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61" r:id="rId3"/>
    <p:sldId id="260" r:id="rId4"/>
    <p:sldId id="259" r:id="rId5"/>
    <p:sldId id="258" r:id="rId6"/>
    <p:sldId id="257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297"/>
  </p:normalViewPr>
  <p:slideViewPr>
    <p:cSldViewPr snapToGrid="0">
      <p:cViewPr>
        <p:scale>
          <a:sx n="299" d="100"/>
          <a:sy n="299" d="100"/>
        </p:scale>
        <p:origin x="-4224" y="-5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B26D-2A31-BE4B-867C-64F1606275EC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8C971-0017-064D-8557-FD69D8E66B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64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8C971-0017-064D-8557-FD69D8E66BB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114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8C971-0017-064D-8557-FD69D8E66BB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17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8C971-0017-064D-8557-FD69D8E66BB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23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DCF6-D901-474E-BF1C-DF834DAEDF6C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90ED-A3C8-C140-9288-5D2C62F20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8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DCF6-D901-474E-BF1C-DF834DAEDF6C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90ED-A3C8-C140-9288-5D2C62F20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91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DCF6-D901-474E-BF1C-DF834DAEDF6C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90ED-A3C8-C140-9288-5D2C62F20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29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DCF6-D901-474E-BF1C-DF834DAEDF6C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90ED-A3C8-C140-9288-5D2C62F20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31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DCF6-D901-474E-BF1C-DF834DAEDF6C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90ED-A3C8-C140-9288-5D2C62F20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44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DCF6-D901-474E-BF1C-DF834DAEDF6C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90ED-A3C8-C140-9288-5D2C62F20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03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DCF6-D901-474E-BF1C-DF834DAEDF6C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90ED-A3C8-C140-9288-5D2C62F20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82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DCF6-D901-474E-BF1C-DF834DAEDF6C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90ED-A3C8-C140-9288-5D2C62F20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96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DCF6-D901-474E-BF1C-DF834DAEDF6C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90ED-A3C8-C140-9288-5D2C62F20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149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DCF6-D901-474E-BF1C-DF834DAEDF6C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90ED-A3C8-C140-9288-5D2C62F20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12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DCF6-D901-474E-BF1C-DF834DAEDF6C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90ED-A3C8-C140-9288-5D2C62F20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79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0DCF6-D901-474E-BF1C-DF834DAEDF6C}" type="datetimeFigureOut">
              <a:rPr kumimoji="1" lang="ja-JP" altLang="en-US" smtClean="0"/>
              <a:t>2023/3/24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F90ED-A3C8-C140-9288-5D2C62F206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52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人, 屋内, 座る, 持つ が含まれている画像&#10;&#10;自動的に生成された説明" hidden="1">
            <a:extLst>
              <a:ext uri="{FF2B5EF4-FFF2-40B4-BE49-F238E27FC236}">
                <a16:creationId xmlns:a16="http://schemas.microsoft.com/office/drawing/2014/main" id="{3E7F4AC9-E682-9D30-BFC3-185A3527A5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91" r="11252" b="4791"/>
          <a:stretch/>
        </p:blipFill>
        <p:spPr>
          <a:xfrm>
            <a:off x="11381" y="1466395"/>
            <a:ext cx="12775523" cy="8134805"/>
          </a:xfrm>
          <a:prstGeom prst="rect">
            <a:avLst/>
          </a:prstGeom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803E382-05E0-FDD7-E2A0-26D812DB3955}"/>
              </a:ext>
            </a:extLst>
          </p:cNvPr>
          <p:cNvSpPr/>
          <p:nvPr/>
        </p:nvSpPr>
        <p:spPr>
          <a:xfrm>
            <a:off x="3869433" y="4025895"/>
            <a:ext cx="83636" cy="187332"/>
          </a:xfrm>
          <a:custGeom>
            <a:avLst/>
            <a:gdLst>
              <a:gd name="connsiteX0" fmla="*/ 892 w 83636"/>
              <a:gd name="connsiteY0" fmla="*/ 187330 h 187332"/>
              <a:gd name="connsiteX1" fmla="*/ 16767 w 83636"/>
              <a:gd name="connsiteY1" fmla="*/ 66680 h 187332"/>
              <a:gd name="connsiteX2" fmla="*/ 83442 w 83636"/>
              <a:gd name="connsiteY2" fmla="*/ 5 h 187332"/>
              <a:gd name="connsiteX3" fmla="*/ 35817 w 83636"/>
              <a:gd name="connsiteY3" fmla="*/ 69855 h 187332"/>
              <a:gd name="connsiteX4" fmla="*/ 892 w 83636"/>
              <a:gd name="connsiteY4" fmla="*/ 187330 h 18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36" h="187332">
                <a:moveTo>
                  <a:pt x="892" y="187330"/>
                </a:moveTo>
                <a:cubicBezTo>
                  <a:pt x="-2283" y="186801"/>
                  <a:pt x="3009" y="97901"/>
                  <a:pt x="16767" y="66680"/>
                </a:cubicBezTo>
                <a:cubicBezTo>
                  <a:pt x="30525" y="35459"/>
                  <a:pt x="80267" y="-524"/>
                  <a:pt x="83442" y="5"/>
                </a:cubicBezTo>
                <a:cubicBezTo>
                  <a:pt x="86617" y="534"/>
                  <a:pt x="50104" y="43397"/>
                  <a:pt x="35817" y="69855"/>
                </a:cubicBezTo>
                <a:cubicBezTo>
                  <a:pt x="21530" y="96313"/>
                  <a:pt x="4067" y="187859"/>
                  <a:pt x="892" y="187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A7AABD6-FEC5-7E7D-9BEB-94A269BCA0C0}"/>
              </a:ext>
            </a:extLst>
          </p:cNvPr>
          <p:cNvSpPr/>
          <p:nvPr/>
        </p:nvSpPr>
        <p:spPr>
          <a:xfrm>
            <a:off x="3923331" y="3994859"/>
            <a:ext cx="223837" cy="94610"/>
          </a:xfrm>
          <a:custGeom>
            <a:avLst/>
            <a:gdLst>
              <a:gd name="connsiteX0" fmla="*/ 969 w 223837"/>
              <a:gd name="connsiteY0" fmla="*/ 94541 h 94610"/>
              <a:gd name="connsiteX1" fmla="*/ 220044 w 223837"/>
              <a:gd name="connsiteY1" fmla="*/ 2466 h 94610"/>
              <a:gd name="connsiteX2" fmla="*/ 137494 w 223837"/>
              <a:gd name="connsiteY2" fmla="*/ 27866 h 94610"/>
              <a:gd name="connsiteX3" fmla="*/ 105744 w 223837"/>
              <a:gd name="connsiteY3" fmla="*/ 43741 h 94610"/>
              <a:gd name="connsiteX4" fmla="*/ 137494 w 223837"/>
              <a:gd name="connsiteY4" fmla="*/ 18341 h 94610"/>
              <a:gd name="connsiteX5" fmla="*/ 969 w 223837"/>
              <a:gd name="connsiteY5" fmla="*/ 94541 h 9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837" h="94610">
                <a:moveTo>
                  <a:pt x="969" y="94541"/>
                </a:moveTo>
                <a:cubicBezTo>
                  <a:pt x="14727" y="91895"/>
                  <a:pt x="197290" y="13578"/>
                  <a:pt x="220044" y="2466"/>
                </a:cubicBezTo>
                <a:cubicBezTo>
                  <a:pt x="242798" y="-8646"/>
                  <a:pt x="156544" y="20987"/>
                  <a:pt x="137494" y="27866"/>
                </a:cubicBezTo>
                <a:cubicBezTo>
                  <a:pt x="118444" y="34745"/>
                  <a:pt x="105744" y="45328"/>
                  <a:pt x="105744" y="43741"/>
                </a:cubicBezTo>
                <a:cubicBezTo>
                  <a:pt x="105744" y="42154"/>
                  <a:pt x="150723" y="13579"/>
                  <a:pt x="137494" y="18341"/>
                </a:cubicBezTo>
                <a:cubicBezTo>
                  <a:pt x="124265" y="23103"/>
                  <a:pt x="-12789" y="97187"/>
                  <a:pt x="969" y="94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9DF488D-F9E1-2801-539F-26A4885018BA}"/>
              </a:ext>
            </a:extLst>
          </p:cNvPr>
          <p:cNvSpPr/>
          <p:nvPr/>
        </p:nvSpPr>
        <p:spPr>
          <a:xfrm>
            <a:off x="3822695" y="3882439"/>
            <a:ext cx="749351" cy="311937"/>
          </a:xfrm>
          <a:custGeom>
            <a:avLst/>
            <a:gdLst>
              <a:gd name="connsiteX0" fmla="*/ 38105 w 749351"/>
              <a:gd name="connsiteY0" fmla="*/ 311736 h 311937"/>
              <a:gd name="connsiteX1" fmla="*/ 44455 w 749351"/>
              <a:gd name="connsiteY1" fmla="*/ 229186 h 311937"/>
              <a:gd name="connsiteX2" fmla="*/ 5 w 749351"/>
              <a:gd name="connsiteY2" fmla="*/ 172036 h 311937"/>
              <a:gd name="connsiteX3" fmla="*/ 47630 w 749351"/>
              <a:gd name="connsiteY3" fmla="*/ 206961 h 311937"/>
              <a:gd name="connsiteX4" fmla="*/ 73030 w 749351"/>
              <a:gd name="connsiteY4" fmla="*/ 191086 h 311937"/>
              <a:gd name="connsiteX5" fmla="*/ 22230 w 749351"/>
              <a:gd name="connsiteY5" fmla="*/ 118061 h 311937"/>
              <a:gd name="connsiteX6" fmla="*/ 95255 w 749351"/>
              <a:gd name="connsiteY6" fmla="*/ 162511 h 311937"/>
              <a:gd name="connsiteX7" fmla="*/ 47630 w 749351"/>
              <a:gd name="connsiteY7" fmla="*/ 114886 h 311937"/>
              <a:gd name="connsiteX8" fmla="*/ 139705 w 749351"/>
              <a:gd name="connsiteY8" fmla="*/ 152986 h 311937"/>
              <a:gd name="connsiteX9" fmla="*/ 82555 w 749351"/>
              <a:gd name="connsiteY9" fmla="*/ 83136 h 311937"/>
              <a:gd name="connsiteX10" fmla="*/ 155580 w 749351"/>
              <a:gd name="connsiteY10" fmla="*/ 137111 h 311937"/>
              <a:gd name="connsiteX11" fmla="*/ 130180 w 749351"/>
              <a:gd name="connsiteY11" fmla="*/ 67261 h 311937"/>
              <a:gd name="connsiteX12" fmla="*/ 180980 w 749351"/>
              <a:gd name="connsiteY12" fmla="*/ 114886 h 311937"/>
              <a:gd name="connsiteX13" fmla="*/ 212730 w 749351"/>
              <a:gd name="connsiteY13" fmla="*/ 114886 h 311937"/>
              <a:gd name="connsiteX14" fmla="*/ 206380 w 749351"/>
              <a:gd name="connsiteY14" fmla="*/ 76786 h 311937"/>
              <a:gd name="connsiteX15" fmla="*/ 212730 w 749351"/>
              <a:gd name="connsiteY15" fmla="*/ 586 h 311937"/>
              <a:gd name="connsiteX16" fmla="*/ 212730 w 749351"/>
              <a:gd name="connsiteY16" fmla="*/ 45036 h 311937"/>
              <a:gd name="connsiteX17" fmla="*/ 257180 w 749351"/>
              <a:gd name="connsiteY17" fmla="*/ 108536 h 311937"/>
              <a:gd name="connsiteX18" fmla="*/ 257180 w 749351"/>
              <a:gd name="connsiteY18" fmla="*/ 57736 h 311937"/>
              <a:gd name="connsiteX19" fmla="*/ 266705 w 749351"/>
              <a:gd name="connsiteY19" fmla="*/ 111711 h 311937"/>
              <a:gd name="connsiteX20" fmla="*/ 292105 w 749351"/>
              <a:gd name="connsiteY20" fmla="*/ 48211 h 311937"/>
              <a:gd name="connsiteX21" fmla="*/ 292105 w 749351"/>
              <a:gd name="connsiteY21" fmla="*/ 95836 h 311937"/>
              <a:gd name="connsiteX22" fmla="*/ 444505 w 749351"/>
              <a:gd name="connsiteY22" fmla="*/ 102186 h 311937"/>
              <a:gd name="connsiteX23" fmla="*/ 342905 w 749351"/>
              <a:gd name="connsiteY23" fmla="*/ 89486 h 311937"/>
              <a:gd name="connsiteX24" fmla="*/ 527055 w 749351"/>
              <a:gd name="connsiteY24" fmla="*/ 102186 h 311937"/>
              <a:gd name="connsiteX25" fmla="*/ 600080 w 749351"/>
              <a:gd name="connsiteY25" fmla="*/ 95836 h 311937"/>
              <a:gd name="connsiteX26" fmla="*/ 523880 w 749351"/>
              <a:gd name="connsiteY26" fmla="*/ 92661 h 311937"/>
              <a:gd name="connsiteX27" fmla="*/ 736605 w 749351"/>
              <a:gd name="connsiteY27" fmla="*/ 89486 h 311937"/>
              <a:gd name="connsiteX28" fmla="*/ 717555 w 749351"/>
              <a:gd name="connsiteY28" fmla="*/ 86311 h 311937"/>
              <a:gd name="connsiteX29" fmla="*/ 654055 w 749351"/>
              <a:gd name="connsiteY29" fmla="*/ 118061 h 311937"/>
              <a:gd name="connsiteX30" fmla="*/ 555630 w 749351"/>
              <a:gd name="connsiteY30" fmla="*/ 159336 h 311937"/>
              <a:gd name="connsiteX31" fmla="*/ 587380 w 749351"/>
              <a:gd name="connsiteY31" fmla="*/ 140286 h 311937"/>
              <a:gd name="connsiteX32" fmla="*/ 444505 w 749351"/>
              <a:gd name="connsiteY32" fmla="*/ 137111 h 311937"/>
              <a:gd name="connsiteX33" fmla="*/ 565155 w 749351"/>
              <a:gd name="connsiteY33" fmla="*/ 149811 h 311937"/>
              <a:gd name="connsiteX34" fmla="*/ 390530 w 749351"/>
              <a:gd name="connsiteY34" fmla="*/ 143461 h 311937"/>
              <a:gd name="connsiteX35" fmla="*/ 260355 w 749351"/>
              <a:gd name="connsiteY35" fmla="*/ 130761 h 311937"/>
              <a:gd name="connsiteX36" fmla="*/ 117480 w 749351"/>
              <a:gd name="connsiteY36" fmla="*/ 200611 h 311937"/>
              <a:gd name="connsiteX37" fmla="*/ 161930 w 749351"/>
              <a:gd name="connsiteY37" fmla="*/ 137111 h 311937"/>
              <a:gd name="connsiteX38" fmla="*/ 107955 w 749351"/>
              <a:gd name="connsiteY38" fmla="*/ 203786 h 311937"/>
              <a:gd name="connsiteX39" fmla="*/ 38105 w 749351"/>
              <a:gd name="connsiteY39" fmla="*/ 311736 h 31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49351" h="311937">
                <a:moveTo>
                  <a:pt x="38105" y="311736"/>
                </a:moveTo>
                <a:cubicBezTo>
                  <a:pt x="27522" y="315969"/>
                  <a:pt x="50805" y="252469"/>
                  <a:pt x="44455" y="229186"/>
                </a:cubicBezTo>
                <a:cubicBezTo>
                  <a:pt x="38105" y="205903"/>
                  <a:pt x="-524" y="175740"/>
                  <a:pt x="5" y="172036"/>
                </a:cubicBezTo>
                <a:cubicBezTo>
                  <a:pt x="534" y="168332"/>
                  <a:pt x="35459" y="203786"/>
                  <a:pt x="47630" y="206961"/>
                </a:cubicBezTo>
                <a:cubicBezTo>
                  <a:pt x="59801" y="210136"/>
                  <a:pt x="77263" y="205903"/>
                  <a:pt x="73030" y="191086"/>
                </a:cubicBezTo>
                <a:cubicBezTo>
                  <a:pt x="68797" y="176269"/>
                  <a:pt x="18526" y="122823"/>
                  <a:pt x="22230" y="118061"/>
                </a:cubicBezTo>
                <a:cubicBezTo>
                  <a:pt x="25934" y="113299"/>
                  <a:pt x="91022" y="163040"/>
                  <a:pt x="95255" y="162511"/>
                </a:cubicBezTo>
                <a:cubicBezTo>
                  <a:pt x="99488" y="161982"/>
                  <a:pt x="40222" y="116473"/>
                  <a:pt x="47630" y="114886"/>
                </a:cubicBezTo>
                <a:cubicBezTo>
                  <a:pt x="55038" y="113299"/>
                  <a:pt x="133884" y="158278"/>
                  <a:pt x="139705" y="152986"/>
                </a:cubicBezTo>
                <a:cubicBezTo>
                  <a:pt x="145526" y="147694"/>
                  <a:pt x="79909" y="85782"/>
                  <a:pt x="82555" y="83136"/>
                </a:cubicBezTo>
                <a:cubicBezTo>
                  <a:pt x="85201" y="80490"/>
                  <a:pt x="147643" y="139757"/>
                  <a:pt x="155580" y="137111"/>
                </a:cubicBezTo>
                <a:cubicBezTo>
                  <a:pt x="163517" y="134465"/>
                  <a:pt x="125947" y="70965"/>
                  <a:pt x="130180" y="67261"/>
                </a:cubicBezTo>
                <a:cubicBezTo>
                  <a:pt x="134413" y="63557"/>
                  <a:pt x="167222" y="106948"/>
                  <a:pt x="180980" y="114886"/>
                </a:cubicBezTo>
                <a:cubicBezTo>
                  <a:pt x="194738" y="122823"/>
                  <a:pt x="208497" y="121236"/>
                  <a:pt x="212730" y="114886"/>
                </a:cubicBezTo>
                <a:cubicBezTo>
                  <a:pt x="216963" y="108536"/>
                  <a:pt x="206380" y="95836"/>
                  <a:pt x="206380" y="76786"/>
                </a:cubicBezTo>
                <a:cubicBezTo>
                  <a:pt x="206380" y="57736"/>
                  <a:pt x="211672" y="5877"/>
                  <a:pt x="212730" y="586"/>
                </a:cubicBezTo>
                <a:cubicBezTo>
                  <a:pt x="213788" y="-4705"/>
                  <a:pt x="205322" y="27044"/>
                  <a:pt x="212730" y="45036"/>
                </a:cubicBezTo>
                <a:cubicBezTo>
                  <a:pt x="220138" y="63028"/>
                  <a:pt x="249772" y="106419"/>
                  <a:pt x="257180" y="108536"/>
                </a:cubicBezTo>
                <a:cubicBezTo>
                  <a:pt x="264588" y="110653"/>
                  <a:pt x="255593" y="57207"/>
                  <a:pt x="257180" y="57736"/>
                </a:cubicBezTo>
                <a:cubicBezTo>
                  <a:pt x="258767" y="58265"/>
                  <a:pt x="260884" y="113298"/>
                  <a:pt x="266705" y="111711"/>
                </a:cubicBezTo>
                <a:cubicBezTo>
                  <a:pt x="272526" y="110123"/>
                  <a:pt x="287872" y="50857"/>
                  <a:pt x="292105" y="48211"/>
                </a:cubicBezTo>
                <a:cubicBezTo>
                  <a:pt x="296338" y="45565"/>
                  <a:pt x="266705" y="86840"/>
                  <a:pt x="292105" y="95836"/>
                </a:cubicBezTo>
                <a:cubicBezTo>
                  <a:pt x="317505" y="104832"/>
                  <a:pt x="436038" y="103244"/>
                  <a:pt x="444505" y="102186"/>
                </a:cubicBezTo>
                <a:cubicBezTo>
                  <a:pt x="452972" y="101128"/>
                  <a:pt x="329147" y="89486"/>
                  <a:pt x="342905" y="89486"/>
                </a:cubicBezTo>
                <a:cubicBezTo>
                  <a:pt x="356663" y="89486"/>
                  <a:pt x="484193" y="101128"/>
                  <a:pt x="527055" y="102186"/>
                </a:cubicBezTo>
                <a:cubicBezTo>
                  <a:pt x="569917" y="103244"/>
                  <a:pt x="600609" y="97423"/>
                  <a:pt x="600080" y="95836"/>
                </a:cubicBezTo>
                <a:cubicBezTo>
                  <a:pt x="599551" y="94249"/>
                  <a:pt x="501126" y="93719"/>
                  <a:pt x="523880" y="92661"/>
                </a:cubicBezTo>
                <a:cubicBezTo>
                  <a:pt x="546634" y="91603"/>
                  <a:pt x="736605" y="89486"/>
                  <a:pt x="736605" y="89486"/>
                </a:cubicBezTo>
                <a:cubicBezTo>
                  <a:pt x="768884" y="88428"/>
                  <a:pt x="731313" y="81549"/>
                  <a:pt x="717555" y="86311"/>
                </a:cubicBezTo>
                <a:cubicBezTo>
                  <a:pt x="703797" y="91073"/>
                  <a:pt x="681043" y="105890"/>
                  <a:pt x="654055" y="118061"/>
                </a:cubicBezTo>
                <a:cubicBezTo>
                  <a:pt x="627068" y="130232"/>
                  <a:pt x="566742" y="155632"/>
                  <a:pt x="555630" y="159336"/>
                </a:cubicBezTo>
                <a:cubicBezTo>
                  <a:pt x="544518" y="163040"/>
                  <a:pt x="605901" y="143990"/>
                  <a:pt x="587380" y="140286"/>
                </a:cubicBezTo>
                <a:cubicBezTo>
                  <a:pt x="568859" y="136582"/>
                  <a:pt x="448209" y="135524"/>
                  <a:pt x="444505" y="137111"/>
                </a:cubicBezTo>
                <a:cubicBezTo>
                  <a:pt x="440801" y="138698"/>
                  <a:pt x="574151" y="148753"/>
                  <a:pt x="565155" y="149811"/>
                </a:cubicBezTo>
                <a:cubicBezTo>
                  <a:pt x="556159" y="150869"/>
                  <a:pt x="441330" y="146636"/>
                  <a:pt x="390530" y="143461"/>
                </a:cubicBezTo>
                <a:cubicBezTo>
                  <a:pt x="339730" y="140286"/>
                  <a:pt x="305863" y="121236"/>
                  <a:pt x="260355" y="130761"/>
                </a:cubicBezTo>
                <a:cubicBezTo>
                  <a:pt x="214847" y="140286"/>
                  <a:pt x="133884" y="199553"/>
                  <a:pt x="117480" y="200611"/>
                </a:cubicBezTo>
                <a:cubicBezTo>
                  <a:pt x="101076" y="201669"/>
                  <a:pt x="163517" y="136582"/>
                  <a:pt x="161930" y="137111"/>
                </a:cubicBezTo>
                <a:cubicBezTo>
                  <a:pt x="160343" y="137640"/>
                  <a:pt x="124359" y="179444"/>
                  <a:pt x="107955" y="203786"/>
                </a:cubicBezTo>
                <a:cubicBezTo>
                  <a:pt x="91551" y="228128"/>
                  <a:pt x="48688" y="307503"/>
                  <a:pt x="38105" y="311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2D65539-AC63-006E-BDA2-DD91F7D9CDA6}"/>
              </a:ext>
            </a:extLst>
          </p:cNvPr>
          <p:cNvSpPr/>
          <p:nvPr/>
        </p:nvSpPr>
        <p:spPr>
          <a:xfrm>
            <a:off x="3965549" y="3965210"/>
            <a:ext cx="485809" cy="54566"/>
          </a:xfrm>
          <a:custGeom>
            <a:avLst/>
            <a:gdLst>
              <a:gd name="connsiteX0" fmla="*/ 26 w 485809"/>
              <a:gd name="connsiteY0" fmla="*/ 54340 h 54566"/>
              <a:gd name="connsiteX1" fmla="*/ 171476 w 485809"/>
              <a:gd name="connsiteY1" fmla="*/ 22590 h 54566"/>
              <a:gd name="connsiteX2" fmla="*/ 301651 w 485809"/>
              <a:gd name="connsiteY2" fmla="*/ 32115 h 54566"/>
              <a:gd name="connsiteX3" fmla="*/ 263551 w 485809"/>
              <a:gd name="connsiteY3" fmla="*/ 19415 h 54566"/>
              <a:gd name="connsiteX4" fmla="*/ 485801 w 485809"/>
              <a:gd name="connsiteY4" fmla="*/ 16240 h 54566"/>
              <a:gd name="connsiteX5" fmla="*/ 273076 w 485809"/>
              <a:gd name="connsiteY5" fmla="*/ 9890 h 54566"/>
              <a:gd name="connsiteX6" fmla="*/ 63526 w 485809"/>
              <a:gd name="connsiteY6" fmla="*/ 3540 h 54566"/>
              <a:gd name="connsiteX7" fmla="*/ 184176 w 485809"/>
              <a:gd name="connsiteY7" fmla="*/ 3540 h 54566"/>
              <a:gd name="connsiteX8" fmla="*/ 26 w 485809"/>
              <a:gd name="connsiteY8" fmla="*/ 54340 h 5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09" h="54566">
                <a:moveTo>
                  <a:pt x="26" y="54340"/>
                </a:moveTo>
                <a:cubicBezTo>
                  <a:pt x="-2091" y="57515"/>
                  <a:pt x="121205" y="26294"/>
                  <a:pt x="171476" y="22590"/>
                </a:cubicBezTo>
                <a:cubicBezTo>
                  <a:pt x="221747" y="18886"/>
                  <a:pt x="286305" y="32644"/>
                  <a:pt x="301651" y="32115"/>
                </a:cubicBezTo>
                <a:cubicBezTo>
                  <a:pt x="316997" y="31586"/>
                  <a:pt x="232859" y="22061"/>
                  <a:pt x="263551" y="19415"/>
                </a:cubicBezTo>
                <a:cubicBezTo>
                  <a:pt x="294243" y="16769"/>
                  <a:pt x="484214" y="17827"/>
                  <a:pt x="485801" y="16240"/>
                </a:cubicBezTo>
                <a:cubicBezTo>
                  <a:pt x="487388" y="14653"/>
                  <a:pt x="273076" y="9890"/>
                  <a:pt x="273076" y="9890"/>
                </a:cubicBezTo>
                <a:lnTo>
                  <a:pt x="63526" y="3540"/>
                </a:lnTo>
                <a:cubicBezTo>
                  <a:pt x="48709" y="2482"/>
                  <a:pt x="189468" y="-3868"/>
                  <a:pt x="184176" y="3540"/>
                </a:cubicBezTo>
                <a:cubicBezTo>
                  <a:pt x="178884" y="10948"/>
                  <a:pt x="2143" y="51165"/>
                  <a:pt x="26" y="54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3483627-7021-4448-E35E-9FED522CABA9}"/>
              </a:ext>
            </a:extLst>
          </p:cNvPr>
          <p:cNvSpPr/>
          <p:nvPr/>
        </p:nvSpPr>
        <p:spPr>
          <a:xfrm>
            <a:off x="4408435" y="3862749"/>
            <a:ext cx="405176" cy="138042"/>
          </a:xfrm>
          <a:custGeom>
            <a:avLst/>
            <a:gdLst>
              <a:gd name="connsiteX0" fmla="*/ 1640 w 405176"/>
              <a:gd name="connsiteY0" fmla="*/ 137751 h 138042"/>
              <a:gd name="connsiteX1" fmla="*/ 182615 w 405176"/>
              <a:gd name="connsiteY1" fmla="*/ 131401 h 138042"/>
              <a:gd name="connsiteX2" fmla="*/ 128640 w 405176"/>
              <a:gd name="connsiteY2" fmla="*/ 121876 h 138042"/>
              <a:gd name="connsiteX3" fmla="*/ 227065 w 405176"/>
              <a:gd name="connsiteY3" fmla="*/ 106001 h 138042"/>
              <a:gd name="connsiteX4" fmla="*/ 401690 w 405176"/>
              <a:gd name="connsiteY4" fmla="*/ 1226 h 138042"/>
              <a:gd name="connsiteX5" fmla="*/ 335015 w 405176"/>
              <a:gd name="connsiteY5" fmla="*/ 52026 h 138042"/>
              <a:gd name="connsiteX6" fmla="*/ 230240 w 405176"/>
              <a:gd name="connsiteY6" fmla="*/ 102826 h 138042"/>
              <a:gd name="connsiteX7" fmla="*/ 328665 w 405176"/>
              <a:gd name="connsiteY7" fmla="*/ 102826 h 138042"/>
              <a:gd name="connsiteX8" fmla="*/ 214365 w 405176"/>
              <a:gd name="connsiteY8" fmla="*/ 134576 h 138042"/>
              <a:gd name="connsiteX9" fmla="*/ 306440 w 405176"/>
              <a:gd name="connsiteY9" fmla="*/ 121876 h 138042"/>
              <a:gd name="connsiteX10" fmla="*/ 1640 w 405176"/>
              <a:gd name="connsiteY10" fmla="*/ 137751 h 13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176" h="138042">
                <a:moveTo>
                  <a:pt x="1640" y="137751"/>
                </a:moveTo>
                <a:cubicBezTo>
                  <a:pt x="-18997" y="139338"/>
                  <a:pt x="161448" y="134047"/>
                  <a:pt x="182615" y="131401"/>
                </a:cubicBezTo>
                <a:cubicBezTo>
                  <a:pt x="203782" y="128755"/>
                  <a:pt x="121232" y="126109"/>
                  <a:pt x="128640" y="121876"/>
                </a:cubicBezTo>
                <a:cubicBezTo>
                  <a:pt x="136048" y="117643"/>
                  <a:pt x="181557" y="126109"/>
                  <a:pt x="227065" y="106001"/>
                </a:cubicBezTo>
                <a:cubicBezTo>
                  <a:pt x="272573" y="85893"/>
                  <a:pt x="383698" y="10222"/>
                  <a:pt x="401690" y="1226"/>
                </a:cubicBezTo>
                <a:cubicBezTo>
                  <a:pt x="419682" y="-7770"/>
                  <a:pt x="363590" y="35093"/>
                  <a:pt x="335015" y="52026"/>
                </a:cubicBezTo>
                <a:cubicBezTo>
                  <a:pt x="306440" y="68959"/>
                  <a:pt x="231298" y="94359"/>
                  <a:pt x="230240" y="102826"/>
                </a:cubicBezTo>
                <a:cubicBezTo>
                  <a:pt x="229182" y="111293"/>
                  <a:pt x="331311" y="97534"/>
                  <a:pt x="328665" y="102826"/>
                </a:cubicBezTo>
                <a:cubicBezTo>
                  <a:pt x="326019" y="108118"/>
                  <a:pt x="218069" y="131401"/>
                  <a:pt x="214365" y="134576"/>
                </a:cubicBezTo>
                <a:cubicBezTo>
                  <a:pt x="210661" y="137751"/>
                  <a:pt x="336073" y="120289"/>
                  <a:pt x="306440" y="121876"/>
                </a:cubicBezTo>
                <a:lnTo>
                  <a:pt x="1640" y="1377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F64BFD5-BE36-24F8-2D99-4EC7790B10E2}"/>
              </a:ext>
            </a:extLst>
          </p:cNvPr>
          <p:cNvSpPr/>
          <p:nvPr/>
        </p:nvSpPr>
        <p:spPr>
          <a:xfrm>
            <a:off x="3965450" y="4049528"/>
            <a:ext cx="654175" cy="374859"/>
          </a:xfrm>
          <a:custGeom>
            <a:avLst/>
            <a:gdLst>
              <a:gd name="connsiteX0" fmla="*/ 654175 w 654175"/>
              <a:gd name="connsiteY0" fmla="*/ 17647 h 374859"/>
              <a:gd name="connsiteX1" fmla="*/ 466850 w 654175"/>
              <a:gd name="connsiteY1" fmla="*/ 8122 h 374859"/>
              <a:gd name="connsiteX2" fmla="*/ 412875 w 654175"/>
              <a:gd name="connsiteY2" fmla="*/ 90672 h 374859"/>
              <a:gd name="connsiteX3" fmla="*/ 412875 w 654175"/>
              <a:gd name="connsiteY3" fmla="*/ 74797 h 374859"/>
              <a:gd name="connsiteX4" fmla="*/ 406525 w 654175"/>
              <a:gd name="connsiteY4" fmla="*/ 106547 h 374859"/>
              <a:gd name="connsiteX5" fmla="*/ 479550 w 654175"/>
              <a:gd name="connsiteY5" fmla="*/ 182747 h 374859"/>
              <a:gd name="connsiteX6" fmla="*/ 419225 w 654175"/>
              <a:gd name="connsiteY6" fmla="*/ 144647 h 374859"/>
              <a:gd name="connsiteX7" fmla="*/ 365250 w 654175"/>
              <a:gd name="connsiteY7" fmla="*/ 179572 h 374859"/>
              <a:gd name="connsiteX8" fmla="*/ 476375 w 654175"/>
              <a:gd name="connsiteY8" fmla="*/ 230372 h 374859"/>
              <a:gd name="connsiteX9" fmla="*/ 352550 w 654175"/>
              <a:gd name="connsiteY9" fmla="*/ 182747 h 374859"/>
              <a:gd name="connsiteX10" fmla="*/ 336675 w 654175"/>
              <a:gd name="connsiteY10" fmla="*/ 201797 h 374859"/>
              <a:gd name="connsiteX11" fmla="*/ 403350 w 654175"/>
              <a:gd name="connsiteY11" fmla="*/ 239897 h 374859"/>
              <a:gd name="connsiteX12" fmla="*/ 308100 w 654175"/>
              <a:gd name="connsiteY12" fmla="*/ 220847 h 374859"/>
              <a:gd name="connsiteX13" fmla="*/ 412875 w 654175"/>
              <a:gd name="connsiteY13" fmla="*/ 271647 h 374859"/>
              <a:gd name="connsiteX14" fmla="*/ 292225 w 654175"/>
              <a:gd name="connsiteY14" fmla="*/ 239897 h 374859"/>
              <a:gd name="connsiteX15" fmla="*/ 330325 w 654175"/>
              <a:gd name="connsiteY15" fmla="*/ 290697 h 374859"/>
              <a:gd name="connsiteX16" fmla="*/ 270000 w 654175"/>
              <a:gd name="connsiteY16" fmla="*/ 243072 h 374859"/>
              <a:gd name="connsiteX17" fmla="*/ 295400 w 654175"/>
              <a:gd name="connsiteY17" fmla="*/ 297047 h 374859"/>
              <a:gd name="connsiteX18" fmla="*/ 270000 w 654175"/>
              <a:gd name="connsiteY18" fmla="*/ 265297 h 374859"/>
              <a:gd name="connsiteX19" fmla="*/ 285875 w 654175"/>
              <a:gd name="connsiteY19" fmla="*/ 297047 h 374859"/>
              <a:gd name="connsiteX20" fmla="*/ 219200 w 654175"/>
              <a:gd name="connsiteY20" fmla="*/ 303397 h 374859"/>
              <a:gd name="connsiteX21" fmla="*/ 108075 w 654175"/>
              <a:gd name="connsiteY21" fmla="*/ 338322 h 374859"/>
              <a:gd name="connsiteX22" fmla="*/ 247775 w 654175"/>
              <a:gd name="connsiteY22" fmla="*/ 328797 h 374859"/>
              <a:gd name="connsiteX23" fmla="*/ 125 w 654175"/>
              <a:gd name="connsiteY23" fmla="*/ 373247 h 374859"/>
              <a:gd name="connsiteX24" fmla="*/ 285875 w 654175"/>
              <a:gd name="connsiteY24" fmla="*/ 262122 h 374859"/>
              <a:gd name="connsiteX25" fmla="*/ 431925 w 654175"/>
              <a:gd name="connsiteY25" fmla="*/ 150997 h 374859"/>
              <a:gd name="connsiteX26" fmla="*/ 460500 w 654175"/>
              <a:gd name="connsiteY26" fmla="*/ 87497 h 374859"/>
              <a:gd name="connsiteX27" fmla="*/ 409700 w 654175"/>
              <a:gd name="connsiteY27" fmla="*/ 141472 h 374859"/>
              <a:gd name="connsiteX28" fmla="*/ 466850 w 654175"/>
              <a:gd name="connsiteY28" fmla="*/ 8122 h 374859"/>
              <a:gd name="connsiteX29" fmla="*/ 654175 w 654175"/>
              <a:gd name="connsiteY29" fmla="*/ 17647 h 3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4175" h="374859">
                <a:moveTo>
                  <a:pt x="654175" y="17647"/>
                </a:moveTo>
                <a:cubicBezTo>
                  <a:pt x="654175" y="17647"/>
                  <a:pt x="507067" y="-4049"/>
                  <a:pt x="466850" y="8122"/>
                </a:cubicBezTo>
                <a:cubicBezTo>
                  <a:pt x="426633" y="20293"/>
                  <a:pt x="421871" y="79560"/>
                  <a:pt x="412875" y="90672"/>
                </a:cubicBezTo>
                <a:cubicBezTo>
                  <a:pt x="403879" y="101784"/>
                  <a:pt x="413933" y="72151"/>
                  <a:pt x="412875" y="74797"/>
                </a:cubicBezTo>
                <a:cubicBezTo>
                  <a:pt x="411817" y="77443"/>
                  <a:pt x="395413" y="88556"/>
                  <a:pt x="406525" y="106547"/>
                </a:cubicBezTo>
                <a:cubicBezTo>
                  <a:pt x="417637" y="124538"/>
                  <a:pt x="477433" y="176397"/>
                  <a:pt x="479550" y="182747"/>
                </a:cubicBezTo>
                <a:cubicBezTo>
                  <a:pt x="481667" y="189097"/>
                  <a:pt x="438275" y="145176"/>
                  <a:pt x="419225" y="144647"/>
                </a:cubicBezTo>
                <a:cubicBezTo>
                  <a:pt x="400175" y="144118"/>
                  <a:pt x="355725" y="165285"/>
                  <a:pt x="365250" y="179572"/>
                </a:cubicBezTo>
                <a:cubicBezTo>
                  <a:pt x="374775" y="193859"/>
                  <a:pt x="478492" y="229843"/>
                  <a:pt x="476375" y="230372"/>
                </a:cubicBezTo>
                <a:cubicBezTo>
                  <a:pt x="474258" y="230901"/>
                  <a:pt x="352550" y="182747"/>
                  <a:pt x="352550" y="182747"/>
                </a:cubicBezTo>
                <a:cubicBezTo>
                  <a:pt x="329267" y="177985"/>
                  <a:pt x="328208" y="192272"/>
                  <a:pt x="336675" y="201797"/>
                </a:cubicBezTo>
                <a:cubicBezTo>
                  <a:pt x="345142" y="211322"/>
                  <a:pt x="408112" y="236722"/>
                  <a:pt x="403350" y="239897"/>
                </a:cubicBezTo>
                <a:cubicBezTo>
                  <a:pt x="398588" y="243072"/>
                  <a:pt x="306513" y="215555"/>
                  <a:pt x="308100" y="220847"/>
                </a:cubicBezTo>
                <a:cubicBezTo>
                  <a:pt x="309687" y="226139"/>
                  <a:pt x="415521" y="268472"/>
                  <a:pt x="412875" y="271647"/>
                </a:cubicBezTo>
                <a:cubicBezTo>
                  <a:pt x="410229" y="274822"/>
                  <a:pt x="305983" y="236722"/>
                  <a:pt x="292225" y="239897"/>
                </a:cubicBezTo>
                <a:cubicBezTo>
                  <a:pt x="278467" y="243072"/>
                  <a:pt x="334029" y="290168"/>
                  <a:pt x="330325" y="290697"/>
                </a:cubicBezTo>
                <a:cubicBezTo>
                  <a:pt x="326621" y="291226"/>
                  <a:pt x="275821" y="242014"/>
                  <a:pt x="270000" y="243072"/>
                </a:cubicBezTo>
                <a:cubicBezTo>
                  <a:pt x="264179" y="244130"/>
                  <a:pt x="295400" y="293343"/>
                  <a:pt x="295400" y="297047"/>
                </a:cubicBezTo>
                <a:cubicBezTo>
                  <a:pt x="295400" y="300751"/>
                  <a:pt x="271587" y="265297"/>
                  <a:pt x="270000" y="265297"/>
                </a:cubicBezTo>
                <a:cubicBezTo>
                  <a:pt x="268413" y="265297"/>
                  <a:pt x="294342" y="290697"/>
                  <a:pt x="285875" y="297047"/>
                </a:cubicBezTo>
                <a:cubicBezTo>
                  <a:pt x="277408" y="303397"/>
                  <a:pt x="248833" y="296518"/>
                  <a:pt x="219200" y="303397"/>
                </a:cubicBezTo>
                <a:cubicBezTo>
                  <a:pt x="189567" y="310276"/>
                  <a:pt x="103313" y="334089"/>
                  <a:pt x="108075" y="338322"/>
                </a:cubicBezTo>
                <a:cubicBezTo>
                  <a:pt x="112837" y="342555"/>
                  <a:pt x="265767" y="322976"/>
                  <a:pt x="247775" y="328797"/>
                </a:cubicBezTo>
                <a:cubicBezTo>
                  <a:pt x="229783" y="334618"/>
                  <a:pt x="-6225" y="384359"/>
                  <a:pt x="125" y="373247"/>
                </a:cubicBezTo>
                <a:cubicBezTo>
                  <a:pt x="6475" y="362135"/>
                  <a:pt x="213908" y="299164"/>
                  <a:pt x="285875" y="262122"/>
                </a:cubicBezTo>
                <a:cubicBezTo>
                  <a:pt x="357842" y="225080"/>
                  <a:pt x="402821" y="180101"/>
                  <a:pt x="431925" y="150997"/>
                </a:cubicBezTo>
                <a:cubicBezTo>
                  <a:pt x="461029" y="121893"/>
                  <a:pt x="464204" y="89084"/>
                  <a:pt x="460500" y="87497"/>
                </a:cubicBezTo>
                <a:cubicBezTo>
                  <a:pt x="456796" y="85910"/>
                  <a:pt x="408642" y="154701"/>
                  <a:pt x="409700" y="141472"/>
                </a:cubicBezTo>
                <a:cubicBezTo>
                  <a:pt x="410758" y="128243"/>
                  <a:pt x="429279" y="30876"/>
                  <a:pt x="466850" y="8122"/>
                </a:cubicBezTo>
                <a:cubicBezTo>
                  <a:pt x="504421" y="-14632"/>
                  <a:pt x="654175" y="17647"/>
                  <a:pt x="654175" y="17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8A6771A-8AD7-668C-DC11-BBBF19E29E15}"/>
              </a:ext>
            </a:extLst>
          </p:cNvPr>
          <p:cNvSpPr/>
          <p:nvPr/>
        </p:nvSpPr>
        <p:spPr>
          <a:xfrm>
            <a:off x="4343383" y="4065276"/>
            <a:ext cx="221660" cy="154393"/>
          </a:xfrm>
          <a:custGeom>
            <a:avLst/>
            <a:gdLst>
              <a:gd name="connsiteX0" fmla="*/ 17 w 221660"/>
              <a:gd name="connsiteY0" fmla="*/ 154299 h 154393"/>
              <a:gd name="connsiteX1" fmla="*/ 117492 w 221660"/>
              <a:gd name="connsiteY1" fmla="*/ 93974 h 154393"/>
              <a:gd name="connsiteX2" fmla="*/ 76217 w 221660"/>
              <a:gd name="connsiteY2" fmla="*/ 122549 h 154393"/>
              <a:gd name="connsiteX3" fmla="*/ 219092 w 221660"/>
              <a:gd name="connsiteY3" fmla="*/ 1899 h 154393"/>
              <a:gd name="connsiteX4" fmla="*/ 165117 w 221660"/>
              <a:gd name="connsiteY4" fmla="*/ 52699 h 154393"/>
              <a:gd name="connsiteX5" fmla="*/ 127017 w 221660"/>
              <a:gd name="connsiteY5" fmla="*/ 106674 h 154393"/>
              <a:gd name="connsiteX6" fmla="*/ 17 w 221660"/>
              <a:gd name="connsiteY6" fmla="*/ 154299 h 15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660" h="154393">
                <a:moveTo>
                  <a:pt x="17" y="154299"/>
                </a:moveTo>
                <a:cubicBezTo>
                  <a:pt x="-1571" y="152182"/>
                  <a:pt x="104792" y="99266"/>
                  <a:pt x="117492" y="93974"/>
                </a:cubicBezTo>
                <a:cubicBezTo>
                  <a:pt x="130192" y="88682"/>
                  <a:pt x="59284" y="137895"/>
                  <a:pt x="76217" y="122549"/>
                </a:cubicBezTo>
                <a:cubicBezTo>
                  <a:pt x="93150" y="107203"/>
                  <a:pt x="204276" y="13541"/>
                  <a:pt x="219092" y="1899"/>
                </a:cubicBezTo>
                <a:cubicBezTo>
                  <a:pt x="233908" y="-9743"/>
                  <a:pt x="180463" y="35237"/>
                  <a:pt x="165117" y="52699"/>
                </a:cubicBezTo>
                <a:cubicBezTo>
                  <a:pt x="149771" y="70161"/>
                  <a:pt x="151359" y="90799"/>
                  <a:pt x="127017" y="106674"/>
                </a:cubicBezTo>
                <a:cubicBezTo>
                  <a:pt x="102675" y="122549"/>
                  <a:pt x="1605" y="156416"/>
                  <a:pt x="17" y="154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F99DF2C-6AD4-0084-3765-E717DCD56450}"/>
              </a:ext>
            </a:extLst>
          </p:cNvPr>
          <p:cNvSpPr/>
          <p:nvPr/>
        </p:nvSpPr>
        <p:spPr>
          <a:xfrm>
            <a:off x="4051290" y="4352996"/>
            <a:ext cx="273262" cy="158680"/>
          </a:xfrm>
          <a:custGeom>
            <a:avLst/>
            <a:gdLst>
              <a:gd name="connsiteX0" fmla="*/ 10 w 273262"/>
              <a:gd name="connsiteY0" fmla="*/ 158679 h 158680"/>
              <a:gd name="connsiteX1" fmla="*/ 222260 w 273262"/>
              <a:gd name="connsiteY1" fmla="*/ 12629 h 158680"/>
              <a:gd name="connsiteX2" fmla="*/ 273060 w 273262"/>
              <a:gd name="connsiteY2" fmla="*/ 12629 h 158680"/>
              <a:gd name="connsiteX3" fmla="*/ 212735 w 273262"/>
              <a:gd name="connsiteY3" fmla="*/ 9454 h 158680"/>
              <a:gd name="connsiteX4" fmla="*/ 10 w 273262"/>
              <a:gd name="connsiteY4" fmla="*/ 158679 h 15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62" h="158680">
                <a:moveTo>
                  <a:pt x="10" y="158679"/>
                </a:moveTo>
                <a:cubicBezTo>
                  <a:pt x="1597" y="159208"/>
                  <a:pt x="176752" y="36971"/>
                  <a:pt x="222260" y="12629"/>
                </a:cubicBezTo>
                <a:cubicBezTo>
                  <a:pt x="267768" y="-11713"/>
                  <a:pt x="274647" y="13158"/>
                  <a:pt x="273060" y="12629"/>
                </a:cubicBezTo>
                <a:cubicBezTo>
                  <a:pt x="271473" y="12100"/>
                  <a:pt x="255597" y="-13300"/>
                  <a:pt x="212735" y="9454"/>
                </a:cubicBezTo>
                <a:cubicBezTo>
                  <a:pt x="169873" y="32208"/>
                  <a:pt x="-1577" y="158150"/>
                  <a:pt x="10" y="158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47D0008-A802-1747-9557-AB9EC0758ADF}"/>
              </a:ext>
            </a:extLst>
          </p:cNvPr>
          <p:cNvSpPr/>
          <p:nvPr/>
        </p:nvSpPr>
        <p:spPr>
          <a:xfrm>
            <a:off x="3879925" y="3972679"/>
            <a:ext cx="265206" cy="102045"/>
          </a:xfrm>
          <a:custGeom>
            <a:avLst/>
            <a:gdLst>
              <a:gd name="connsiteX0" fmla="*/ 9450 w 265206"/>
              <a:gd name="connsiteY0" fmla="*/ 100846 h 102045"/>
              <a:gd name="connsiteX1" fmla="*/ 263450 w 265206"/>
              <a:gd name="connsiteY1" fmla="*/ 5596 h 102045"/>
              <a:gd name="connsiteX2" fmla="*/ 123750 w 265206"/>
              <a:gd name="connsiteY2" fmla="*/ 11946 h 102045"/>
              <a:gd name="connsiteX3" fmla="*/ 161850 w 265206"/>
              <a:gd name="connsiteY3" fmla="*/ 18296 h 102045"/>
              <a:gd name="connsiteX4" fmla="*/ 66600 w 265206"/>
              <a:gd name="connsiteY4" fmla="*/ 56396 h 102045"/>
              <a:gd name="connsiteX5" fmla="*/ 9450 w 265206"/>
              <a:gd name="connsiteY5" fmla="*/ 100846 h 10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206" h="102045">
                <a:moveTo>
                  <a:pt x="9450" y="100846"/>
                </a:moveTo>
                <a:cubicBezTo>
                  <a:pt x="42258" y="92379"/>
                  <a:pt x="244400" y="20413"/>
                  <a:pt x="263450" y="5596"/>
                </a:cubicBezTo>
                <a:cubicBezTo>
                  <a:pt x="282500" y="-9221"/>
                  <a:pt x="140683" y="9829"/>
                  <a:pt x="123750" y="11946"/>
                </a:cubicBezTo>
                <a:cubicBezTo>
                  <a:pt x="106817" y="14063"/>
                  <a:pt x="171375" y="10888"/>
                  <a:pt x="161850" y="18296"/>
                </a:cubicBezTo>
                <a:cubicBezTo>
                  <a:pt x="152325" y="25704"/>
                  <a:pt x="95704" y="42109"/>
                  <a:pt x="66600" y="56396"/>
                </a:cubicBezTo>
                <a:cubicBezTo>
                  <a:pt x="37496" y="70683"/>
                  <a:pt x="-23358" y="109313"/>
                  <a:pt x="9450" y="100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AC5F50E-A995-F91E-C0FE-EDC1711ABC18}"/>
              </a:ext>
            </a:extLst>
          </p:cNvPr>
          <p:cNvSpPr/>
          <p:nvPr/>
        </p:nvSpPr>
        <p:spPr>
          <a:xfrm>
            <a:off x="3844589" y="3991323"/>
            <a:ext cx="189654" cy="199752"/>
          </a:xfrm>
          <a:custGeom>
            <a:avLst/>
            <a:gdLst>
              <a:gd name="connsiteX0" fmla="*/ 336 w 189654"/>
              <a:gd name="connsiteY0" fmla="*/ 199677 h 199752"/>
              <a:gd name="connsiteX1" fmla="*/ 60661 w 189654"/>
              <a:gd name="connsiteY1" fmla="*/ 50452 h 199752"/>
              <a:gd name="connsiteX2" fmla="*/ 41611 w 189654"/>
              <a:gd name="connsiteY2" fmla="*/ 82202 h 199752"/>
              <a:gd name="connsiteX3" fmla="*/ 187661 w 189654"/>
              <a:gd name="connsiteY3" fmla="*/ 2827 h 199752"/>
              <a:gd name="connsiteX4" fmla="*/ 124161 w 189654"/>
              <a:gd name="connsiteY4" fmla="*/ 18702 h 199752"/>
              <a:gd name="connsiteX5" fmla="*/ 92411 w 189654"/>
              <a:gd name="connsiteY5" fmla="*/ 28227 h 199752"/>
              <a:gd name="connsiteX6" fmla="*/ 336 w 189654"/>
              <a:gd name="connsiteY6" fmla="*/ 199677 h 19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654" h="199752">
                <a:moveTo>
                  <a:pt x="336" y="199677"/>
                </a:moveTo>
                <a:cubicBezTo>
                  <a:pt x="-4956" y="203381"/>
                  <a:pt x="53782" y="70031"/>
                  <a:pt x="60661" y="50452"/>
                </a:cubicBezTo>
                <a:cubicBezTo>
                  <a:pt x="67540" y="30873"/>
                  <a:pt x="20444" y="90139"/>
                  <a:pt x="41611" y="82202"/>
                </a:cubicBezTo>
                <a:cubicBezTo>
                  <a:pt x="62778" y="74264"/>
                  <a:pt x="173903" y="13410"/>
                  <a:pt x="187661" y="2827"/>
                </a:cubicBezTo>
                <a:cubicBezTo>
                  <a:pt x="201419" y="-7756"/>
                  <a:pt x="140036" y="14469"/>
                  <a:pt x="124161" y="18702"/>
                </a:cubicBezTo>
                <a:cubicBezTo>
                  <a:pt x="108286" y="22935"/>
                  <a:pt x="109873" y="3356"/>
                  <a:pt x="92411" y="28227"/>
                </a:cubicBezTo>
                <a:cubicBezTo>
                  <a:pt x="74949" y="53098"/>
                  <a:pt x="5628" y="195973"/>
                  <a:pt x="336" y="199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EBE2A8C2-2A92-F9D2-3417-374B924C926B}"/>
              </a:ext>
            </a:extLst>
          </p:cNvPr>
          <p:cNvSpPr/>
          <p:nvPr/>
        </p:nvSpPr>
        <p:spPr>
          <a:xfrm>
            <a:off x="3844872" y="3946262"/>
            <a:ext cx="146113" cy="222736"/>
          </a:xfrm>
          <a:custGeom>
            <a:avLst/>
            <a:gdLst>
              <a:gd name="connsiteX0" fmla="*/ 146103 w 146113"/>
              <a:gd name="connsiteY0" fmla="*/ 263 h 222736"/>
              <a:gd name="connsiteX1" fmla="*/ 38153 w 146113"/>
              <a:gd name="connsiteY1" fmla="*/ 117738 h 222736"/>
              <a:gd name="connsiteX2" fmla="*/ 53 w 146113"/>
              <a:gd name="connsiteY2" fmla="*/ 222513 h 222736"/>
              <a:gd name="connsiteX3" fmla="*/ 44503 w 146113"/>
              <a:gd name="connsiteY3" fmla="*/ 89163 h 222736"/>
              <a:gd name="connsiteX4" fmla="*/ 146103 w 146113"/>
              <a:gd name="connsiteY4" fmla="*/ 263 h 22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13" h="222736">
                <a:moveTo>
                  <a:pt x="146103" y="263"/>
                </a:moveTo>
                <a:cubicBezTo>
                  <a:pt x="145045" y="5025"/>
                  <a:pt x="62495" y="80696"/>
                  <a:pt x="38153" y="117738"/>
                </a:cubicBezTo>
                <a:cubicBezTo>
                  <a:pt x="13811" y="154780"/>
                  <a:pt x="-1005" y="227275"/>
                  <a:pt x="53" y="222513"/>
                </a:cubicBezTo>
                <a:cubicBezTo>
                  <a:pt x="1111" y="217751"/>
                  <a:pt x="22807" y="121971"/>
                  <a:pt x="44503" y="89163"/>
                </a:cubicBezTo>
                <a:cubicBezTo>
                  <a:pt x="66199" y="56355"/>
                  <a:pt x="147161" y="-4499"/>
                  <a:pt x="146103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A6E0E199-CA46-CA68-51EC-0CEF29D4085D}"/>
              </a:ext>
            </a:extLst>
          </p:cNvPr>
          <p:cNvSpPr/>
          <p:nvPr/>
        </p:nvSpPr>
        <p:spPr>
          <a:xfrm>
            <a:off x="4007382" y="3914431"/>
            <a:ext cx="220350" cy="114689"/>
          </a:xfrm>
          <a:custGeom>
            <a:avLst/>
            <a:gdLst>
              <a:gd name="connsiteX0" fmla="*/ 5818 w 220350"/>
              <a:gd name="connsiteY0" fmla="*/ 114644 h 114689"/>
              <a:gd name="connsiteX1" fmla="*/ 62968 w 220350"/>
              <a:gd name="connsiteY1" fmla="*/ 82894 h 114689"/>
              <a:gd name="connsiteX2" fmla="*/ 94718 w 220350"/>
              <a:gd name="connsiteY2" fmla="*/ 344 h 114689"/>
              <a:gd name="connsiteX3" fmla="*/ 97893 w 220350"/>
              <a:gd name="connsiteY3" fmla="*/ 54319 h 114689"/>
              <a:gd name="connsiteX4" fmla="*/ 123293 w 220350"/>
              <a:gd name="connsiteY4" fmla="*/ 76544 h 114689"/>
              <a:gd name="connsiteX5" fmla="*/ 126468 w 220350"/>
              <a:gd name="connsiteY5" fmla="*/ 3519 h 114689"/>
              <a:gd name="connsiteX6" fmla="*/ 142343 w 220350"/>
              <a:gd name="connsiteY6" fmla="*/ 82894 h 114689"/>
              <a:gd name="connsiteX7" fmla="*/ 193143 w 220350"/>
              <a:gd name="connsiteY7" fmla="*/ 82894 h 114689"/>
              <a:gd name="connsiteX8" fmla="*/ 142343 w 220350"/>
              <a:gd name="connsiteY8" fmla="*/ 41619 h 114689"/>
              <a:gd name="connsiteX9" fmla="*/ 218543 w 220350"/>
              <a:gd name="connsiteY9" fmla="*/ 89244 h 114689"/>
              <a:gd name="connsiteX10" fmla="*/ 5818 w 220350"/>
              <a:gd name="connsiteY10" fmla="*/ 114644 h 11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350" h="114689">
                <a:moveTo>
                  <a:pt x="5818" y="114644"/>
                </a:moveTo>
                <a:cubicBezTo>
                  <a:pt x="-20111" y="113586"/>
                  <a:pt x="48151" y="101944"/>
                  <a:pt x="62968" y="82894"/>
                </a:cubicBezTo>
                <a:cubicBezTo>
                  <a:pt x="77785" y="63844"/>
                  <a:pt x="88897" y="5106"/>
                  <a:pt x="94718" y="344"/>
                </a:cubicBezTo>
                <a:cubicBezTo>
                  <a:pt x="100539" y="-4418"/>
                  <a:pt x="93130" y="41619"/>
                  <a:pt x="97893" y="54319"/>
                </a:cubicBezTo>
                <a:cubicBezTo>
                  <a:pt x="102656" y="67019"/>
                  <a:pt x="118530" y="85011"/>
                  <a:pt x="123293" y="76544"/>
                </a:cubicBezTo>
                <a:cubicBezTo>
                  <a:pt x="128056" y="68077"/>
                  <a:pt x="123293" y="2461"/>
                  <a:pt x="126468" y="3519"/>
                </a:cubicBezTo>
                <a:cubicBezTo>
                  <a:pt x="129643" y="4577"/>
                  <a:pt x="131231" y="69665"/>
                  <a:pt x="142343" y="82894"/>
                </a:cubicBezTo>
                <a:cubicBezTo>
                  <a:pt x="153455" y="96123"/>
                  <a:pt x="193143" y="89773"/>
                  <a:pt x="193143" y="82894"/>
                </a:cubicBezTo>
                <a:cubicBezTo>
                  <a:pt x="193143" y="76015"/>
                  <a:pt x="138110" y="40561"/>
                  <a:pt x="142343" y="41619"/>
                </a:cubicBezTo>
                <a:cubicBezTo>
                  <a:pt x="146576" y="42677"/>
                  <a:pt x="233889" y="80248"/>
                  <a:pt x="218543" y="89244"/>
                </a:cubicBezTo>
                <a:cubicBezTo>
                  <a:pt x="203197" y="98240"/>
                  <a:pt x="31747" y="115702"/>
                  <a:pt x="5818" y="114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EE1F01D-12B1-FC7D-7086-9BDFBAAFD92B}"/>
              </a:ext>
            </a:extLst>
          </p:cNvPr>
          <p:cNvSpPr/>
          <p:nvPr/>
        </p:nvSpPr>
        <p:spPr>
          <a:xfrm>
            <a:off x="3946166" y="3907635"/>
            <a:ext cx="591207" cy="99467"/>
          </a:xfrm>
          <a:custGeom>
            <a:avLst/>
            <a:gdLst>
              <a:gd name="connsiteX0" fmla="*/ 359 w 591207"/>
              <a:gd name="connsiteY0" fmla="*/ 99215 h 99467"/>
              <a:gd name="connsiteX1" fmla="*/ 248009 w 591207"/>
              <a:gd name="connsiteY1" fmla="*/ 29365 h 99467"/>
              <a:gd name="connsiteX2" fmla="*/ 200384 w 591207"/>
              <a:gd name="connsiteY2" fmla="*/ 35715 h 99467"/>
              <a:gd name="connsiteX3" fmla="*/ 387709 w 591207"/>
              <a:gd name="connsiteY3" fmla="*/ 23015 h 99467"/>
              <a:gd name="connsiteX4" fmla="*/ 378184 w 591207"/>
              <a:gd name="connsiteY4" fmla="*/ 19840 h 99467"/>
              <a:gd name="connsiteX5" fmla="*/ 581384 w 591207"/>
              <a:gd name="connsiteY5" fmla="*/ 51590 h 99467"/>
              <a:gd name="connsiteX6" fmla="*/ 543284 w 591207"/>
              <a:gd name="connsiteY6" fmla="*/ 29365 h 99467"/>
              <a:gd name="connsiteX7" fmla="*/ 403584 w 591207"/>
              <a:gd name="connsiteY7" fmla="*/ 3965 h 99467"/>
              <a:gd name="connsiteX8" fmla="*/ 543284 w 591207"/>
              <a:gd name="connsiteY8" fmla="*/ 19840 h 99467"/>
              <a:gd name="connsiteX9" fmla="*/ 378184 w 591207"/>
              <a:gd name="connsiteY9" fmla="*/ 16665 h 99467"/>
              <a:gd name="connsiteX10" fmla="*/ 260709 w 591207"/>
              <a:gd name="connsiteY10" fmla="*/ 10315 h 99467"/>
              <a:gd name="connsiteX11" fmla="*/ 114659 w 591207"/>
              <a:gd name="connsiteY11" fmla="*/ 35715 h 99467"/>
              <a:gd name="connsiteX12" fmla="*/ 190859 w 591207"/>
              <a:gd name="connsiteY12" fmla="*/ 790 h 99467"/>
              <a:gd name="connsiteX13" fmla="*/ 359 w 591207"/>
              <a:gd name="connsiteY13" fmla="*/ 99215 h 9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1207" h="99467">
                <a:moveTo>
                  <a:pt x="359" y="99215"/>
                </a:moveTo>
                <a:cubicBezTo>
                  <a:pt x="9884" y="103978"/>
                  <a:pt x="214672" y="39948"/>
                  <a:pt x="248009" y="29365"/>
                </a:cubicBezTo>
                <a:cubicBezTo>
                  <a:pt x="281347" y="18782"/>
                  <a:pt x="177101" y="36773"/>
                  <a:pt x="200384" y="35715"/>
                </a:cubicBezTo>
                <a:cubicBezTo>
                  <a:pt x="223667" y="34657"/>
                  <a:pt x="358076" y="25661"/>
                  <a:pt x="387709" y="23015"/>
                </a:cubicBezTo>
                <a:cubicBezTo>
                  <a:pt x="417342" y="20369"/>
                  <a:pt x="378184" y="19840"/>
                  <a:pt x="378184" y="19840"/>
                </a:cubicBezTo>
                <a:cubicBezTo>
                  <a:pt x="410463" y="24602"/>
                  <a:pt x="553867" y="50003"/>
                  <a:pt x="581384" y="51590"/>
                </a:cubicBezTo>
                <a:cubicBezTo>
                  <a:pt x="608901" y="53177"/>
                  <a:pt x="572917" y="37302"/>
                  <a:pt x="543284" y="29365"/>
                </a:cubicBezTo>
                <a:cubicBezTo>
                  <a:pt x="513651" y="21428"/>
                  <a:pt x="403584" y="5552"/>
                  <a:pt x="403584" y="3965"/>
                </a:cubicBezTo>
                <a:cubicBezTo>
                  <a:pt x="403584" y="2378"/>
                  <a:pt x="547517" y="17723"/>
                  <a:pt x="543284" y="19840"/>
                </a:cubicBezTo>
                <a:cubicBezTo>
                  <a:pt x="539051" y="21957"/>
                  <a:pt x="425280" y="18252"/>
                  <a:pt x="378184" y="16665"/>
                </a:cubicBezTo>
                <a:cubicBezTo>
                  <a:pt x="331088" y="15078"/>
                  <a:pt x="304630" y="7140"/>
                  <a:pt x="260709" y="10315"/>
                </a:cubicBezTo>
                <a:cubicBezTo>
                  <a:pt x="216788" y="13490"/>
                  <a:pt x="126301" y="37302"/>
                  <a:pt x="114659" y="35715"/>
                </a:cubicBezTo>
                <a:cubicBezTo>
                  <a:pt x="103017" y="34128"/>
                  <a:pt x="208321" y="-6089"/>
                  <a:pt x="190859" y="790"/>
                </a:cubicBezTo>
                <a:cubicBezTo>
                  <a:pt x="173397" y="7669"/>
                  <a:pt x="-9166" y="94452"/>
                  <a:pt x="359" y="99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937C267D-D4F0-F380-7A16-1160B34C209A}"/>
              </a:ext>
            </a:extLst>
          </p:cNvPr>
          <p:cNvSpPr/>
          <p:nvPr/>
        </p:nvSpPr>
        <p:spPr>
          <a:xfrm>
            <a:off x="4403458" y="3982839"/>
            <a:ext cx="254688" cy="65667"/>
          </a:xfrm>
          <a:custGeom>
            <a:avLst/>
            <a:gdLst>
              <a:gd name="connsiteX0" fmla="*/ 267 w 254688"/>
              <a:gd name="connsiteY0" fmla="*/ 65286 h 65667"/>
              <a:gd name="connsiteX1" fmla="*/ 127267 w 254688"/>
              <a:gd name="connsiteY1" fmla="*/ 30361 h 65667"/>
              <a:gd name="connsiteX2" fmla="*/ 254267 w 254688"/>
              <a:gd name="connsiteY2" fmla="*/ 24011 h 65667"/>
              <a:gd name="connsiteX3" fmla="*/ 82817 w 254688"/>
              <a:gd name="connsiteY3" fmla="*/ 1786 h 65667"/>
              <a:gd name="connsiteX4" fmla="*/ 162192 w 254688"/>
              <a:gd name="connsiteY4" fmla="*/ 4961 h 65667"/>
              <a:gd name="connsiteX5" fmla="*/ 267 w 254688"/>
              <a:gd name="connsiteY5" fmla="*/ 65286 h 6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688" h="65667">
                <a:moveTo>
                  <a:pt x="267" y="65286"/>
                </a:moveTo>
                <a:cubicBezTo>
                  <a:pt x="-5554" y="69519"/>
                  <a:pt x="84934" y="37240"/>
                  <a:pt x="127267" y="30361"/>
                </a:cubicBezTo>
                <a:cubicBezTo>
                  <a:pt x="169600" y="23482"/>
                  <a:pt x="261675" y="28773"/>
                  <a:pt x="254267" y="24011"/>
                </a:cubicBezTo>
                <a:cubicBezTo>
                  <a:pt x="246859" y="19248"/>
                  <a:pt x="98163" y="4961"/>
                  <a:pt x="82817" y="1786"/>
                </a:cubicBezTo>
                <a:cubicBezTo>
                  <a:pt x="67471" y="-1389"/>
                  <a:pt x="172246" y="-331"/>
                  <a:pt x="162192" y="4961"/>
                </a:cubicBezTo>
                <a:cubicBezTo>
                  <a:pt x="152138" y="10253"/>
                  <a:pt x="6088" y="61053"/>
                  <a:pt x="267" y="65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8C63E58-BAF1-B45E-312D-B5FE75147036}"/>
              </a:ext>
            </a:extLst>
          </p:cNvPr>
          <p:cNvSpPr/>
          <p:nvPr/>
        </p:nvSpPr>
        <p:spPr>
          <a:xfrm>
            <a:off x="3922332" y="4035055"/>
            <a:ext cx="153427" cy="313877"/>
          </a:xfrm>
          <a:custGeom>
            <a:avLst/>
            <a:gdLst>
              <a:gd name="connsiteX0" fmla="*/ 5143 w 153427"/>
              <a:gd name="connsiteY0" fmla="*/ 370 h 313877"/>
              <a:gd name="connsiteX1" fmla="*/ 1968 w 153427"/>
              <a:gd name="connsiteY1" fmla="*/ 133720 h 313877"/>
              <a:gd name="connsiteX2" fmla="*/ 36893 w 153427"/>
              <a:gd name="connsiteY2" fmla="*/ 209920 h 313877"/>
              <a:gd name="connsiteX3" fmla="*/ 21018 w 153427"/>
              <a:gd name="connsiteY3" fmla="*/ 190870 h 313877"/>
              <a:gd name="connsiteX4" fmla="*/ 144843 w 153427"/>
              <a:gd name="connsiteY4" fmla="*/ 308345 h 313877"/>
              <a:gd name="connsiteX5" fmla="*/ 128968 w 153427"/>
              <a:gd name="connsiteY5" fmla="*/ 286120 h 313877"/>
              <a:gd name="connsiteX6" fmla="*/ 17843 w 153427"/>
              <a:gd name="connsiteY6" fmla="*/ 209920 h 313877"/>
              <a:gd name="connsiteX7" fmla="*/ 11493 w 153427"/>
              <a:gd name="connsiteY7" fmla="*/ 178170 h 313877"/>
              <a:gd name="connsiteX8" fmla="*/ 5143 w 153427"/>
              <a:gd name="connsiteY8" fmla="*/ 370 h 31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427" h="313877">
                <a:moveTo>
                  <a:pt x="5143" y="370"/>
                </a:moveTo>
                <a:cubicBezTo>
                  <a:pt x="3556" y="-7038"/>
                  <a:pt x="-3324" y="98795"/>
                  <a:pt x="1968" y="133720"/>
                </a:cubicBezTo>
                <a:cubicBezTo>
                  <a:pt x="7260" y="168645"/>
                  <a:pt x="33718" y="200395"/>
                  <a:pt x="36893" y="209920"/>
                </a:cubicBezTo>
                <a:cubicBezTo>
                  <a:pt x="40068" y="219445"/>
                  <a:pt x="3026" y="174466"/>
                  <a:pt x="21018" y="190870"/>
                </a:cubicBezTo>
                <a:cubicBezTo>
                  <a:pt x="39010" y="207274"/>
                  <a:pt x="126851" y="292470"/>
                  <a:pt x="144843" y="308345"/>
                </a:cubicBezTo>
                <a:cubicBezTo>
                  <a:pt x="162835" y="324220"/>
                  <a:pt x="150135" y="302524"/>
                  <a:pt x="128968" y="286120"/>
                </a:cubicBezTo>
                <a:cubicBezTo>
                  <a:pt x="107801" y="269716"/>
                  <a:pt x="37422" y="227912"/>
                  <a:pt x="17843" y="209920"/>
                </a:cubicBezTo>
                <a:cubicBezTo>
                  <a:pt x="-1736" y="191928"/>
                  <a:pt x="13081" y="209920"/>
                  <a:pt x="11493" y="178170"/>
                </a:cubicBezTo>
                <a:cubicBezTo>
                  <a:pt x="9905" y="146420"/>
                  <a:pt x="6730" y="7778"/>
                  <a:pt x="5143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9D947F13-656B-A45E-E9E7-450D7E7751F0}"/>
              </a:ext>
            </a:extLst>
          </p:cNvPr>
          <p:cNvSpPr/>
          <p:nvPr/>
        </p:nvSpPr>
        <p:spPr>
          <a:xfrm>
            <a:off x="4075997" y="3997317"/>
            <a:ext cx="423023" cy="340036"/>
          </a:xfrm>
          <a:custGeom>
            <a:avLst/>
            <a:gdLst>
              <a:gd name="connsiteX0" fmla="*/ 422978 w 423023"/>
              <a:gd name="connsiteY0" fmla="*/ 8 h 340036"/>
              <a:gd name="connsiteX1" fmla="*/ 349953 w 423023"/>
              <a:gd name="connsiteY1" fmla="*/ 130183 h 340036"/>
              <a:gd name="connsiteX2" fmla="*/ 216603 w 423023"/>
              <a:gd name="connsiteY2" fmla="*/ 234958 h 340036"/>
              <a:gd name="connsiteX3" fmla="*/ 146753 w 423023"/>
              <a:gd name="connsiteY3" fmla="*/ 285758 h 340036"/>
              <a:gd name="connsiteX4" fmla="*/ 207078 w 423023"/>
              <a:gd name="connsiteY4" fmla="*/ 250833 h 340036"/>
              <a:gd name="connsiteX5" fmla="*/ 127703 w 423023"/>
              <a:gd name="connsiteY5" fmla="*/ 301633 h 340036"/>
              <a:gd name="connsiteX6" fmla="*/ 92778 w 423023"/>
              <a:gd name="connsiteY6" fmla="*/ 320683 h 340036"/>
              <a:gd name="connsiteX7" fmla="*/ 703 w 423023"/>
              <a:gd name="connsiteY7" fmla="*/ 339733 h 340036"/>
              <a:gd name="connsiteX8" fmla="*/ 146753 w 423023"/>
              <a:gd name="connsiteY8" fmla="*/ 304808 h 340036"/>
              <a:gd name="connsiteX9" fmla="*/ 248353 w 423023"/>
              <a:gd name="connsiteY9" fmla="*/ 209558 h 340036"/>
              <a:gd name="connsiteX10" fmla="*/ 292803 w 423023"/>
              <a:gd name="connsiteY10" fmla="*/ 177808 h 340036"/>
              <a:gd name="connsiteX11" fmla="*/ 340428 w 423023"/>
              <a:gd name="connsiteY11" fmla="*/ 123833 h 340036"/>
              <a:gd name="connsiteX12" fmla="*/ 422978 w 423023"/>
              <a:gd name="connsiteY12" fmla="*/ 8 h 34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3023" h="340036">
                <a:moveTo>
                  <a:pt x="422978" y="8"/>
                </a:moveTo>
                <a:cubicBezTo>
                  <a:pt x="424566" y="1066"/>
                  <a:pt x="384349" y="91025"/>
                  <a:pt x="349953" y="130183"/>
                </a:cubicBezTo>
                <a:cubicBezTo>
                  <a:pt x="315557" y="169341"/>
                  <a:pt x="250470" y="209029"/>
                  <a:pt x="216603" y="234958"/>
                </a:cubicBezTo>
                <a:cubicBezTo>
                  <a:pt x="182736" y="260887"/>
                  <a:pt x="148340" y="283112"/>
                  <a:pt x="146753" y="285758"/>
                </a:cubicBezTo>
                <a:cubicBezTo>
                  <a:pt x="145165" y="288404"/>
                  <a:pt x="210253" y="248187"/>
                  <a:pt x="207078" y="250833"/>
                </a:cubicBezTo>
                <a:cubicBezTo>
                  <a:pt x="203903" y="253479"/>
                  <a:pt x="146753" y="289991"/>
                  <a:pt x="127703" y="301633"/>
                </a:cubicBezTo>
                <a:cubicBezTo>
                  <a:pt x="108653" y="313275"/>
                  <a:pt x="113945" y="314333"/>
                  <a:pt x="92778" y="320683"/>
                </a:cubicBezTo>
                <a:cubicBezTo>
                  <a:pt x="71611" y="327033"/>
                  <a:pt x="-8293" y="342379"/>
                  <a:pt x="703" y="339733"/>
                </a:cubicBezTo>
                <a:cubicBezTo>
                  <a:pt x="9699" y="337087"/>
                  <a:pt x="105478" y="326504"/>
                  <a:pt x="146753" y="304808"/>
                </a:cubicBezTo>
                <a:cubicBezTo>
                  <a:pt x="188028" y="283112"/>
                  <a:pt x="224011" y="230725"/>
                  <a:pt x="248353" y="209558"/>
                </a:cubicBezTo>
                <a:cubicBezTo>
                  <a:pt x="272695" y="188391"/>
                  <a:pt x="277457" y="192096"/>
                  <a:pt x="292803" y="177808"/>
                </a:cubicBezTo>
                <a:cubicBezTo>
                  <a:pt x="308149" y="163521"/>
                  <a:pt x="317674" y="150821"/>
                  <a:pt x="340428" y="123833"/>
                </a:cubicBezTo>
                <a:cubicBezTo>
                  <a:pt x="363182" y="96846"/>
                  <a:pt x="421390" y="-1050"/>
                  <a:pt x="42297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B6BFBE2E-F0F3-FF4C-2199-2136874F4205}"/>
              </a:ext>
            </a:extLst>
          </p:cNvPr>
          <p:cNvSpPr/>
          <p:nvPr/>
        </p:nvSpPr>
        <p:spPr>
          <a:xfrm>
            <a:off x="3726336" y="4089338"/>
            <a:ext cx="204378" cy="68154"/>
          </a:xfrm>
          <a:custGeom>
            <a:avLst/>
            <a:gdLst>
              <a:gd name="connsiteX0" fmla="*/ 204314 w 204378"/>
              <a:gd name="connsiteY0" fmla="*/ 62 h 68154"/>
              <a:gd name="connsiteX1" fmla="*/ 143989 w 204378"/>
              <a:gd name="connsiteY1" fmla="*/ 38162 h 68154"/>
              <a:gd name="connsiteX2" fmla="*/ 1114 w 204378"/>
              <a:gd name="connsiteY2" fmla="*/ 63562 h 68154"/>
              <a:gd name="connsiteX3" fmla="*/ 80489 w 204378"/>
              <a:gd name="connsiteY3" fmla="*/ 66737 h 68154"/>
              <a:gd name="connsiteX4" fmla="*/ 134464 w 204378"/>
              <a:gd name="connsiteY4" fmla="*/ 47687 h 68154"/>
              <a:gd name="connsiteX5" fmla="*/ 204314 w 204378"/>
              <a:gd name="connsiteY5" fmla="*/ 62 h 6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378" h="68154">
                <a:moveTo>
                  <a:pt x="204314" y="62"/>
                </a:moveTo>
                <a:cubicBezTo>
                  <a:pt x="205901" y="-1525"/>
                  <a:pt x="177856" y="27579"/>
                  <a:pt x="143989" y="38162"/>
                </a:cubicBezTo>
                <a:cubicBezTo>
                  <a:pt x="110122" y="48745"/>
                  <a:pt x="11697" y="58800"/>
                  <a:pt x="1114" y="63562"/>
                </a:cubicBezTo>
                <a:cubicBezTo>
                  <a:pt x="-9469" y="68325"/>
                  <a:pt x="58264" y="69383"/>
                  <a:pt x="80489" y="66737"/>
                </a:cubicBezTo>
                <a:cubicBezTo>
                  <a:pt x="102714" y="64091"/>
                  <a:pt x="118589" y="55624"/>
                  <a:pt x="134464" y="47687"/>
                </a:cubicBezTo>
                <a:cubicBezTo>
                  <a:pt x="150339" y="39750"/>
                  <a:pt x="202727" y="1649"/>
                  <a:pt x="204314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220C6938-62A5-D026-4E9F-DDEE1E875562}"/>
              </a:ext>
            </a:extLst>
          </p:cNvPr>
          <p:cNvSpPr/>
          <p:nvPr/>
        </p:nvSpPr>
        <p:spPr>
          <a:xfrm>
            <a:off x="4311173" y="3974976"/>
            <a:ext cx="153636" cy="248576"/>
          </a:xfrm>
          <a:custGeom>
            <a:avLst/>
            <a:gdLst>
              <a:gd name="connsiteX0" fmla="*/ 152877 w 153636"/>
              <a:gd name="connsiteY0" fmla="*/ 124 h 248576"/>
              <a:gd name="connsiteX1" fmla="*/ 130652 w 153636"/>
              <a:gd name="connsiteY1" fmla="*/ 101724 h 248576"/>
              <a:gd name="connsiteX2" fmla="*/ 79852 w 153636"/>
              <a:gd name="connsiteY2" fmla="*/ 152524 h 248576"/>
              <a:gd name="connsiteX3" fmla="*/ 108427 w 153636"/>
              <a:gd name="connsiteY3" fmla="*/ 123949 h 248576"/>
              <a:gd name="connsiteX4" fmla="*/ 477 w 153636"/>
              <a:gd name="connsiteY4" fmla="*/ 247774 h 248576"/>
              <a:gd name="connsiteX5" fmla="*/ 70327 w 153636"/>
              <a:gd name="connsiteY5" fmla="*/ 174749 h 248576"/>
              <a:gd name="connsiteX6" fmla="*/ 105252 w 153636"/>
              <a:gd name="connsiteY6" fmla="*/ 123949 h 248576"/>
              <a:gd name="connsiteX7" fmla="*/ 152877 w 153636"/>
              <a:gd name="connsiteY7" fmla="*/ 124 h 2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636" h="248576">
                <a:moveTo>
                  <a:pt x="152877" y="124"/>
                </a:moveTo>
                <a:cubicBezTo>
                  <a:pt x="157110" y="-3580"/>
                  <a:pt x="142823" y="76324"/>
                  <a:pt x="130652" y="101724"/>
                </a:cubicBezTo>
                <a:cubicBezTo>
                  <a:pt x="118481" y="127124"/>
                  <a:pt x="79852" y="152524"/>
                  <a:pt x="79852" y="152524"/>
                </a:cubicBezTo>
                <a:cubicBezTo>
                  <a:pt x="76148" y="156228"/>
                  <a:pt x="121656" y="108074"/>
                  <a:pt x="108427" y="123949"/>
                </a:cubicBezTo>
                <a:cubicBezTo>
                  <a:pt x="95198" y="139824"/>
                  <a:pt x="6827" y="239307"/>
                  <a:pt x="477" y="247774"/>
                </a:cubicBezTo>
                <a:cubicBezTo>
                  <a:pt x="-5873" y="256241"/>
                  <a:pt x="52865" y="195386"/>
                  <a:pt x="70327" y="174749"/>
                </a:cubicBezTo>
                <a:cubicBezTo>
                  <a:pt x="87789" y="154112"/>
                  <a:pt x="93610" y="148820"/>
                  <a:pt x="105252" y="123949"/>
                </a:cubicBezTo>
                <a:cubicBezTo>
                  <a:pt x="116894" y="99078"/>
                  <a:pt x="148644" y="3828"/>
                  <a:pt x="152877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D1BA4CB-7683-88F2-188F-431EB096E3D1}"/>
              </a:ext>
            </a:extLst>
          </p:cNvPr>
          <p:cNvSpPr/>
          <p:nvPr/>
        </p:nvSpPr>
        <p:spPr>
          <a:xfrm>
            <a:off x="3829035" y="4130675"/>
            <a:ext cx="235045" cy="362496"/>
          </a:xfrm>
          <a:custGeom>
            <a:avLst/>
            <a:gdLst>
              <a:gd name="connsiteX0" fmla="*/ 15 w 235045"/>
              <a:gd name="connsiteY0" fmla="*/ 0 h 362496"/>
              <a:gd name="connsiteX1" fmla="*/ 69865 w 235045"/>
              <a:gd name="connsiteY1" fmla="*/ 149225 h 362496"/>
              <a:gd name="connsiteX2" fmla="*/ 95265 w 235045"/>
              <a:gd name="connsiteY2" fmla="*/ 209550 h 362496"/>
              <a:gd name="connsiteX3" fmla="*/ 104790 w 235045"/>
              <a:gd name="connsiteY3" fmla="*/ 282575 h 362496"/>
              <a:gd name="connsiteX4" fmla="*/ 234965 w 235045"/>
              <a:gd name="connsiteY4" fmla="*/ 361950 h 362496"/>
              <a:gd name="connsiteX5" fmla="*/ 123840 w 235045"/>
              <a:gd name="connsiteY5" fmla="*/ 314325 h 362496"/>
              <a:gd name="connsiteX6" fmla="*/ 98440 w 235045"/>
              <a:gd name="connsiteY6" fmla="*/ 250825 h 362496"/>
              <a:gd name="connsiteX7" fmla="*/ 82565 w 235045"/>
              <a:gd name="connsiteY7" fmla="*/ 174625 h 362496"/>
              <a:gd name="connsiteX8" fmla="*/ 69865 w 235045"/>
              <a:gd name="connsiteY8" fmla="*/ 146050 h 362496"/>
              <a:gd name="connsiteX9" fmla="*/ 88915 w 235045"/>
              <a:gd name="connsiteY9" fmla="*/ 215900 h 362496"/>
              <a:gd name="connsiteX10" fmla="*/ 63515 w 235045"/>
              <a:gd name="connsiteY10" fmla="*/ 149225 h 362496"/>
              <a:gd name="connsiteX11" fmla="*/ 15 w 235045"/>
              <a:gd name="connsiteY11" fmla="*/ 0 h 36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045" h="362496">
                <a:moveTo>
                  <a:pt x="15" y="0"/>
                </a:moveTo>
                <a:cubicBezTo>
                  <a:pt x="1073" y="0"/>
                  <a:pt x="53990" y="114300"/>
                  <a:pt x="69865" y="149225"/>
                </a:cubicBezTo>
                <a:cubicBezTo>
                  <a:pt x="85740" y="184150"/>
                  <a:pt x="89444" y="187325"/>
                  <a:pt x="95265" y="209550"/>
                </a:cubicBezTo>
                <a:cubicBezTo>
                  <a:pt x="101086" y="231775"/>
                  <a:pt x="81507" y="257175"/>
                  <a:pt x="104790" y="282575"/>
                </a:cubicBezTo>
                <a:cubicBezTo>
                  <a:pt x="128073" y="307975"/>
                  <a:pt x="231790" y="356658"/>
                  <a:pt x="234965" y="361950"/>
                </a:cubicBezTo>
                <a:cubicBezTo>
                  <a:pt x="238140" y="367242"/>
                  <a:pt x="146594" y="332846"/>
                  <a:pt x="123840" y="314325"/>
                </a:cubicBezTo>
                <a:cubicBezTo>
                  <a:pt x="101086" y="295804"/>
                  <a:pt x="105319" y="274108"/>
                  <a:pt x="98440" y="250825"/>
                </a:cubicBezTo>
                <a:cubicBezTo>
                  <a:pt x="91561" y="227542"/>
                  <a:pt x="87328" y="192088"/>
                  <a:pt x="82565" y="174625"/>
                </a:cubicBezTo>
                <a:cubicBezTo>
                  <a:pt x="77802" y="157162"/>
                  <a:pt x="68807" y="139171"/>
                  <a:pt x="69865" y="146050"/>
                </a:cubicBezTo>
                <a:cubicBezTo>
                  <a:pt x="70923" y="152929"/>
                  <a:pt x="89973" y="215371"/>
                  <a:pt x="88915" y="215900"/>
                </a:cubicBezTo>
                <a:cubicBezTo>
                  <a:pt x="87857" y="216429"/>
                  <a:pt x="75157" y="180446"/>
                  <a:pt x="63515" y="149225"/>
                </a:cubicBezTo>
                <a:cubicBezTo>
                  <a:pt x="51873" y="118004"/>
                  <a:pt x="-1043" y="0"/>
                  <a:pt x="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2B88795E-1F7A-71DA-4923-647E7664C9C1}"/>
              </a:ext>
            </a:extLst>
          </p:cNvPr>
          <p:cNvSpPr/>
          <p:nvPr/>
        </p:nvSpPr>
        <p:spPr>
          <a:xfrm>
            <a:off x="3917950" y="4059399"/>
            <a:ext cx="229487" cy="360304"/>
          </a:xfrm>
          <a:custGeom>
            <a:avLst/>
            <a:gdLst>
              <a:gd name="connsiteX0" fmla="*/ 6350 w 229487"/>
              <a:gd name="connsiteY0" fmla="*/ 1426 h 360304"/>
              <a:gd name="connsiteX1" fmla="*/ 3175 w 229487"/>
              <a:gd name="connsiteY1" fmla="*/ 137951 h 360304"/>
              <a:gd name="connsiteX2" fmla="*/ 6350 w 229487"/>
              <a:gd name="connsiteY2" fmla="*/ 236376 h 360304"/>
              <a:gd name="connsiteX3" fmla="*/ 19050 w 229487"/>
              <a:gd name="connsiteY3" fmla="*/ 226851 h 360304"/>
              <a:gd name="connsiteX4" fmla="*/ 19050 w 229487"/>
              <a:gd name="connsiteY4" fmla="*/ 337976 h 360304"/>
              <a:gd name="connsiteX5" fmla="*/ 63500 w 229487"/>
              <a:gd name="connsiteY5" fmla="*/ 325276 h 360304"/>
              <a:gd name="connsiteX6" fmla="*/ 38100 w 229487"/>
              <a:gd name="connsiteY6" fmla="*/ 337976 h 360304"/>
              <a:gd name="connsiteX7" fmla="*/ 225425 w 229487"/>
              <a:gd name="connsiteY7" fmla="*/ 274476 h 360304"/>
              <a:gd name="connsiteX8" fmla="*/ 171450 w 229487"/>
              <a:gd name="connsiteY8" fmla="*/ 299876 h 360304"/>
              <a:gd name="connsiteX9" fmla="*/ 38100 w 229487"/>
              <a:gd name="connsiteY9" fmla="*/ 360201 h 360304"/>
              <a:gd name="connsiteX10" fmla="*/ 41275 w 229487"/>
              <a:gd name="connsiteY10" fmla="*/ 284001 h 360304"/>
              <a:gd name="connsiteX11" fmla="*/ 31750 w 229487"/>
              <a:gd name="connsiteY11" fmla="*/ 296701 h 360304"/>
              <a:gd name="connsiteX12" fmla="*/ 6350 w 229487"/>
              <a:gd name="connsiteY12" fmla="*/ 201451 h 360304"/>
              <a:gd name="connsiteX13" fmla="*/ 0 w 229487"/>
              <a:gd name="connsiteY13" fmla="*/ 230026 h 360304"/>
              <a:gd name="connsiteX14" fmla="*/ 6350 w 229487"/>
              <a:gd name="connsiteY14" fmla="*/ 1426 h 36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487" h="360304">
                <a:moveTo>
                  <a:pt x="6350" y="1426"/>
                </a:moveTo>
                <a:cubicBezTo>
                  <a:pt x="6879" y="-13920"/>
                  <a:pt x="3175" y="98793"/>
                  <a:pt x="3175" y="137951"/>
                </a:cubicBezTo>
                <a:cubicBezTo>
                  <a:pt x="3175" y="177109"/>
                  <a:pt x="6350" y="236376"/>
                  <a:pt x="6350" y="236376"/>
                </a:cubicBezTo>
                <a:cubicBezTo>
                  <a:pt x="8996" y="251193"/>
                  <a:pt x="16933" y="209918"/>
                  <a:pt x="19050" y="226851"/>
                </a:cubicBezTo>
                <a:cubicBezTo>
                  <a:pt x="21167" y="243784"/>
                  <a:pt x="11642" y="321572"/>
                  <a:pt x="19050" y="337976"/>
                </a:cubicBezTo>
                <a:cubicBezTo>
                  <a:pt x="26458" y="354380"/>
                  <a:pt x="60325" y="325276"/>
                  <a:pt x="63500" y="325276"/>
                </a:cubicBezTo>
                <a:cubicBezTo>
                  <a:pt x="66675" y="325276"/>
                  <a:pt x="11112" y="346443"/>
                  <a:pt x="38100" y="337976"/>
                </a:cubicBezTo>
                <a:cubicBezTo>
                  <a:pt x="65088" y="329509"/>
                  <a:pt x="203200" y="280826"/>
                  <a:pt x="225425" y="274476"/>
                </a:cubicBezTo>
                <a:cubicBezTo>
                  <a:pt x="247650" y="268126"/>
                  <a:pt x="171450" y="299876"/>
                  <a:pt x="171450" y="299876"/>
                </a:cubicBezTo>
                <a:cubicBezTo>
                  <a:pt x="140229" y="314164"/>
                  <a:pt x="59796" y="362847"/>
                  <a:pt x="38100" y="360201"/>
                </a:cubicBezTo>
                <a:cubicBezTo>
                  <a:pt x="16404" y="357555"/>
                  <a:pt x="42333" y="294584"/>
                  <a:pt x="41275" y="284001"/>
                </a:cubicBezTo>
                <a:cubicBezTo>
                  <a:pt x="40217" y="273418"/>
                  <a:pt x="37571" y="310459"/>
                  <a:pt x="31750" y="296701"/>
                </a:cubicBezTo>
                <a:cubicBezTo>
                  <a:pt x="25929" y="282943"/>
                  <a:pt x="11642" y="212564"/>
                  <a:pt x="6350" y="201451"/>
                </a:cubicBezTo>
                <a:cubicBezTo>
                  <a:pt x="1058" y="190339"/>
                  <a:pt x="0" y="259659"/>
                  <a:pt x="0" y="230026"/>
                </a:cubicBezTo>
                <a:cubicBezTo>
                  <a:pt x="0" y="200393"/>
                  <a:pt x="5821" y="16772"/>
                  <a:pt x="6350" y="1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6B817849-07DD-4BA8-E9D1-E49BBA28B4A0}"/>
              </a:ext>
            </a:extLst>
          </p:cNvPr>
          <p:cNvSpPr/>
          <p:nvPr/>
        </p:nvSpPr>
        <p:spPr>
          <a:xfrm>
            <a:off x="3879770" y="4057537"/>
            <a:ext cx="48012" cy="320825"/>
          </a:xfrm>
          <a:custGeom>
            <a:avLst/>
            <a:gdLst>
              <a:gd name="connsiteX0" fmla="*/ 28655 w 48012"/>
              <a:gd name="connsiteY0" fmla="*/ 113 h 320825"/>
              <a:gd name="connsiteX1" fmla="*/ 15955 w 48012"/>
              <a:gd name="connsiteY1" fmla="*/ 142988 h 320825"/>
              <a:gd name="connsiteX2" fmla="*/ 28655 w 48012"/>
              <a:gd name="connsiteY2" fmla="*/ 187438 h 320825"/>
              <a:gd name="connsiteX3" fmla="*/ 9605 w 48012"/>
              <a:gd name="connsiteY3" fmla="*/ 152513 h 320825"/>
              <a:gd name="connsiteX4" fmla="*/ 38180 w 48012"/>
              <a:gd name="connsiteY4" fmla="*/ 244588 h 320825"/>
              <a:gd name="connsiteX5" fmla="*/ 47705 w 48012"/>
              <a:gd name="connsiteY5" fmla="*/ 320788 h 320825"/>
              <a:gd name="connsiteX6" fmla="*/ 28655 w 48012"/>
              <a:gd name="connsiteY6" fmla="*/ 235063 h 320825"/>
              <a:gd name="connsiteX7" fmla="*/ 80 w 48012"/>
              <a:gd name="connsiteY7" fmla="*/ 168388 h 320825"/>
              <a:gd name="connsiteX8" fmla="*/ 28655 w 48012"/>
              <a:gd name="connsiteY8" fmla="*/ 113 h 32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12" h="320825">
                <a:moveTo>
                  <a:pt x="28655" y="113"/>
                </a:moveTo>
                <a:cubicBezTo>
                  <a:pt x="31301" y="-4120"/>
                  <a:pt x="15955" y="111767"/>
                  <a:pt x="15955" y="142988"/>
                </a:cubicBezTo>
                <a:cubicBezTo>
                  <a:pt x="15955" y="174209"/>
                  <a:pt x="29713" y="185850"/>
                  <a:pt x="28655" y="187438"/>
                </a:cubicBezTo>
                <a:cubicBezTo>
                  <a:pt x="27597" y="189026"/>
                  <a:pt x="8017" y="142988"/>
                  <a:pt x="9605" y="152513"/>
                </a:cubicBezTo>
                <a:cubicBezTo>
                  <a:pt x="11192" y="162038"/>
                  <a:pt x="31830" y="216542"/>
                  <a:pt x="38180" y="244588"/>
                </a:cubicBezTo>
                <a:cubicBezTo>
                  <a:pt x="44530" y="272634"/>
                  <a:pt x="49292" y="322375"/>
                  <a:pt x="47705" y="320788"/>
                </a:cubicBezTo>
                <a:cubicBezTo>
                  <a:pt x="46118" y="319201"/>
                  <a:pt x="36592" y="260463"/>
                  <a:pt x="28655" y="235063"/>
                </a:cubicBezTo>
                <a:cubicBezTo>
                  <a:pt x="20718" y="209663"/>
                  <a:pt x="-1507" y="204900"/>
                  <a:pt x="80" y="168388"/>
                </a:cubicBezTo>
                <a:cubicBezTo>
                  <a:pt x="1667" y="131876"/>
                  <a:pt x="26009" y="4346"/>
                  <a:pt x="28655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A58862FC-5CD4-B379-F558-F7A6F3007876}"/>
              </a:ext>
            </a:extLst>
          </p:cNvPr>
          <p:cNvSpPr/>
          <p:nvPr/>
        </p:nvSpPr>
        <p:spPr>
          <a:xfrm>
            <a:off x="3943223" y="4272881"/>
            <a:ext cx="143370" cy="118155"/>
          </a:xfrm>
          <a:custGeom>
            <a:avLst/>
            <a:gdLst>
              <a:gd name="connsiteX0" fmla="*/ 127 w 143370"/>
              <a:gd name="connsiteY0" fmla="*/ 118144 h 118155"/>
              <a:gd name="connsiteX1" fmla="*/ 41402 w 143370"/>
              <a:gd name="connsiteY1" fmla="*/ 26069 h 118155"/>
              <a:gd name="connsiteX2" fmla="*/ 38227 w 143370"/>
              <a:gd name="connsiteY2" fmla="*/ 57819 h 118155"/>
              <a:gd name="connsiteX3" fmla="*/ 73152 w 143370"/>
              <a:gd name="connsiteY3" fmla="*/ 86394 h 118155"/>
              <a:gd name="connsiteX4" fmla="*/ 143002 w 143370"/>
              <a:gd name="connsiteY4" fmla="*/ 99094 h 118155"/>
              <a:gd name="connsiteX5" fmla="*/ 98552 w 143370"/>
              <a:gd name="connsiteY5" fmla="*/ 83219 h 118155"/>
              <a:gd name="connsiteX6" fmla="*/ 50927 w 143370"/>
              <a:gd name="connsiteY6" fmla="*/ 60994 h 118155"/>
              <a:gd name="connsiteX7" fmla="*/ 41402 w 143370"/>
              <a:gd name="connsiteY7" fmla="*/ 669 h 118155"/>
              <a:gd name="connsiteX8" fmla="*/ 28702 w 143370"/>
              <a:gd name="connsiteY8" fmla="*/ 32419 h 118155"/>
              <a:gd name="connsiteX9" fmla="*/ 127 w 143370"/>
              <a:gd name="connsiteY9" fmla="*/ 118144 h 11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370" h="118155">
                <a:moveTo>
                  <a:pt x="127" y="118144"/>
                </a:moveTo>
                <a:cubicBezTo>
                  <a:pt x="2244" y="117086"/>
                  <a:pt x="35052" y="36123"/>
                  <a:pt x="41402" y="26069"/>
                </a:cubicBezTo>
                <a:cubicBezTo>
                  <a:pt x="47752" y="16015"/>
                  <a:pt x="32935" y="47765"/>
                  <a:pt x="38227" y="57819"/>
                </a:cubicBezTo>
                <a:cubicBezTo>
                  <a:pt x="43519" y="67873"/>
                  <a:pt x="55690" y="79515"/>
                  <a:pt x="73152" y="86394"/>
                </a:cubicBezTo>
                <a:cubicBezTo>
                  <a:pt x="90614" y="93273"/>
                  <a:pt x="138769" y="99623"/>
                  <a:pt x="143002" y="99094"/>
                </a:cubicBezTo>
                <a:cubicBezTo>
                  <a:pt x="147235" y="98565"/>
                  <a:pt x="113898" y="89569"/>
                  <a:pt x="98552" y="83219"/>
                </a:cubicBezTo>
                <a:cubicBezTo>
                  <a:pt x="83206" y="76869"/>
                  <a:pt x="60452" y="74752"/>
                  <a:pt x="50927" y="60994"/>
                </a:cubicBezTo>
                <a:cubicBezTo>
                  <a:pt x="41402" y="47236"/>
                  <a:pt x="45106" y="5431"/>
                  <a:pt x="41402" y="669"/>
                </a:cubicBezTo>
                <a:cubicBezTo>
                  <a:pt x="37698" y="-4093"/>
                  <a:pt x="34523" y="17602"/>
                  <a:pt x="28702" y="32419"/>
                </a:cubicBezTo>
                <a:cubicBezTo>
                  <a:pt x="22881" y="47236"/>
                  <a:pt x="-1990" y="119202"/>
                  <a:pt x="127" y="118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D74CCAFA-D501-3C38-9B90-659F8CC2E476}"/>
              </a:ext>
            </a:extLst>
          </p:cNvPr>
          <p:cNvSpPr/>
          <p:nvPr/>
        </p:nvSpPr>
        <p:spPr>
          <a:xfrm>
            <a:off x="4152423" y="3961974"/>
            <a:ext cx="554982" cy="25907"/>
          </a:xfrm>
          <a:custGeom>
            <a:avLst/>
            <a:gdLst>
              <a:gd name="connsiteX0" fmla="*/ 477 w 554982"/>
              <a:gd name="connsiteY0" fmla="*/ 9951 h 25907"/>
              <a:gd name="connsiteX1" fmla="*/ 248127 w 554982"/>
              <a:gd name="connsiteY1" fmla="*/ 25826 h 25907"/>
              <a:gd name="connsiteX2" fmla="*/ 543402 w 554982"/>
              <a:gd name="connsiteY2" fmla="*/ 16301 h 25907"/>
              <a:gd name="connsiteX3" fmla="*/ 470377 w 554982"/>
              <a:gd name="connsiteY3" fmla="*/ 19476 h 25907"/>
              <a:gd name="connsiteX4" fmla="*/ 238602 w 554982"/>
              <a:gd name="connsiteY4" fmla="*/ 426 h 25907"/>
              <a:gd name="connsiteX5" fmla="*/ 311627 w 554982"/>
              <a:gd name="connsiteY5" fmla="*/ 6776 h 25907"/>
              <a:gd name="connsiteX6" fmla="*/ 477 w 554982"/>
              <a:gd name="connsiteY6" fmla="*/ 9951 h 2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982" h="25907">
                <a:moveTo>
                  <a:pt x="477" y="9951"/>
                </a:moveTo>
                <a:cubicBezTo>
                  <a:pt x="-10106" y="13126"/>
                  <a:pt x="157640" y="24768"/>
                  <a:pt x="248127" y="25826"/>
                </a:cubicBezTo>
                <a:cubicBezTo>
                  <a:pt x="338614" y="26884"/>
                  <a:pt x="506360" y="17359"/>
                  <a:pt x="543402" y="16301"/>
                </a:cubicBezTo>
                <a:cubicBezTo>
                  <a:pt x="580444" y="15243"/>
                  <a:pt x="521177" y="22122"/>
                  <a:pt x="470377" y="19476"/>
                </a:cubicBezTo>
                <a:cubicBezTo>
                  <a:pt x="419577" y="16830"/>
                  <a:pt x="238602" y="426"/>
                  <a:pt x="238602" y="426"/>
                </a:cubicBezTo>
                <a:cubicBezTo>
                  <a:pt x="212144" y="-1691"/>
                  <a:pt x="356077" y="4659"/>
                  <a:pt x="311627" y="6776"/>
                </a:cubicBezTo>
                <a:cubicBezTo>
                  <a:pt x="267177" y="8893"/>
                  <a:pt x="11060" y="6776"/>
                  <a:pt x="477" y="9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D28F179-CC1E-3A51-25B5-4A460FC2E091}"/>
              </a:ext>
            </a:extLst>
          </p:cNvPr>
          <p:cNvSpPr/>
          <p:nvPr/>
        </p:nvSpPr>
        <p:spPr>
          <a:xfrm>
            <a:off x="3952875" y="3973408"/>
            <a:ext cx="228600" cy="321291"/>
          </a:xfrm>
          <a:custGeom>
            <a:avLst/>
            <a:gdLst>
              <a:gd name="connsiteX0" fmla="*/ 120650 w 228600"/>
              <a:gd name="connsiteY0" fmla="*/ 1692 h 321291"/>
              <a:gd name="connsiteX1" fmla="*/ 203200 w 228600"/>
              <a:gd name="connsiteY1" fmla="*/ 100117 h 321291"/>
              <a:gd name="connsiteX2" fmla="*/ 225425 w 228600"/>
              <a:gd name="connsiteY2" fmla="*/ 144567 h 321291"/>
              <a:gd name="connsiteX3" fmla="*/ 222250 w 228600"/>
              <a:gd name="connsiteY3" fmla="*/ 230292 h 321291"/>
              <a:gd name="connsiteX4" fmla="*/ 168275 w 228600"/>
              <a:gd name="connsiteY4" fmla="*/ 312842 h 321291"/>
              <a:gd name="connsiteX5" fmla="*/ 114300 w 228600"/>
              <a:gd name="connsiteY5" fmla="*/ 312842 h 321291"/>
              <a:gd name="connsiteX6" fmla="*/ 25400 w 228600"/>
              <a:gd name="connsiteY6" fmla="*/ 262042 h 321291"/>
              <a:gd name="connsiteX7" fmla="*/ 6350 w 228600"/>
              <a:gd name="connsiteY7" fmla="*/ 223942 h 321291"/>
              <a:gd name="connsiteX8" fmla="*/ 0 w 228600"/>
              <a:gd name="connsiteY8" fmla="*/ 189017 h 321291"/>
              <a:gd name="connsiteX9" fmla="*/ 6350 w 228600"/>
              <a:gd name="connsiteY9" fmla="*/ 115992 h 321291"/>
              <a:gd name="connsiteX10" fmla="*/ 19050 w 228600"/>
              <a:gd name="connsiteY10" fmla="*/ 81067 h 321291"/>
              <a:gd name="connsiteX11" fmla="*/ 79375 w 228600"/>
              <a:gd name="connsiteY11" fmla="*/ 39792 h 321291"/>
              <a:gd name="connsiteX12" fmla="*/ 120650 w 228600"/>
              <a:gd name="connsiteY12" fmla="*/ 1692 h 3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00" h="321291">
                <a:moveTo>
                  <a:pt x="120650" y="1692"/>
                </a:moveTo>
                <a:cubicBezTo>
                  <a:pt x="141288" y="11746"/>
                  <a:pt x="185738" y="76305"/>
                  <a:pt x="203200" y="100117"/>
                </a:cubicBezTo>
                <a:cubicBezTo>
                  <a:pt x="220662" y="123929"/>
                  <a:pt x="222250" y="122871"/>
                  <a:pt x="225425" y="144567"/>
                </a:cubicBezTo>
                <a:cubicBezTo>
                  <a:pt x="228600" y="166263"/>
                  <a:pt x="231775" y="202246"/>
                  <a:pt x="222250" y="230292"/>
                </a:cubicBezTo>
                <a:cubicBezTo>
                  <a:pt x="212725" y="258338"/>
                  <a:pt x="186267" y="299084"/>
                  <a:pt x="168275" y="312842"/>
                </a:cubicBezTo>
                <a:cubicBezTo>
                  <a:pt x="150283" y="326600"/>
                  <a:pt x="138112" y="321309"/>
                  <a:pt x="114300" y="312842"/>
                </a:cubicBezTo>
                <a:cubicBezTo>
                  <a:pt x="90488" y="304375"/>
                  <a:pt x="43392" y="276859"/>
                  <a:pt x="25400" y="262042"/>
                </a:cubicBezTo>
                <a:cubicBezTo>
                  <a:pt x="7408" y="247225"/>
                  <a:pt x="10583" y="236113"/>
                  <a:pt x="6350" y="223942"/>
                </a:cubicBezTo>
                <a:cubicBezTo>
                  <a:pt x="2117" y="211771"/>
                  <a:pt x="0" y="207009"/>
                  <a:pt x="0" y="189017"/>
                </a:cubicBezTo>
                <a:cubicBezTo>
                  <a:pt x="0" y="171025"/>
                  <a:pt x="3175" y="133984"/>
                  <a:pt x="6350" y="115992"/>
                </a:cubicBezTo>
                <a:cubicBezTo>
                  <a:pt x="9525" y="98000"/>
                  <a:pt x="6879" y="93767"/>
                  <a:pt x="19050" y="81067"/>
                </a:cubicBezTo>
                <a:cubicBezTo>
                  <a:pt x="31221" y="68367"/>
                  <a:pt x="60325" y="50375"/>
                  <a:pt x="79375" y="39792"/>
                </a:cubicBezTo>
                <a:cubicBezTo>
                  <a:pt x="98425" y="29209"/>
                  <a:pt x="100012" y="-8362"/>
                  <a:pt x="120650" y="16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956052AB-1D79-E078-8CCC-0A49853BE1F2}"/>
              </a:ext>
            </a:extLst>
          </p:cNvPr>
          <p:cNvSpPr/>
          <p:nvPr/>
        </p:nvSpPr>
        <p:spPr>
          <a:xfrm>
            <a:off x="4095927" y="4067816"/>
            <a:ext cx="56718" cy="56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AAE4382F-DFB8-BDC4-5485-B90537F71DCF}"/>
              </a:ext>
            </a:extLst>
          </p:cNvPr>
          <p:cNvSpPr/>
          <p:nvPr/>
        </p:nvSpPr>
        <p:spPr>
          <a:xfrm>
            <a:off x="4202951" y="3895602"/>
            <a:ext cx="436569" cy="22358"/>
          </a:xfrm>
          <a:custGeom>
            <a:avLst/>
            <a:gdLst>
              <a:gd name="connsiteX0" fmla="*/ 749 w 436569"/>
              <a:gd name="connsiteY0" fmla="*/ 22348 h 22358"/>
              <a:gd name="connsiteX1" fmla="*/ 276974 w 436569"/>
              <a:gd name="connsiteY1" fmla="*/ 123 h 22358"/>
              <a:gd name="connsiteX2" fmla="*/ 251574 w 436569"/>
              <a:gd name="connsiteY2" fmla="*/ 12823 h 22358"/>
              <a:gd name="connsiteX3" fmla="*/ 435724 w 436569"/>
              <a:gd name="connsiteY3" fmla="*/ 6473 h 22358"/>
              <a:gd name="connsiteX4" fmla="*/ 315074 w 436569"/>
              <a:gd name="connsiteY4" fmla="*/ 15998 h 22358"/>
              <a:gd name="connsiteX5" fmla="*/ 197599 w 436569"/>
              <a:gd name="connsiteY5" fmla="*/ 3298 h 22358"/>
              <a:gd name="connsiteX6" fmla="*/ 749 w 436569"/>
              <a:gd name="connsiteY6" fmla="*/ 22348 h 2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569" h="22358">
                <a:moveTo>
                  <a:pt x="749" y="22348"/>
                </a:moveTo>
                <a:cubicBezTo>
                  <a:pt x="13978" y="21819"/>
                  <a:pt x="235170" y="1710"/>
                  <a:pt x="276974" y="123"/>
                </a:cubicBezTo>
                <a:cubicBezTo>
                  <a:pt x="318778" y="-1464"/>
                  <a:pt x="251574" y="12823"/>
                  <a:pt x="251574" y="12823"/>
                </a:cubicBezTo>
                <a:lnTo>
                  <a:pt x="435724" y="6473"/>
                </a:lnTo>
                <a:cubicBezTo>
                  <a:pt x="446307" y="7002"/>
                  <a:pt x="354761" y="16527"/>
                  <a:pt x="315074" y="15998"/>
                </a:cubicBezTo>
                <a:cubicBezTo>
                  <a:pt x="275387" y="15469"/>
                  <a:pt x="242049" y="3298"/>
                  <a:pt x="197599" y="3298"/>
                </a:cubicBezTo>
                <a:cubicBezTo>
                  <a:pt x="153149" y="3298"/>
                  <a:pt x="-12480" y="22877"/>
                  <a:pt x="749" y="22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41C38B60-F40B-EACE-4C75-2BB6B6F9E7F0}"/>
              </a:ext>
            </a:extLst>
          </p:cNvPr>
          <p:cNvSpPr/>
          <p:nvPr/>
        </p:nvSpPr>
        <p:spPr>
          <a:xfrm>
            <a:off x="3835263" y="4124189"/>
            <a:ext cx="118996" cy="343206"/>
          </a:xfrm>
          <a:custGeom>
            <a:avLst/>
            <a:gdLst>
              <a:gd name="connsiteX0" fmla="*/ 137 w 118996"/>
              <a:gd name="connsiteY0" fmla="*/ 136 h 343206"/>
              <a:gd name="connsiteX1" fmla="*/ 60462 w 118996"/>
              <a:gd name="connsiteY1" fmla="*/ 209686 h 343206"/>
              <a:gd name="connsiteX2" fmla="*/ 63637 w 118996"/>
              <a:gd name="connsiteY2" fmla="*/ 203336 h 343206"/>
              <a:gd name="connsiteX3" fmla="*/ 79512 w 118996"/>
              <a:gd name="connsiteY3" fmla="*/ 250961 h 343206"/>
              <a:gd name="connsiteX4" fmla="*/ 117612 w 118996"/>
              <a:gd name="connsiteY4" fmla="*/ 343036 h 343206"/>
              <a:gd name="connsiteX5" fmla="*/ 104912 w 118996"/>
              <a:gd name="connsiteY5" fmla="*/ 270011 h 343206"/>
              <a:gd name="connsiteX6" fmla="*/ 50937 w 118996"/>
              <a:gd name="connsiteY6" fmla="*/ 136661 h 343206"/>
              <a:gd name="connsiteX7" fmla="*/ 79512 w 118996"/>
              <a:gd name="connsiteY7" fmla="*/ 244611 h 343206"/>
              <a:gd name="connsiteX8" fmla="*/ 137 w 118996"/>
              <a:gd name="connsiteY8" fmla="*/ 136 h 34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996" h="343206">
                <a:moveTo>
                  <a:pt x="137" y="136"/>
                </a:moveTo>
                <a:cubicBezTo>
                  <a:pt x="-3038" y="-5685"/>
                  <a:pt x="49879" y="175819"/>
                  <a:pt x="60462" y="209686"/>
                </a:cubicBezTo>
                <a:cubicBezTo>
                  <a:pt x="71045" y="243553"/>
                  <a:pt x="60462" y="196457"/>
                  <a:pt x="63637" y="203336"/>
                </a:cubicBezTo>
                <a:cubicBezTo>
                  <a:pt x="66812" y="210215"/>
                  <a:pt x="70516" y="227678"/>
                  <a:pt x="79512" y="250961"/>
                </a:cubicBezTo>
                <a:cubicBezTo>
                  <a:pt x="88508" y="274244"/>
                  <a:pt x="113379" y="339861"/>
                  <a:pt x="117612" y="343036"/>
                </a:cubicBezTo>
                <a:cubicBezTo>
                  <a:pt x="121845" y="346211"/>
                  <a:pt x="116025" y="304407"/>
                  <a:pt x="104912" y="270011"/>
                </a:cubicBezTo>
                <a:cubicBezTo>
                  <a:pt x="93799" y="235615"/>
                  <a:pt x="55170" y="140894"/>
                  <a:pt x="50937" y="136661"/>
                </a:cubicBezTo>
                <a:cubicBezTo>
                  <a:pt x="46704" y="132428"/>
                  <a:pt x="86391" y="259428"/>
                  <a:pt x="79512" y="244611"/>
                </a:cubicBezTo>
                <a:cubicBezTo>
                  <a:pt x="72633" y="229794"/>
                  <a:pt x="3312" y="5957"/>
                  <a:pt x="137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B5A07A74-B13A-C1BB-C953-2432DB666782}"/>
              </a:ext>
            </a:extLst>
          </p:cNvPr>
          <p:cNvSpPr/>
          <p:nvPr/>
        </p:nvSpPr>
        <p:spPr>
          <a:xfrm>
            <a:off x="3836517" y="3956050"/>
            <a:ext cx="52882" cy="347178"/>
          </a:xfrm>
          <a:custGeom>
            <a:avLst/>
            <a:gdLst>
              <a:gd name="connsiteX0" fmla="*/ 52858 w 52882"/>
              <a:gd name="connsiteY0" fmla="*/ 0 h 347178"/>
              <a:gd name="connsiteX1" fmla="*/ 11583 w 52882"/>
              <a:gd name="connsiteY1" fmla="*/ 142875 h 347178"/>
              <a:gd name="connsiteX2" fmla="*/ 2058 w 52882"/>
              <a:gd name="connsiteY2" fmla="*/ 231775 h 347178"/>
              <a:gd name="connsiteX3" fmla="*/ 2058 w 52882"/>
              <a:gd name="connsiteY3" fmla="*/ 180975 h 347178"/>
              <a:gd name="connsiteX4" fmla="*/ 24283 w 52882"/>
              <a:gd name="connsiteY4" fmla="*/ 346075 h 347178"/>
              <a:gd name="connsiteX5" fmla="*/ 5233 w 52882"/>
              <a:gd name="connsiteY5" fmla="*/ 247650 h 347178"/>
              <a:gd name="connsiteX6" fmla="*/ 5233 w 52882"/>
              <a:gd name="connsiteY6" fmla="*/ 142875 h 347178"/>
              <a:gd name="connsiteX7" fmla="*/ 52858 w 52882"/>
              <a:gd name="connsiteY7" fmla="*/ 0 h 34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82" h="347178">
                <a:moveTo>
                  <a:pt x="52858" y="0"/>
                </a:moveTo>
                <a:cubicBezTo>
                  <a:pt x="53916" y="0"/>
                  <a:pt x="20050" y="104246"/>
                  <a:pt x="11583" y="142875"/>
                </a:cubicBezTo>
                <a:cubicBezTo>
                  <a:pt x="3116" y="181504"/>
                  <a:pt x="3645" y="225425"/>
                  <a:pt x="2058" y="231775"/>
                </a:cubicBezTo>
                <a:cubicBezTo>
                  <a:pt x="470" y="238125"/>
                  <a:pt x="-1646" y="161925"/>
                  <a:pt x="2058" y="180975"/>
                </a:cubicBezTo>
                <a:cubicBezTo>
                  <a:pt x="5762" y="200025"/>
                  <a:pt x="23754" y="334963"/>
                  <a:pt x="24283" y="346075"/>
                </a:cubicBezTo>
                <a:cubicBezTo>
                  <a:pt x="24812" y="357187"/>
                  <a:pt x="8408" y="281517"/>
                  <a:pt x="5233" y="247650"/>
                </a:cubicBezTo>
                <a:cubicBezTo>
                  <a:pt x="2058" y="213783"/>
                  <a:pt x="-2175" y="181504"/>
                  <a:pt x="5233" y="142875"/>
                </a:cubicBezTo>
                <a:cubicBezTo>
                  <a:pt x="12641" y="104246"/>
                  <a:pt x="51800" y="0"/>
                  <a:pt x="528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B3E6687F-0BAF-6FC7-33EF-7E40342F4880}"/>
              </a:ext>
            </a:extLst>
          </p:cNvPr>
          <p:cNvSpPr/>
          <p:nvPr/>
        </p:nvSpPr>
        <p:spPr>
          <a:xfrm>
            <a:off x="3812670" y="3847678"/>
            <a:ext cx="359363" cy="295799"/>
          </a:xfrm>
          <a:custGeom>
            <a:avLst/>
            <a:gdLst>
              <a:gd name="connsiteX0" fmla="*/ 359280 w 359363"/>
              <a:gd name="connsiteY0" fmla="*/ 422 h 295799"/>
              <a:gd name="connsiteX1" fmla="*/ 178305 w 359363"/>
              <a:gd name="connsiteY1" fmla="*/ 44872 h 295799"/>
              <a:gd name="connsiteX2" fmla="*/ 57655 w 359363"/>
              <a:gd name="connsiteY2" fmla="*/ 114722 h 295799"/>
              <a:gd name="connsiteX3" fmla="*/ 98930 w 359363"/>
              <a:gd name="connsiteY3" fmla="*/ 95672 h 295799"/>
              <a:gd name="connsiteX4" fmla="*/ 25905 w 359363"/>
              <a:gd name="connsiteY4" fmla="*/ 168697 h 295799"/>
              <a:gd name="connsiteX5" fmla="*/ 505 w 359363"/>
              <a:gd name="connsiteY5" fmla="*/ 295697 h 295799"/>
              <a:gd name="connsiteX6" fmla="*/ 44955 w 359363"/>
              <a:gd name="connsiteY6" fmla="*/ 146472 h 295799"/>
              <a:gd name="connsiteX7" fmla="*/ 127505 w 359363"/>
              <a:gd name="connsiteY7" fmla="*/ 63922 h 295799"/>
              <a:gd name="connsiteX8" fmla="*/ 70355 w 359363"/>
              <a:gd name="connsiteY8" fmla="*/ 95672 h 295799"/>
              <a:gd name="connsiteX9" fmla="*/ 200530 w 359363"/>
              <a:gd name="connsiteY9" fmla="*/ 25822 h 295799"/>
              <a:gd name="connsiteX10" fmla="*/ 359280 w 359363"/>
              <a:gd name="connsiteY10" fmla="*/ 422 h 29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363" h="295799">
                <a:moveTo>
                  <a:pt x="359280" y="422"/>
                </a:moveTo>
                <a:cubicBezTo>
                  <a:pt x="355576" y="3597"/>
                  <a:pt x="228576" y="25822"/>
                  <a:pt x="178305" y="44872"/>
                </a:cubicBezTo>
                <a:cubicBezTo>
                  <a:pt x="128034" y="63922"/>
                  <a:pt x="70884" y="106255"/>
                  <a:pt x="57655" y="114722"/>
                </a:cubicBezTo>
                <a:cubicBezTo>
                  <a:pt x="44426" y="123189"/>
                  <a:pt x="104222" y="86676"/>
                  <a:pt x="98930" y="95672"/>
                </a:cubicBezTo>
                <a:cubicBezTo>
                  <a:pt x="93638" y="104668"/>
                  <a:pt x="42309" y="135359"/>
                  <a:pt x="25905" y="168697"/>
                </a:cubicBezTo>
                <a:cubicBezTo>
                  <a:pt x="9501" y="202035"/>
                  <a:pt x="-2670" y="299401"/>
                  <a:pt x="505" y="295697"/>
                </a:cubicBezTo>
                <a:cubicBezTo>
                  <a:pt x="3680" y="291993"/>
                  <a:pt x="23788" y="185101"/>
                  <a:pt x="44955" y="146472"/>
                </a:cubicBezTo>
                <a:cubicBezTo>
                  <a:pt x="66122" y="107843"/>
                  <a:pt x="123272" y="72389"/>
                  <a:pt x="127505" y="63922"/>
                </a:cubicBezTo>
                <a:cubicBezTo>
                  <a:pt x="131738" y="55455"/>
                  <a:pt x="58184" y="102022"/>
                  <a:pt x="70355" y="95672"/>
                </a:cubicBezTo>
                <a:cubicBezTo>
                  <a:pt x="82526" y="89322"/>
                  <a:pt x="158197" y="39051"/>
                  <a:pt x="200530" y="25822"/>
                </a:cubicBezTo>
                <a:cubicBezTo>
                  <a:pt x="242863" y="12593"/>
                  <a:pt x="362984" y="-2753"/>
                  <a:pt x="359280" y="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6CC0E205-E1B0-16BB-7CBD-F4F9979800D5}"/>
              </a:ext>
            </a:extLst>
          </p:cNvPr>
          <p:cNvSpPr/>
          <p:nvPr/>
        </p:nvSpPr>
        <p:spPr>
          <a:xfrm>
            <a:off x="4111062" y="3855607"/>
            <a:ext cx="384241" cy="33776"/>
          </a:xfrm>
          <a:custGeom>
            <a:avLst/>
            <a:gdLst>
              <a:gd name="connsiteX0" fmla="*/ 563 w 384241"/>
              <a:gd name="connsiteY0" fmla="*/ 33768 h 33776"/>
              <a:gd name="connsiteX1" fmla="*/ 368863 w 384241"/>
              <a:gd name="connsiteY1" fmla="*/ 5193 h 33776"/>
              <a:gd name="connsiteX2" fmla="*/ 286313 w 384241"/>
              <a:gd name="connsiteY2" fmla="*/ 2018 h 33776"/>
              <a:gd name="connsiteX3" fmla="*/ 563 w 384241"/>
              <a:gd name="connsiteY3" fmla="*/ 33768 h 3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241" h="33776">
                <a:moveTo>
                  <a:pt x="563" y="33768"/>
                </a:moveTo>
                <a:cubicBezTo>
                  <a:pt x="14321" y="34297"/>
                  <a:pt x="321238" y="10485"/>
                  <a:pt x="368863" y="5193"/>
                </a:cubicBezTo>
                <a:cubicBezTo>
                  <a:pt x="416488" y="-99"/>
                  <a:pt x="343463" y="-1686"/>
                  <a:pt x="286313" y="2018"/>
                </a:cubicBezTo>
                <a:cubicBezTo>
                  <a:pt x="229163" y="5722"/>
                  <a:pt x="-13195" y="33239"/>
                  <a:pt x="563" y="33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627E8C8-CB14-452F-7DA5-6207D3771877}"/>
              </a:ext>
            </a:extLst>
          </p:cNvPr>
          <p:cNvSpPr/>
          <p:nvPr/>
        </p:nvSpPr>
        <p:spPr>
          <a:xfrm>
            <a:off x="3876348" y="4285457"/>
            <a:ext cx="105105" cy="296362"/>
          </a:xfrm>
          <a:custGeom>
            <a:avLst/>
            <a:gdLst>
              <a:gd name="connsiteX0" fmla="*/ 327 w 105105"/>
              <a:gd name="connsiteY0" fmla="*/ 793 h 296362"/>
              <a:gd name="connsiteX1" fmla="*/ 28902 w 105105"/>
              <a:gd name="connsiteY1" fmla="*/ 127793 h 296362"/>
              <a:gd name="connsiteX2" fmla="*/ 105102 w 105105"/>
              <a:gd name="connsiteY2" fmla="*/ 296068 h 296362"/>
              <a:gd name="connsiteX3" fmla="*/ 32077 w 105105"/>
              <a:gd name="connsiteY3" fmla="*/ 169068 h 296362"/>
              <a:gd name="connsiteX4" fmla="*/ 44777 w 105105"/>
              <a:gd name="connsiteY4" fmla="*/ 188118 h 296362"/>
              <a:gd name="connsiteX5" fmla="*/ 327 w 105105"/>
              <a:gd name="connsiteY5" fmla="*/ 793 h 29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105" h="296362">
                <a:moveTo>
                  <a:pt x="327" y="793"/>
                </a:moveTo>
                <a:cubicBezTo>
                  <a:pt x="-2319" y="-9261"/>
                  <a:pt x="11440" y="78581"/>
                  <a:pt x="28902" y="127793"/>
                </a:cubicBezTo>
                <a:cubicBezTo>
                  <a:pt x="46364" y="177005"/>
                  <a:pt x="104573" y="289189"/>
                  <a:pt x="105102" y="296068"/>
                </a:cubicBezTo>
                <a:cubicBezTo>
                  <a:pt x="105631" y="302947"/>
                  <a:pt x="42131" y="187060"/>
                  <a:pt x="32077" y="169068"/>
                </a:cubicBezTo>
                <a:cubicBezTo>
                  <a:pt x="22023" y="151076"/>
                  <a:pt x="46365" y="211931"/>
                  <a:pt x="44777" y="188118"/>
                </a:cubicBezTo>
                <a:cubicBezTo>
                  <a:pt x="43189" y="164305"/>
                  <a:pt x="2973" y="10847"/>
                  <a:pt x="327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736D81C-6193-F9AC-0434-AE15FE13CC05}"/>
              </a:ext>
            </a:extLst>
          </p:cNvPr>
          <p:cNvSpPr/>
          <p:nvPr/>
        </p:nvSpPr>
        <p:spPr>
          <a:xfrm>
            <a:off x="3923595" y="4041335"/>
            <a:ext cx="176968" cy="270861"/>
          </a:xfrm>
          <a:custGeom>
            <a:avLst/>
            <a:gdLst>
              <a:gd name="connsiteX0" fmla="*/ 7055 w 176968"/>
              <a:gd name="connsiteY0" fmla="*/ 440 h 270861"/>
              <a:gd name="connsiteX1" fmla="*/ 7055 w 176968"/>
              <a:gd name="connsiteY1" fmla="*/ 108390 h 270861"/>
              <a:gd name="connsiteX2" fmla="*/ 7055 w 176968"/>
              <a:gd name="connsiteY2" fmla="*/ 146490 h 270861"/>
              <a:gd name="connsiteX3" fmla="*/ 35630 w 176968"/>
              <a:gd name="connsiteY3" fmla="*/ 194115 h 270861"/>
              <a:gd name="connsiteX4" fmla="*/ 22930 w 176968"/>
              <a:gd name="connsiteY4" fmla="*/ 190940 h 270861"/>
              <a:gd name="connsiteX5" fmla="*/ 159455 w 176968"/>
              <a:gd name="connsiteY5" fmla="*/ 270315 h 270861"/>
              <a:gd name="connsiteX6" fmla="*/ 168980 w 176968"/>
              <a:gd name="connsiteY6" fmla="*/ 222690 h 270861"/>
              <a:gd name="connsiteX7" fmla="*/ 102305 w 176968"/>
              <a:gd name="connsiteY7" fmla="*/ 159190 h 270861"/>
              <a:gd name="connsiteX8" fmla="*/ 7055 w 176968"/>
              <a:gd name="connsiteY8" fmla="*/ 440 h 27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68" h="270861">
                <a:moveTo>
                  <a:pt x="7055" y="440"/>
                </a:moveTo>
                <a:cubicBezTo>
                  <a:pt x="-8820" y="-8027"/>
                  <a:pt x="7055" y="108390"/>
                  <a:pt x="7055" y="108390"/>
                </a:cubicBezTo>
                <a:cubicBezTo>
                  <a:pt x="7055" y="132732"/>
                  <a:pt x="2292" y="132202"/>
                  <a:pt x="7055" y="146490"/>
                </a:cubicBezTo>
                <a:cubicBezTo>
                  <a:pt x="11818" y="160778"/>
                  <a:pt x="35630" y="194115"/>
                  <a:pt x="35630" y="194115"/>
                </a:cubicBezTo>
                <a:cubicBezTo>
                  <a:pt x="38276" y="201523"/>
                  <a:pt x="2293" y="178240"/>
                  <a:pt x="22930" y="190940"/>
                </a:cubicBezTo>
                <a:cubicBezTo>
                  <a:pt x="43567" y="203640"/>
                  <a:pt x="135113" y="265023"/>
                  <a:pt x="159455" y="270315"/>
                </a:cubicBezTo>
                <a:cubicBezTo>
                  <a:pt x="183797" y="275607"/>
                  <a:pt x="178505" y="241211"/>
                  <a:pt x="168980" y="222690"/>
                </a:cubicBezTo>
                <a:cubicBezTo>
                  <a:pt x="159455" y="204169"/>
                  <a:pt x="124530" y="193586"/>
                  <a:pt x="102305" y="159190"/>
                </a:cubicBezTo>
                <a:cubicBezTo>
                  <a:pt x="80080" y="124794"/>
                  <a:pt x="22930" y="8907"/>
                  <a:pt x="7055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C5E1313-FBEC-C05D-757D-3AF6516F2627}"/>
              </a:ext>
            </a:extLst>
          </p:cNvPr>
          <p:cNvSpPr/>
          <p:nvPr/>
        </p:nvSpPr>
        <p:spPr>
          <a:xfrm>
            <a:off x="4476478" y="3962920"/>
            <a:ext cx="328516" cy="168033"/>
          </a:xfrm>
          <a:custGeom>
            <a:avLst/>
            <a:gdLst>
              <a:gd name="connsiteX0" fmla="*/ 272 w 328516"/>
              <a:gd name="connsiteY0" fmla="*/ 167755 h 168033"/>
              <a:gd name="connsiteX1" fmla="*/ 174897 w 328516"/>
              <a:gd name="connsiteY1" fmla="*/ 75680 h 168033"/>
              <a:gd name="connsiteX2" fmla="*/ 85997 w 328516"/>
              <a:gd name="connsiteY2" fmla="*/ 104255 h 168033"/>
              <a:gd name="connsiteX3" fmla="*/ 324122 w 328516"/>
              <a:gd name="connsiteY3" fmla="*/ 2655 h 168033"/>
              <a:gd name="connsiteX4" fmla="*/ 222522 w 328516"/>
              <a:gd name="connsiteY4" fmla="*/ 40755 h 168033"/>
              <a:gd name="connsiteX5" fmla="*/ 272 w 328516"/>
              <a:gd name="connsiteY5" fmla="*/ 167755 h 16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16" h="168033">
                <a:moveTo>
                  <a:pt x="272" y="167755"/>
                </a:moveTo>
                <a:cubicBezTo>
                  <a:pt x="-7665" y="173576"/>
                  <a:pt x="160610" y="86263"/>
                  <a:pt x="174897" y="75680"/>
                </a:cubicBezTo>
                <a:cubicBezTo>
                  <a:pt x="189185" y="65097"/>
                  <a:pt x="61126" y="116426"/>
                  <a:pt x="85997" y="104255"/>
                </a:cubicBezTo>
                <a:cubicBezTo>
                  <a:pt x="110868" y="92084"/>
                  <a:pt x="301368" y="13238"/>
                  <a:pt x="324122" y="2655"/>
                </a:cubicBezTo>
                <a:cubicBezTo>
                  <a:pt x="346876" y="-7928"/>
                  <a:pt x="276497" y="14826"/>
                  <a:pt x="222522" y="40755"/>
                </a:cubicBezTo>
                <a:cubicBezTo>
                  <a:pt x="168547" y="66684"/>
                  <a:pt x="8209" y="161934"/>
                  <a:pt x="272" y="167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B9784C32-3039-8971-0DE3-F5C5124C89AB}"/>
              </a:ext>
            </a:extLst>
          </p:cNvPr>
          <p:cNvSpPr/>
          <p:nvPr/>
        </p:nvSpPr>
        <p:spPr>
          <a:xfrm>
            <a:off x="3317768" y="3924231"/>
            <a:ext cx="166094" cy="181667"/>
          </a:xfrm>
          <a:custGeom>
            <a:avLst/>
            <a:gdLst>
              <a:gd name="connsiteX0" fmla="*/ 107 w 166094"/>
              <a:gd name="connsiteY0" fmla="*/ 69 h 181667"/>
              <a:gd name="connsiteX1" fmla="*/ 85832 w 166094"/>
              <a:gd name="connsiteY1" fmla="*/ 66744 h 181667"/>
              <a:gd name="connsiteX2" fmla="*/ 127107 w 166094"/>
              <a:gd name="connsiteY2" fmla="*/ 130244 h 181667"/>
              <a:gd name="connsiteX3" fmla="*/ 101707 w 166094"/>
              <a:gd name="connsiteY3" fmla="*/ 108019 h 181667"/>
              <a:gd name="connsiteX4" fmla="*/ 165207 w 166094"/>
              <a:gd name="connsiteY4" fmla="*/ 181044 h 181667"/>
              <a:gd name="connsiteX5" fmla="*/ 136632 w 166094"/>
              <a:gd name="connsiteY5" fmla="*/ 139769 h 181667"/>
              <a:gd name="connsiteX6" fmla="*/ 104882 w 166094"/>
              <a:gd name="connsiteY6" fmla="*/ 79444 h 181667"/>
              <a:gd name="connsiteX7" fmla="*/ 107 w 166094"/>
              <a:gd name="connsiteY7" fmla="*/ 69 h 1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094" h="181667">
                <a:moveTo>
                  <a:pt x="107" y="69"/>
                </a:moveTo>
                <a:cubicBezTo>
                  <a:pt x="-3068" y="-2048"/>
                  <a:pt x="64665" y="45048"/>
                  <a:pt x="85832" y="66744"/>
                </a:cubicBezTo>
                <a:cubicBezTo>
                  <a:pt x="106999" y="88440"/>
                  <a:pt x="124461" y="123365"/>
                  <a:pt x="127107" y="130244"/>
                </a:cubicBezTo>
                <a:cubicBezTo>
                  <a:pt x="129753" y="137123"/>
                  <a:pt x="95357" y="99552"/>
                  <a:pt x="101707" y="108019"/>
                </a:cubicBezTo>
                <a:cubicBezTo>
                  <a:pt x="108057" y="116486"/>
                  <a:pt x="159386" y="175752"/>
                  <a:pt x="165207" y="181044"/>
                </a:cubicBezTo>
                <a:cubicBezTo>
                  <a:pt x="171028" y="186336"/>
                  <a:pt x="146686" y="156702"/>
                  <a:pt x="136632" y="139769"/>
                </a:cubicBezTo>
                <a:cubicBezTo>
                  <a:pt x="126578" y="122836"/>
                  <a:pt x="121286" y="100611"/>
                  <a:pt x="104882" y="79444"/>
                </a:cubicBezTo>
                <a:cubicBezTo>
                  <a:pt x="88478" y="58277"/>
                  <a:pt x="3282" y="2186"/>
                  <a:pt x="107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7B35D7E8-552F-9006-BEAF-F61702FB2BA1}"/>
              </a:ext>
            </a:extLst>
          </p:cNvPr>
          <p:cNvSpPr/>
          <p:nvPr/>
        </p:nvSpPr>
        <p:spPr>
          <a:xfrm>
            <a:off x="3466099" y="3835031"/>
            <a:ext cx="29680" cy="251313"/>
          </a:xfrm>
          <a:custGeom>
            <a:avLst/>
            <a:gdLst>
              <a:gd name="connsiteX0" fmla="*/ 29576 w 29680"/>
              <a:gd name="connsiteY0" fmla="*/ 369 h 251313"/>
              <a:gd name="connsiteX1" fmla="*/ 10526 w 29680"/>
              <a:gd name="connsiteY1" fmla="*/ 101969 h 251313"/>
              <a:gd name="connsiteX2" fmla="*/ 7351 w 29680"/>
              <a:gd name="connsiteY2" fmla="*/ 184519 h 251313"/>
              <a:gd name="connsiteX3" fmla="*/ 10526 w 29680"/>
              <a:gd name="connsiteY3" fmla="*/ 155944 h 251313"/>
              <a:gd name="connsiteX4" fmla="*/ 7351 w 29680"/>
              <a:gd name="connsiteY4" fmla="*/ 251194 h 251313"/>
              <a:gd name="connsiteX5" fmla="*/ 4176 w 29680"/>
              <a:gd name="connsiteY5" fmla="*/ 174994 h 251313"/>
              <a:gd name="connsiteX6" fmla="*/ 1001 w 29680"/>
              <a:gd name="connsiteY6" fmla="*/ 140069 h 251313"/>
              <a:gd name="connsiteX7" fmla="*/ 29576 w 29680"/>
              <a:gd name="connsiteY7" fmla="*/ 369 h 25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80" h="251313">
                <a:moveTo>
                  <a:pt x="29576" y="369"/>
                </a:moveTo>
                <a:cubicBezTo>
                  <a:pt x="31164" y="-5981"/>
                  <a:pt x="14230" y="71277"/>
                  <a:pt x="10526" y="101969"/>
                </a:cubicBezTo>
                <a:cubicBezTo>
                  <a:pt x="6822" y="132661"/>
                  <a:pt x="7351" y="175523"/>
                  <a:pt x="7351" y="184519"/>
                </a:cubicBezTo>
                <a:cubicBezTo>
                  <a:pt x="7351" y="193515"/>
                  <a:pt x="10526" y="144832"/>
                  <a:pt x="10526" y="155944"/>
                </a:cubicBezTo>
                <a:cubicBezTo>
                  <a:pt x="10526" y="167056"/>
                  <a:pt x="8409" y="248019"/>
                  <a:pt x="7351" y="251194"/>
                </a:cubicBezTo>
                <a:cubicBezTo>
                  <a:pt x="6293" y="254369"/>
                  <a:pt x="5234" y="193515"/>
                  <a:pt x="4176" y="174994"/>
                </a:cubicBezTo>
                <a:cubicBezTo>
                  <a:pt x="3118" y="156473"/>
                  <a:pt x="-2174" y="164940"/>
                  <a:pt x="1001" y="140069"/>
                </a:cubicBezTo>
                <a:cubicBezTo>
                  <a:pt x="4176" y="115198"/>
                  <a:pt x="27988" y="6719"/>
                  <a:pt x="29576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1747B9B8-4B42-B993-DDDF-BAE983A2537E}"/>
              </a:ext>
            </a:extLst>
          </p:cNvPr>
          <p:cNvSpPr/>
          <p:nvPr/>
        </p:nvSpPr>
        <p:spPr>
          <a:xfrm>
            <a:off x="3533525" y="3777970"/>
            <a:ext cx="93083" cy="263933"/>
          </a:xfrm>
          <a:custGeom>
            <a:avLst/>
            <a:gdLst>
              <a:gd name="connsiteX0" fmla="*/ 250 w 93083"/>
              <a:gd name="connsiteY0" fmla="*/ 280 h 263933"/>
              <a:gd name="connsiteX1" fmla="*/ 6600 w 93083"/>
              <a:gd name="connsiteY1" fmla="*/ 111405 h 263933"/>
              <a:gd name="connsiteX2" fmla="*/ 47875 w 93083"/>
              <a:gd name="connsiteY2" fmla="*/ 184430 h 263933"/>
              <a:gd name="connsiteX3" fmla="*/ 19300 w 93083"/>
              <a:gd name="connsiteY3" fmla="*/ 171730 h 263933"/>
              <a:gd name="connsiteX4" fmla="*/ 92325 w 93083"/>
              <a:gd name="connsiteY4" fmla="*/ 263805 h 263933"/>
              <a:gd name="connsiteX5" fmla="*/ 54225 w 93083"/>
              <a:gd name="connsiteY5" fmla="*/ 190780 h 263933"/>
              <a:gd name="connsiteX6" fmla="*/ 3425 w 93083"/>
              <a:gd name="connsiteY6" fmla="*/ 146330 h 263933"/>
              <a:gd name="connsiteX7" fmla="*/ 250 w 93083"/>
              <a:gd name="connsiteY7" fmla="*/ 280 h 26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083" h="263933">
                <a:moveTo>
                  <a:pt x="250" y="280"/>
                </a:moveTo>
                <a:cubicBezTo>
                  <a:pt x="779" y="-5541"/>
                  <a:pt x="-1337" y="80713"/>
                  <a:pt x="6600" y="111405"/>
                </a:cubicBezTo>
                <a:cubicBezTo>
                  <a:pt x="14537" y="142097"/>
                  <a:pt x="45758" y="174376"/>
                  <a:pt x="47875" y="184430"/>
                </a:cubicBezTo>
                <a:cubicBezTo>
                  <a:pt x="49992" y="194484"/>
                  <a:pt x="11892" y="158501"/>
                  <a:pt x="19300" y="171730"/>
                </a:cubicBezTo>
                <a:cubicBezTo>
                  <a:pt x="26708" y="184959"/>
                  <a:pt x="86504" y="260630"/>
                  <a:pt x="92325" y="263805"/>
                </a:cubicBezTo>
                <a:cubicBezTo>
                  <a:pt x="98146" y="266980"/>
                  <a:pt x="69042" y="210359"/>
                  <a:pt x="54225" y="190780"/>
                </a:cubicBezTo>
                <a:cubicBezTo>
                  <a:pt x="39408" y="171201"/>
                  <a:pt x="7129" y="176493"/>
                  <a:pt x="3425" y="146330"/>
                </a:cubicBezTo>
                <a:cubicBezTo>
                  <a:pt x="-279" y="116168"/>
                  <a:pt x="-279" y="6101"/>
                  <a:pt x="250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0F5FFD4-C739-4DE4-C809-2575D2DC5203}"/>
              </a:ext>
            </a:extLst>
          </p:cNvPr>
          <p:cNvSpPr/>
          <p:nvPr/>
        </p:nvSpPr>
        <p:spPr>
          <a:xfrm>
            <a:off x="3604595" y="3720955"/>
            <a:ext cx="65819" cy="303043"/>
          </a:xfrm>
          <a:custGeom>
            <a:avLst/>
            <a:gdLst>
              <a:gd name="connsiteX0" fmla="*/ 65705 w 65819"/>
              <a:gd name="connsiteY0" fmla="*/ 145 h 303043"/>
              <a:gd name="connsiteX1" fmla="*/ 18080 w 65819"/>
              <a:gd name="connsiteY1" fmla="*/ 123970 h 303043"/>
              <a:gd name="connsiteX2" fmla="*/ 27605 w 65819"/>
              <a:gd name="connsiteY2" fmla="*/ 231920 h 303043"/>
              <a:gd name="connsiteX3" fmla="*/ 37130 w 65819"/>
              <a:gd name="connsiteY3" fmla="*/ 190645 h 303043"/>
              <a:gd name="connsiteX4" fmla="*/ 8555 w 65819"/>
              <a:gd name="connsiteY4" fmla="*/ 301770 h 303043"/>
              <a:gd name="connsiteX5" fmla="*/ 18080 w 65819"/>
              <a:gd name="connsiteY5" fmla="*/ 244620 h 303043"/>
              <a:gd name="connsiteX6" fmla="*/ 2205 w 65819"/>
              <a:gd name="connsiteY6" fmla="*/ 149370 h 303043"/>
              <a:gd name="connsiteX7" fmla="*/ 65705 w 65819"/>
              <a:gd name="connsiteY7" fmla="*/ 145 h 30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19" h="303043">
                <a:moveTo>
                  <a:pt x="65705" y="145"/>
                </a:moveTo>
                <a:cubicBezTo>
                  <a:pt x="68351" y="-4088"/>
                  <a:pt x="24430" y="85341"/>
                  <a:pt x="18080" y="123970"/>
                </a:cubicBezTo>
                <a:cubicBezTo>
                  <a:pt x="11730" y="162599"/>
                  <a:pt x="24430" y="220807"/>
                  <a:pt x="27605" y="231920"/>
                </a:cubicBezTo>
                <a:cubicBezTo>
                  <a:pt x="30780" y="243033"/>
                  <a:pt x="40305" y="179003"/>
                  <a:pt x="37130" y="190645"/>
                </a:cubicBezTo>
                <a:cubicBezTo>
                  <a:pt x="33955" y="202287"/>
                  <a:pt x="11730" y="292774"/>
                  <a:pt x="8555" y="301770"/>
                </a:cubicBezTo>
                <a:cubicBezTo>
                  <a:pt x="5380" y="310766"/>
                  <a:pt x="19138" y="270020"/>
                  <a:pt x="18080" y="244620"/>
                </a:cubicBezTo>
                <a:cubicBezTo>
                  <a:pt x="17022" y="219220"/>
                  <a:pt x="-7320" y="184824"/>
                  <a:pt x="2205" y="149370"/>
                </a:cubicBezTo>
                <a:cubicBezTo>
                  <a:pt x="11730" y="113916"/>
                  <a:pt x="63059" y="4378"/>
                  <a:pt x="65705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FCB9792-A035-F91B-0779-8DFBCC3C6F02}"/>
              </a:ext>
            </a:extLst>
          </p:cNvPr>
          <p:cNvSpPr/>
          <p:nvPr/>
        </p:nvSpPr>
        <p:spPr>
          <a:xfrm>
            <a:off x="3612593" y="3668875"/>
            <a:ext cx="276818" cy="258874"/>
          </a:xfrm>
          <a:custGeom>
            <a:avLst/>
            <a:gdLst>
              <a:gd name="connsiteX0" fmla="*/ 557 w 276818"/>
              <a:gd name="connsiteY0" fmla="*/ 77625 h 258874"/>
              <a:gd name="connsiteX1" fmla="*/ 267257 w 276818"/>
              <a:gd name="connsiteY1" fmla="*/ 4600 h 258874"/>
              <a:gd name="connsiteX2" fmla="*/ 210107 w 276818"/>
              <a:gd name="connsiteY2" fmla="*/ 17300 h 258874"/>
              <a:gd name="connsiteX3" fmla="*/ 137082 w 276818"/>
              <a:gd name="connsiteY3" fmla="*/ 96675 h 258874"/>
              <a:gd name="connsiteX4" fmla="*/ 156132 w 276818"/>
              <a:gd name="connsiteY4" fmla="*/ 49050 h 258874"/>
              <a:gd name="connsiteX5" fmla="*/ 95807 w 276818"/>
              <a:gd name="connsiteY5" fmla="*/ 150650 h 258874"/>
              <a:gd name="connsiteX6" fmla="*/ 76757 w 276818"/>
              <a:gd name="connsiteY6" fmla="*/ 210975 h 258874"/>
              <a:gd name="connsiteX7" fmla="*/ 86282 w 276818"/>
              <a:gd name="connsiteY7" fmla="*/ 169700 h 258874"/>
              <a:gd name="connsiteX8" fmla="*/ 73582 w 276818"/>
              <a:gd name="connsiteY8" fmla="*/ 258600 h 258874"/>
              <a:gd name="connsiteX9" fmla="*/ 76757 w 276818"/>
              <a:gd name="connsiteY9" fmla="*/ 191925 h 258874"/>
              <a:gd name="connsiteX10" fmla="*/ 162482 w 276818"/>
              <a:gd name="connsiteY10" fmla="*/ 42700 h 258874"/>
              <a:gd name="connsiteX11" fmla="*/ 219632 w 276818"/>
              <a:gd name="connsiteY11" fmla="*/ 7775 h 258874"/>
              <a:gd name="connsiteX12" fmla="*/ 197407 w 276818"/>
              <a:gd name="connsiteY12" fmla="*/ 20475 h 258874"/>
              <a:gd name="connsiteX13" fmla="*/ 557 w 276818"/>
              <a:gd name="connsiteY13" fmla="*/ 77625 h 25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818" h="258874">
                <a:moveTo>
                  <a:pt x="557" y="77625"/>
                </a:moveTo>
                <a:cubicBezTo>
                  <a:pt x="12199" y="74979"/>
                  <a:pt x="232332" y="14654"/>
                  <a:pt x="267257" y="4600"/>
                </a:cubicBezTo>
                <a:cubicBezTo>
                  <a:pt x="302182" y="-5454"/>
                  <a:pt x="231803" y="1954"/>
                  <a:pt x="210107" y="17300"/>
                </a:cubicBezTo>
                <a:cubicBezTo>
                  <a:pt x="188411" y="32646"/>
                  <a:pt x="146078" y="91383"/>
                  <a:pt x="137082" y="96675"/>
                </a:cubicBezTo>
                <a:cubicBezTo>
                  <a:pt x="128086" y="101967"/>
                  <a:pt x="163011" y="40054"/>
                  <a:pt x="156132" y="49050"/>
                </a:cubicBezTo>
                <a:cubicBezTo>
                  <a:pt x="149253" y="58046"/>
                  <a:pt x="109036" y="123663"/>
                  <a:pt x="95807" y="150650"/>
                </a:cubicBezTo>
                <a:cubicBezTo>
                  <a:pt x="82578" y="177638"/>
                  <a:pt x="78344" y="207800"/>
                  <a:pt x="76757" y="210975"/>
                </a:cubicBezTo>
                <a:cubicBezTo>
                  <a:pt x="75170" y="214150"/>
                  <a:pt x="86811" y="161763"/>
                  <a:pt x="86282" y="169700"/>
                </a:cubicBezTo>
                <a:cubicBezTo>
                  <a:pt x="85753" y="177638"/>
                  <a:pt x="75169" y="254896"/>
                  <a:pt x="73582" y="258600"/>
                </a:cubicBezTo>
                <a:cubicBezTo>
                  <a:pt x="71995" y="262304"/>
                  <a:pt x="61940" y="227908"/>
                  <a:pt x="76757" y="191925"/>
                </a:cubicBezTo>
                <a:cubicBezTo>
                  <a:pt x="91574" y="155942"/>
                  <a:pt x="138670" y="73392"/>
                  <a:pt x="162482" y="42700"/>
                </a:cubicBezTo>
                <a:cubicBezTo>
                  <a:pt x="186294" y="12008"/>
                  <a:pt x="213811" y="11479"/>
                  <a:pt x="219632" y="7775"/>
                </a:cubicBezTo>
                <a:cubicBezTo>
                  <a:pt x="225453" y="4071"/>
                  <a:pt x="231803" y="10950"/>
                  <a:pt x="197407" y="20475"/>
                </a:cubicBezTo>
                <a:cubicBezTo>
                  <a:pt x="163011" y="30000"/>
                  <a:pt x="-11085" y="80271"/>
                  <a:pt x="557" y="77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AFCD815-551D-7156-338D-76FD2021F1E7}"/>
              </a:ext>
            </a:extLst>
          </p:cNvPr>
          <p:cNvSpPr/>
          <p:nvPr/>
        </p:nvSpPr>
        <p:spPr>
          <a:xfrm>
            <a:off x="3727450" y="3672046"/>
            <a:ext cx="340827" cy="223685"/>
          </a:xfrm>
          <a:custGeom>
            <a:avLst/>
            <a:gdLst>
              <a:gd name="connsiteX0" fmla="*/ 0 w 340827"/>
              <a:gd name="connsiteY0" fmla="*/ 223679 h 223685"/>
              <a:gd name="connsiteX1" fmla="*/ 146050 w 340827"/>
              <a:gd name="connsiteY1" fmla="*/ 83979 h 223685"/>
              <a:gd name="connsiteX2" fmla="*/ 101600 w 340827"/>
              <a:gd name="connsiteY2" fmla="*/ 131604 h 223685"/>
              <a:gd name="connsiteX3" fmla="*/ 333375 w 340827"/>
              <a:gd name="connsiteY3" fmla="*/ 4604 h 223685"/>
              <a:gd name="connsiteX4" fmla="*/ 273050 w 340827"/>
              <a:gd name="connsiteY4" fmla="*/ 39529 h 223685"/>
              <a:gd name="connsiteX5" fmla="*/ 165100 w 340827"/>
              <a:gd name="connsiteY5" fmla="*/ 150654 h 223685"/>
              <a:gd name="connsiteX6" fmla="*/ 282575 w 340827"/>
              <a:gd name="connsiteY6" fmla="*/ 26829 h 223685"/>
              <a:gd name="connsiteX7" fmla="*/ 203200 w 340827"/>
              <a:gd name="connsiteY7" fmla="*/ 68104 h 223685"/>
              <a:gd name="connsiteX8" fmla="*/ 146050 w 340827"/>
              <a:gd name="connsiteY8" fmla="*/ 77629 h 223685"/>
              <a:gd name="connsiteX9" fmla="*/ 0 w 340827"/>
              <a:gd name="connsiteY9" fmla="*/ 223679 h 22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827" h="223685">
                <a:moveTo>
                  <a:pt x="0" y="223679"/>
                </a:moveTo>
                <a:cubicBezTo>
                  <a:pt x="0" y="224737"/>
                  <a:pt x="129117" y="99325"/>
                  <a:pt x="146050" y="83979"/>
                </a:cubicBezTo>
                <a:cubicBezTo>
                  <a:pt x="162983" y="68633"/>
                  <a:pt x="70379" y="144833"/>
                  <a:pt x="101600" y="131604"/>
                </a:cubicBezTo>
                <a:cubicBezTo>
                  <a:pt x="132821" y="118375"/>
                  <a:pt x="304800" y="19950"/>
                  <a:pt x="333375" y="4604"/>
                </a:cubicBezTo>
                <a:cubicBezTo>
                  <a:pt x="361950" y="-10742"/>
                  <a:pt x="301096" y="15187"/>
                  <a:pt x="273050" y="39529"/>
                </a:cubicBezTo>
                <a:cubicBezTo>
                  <a:pt x="245004" y="63871"/>
                  <a:pt x="163512" y="152771"/>
                  <a:pt x="165100" y="150654"/>
                </a:cubicBezTo>
                <a:cubicBezTo>
                  <a:pt x="166688" y="148537"/>
                  <a:pt x="276225" y="40587"/>
                  <a:pt x="282575" y="26829"/>
                </a:cubicBezTo>
                <a:cubicBezTo>
                  <a:pt x="288925" y="13071"/>
                  <a:pt x="225954" y="59637"/>
                  <a:pt x="203200" y="68104"/>
                </a:cubicBezTo>
                <a:cubicBezTo>
                  <a:pt x="180446" y="76571"/>
                  <a:pt x="174625" y="55933"/>
                  <a:pt x="146050" y="77629"/>
                </a:cubicBezTo>
                <a:cubicBezTo>
                  <a:pt x="117475" y="99325"/>
                  <a:pt x="0" y="222621"/>
                  <a:pt x="0" y="223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F8D798F-A759-CEBA-E618-EA0F7997B291}"/>
              </a:ext>
            </a:extLst>
          </p:cNvPr>
          <p:cNvSpPr/>
          <p:nvPr/>
        </p:nvSpPr>
        <p:spPr>
          <a:xfrm>
            <a:off x="3779258" y="3550805"/>
            <a:ext cx="435512" cy="81735"/>
          </a:xfrm>
          <a:custGeom>
            <a:avLst/>
            <a:gdLst>
              <a:gd name="connsiteX0" fmla="*/ 5342 w 435512"/>
              <a:gd name="connsiteY0" fmla="*/ 81395 h 81735"/>
              <a:gd name="connsiteX1" fmla="*/ 424442 w 435512"/>
              <a:gd name="connsiteY1" fmla="*/ 2020 h 81735"/>
              <a:gd name="connsiteX2" fmla="*/ 303792 w 435512"/>
              <a:gd name="connsiteY2" fmla="*/ 24245 h 81735"/>
              <a:gd name="connsiteX3" fmla="*/ 192667 w 435512"/>
              <a:gd name="connsiteY3" fmla="*/ 30595 h 81735"/>
              <a:gd name="connsiteX4" fmla="*/ 5342 w 435512"/>
              <a:gd name="connsiteY4" fmla="*/ 81395 h 8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512" h="81735">
                <a:moveTo>
                  <a:pt x="5342" y="81395"/>
                </a:moveTo>
                <a:cubicBezTo>
                  <a:pt x="43971" y="76633"/>
                  <a:pt x="424442" y="2020"/>
                  <a:pt x="424442" y="2020"/>
                </a:cubicBezTo>
                <a:cubicBezTo>
                  <a:pt x="474184" y="-7505"/>
                  <a:pt x="342421" y="19483"/>
                  <a:pt x="303792" y="24245"/>
                </a:cubicBezTo>
                <a:cubicBezTo>
                  <a:pt x="265163" y="29007"/>
                  <a:pt x="236588" y="21599"/>
                  <a:pt x="192667" y="30595"/>
                </a:cubicBezTo>
                <a:cubicBezTo>
                  <a:pt x="148746" y="39591"/>
                  <a:pt x="-33287" y="86157"/>
                  <a:pt x="5342" y="81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42237FDB-6F41-A2F7-AA48-E52474EA3AA1}"/>
              </a:ext>
            </a:extLst>
          </p:cNvPr>
          <p:cNvSpPr/>
          <p:nvPr/>
        </p:nvSpPr>
        <p:spPr>
          <a:xfrm>
            <a:off x="3923649" y="3549570"/>
            <a:ext cx="575247" cy="85812"/>
          </a:xfrm>
          <a:custGeom>
            <a:avLst/>
            <a:gdLst>
              <a:gd name="connsiteX0" fmla="*/ 651 w 575247"/>
              <a:gd name="connsiteY0" fmla="*/ 85805 h 85812"/>
              <a:gd name="connsiteX1" fmla="*/ 273701 w 575247"/>
              <a:gd name="connsiteY1" fmla="*/ 54055 h 85812"/>
              <a:gd name="connsiteX2" fmla="*/ 568976 w 575247"/>
              <a:gd name="connsiteY2" fmla="*/ 80 h 85812"/>
              <a:gd name="connsiteX3" fmla="*/ 476901 w 575247"/>
              <a:gd name="connsiteY3" fmla="*/ 41355 h 85812"/>
              <a:gd name="connsiteX4" fmla="*/ 495951 w 575247"/>
              <a:gd name="connsiteY4" fmla="*/ 19130 h 85812"/>
              <a:gd name="connsiteX5" fmla="*/ 308626 w 575247"/>
              <a:gd name="connsiteY5" fmla="*/ 54055 h 85812"/>
              <a:gd name="connsiteX6" fmla="*/ 353076 w 575247"/>
              <a:gd name="connsiteY6" fmla="*/ 57230 h 85812"/>
              <a:gd name="connsiteX7" fmla="*/ 651 w 575247"/>
              <a:gd name="connsiteY7" fmla="*/ 85805 h 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247" h="85812">
                <a:moveTo>
                  <a:pt x="651" y="85805"/>
                </a:moveTo>
                <a:cubicBezTo>
                  <a:pt x="-12578" y="85276"/>
                  <a:pt x="178980" y="68342"/>
                  <a:pt x="273701" y="54055"/>
                </a:cubicBezTo>
                <a:cubicBezTo>
                  <a:pt x="368422" y="39768"/>
                  <a:pt x="535109" y="2197"/>
                  <a:pt x="568976" y="80"/>
                </a:cubicBezTo>
                <a:cubicBezTo>
                  <a:pt x="602843" y="-2037"/>
                  <a:pt x="489072" y="38180"/>
                  <a:pt x="476901" y="41355"/>
                </a:cubicBezTo>
                <a:cubicBezTo>
                  <a:pt x="464730" y="44530"/>
                  <a:pt x="523997" y="17013"/>
                  <a:pt x="495951" y="19130"/>
                </a:cubicBezTo>
                <a:cubicBezTo>
                  <a:pt x="467905" y="21247"/>
                  <a:pt x="332438" y="47705"/>
                  <a:pt x="308626" y="54055"/>
                </a:cubicBezTo>
                <a:cubicBezTo>
                  <a:pt x="284814" y="60405"/>
                  <a:pt x="401230" y="54055"/>
                  <a:pt x="353076" y="57230"/>
                </a:cubicBezTo>
                <a:cubicBezTo>
                  <a:pt x="304922" y="60405"/>
                  <a:pt x="13880" y="86334"/>
                  <a:pt x="651" y="85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BF2B0B52-453D-A0A3-44F1-0042ED4C5F61}"/>
              </a:ext>
            </a:extLst>
          </p:cNvPr>
          <p:cNvSpPr/>
          <p:nvPr/>
        </p:nvSpPr>
        <p:spPr>
          <a:xfrm>
            <a:off x="3876635" y="3579964"/>
            <a:ext cx="526932" cy="249101"/>
          </a:xfrm>
          <a:custGeom>
            <a:avLst/>
            <a:gdLst>
              <a:gd name="connsiteX0" fmla="*/ 40 w 526932"/>
              <a:gd name="connsiteY0" fmla="*/ 249086 h 249101"/>
              <a:gd name="connsiteX1" fmla="*/ 234990 w 526932"/>
              <a:gd name="connsiteY1" fmla="*/ 96686 h 249101"/>
              <a:gd name="connsiteX2" fmla="*/ 177840 w 526932"/>
              <a:gd name="connsiteY2" fmla="*/ 134786 h 249101"/>
              <a:gd name="connsiteX3" fmla="*/ 327065 w 526932"/>
              <a:gd name="connsiteY3" fmla="*/ 68111 h 249101"/>
              <a:gd name="connsiteX4" fmla="*/ 203240 w 526932"/>
              <a:gd name="connsiteY4" fmla="*/ 122086 h 249101"/>
              <a:gd name="connsiteX5" fmla="*/ 523915 w 526932"/>
              <a:gd name="connsiteY5" fmla="*/ 1436 h 249101"/>
              <a:gd name="connsiteX6" fmla="*/ 355640 w 526932"/>
              <a:gd name="connsiteY6" fmla="*/ 58586 h 249101"/>
              <a:gd name="connsiteX7" fmla="*/ 212765 w 526932"/>
              <a:gd name="connsiteY7" fmla="*/ 103036 h 249101"/>
              <a:gd name="connsiteX8" fmla="*/ 215940 w 526932"/>
              <a:gd name="connsiteY8" fmla="*/ 106211 h 249101"/>
              <a:gd name="connsiteX9" fmla="*/ 40 w 526932"/>
              <a:gd name="connsiteY9" fmla="*/ 249086 h 24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932" h="249101">
                <a:moveTo>
                  <a:pt x="40" y="249086"/>
                </a:moveTo>
                <a:cubicBezTo>
                  <a:pt x="3215" y="247499"/>
                  <a:pt x="205357" y="115736"/>
                  <a:pt x="234990" y="96686"/>
                </a:cubicBezTo>
                <a:cubicBezTo>
                  <a:pt x="264623" y="77636"/>
                  <a:pt x="162494" y="139549"/>
                  <a:pt x="177840" y="134786"/>
                </a:cubicBezTo>
                <a:cubicBezTo>
                  <a:pt x="193186" y="130023"/>
                  <a:pt x="322832" y="70228"/>
                  <a:pt x="327065" y="68111"/>
                </a:cubicBezTo>
                <a:cubicBezTo>
                  <a:pt x="331298" y="65994"/>
                  <a:pt x="170432" y="133198"/>
                  <a:pt x="203240" y="122086"/>
                </a:cubicBezTo>
                <a:cubicBezTo>
                  <a:pt x="236048" y="110973"/>
                  <a:pt x="498515" y="12019"/>
                  <a:pt x="523915" y="1436"/>
                </a:cubicBezTo>
                <a:cubicBezTo>
                  <a:pt x="549315" y="-9147"/>
                  <a:pt x="407498" y="41653"/>
                  <a:pt x="355640" y="58586"/>
                </a:cubicBezTo>
                <a:cubicBezTo>
                  <a:pt x="303782" y="75519"/>
                  <a:pt x="212765" y="103036"/>
                  <a:pt x="212765" y="103036"/>
                </a:cubicBezTo>
                <a:cubicBezTo>
                  <a:pt x="189482" y="110973"/>
                  <a:pt x="249277" y="85044"/>
                  <a:pt x="215940" y="106211"/>
                </a:cubicBezTo>
                <a:cubicBezTo>
                  <a:pt x="182603" y="127378"/>
                  <a:pt x="-3135" y="250673"/>
                  <a:pt x="40" y="249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D15BF68A-7518-B4D2-58D6-C344B5EE5548}"/>
              </a:ext>
            </a:extLst>
          </p:cNvPr>
          <p:cNvSpPr/>
          <p:nvPr/>
        </p:nvSpPr>
        <p:spPr>
          <a:xfrm>
            <a:off x="3968562" y="3498850"/>
            <a:ext cx="630666" cy="50992"/>
          </a:xfrm>
          <a:custGeom>
            <a:avLst/>
            <a:gdLst>
              <a:gd name="connsiteX0" fmla="*/ 188 w 630666"/>
              <a:gd name="connsiteY0" fmla="*/ 50800 h 50992"/>
              <a:gd name="connsiteX1" fmla="*/ 346263 w 630666"/>
              <a:gd name="connsiteY1" fmla="*/ 9525 h 50992"/>
              <a:gd name="connsiteX2" fmla="*/ 282763 w 630666"/>
              <a:gd name="connsiteY2" fmla="*/ 12700 h 50992"/>
              <a:gd name="connsiteX3" fmla="*/ 505013 w 630666"/>
              <a:gd name="connsiteY3" fmla="*/ 0 h 50992"/>
              <a:gd name="connsiteX4" fmla="*/ 390713 w 630666"/>
              <a:gd name="connsiteY4" fmla="*/ 12700 h 50992"/>
              <a:gd name="connsiteX5" fmla="*/ 622488 w 630666"/>
              <a:gd name="connsiteY5" fmla="*/ 25400 h 50992"/>
              <a:gd name="connsiteX6" fmla="*/ 549463 w 630666"/>
              <a:gd name="connsiteY6" fmla="*/ 15875 h 50992"/>
              <a:gd name="connsiteX7" fmla="*/ 273238 w 630666"/>
              <a:gd name="connsiteY7" fmla="*/ 15875 h 50992"/>
              <a:gd name="connsiteX8" fmla="*/ 127188 w 630666"/>
              <a:gd name="connsiteY8" fmla="*/ 34925 h 50992"/>
              <a:gd name="connsiteX9" fmla="*/ 295463 w 630666"/>
              <a:gd name="connsiteY9" fmla="*/ 25400 h 50992"/>
              <a:gd name="connsiteX10" fmla="*/ 188 w 630666"/>
              <a:gd name="connsiteY10" fmla="*/ 50800 h 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0666" h="50992">
                <a:moveTo>
                  <a:pt x="188" y="50800"/>
                </a:moveTo>
                <a:cubicBezTo>
                  <a:pt x="8655" y="48154"/>
                  <a:pt x="299167" y="15875"/>
                  <a:pt x="346263" y="9525"/>
                </a:cubicBezTo>
                <a:cubicBezTo>
                  <a:pt x="393359" y="3175"/>
                  <a:pt x="282763" y="12700"/>
                  <a:pt x="282763" y="12700"/>
                </a:cubicBezTo>
                <a:lnTo>
                  <a:pt x="505013" y="0"/>
                </a:lnTo>
                <a:cubicBezTo>
                  <a:pt x="523005" y="0"/>
                  <a:pt x="371134" y="8467"/>
                  <a:pt x="390713" y="12700"/>
                </a:cubicBezTo>
                <a:cubicBezTo>
                  <a:pt x="410292" y="16933"/>
                  <a:pt x="596030" y="24871"/>
                  <a:pt x="622488" y="25400"/>
                </a:cubicBezTo>
                <a:cubicBezTo>
                  <a:pt x="648946" y="25929"/>
                  <a:pt x="607671" y="17463"/>
                  <a:pt x="549463" y="15875"/>
                </a:cubicBezTo>
                <a:cubicBezTo>
                  <a:pt x="491255" y="14287"/>
                  <a:pt x="343617" y="12700"/>
                  <a:pt x="273238" y="15875"/>
                </a:cubicBezTo>
                <a:cubicBezTo>
                  <a:pt x="202859" y="19050"/>
                  <a:pt x="123484" y="33338"/>
                  <a:pt x="127188" y="34925"/>
                </a:cubicBezTo>
                <a:cubicBezTo>
                  <a:pt x="130892" y="36512"/>
                  <a:pt x="319275" y="22754"/>
                  <a:pt x="295463" y="25400"/>
                </a:cubicBezTo>
                <a:cubicBezTo>
                  <a:pt x="271651" y="28046"/>
                  <a:pt x="-8279" y="53446"/>
                  <a:pt x="188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F227DA30-534B-8875-C872-95F3634FFFBC}"/>
              </a:ext>
            </a:extLst>
          </p:cNvPr>
          <p:cNvSpPr/>
          <p:nvPr/>
        </p:nvSpPr>
        <p:spPr>
          <a:xfrm>
            <a:off x="4057540" y="3479007"/>
            <a:ext cx="503953" cy="32543"/>
          </a:xfrm>
          <a:custGeom>
            <a:avLst/>
            <a:gdLst>
              <a:gd name="connsiteX0" fmla="*/ 110 w 503953"/>
              <a:gd name="connsiteY0" fmla="*/ 32543 h 32543"/>
              <a:gd name="connsiteX1" fmla="*/ 301735 w 503953"/>
              <a:gd name="connsiteY1" fmla="*/ 7143 h 32543"/>
              <a:gd name="connsiteX2" fmla="*/ 228710 w 503953"/>
              <a:gd name="connsiteY2" fmla="*/ 793 h 32543"/>
              <a:gd name="connsiteX3" fmla="*/ 501760 w 503953"/>
              <a:gd name="connsiteY3" fmla="*/ 793 h 32543"/>
              <a:gd name="connsiteX4" fmla="*/ 339835 w 503953"/>
              <a:gd name="connsiteY4" fmla="*/ 7143 h 32543"/>
              <a:gd name="connsiteX5" fmla="*/ 110 w 503953"/>
              <a:gd name="connsiteY5" fmla="*/ 32543 h 3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53" h="32543">
                <a:moveTo>
                  <a:pt x="110" y="32543"/>
                </a:moveTo>
                <a:cubicBezTo>
                  <a:pt x="-6240" y="32543"/>
                  <a:pt x="263635" y="12435"/>
                  <a:pt x="301735" y="7143"/>
                </a:cubicBezTo>
                <a:cubicBezTo>
                  <a:pt x="339835" y="1851"/>
                  <a:pt x="195373" y="1851"/>
                  <a:pt x="228710" y="793"/>
                </a:cubicBezTo>
                <a:cubicBezTo>
                  <a:pt x="262047" y="-265"/>
                  <a:pt x="483239" y="-265"/>
                  <a:pt x="501760" y="793"/>
                </a:cubicBezTo>
                <a:cubicBezTo>
                  <a:pt x="520281" y="1851"/>
                  <a:pt x="417622" y="1851"/>
                  <a:pt x="339835" y="7143"/>
                </a:cubicBezTo>
                <a:lnTo>
                  <a:pt x="110" y="3254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D3C4162-14D2-6DE7-84E7-CB41C6C7F242}"/>
              </a:ext>
            </a:extLst>
          </p:cNvPr>
          <p:cNvSpPr/>
          <p:nvPr/>
        </p:nvSpPr>
        <p:spPr>
          <a:xfrm>
            <a:off x="4105275" y="3526720"/>
            <a:ext cx="482600" cy="45155"/>
          </a:xfrm>
          <a:custGeom>
            <a:avLst/>
            <a:gdLst>
              <a:gd name="connsiteX0" fmla="*/ 0 w 482600"/>
              <a:gd name="connsiteY0" fmla="*/ 45155 h 45155"/>
              <a:gd name="connsiteX1" fmla="*/ 323850 w 482600"/>
              <a:gd name="connsiteY1" fmla="*/ 3880 h 45155"/>
              <a:gd name="connsiteX2" fmla="*/ 482600 w 482600"/>
              <a:gd name="connsiteY2" fmla="*/ 13405 h 45155"/>
              <a:gd name="connsiteX3" fmla="*/ 276225 w 482600"/>
              <a:gd name="connsiteY3" fmla="*/ 705 h 45155"/>
              <a:gd name="connsiteX4" fmla="*/ 374650 w 482600"/>
              <a:gd name="connsiteY4" fmla="*/ 7055 h 45155"/>
              <a:gd name="connsiteX5" fmla="*/ 0 w 482600"/>
              <a:gd name="connsiteY5" fmla="*/ 45155 h 4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600" h="45155">
                <a:moveTo>
                  <a:pt x="0" y="45155"/>
                </a:moveTo>
                <a:cubicBezTo>
                  <a:pt x="121708" y="27163"/>
                  <a:pt x="243417" y="9172"/>
                  <a:pt x="323850" y="3880"/>
                </a:cubicBezTo>
                <a:lnTo>
                  <a:pt x="482600" y="13405"/>
                </a:lnTo>
                <a:lnTo>
                  <a:pt x="276225" y="705"/>
                </a:lnTo>
                <a:cubicBezTo>
                  <a:pt x="258234" y="-353"/>
                  <a:pt x="415925" y="-1412"/>
                  <a:pt x="374650" y="7055"/>
                </a:cubicBezTo>
                <a:cubicBezTo>
                  <a:pt x="333375" y="15522"/>
                  <a:pt x="180975" y="33513"/>
                  <a:pt x="0" y="45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F8515707-0552-75E2-D13C-F065030C260C}"/>
              </a:ext>
            </a:extLst>
          </p:cNvPr>
          <p:cNvSpPr/>
          <p:nvPr/>
        </p:nvSpPr>
        <p:spPr>
          <a:xfrm>
            <a:off x="3503549" y="3803537"/>
            <a:ext cx="42985" cy="297325"/>
          </a:xfrm>
          <a:custGeom>
            <a:avLst/>
            <a:gdLst>
              <a:gd name="connsiteX0" fmla="*/ 17526 w 42985"/>
              <a:gd name="connsiteY0" fmla="*/ 113 h 297325"/>
              <a:gd name="connsiteX1" fmla="*/ 17526 w 42985"/>
              <a:gd name="connsiteY1" fmla="*/ 190613 h 297325"/>
              <a:gd name="connsiteX2" fmla="*/ 42926 w 42985"/>
              <a:gd name="connsiteY2" fmla="*/ 295388 h 297325"/>
              <a:gd name="connsiteX3" fmla="*/ 23876 w 42985"/>
              <a:gd name="connsiteY3" fmla="*/ 254113 h 297325"/>
              <a:gd name="connsiteX4" fmla="*/ 1651 w 42985"/>
              <a:gd name="connsiteY4" fmla="*/ 196963 h 297325"/>
              <a:gd name="connsiteX5" fmla="*/ 4826 w 42985"/>
              <a:gd name="connsiteY5" fmla="*/ 219188 h 297325"/>
              <a:gd name="connsiteX6" fmla="*/ 17526 w 42985"/>
              <a:gd name="connsiteY6" fmla="*/ 113 h 29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5" h="297325">
                <a:moveTo>
                  <a:pt x="17526" y="113"/>
                </a:moveTo>
                <a:cubicBezTo>
                  <a:pt x="19643" y="-4649"/>
                  <a:pt x="13293" y="141401"/>
                  <a:pt x="17526" y="190613"/>
                </a:cubicBezTo>
                <a:cubicBezTo>
                  <a:pt x="21759" y="239826"/>
                  <a:pt x="41868" y="284805"/>
                  <a:pt x="42926" y="295388"/>
                </a:cubicBezTo>
                <a:cubicBezTo>
                  <a:pt x="43984" y="305971"/>
                  <a:pt x="30755" y="270517"/>
                  <a:pt x="23876" y="254113"/>
                </a:cubicBezTo>
                <a:cubicBezTo>
                  <a:pt x="16997" y="237709"/>
                  <a:pt x="4826" y="202784"/>
                  <a:pt x="1651" y="196963"/>
                </a:cubicBezTo>
                <a:cubicBezTo>
                  <a:pt x="-1524" y="191142"/>
                  <a:pt x="64" y="248292"/>
                  <a:pt x="4826" y="219188"/>
                </a:cubicBezTo>
                <a:cubicBezTo>
                  <a:pt x="9588" y="190084"/>
                  <a:pt x="15409" y="4875"/>
                  <a:pt x="17526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9E8A42A0-425D-81F1-A419-04FE89570EA7}"/>
              </a:ext>
            </a:extLst>
          </p:cNvPr>
          <p:cNvSpPr/>
          <p:nvPr/>
        </p:nvSpPr>
        <p:spPr>
          <a:xfrm>
            <a:off x="3761110" y="4034933"/>
            <a:ext cx="198130" cy="579759"/>
          </a:xfrm>
          <a:custGeom>
            <a:avLst/>
            <a:gdLst>
              <a:gd name="connsiteX0" fmla="*/ 42540 w 198130"/>
              <a:gd name="connsiteY0" fmla="*/ 3667 h 579759"/>
              <a:gd name="connsiteX1" fmla="*/ 7615 w 198130"/>
              <a:gd name="connsiteY1" fmla="*/ 260842 h 579759"/>
              <a:gd name="connsiteX2" fmla="*/ 29840 w 198130"/>
              <a:gd name="connsiteY2" fmla="*/ 244967 h 579759"/>
              <a:gd name="connsiteX3" fmla="*/ 74290 w 198130"/>
              <a:gd name="connsiteY3" fmla="*/ 406892 h 579759"/>
              <a:gd name="connsiteX4" fmla="*/ 106040 w 198130"/>
              <a:gd name="connsiteY4" fmla="*/ 464042 h 579759"/>
              <a:gd name="connsiteX5" fmla="*/ 90165 w 198130"/>
              <a:gd name="connsiteY5" fmla="*/ 422767 h 579759"/>
              <a:gd name="connsiteX6" fmla="*/ 150490 w 198130"/>
              <a:gd name="connsiteY6" fmla="*/ 540242 h 579759"/>
              <a:gd name="connsiteX7" fmla="*/ 198115 w 198130"/>
              <a:gd name="connsiteY7" fmla="*/ 578342 h 579759"/>
              <a:gd name="connsiteX8" fmla="*/ 153665 w 198130"/>
              <a:gd name="connsiteY8" fmla="*/ 533892 h 579759"/>
              <a:gd name="connsiteX9" fmla="*/ 7615 w 198130"/>
              <a:gd name="connsiteY9" fmla="*/ 216392 h 579759"/>
              <a:gd name="connsiteX10" fmla="*/ 20315 w 198130"/>
              <a:gd name="connsiteY10" fmla="*/ 276717 h 579759"/>
              <a:gd name="connsiteX11" fmla="*/ 17140 w 198130"/>
              <a:gd name="connsiteY11" fmla="*/ 117967 h 579759"/>
              <a:gd name="connsiteX12" fmla="*/ 42540 w 198130"/>
              <a:gd name="connsiteY12" fmla="*/ 3667 h 5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130" h="579759">
                <a:moveTo>
                  <a:pt x="42540" y="3667"/>
                </a:moveTo>
                <a:cubicBezTo>
                  <a:pt x="40952" y="27480"/>
                  <a:pt x="9732" y="220625"/>
                  <a:pt x="7615" y="260842"/>
                </a:cubicBezTo>
                <a:cubicBezTo>
                  <a:pt x="5498" y="301059"/>
                  <a:pt x="18728" y="220625"/>
                  <a:pt x="29840" y="244967"/>
                </a:cubicBezTo>
                <a:cubicBezTo>
                  <a:pt x="40952" y="269309"/>
                  <a:pt x="61590" y="370380"/>
                  <a:pt x="74290" y="406892"/>
                </a:cubicBezTo>
                <a:cubicBezTo>
                  <a:pt x="86990" y="443405"/>
                  <a:pt x="103394" y="461396"/>
                  <a:pt x="106040" y="464042"/>
                </a:cubicBezTo>
                <a:cubicBezTo>
                  <a:pt x="108686" y="466688"/>
                  <a:pt x="82757" y="410067"/>
                  <a:pt x="90165" y="422767"/>
                </a:cubicBezTo>
                <a:cubicBezTo>
                  <a:pt x="97573" y="435467"/>
                  <a:pt x="132498" y="514313"/>
                  <a:pt x="150490" y="540242"/>
                </a:cubicBezTo>
                <a:cubicBezTo>
                  <a:pt x="168482" y="566171"/>
                  <a:pt x="197586" y="579400"/>
                  <a:pt x="198115" y="578342"/>
                </a:cubicBezTo>
                <a:cubicBezTo>
                  <a:pt x="198644" y="577284"/>
                  <a:pt x="185415" y="594217"/>
                  <a:pt x="153665" y="533892"/>
                </a:cubicBezTo>
                <a:cubicBezTo>
                  <a:pt x="121915" y="473567"/>
                  <a:pt x="29840" y="259254"/>
                  <a:pt x="7615" y="216392"/>
                </a:cubicBezTo>
                <a:cubicBezTo>
                  <a:pt x="-14610" y="173530"/>
                  <a:pt x="18728" y="293121"/>
                  <a:pt x="20315" y="276717"/>
                </a:cubicBezTo>
                <a:cubicBezTo>
                  <a:pt x="21902" y="260313"/>
                  <a:pt x="15023" y="157654"/>
                  <a:pt x="17140" y="117967"/>
                </a:cubicBezTo>
                <a:cubicBezTo>
                  <a:pt x="19257" y="78280"/>
                  <a:pt x="44128" y="-20146"/>
                  <a:pt x="42540" y="3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D2A6C41-8BCD-F061-46A2-5F6257383C26}"/>
              </a:ext>
            </a:extLst>
          </p:cNvPr>
          <p:cNvSpPr/>
          <p:nvPr/>
        </p:nvSpPr>
        <p:spPr>
          <a:xfrm>
            <a:off x="2701789" y="4492594"/>
            <a:ext cx="486475" cy="282895"/>
          </a:xfrm>
          <a:custGeom>
            <a:avLst/>
            <a:gdLst>
              <a:gd name="connsiteX0" fmla="*/ 485911 w 486475"/>
              <a:gd name="connsiteY0" fmla="*/ 101631 h 282895"/>
              <a:gd name="connsiteX1" fmla="*/ 362086 w 486475"/>
              <a:gd name="connsiteY1" fmla="*/ 79406 h 282895"/>
              <a:gd name="connsiteX2" fmla="*/ 225561 w 486475"/>
              <a:gd name="connsiteY2" fmla="*/ 69881 h 282895"/>
              <a:gd name="connsiteX3" fmla="*/ 276361 w 486475"/>
              <a:gd name="connsiteY3" fmla="*/ 69881 h 282895"/>
              <a:gd name="connsiteX4" fmla="*/ 196986 w 486475"/>
              <a:gd name="connsiteY4" fmla="*/ 60356 h 282895"/>
              <a:gd name="connsiteX5" fmla="*/ 155711 w 486475"/>
              <a:gd name="connsiteY5" fmla="*/ 88931 h 282895"/>
              <a:gd name="connsiteX6" fmla="*/ 171586 w 486475"/>
              <a:gd name="connsiteY6" fmla="*/ 73056 h 282895"/>
              <a:gd name="connsiteX7" fmla="*/ 168411 w 486475"/>
              <a:gd name="connsiteY7" fmla="*/ 155606 h 282895"/>
              <a:gd name="connsiteX8" fmla="*/ 158886 w 486475"/>
              <a:gd name="connsiteY8" fmla="*/ 133381 h 282895"/>
              <a:gd name="connsiteX9" fmla="*/ 171586 w 486475"/>
              <a:gd name="connsiteY9" fmla="*/ 203231 h 282895"/>
              <a:gd name="connsiteX10" fmla="*/ 228736 w 486475"/>
              <a:gd name="connsiteY10" fmla="*/ 279431 h 282895"/>
              <a:gd name="connsiteX11" fmla="*/ 209686 w 486475"/>
              <a:gd name="connsiteY11" fmla="*/ 266731 h 282895"/>
              <a:gd name="connsiteX12" fmla="*/ 162061 w 486475"/>
              <a:gd name="connsiteY12" fmla="*/ 238156 h 282895"/>
              <a:gd name="connsiteX13" fmla="*/ 19186 w 486475"/>
              <a:gd name="connsiteY13" fmla="*/ 222281 h 282895"/>
              <a:gd name="connsiteX14" fmla="*/ 133486 w 486475"/>
              <a:gd name="connsiteY14" fmla="*/ 225456 h 282895"/>
              <a:gd name="connsiteX15" fmla="*/ 127136 w 486475"/>
              <a:gd name="connsiteY15" fmla="*/ 171481 h 282895"/>
              <a:gd name="connsiteX16" fmla="*/ 136 w 486475"/>
              <a:gd name="connsiteY16" fmla="*/ 107981 h 282895"/>
              <a:gd name="connsiteX17" fmla="*/ 101736 w 486475"/>
              <a:gd name="connsiteY17" fmla="*/ 133381 h 282895"/>
              <a:gd name="connsiteX18" fmla="*/ 63636 w 486475"/>
              <a:gd name="connsiteY18" fmla="*/ 63531 h 282895"/>
              <a:gd name="connsiteX19" fmla="*/ 111261 w 486475"/>
              <a:gd name="connsiteY19" fmla="*/ 101631 h 282895"/>
              <a:gd name="connsiteX20" fmla="*/ 127136 w 486475"/>
              <a:gd name="connsiteY20" fmla="*/ 38131 h 282895"/>
              <a:gd name="connsiteX21" fmla="*/ 111261 w 486475"/>
              <a:gd name="connsiteY21" fmla="*/ 31 h 282895"/>
              <a:gd name="connsiteX22" fmla="*/ 136661 w 486475"/>
              <a:gd name="connsiteY22" fmla="*/ 31781 h 282895"/>
              <a:gd name="connsiteX23" fmla="*/ 228736 w 486475"/>
              <a:gd name="connsiteY23" fmla="*/ 41306 h 282895"/>
              <a:gd name="connsiteX24" fmla="*/ 219211 w 486475"/>
              <a:gd name="connsiteY24" fmla="*/ 31781 h 282895"/>
              <a:gd name="connsiteX25" fmla="*/ 323986 w 486475"/>
              <a:gd name="connsiteY25" fmla="*/ 60356 h 282895"/>
              <a:gd name="connsiteX26" fmla="*/ 311286 w 486475"/>
              <a:gd name="connsiteY26" fmla="*/ 44481 h 282895"/>
              <a:gd name="connsiteX27" fmla="*/ 485911 w 486475"/>
              <a:gd name="connsiteY27" fmla="*/ 101631 h 28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6475" h="282895">
                <a:moveTo>
                  <a:pt x="485911" y="101631"/>
                </a:moveTo>
                <a:cubicBezTo>
                  <a:pt x="494378" y="107452"/>
                  <a:pt x="405478" y="84698"/>
                  <a:pt x="362086" y="79406"/>
                </a:cubicBezTo>
                <a:cubicBezTo>
                  <a:pt x="318694" y="74114"/>
                  <a:pt x="239848" y="71468"/>
                  <a:pt x="225561" y="69881"/>
                </a:cubicBezTo>
                <a:cubicBezTo>
                  <a:pt x="211274" y="68294"/>
                  <a:pt x="281123" y="71468"/>
                  <a:pt x="276361" y="69881"/>
                </a:cubicBezTo>
                <a:cubicBezTo>
                  <a:pt x="271599" y="68294"/>
                  <a:pt x="217094" y="57181"/>
                  <a:pt x="196986" y="60356"/>
                </a:cubicBezTo>
                <a:cubicBezTo>
                  <a:pt x="176878" y="63531"/>
                  <a:pt x="155711" y="88931"/>
                  <a:pt x="155711" y="88931"/>
                </a:cubicBezTo>
                <a:cubicBezTo>
                  <a:pt x="151478" y="91048"/>
                  <a:pt x="169469" y="61944"/>
                  <a:pt x="171586" y="73056"/>
                </a:cubicBezTo>
                <a:cubicBezTo>
                  <a:pt x="173703" y="84168"/>
                  <a:pt x="170528" y="145552"/>
                  <a:pt x="168411" y="155606"/>
                </a:cubicBezTo>
                <a:cubicBezTo>
                  <a:pt x="166294" y="165660"/>
                  <a:pt x="158357" y="125444"/>
                  <a:pt x="158886" y="133381"/>
                </a:cubicBezTo>
                <a:cubicBezTo>
                  <a:pt x="159415" y="141319"/>
                  <a:pt x="159944" y="178889"/>
                  <a:pt x="171586" y="203231"/>
                </a:cubicBezTo>
                <a:cubicBezTo>
                  <a:pt x="183228" y="227573"/>
                  <a:pt x="228736" y="279431"/>
                  <a:pt x="228736" y="279431"/>
                </a:cubicBezTo>
                <a:cubicBezTo>
                  <a:pt x="235086" y="290014"/>
                  <a:pt x="220798" y="273610"/>
                  <a:pt x="209686" y="266731"/>
                </a:cubicBezTo>
                <a:cubicBezTo>
                  <a:pt x="198574" y="259852"/>
                  <a:pt x="193811" y="245564"/>
                  <a:pt x="162061" y="238156"/>
                </a:cubicBezTo>
                <a:cubicBezTo>
                  <a:pt x="130311" y="230748"/>
                  <a:pt x="23948" y="224398"/>
                  <a:pt x="19186" y="222281"/>
                </a:cubicBezTo>
                <a:cubicBezTo>
                  <a:pt x="14424" y="220164"/>
                  <a:pt x="115494" y="233923"/>
                  <a:pt x="133486" y="225456"/>
                </a:cubicBezTo>
                <a:cubicBezTo>
                  <a:pt x="151478" y="216989"/>
                  <a:pt x="149361" y="191060"/>
                  <a:pt x="127136" y="171481"/>
                </a:cubicBezTo>
                <a:cubicBezTo>
                  <a:pt x="104911" y="151902"/>
                  <a:pt x="4369" y="114331"/>
                  <a:pt x="136" y="107981"/>
                </a:cubicBezTo>
                <a:cubicBezTo>
                  <a:pt x="-4097" y="101631"/>
                  <a:pt x="91153" y="140789"/>
                  <a:pt x="101736" y="133381"/>
                </a:cubicBezTo>
                <a:cubicBezTo>
                  <a:pt x="112319" y="125973"/>
                  <a:pt x="62049" y="68823"/>
                  <a:pt x="63636" y="63531"/>
                </a:cubicBezTo>
                <a:cubicBezTo>
                  <a:pt x="65223" y="58239"/>
                  <a:pt x="100678" y="105864"/>
                  <a:pt x="111261" y="101631"/>
                </a:cubicBezTo>
                <a:cubicBezTo>
                  <a:pt x="121844" y="97398"/>
                  <a:pt x="127136" y="55064"/>
                  <a:pt x="127136" y="38131"/>
                </a:cubicBezTo>
                <a:cubicBezTo>
                  <a:pt x="127136" y="21198"/>
                  <a:pt x="109673" y="1089"/>
                  <a:pt x="111261" y="31"/>
                </a:cubicBezTo>
                <a:cubicBezTo>
                  <a:pt x="112849" y="-1027"/>
                  <a:pt x="117082" y="24902"/>
                  <a:pt x="136661" y="31781"/>
                </a:cubicBezTo>
                <a:cubicBezTo>
                  <a:pt x="156240" y="38660"/>
                  <a:pt x="228736" y="41306"/>
                  <a:pt x="228736" y="41306"/>
                </a:cubicBezTo>
                <a:cubicBezTo>
                  <a:pt x="242494" y="41306"/>
                  <a:pt x="203336" y="28606"/>
                  <a:pt x="219211" y="31781"/>
                </a:cubicBezTo>
                <a:cubicBezTo>
                  <a:pt x="235086" y="34956"/>
                  <a:pt x="323986" y="60356"/>
                  <a:pt x="323986" y="60356"/>
                </a:cubicBezTo>
                <a:cubicBezTo>
                  <a:pt x="339332" y="62473"/>
                  <a:pt x="286415" y="37073"/>
                  <a:pt x="311286" y="44481"/>
                </a:cubicBezTo>
                <a:cubicBezTo>
                  <a:pt x="336157" y="51889"/>
                  <a:pt x="477444" y="95810"/>
                  <a:pt x="485911" y="101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CAC80EEA-90AB-08E8-5E17-3BB719C37CD7}"/>
              </a:ext>
            </a:extLst>
          </p:cNvPr>
          <p:cNvSpPr/>
          <p:nvPr/>
        </p:nvSpPr>
        <p:spPr>
          <a:xfrm>
            <a:off x="2727323" y="4632816"/>
            <a:ext cx="129500" cy="87718"/>
          </a:xfrm>
          <a:custGeom>
            <a:avLst/>
            <a:gdLst>
              <a:gd name="connsiteX0" fmla="*/ 2 w 129500"/>
              <a:gd name="connsiteY0" fmla="*/ 2684 h 87718"/>
              <a:gd name="connsiteX1" fmla="*/ 107952 w 129500"/>
              <a:gd name="connsiteY1" fmla="*/ 40784 h 87718"/>
              <a:gd name="connsiteX2" fmla="*/ 120652 w 129500"/>
              <a:gd name="connsiteY2" fmla="*/ 66184 h 87718"/>
              <a:gd name="connsiteX3" fmla="*/ 47627 w 129500"/>
              <a:gd name="connsiteY3" fmla="*/ 66184 h 87718"/>
              <a:gd name="connsiteX4" fmla="*/ 127002 w 129500"/>
              <a:gd name="connsiteY4" fmla="*/ 85234 h 87718"/>
              <a:gd name="connsiteX5" fmla="*/ 111127 w 129500"/>
              <a:gd name="connsiteY5" fmla="*/ 2684 h 87718"/>
              <a:gd name="connsiteX6" fmla="*/ 111127 w 129500"/>
              <a:gd name="connsiteY6" fmla="*/ 18559 h 87718"/>
              <a:gd name="connsiteX7" fmla="*/ 2 w 129500"/>
              <a:gd name="connsiteY7" fmla="*/ 2684 h 8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500" h="87718">
                <a:moveTo>
                  <a:pt x="2" y="2684"/>
                </a:moveTo>
                <a:cubicBezTo>
                  <a:pt x="-527" y="6388"/>
                  <a:pt x="87844" y="30201"/>
                  <a:pt x="107952" y="40784"/>
                </a:cubicBezTo>
                <a:cubicBezTo>
                  <a:pt x="128060" y="51367"/>
                  <a:pt x="130706" y="61951"/>
                  <a:pt x="120652" y="66184"/>
                </a:cubicBezTo>
                <a:cubicBezTo>
                  <a:pt x="110598" y="70417"/>
                  <a:pt x="46569" y="63009"/>
                  <a:pt x="47627" y="66184"/>
                </a:cubicBezTo>
                <a:cubicBezTo>
                  <a:pt x="48685" y="69359"/>
                  <a:pt x="116419" y="95817"/>
                  <a:pt x="127002" y="85234"/>
                </a:cubicBezTo>
                <a:cubicBezTo>
                  <a:pt x="137585" y="74651"/>
                  <a:pt x="111127" y="2684"/>
                  <a:pt x="111127" y="2684"/>
                </a:cubicBezTo>
                <a:cubicBezTo>
                  <a:pt x="108481" y="-8429"/>
                  <a:pt x="124356" y="18559"/>
                  <a:pt x="111127" y="18559"/>
                </a:cubicBezTo>
                <a:cubicBezTo>
                  <a:pt x="97898" y="18559"/>
                  <a:pt x="531" y="-1020"/>
                  <a:pt x="2" y="2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E107C59-13AB-F335-AC10-9C012A7B36E8}"/>
              </a:ext>
            </a:extLst>
          </p:cNvPr>
          <p:cNvSpPr/>
          <p:nvPr/>
        </p:nvSpPr>
        <p:spPr>
          <a:xfrm>
            <a:off x="2799546" y="4534126"/>
            <a:ext cx="292179" cy="34752"/>
          </a:xfrm>
          <a:custGeom>
            <a:avLst/>
            <a:gdLst>
              <a:gd name="connsiteX0" fmla="*/ 804 w 292179"/>
              <a:gd name="connsiteY0" fmla="*/ 2949 h 34752"/>
              <a:gd name="connsiteX1" fmla="*/ 283379 w 292179"/>
              <a:gd name="connsiteY1" fmla="*/ 34699 h 34752"/>
              <a:gd name="connsiteX2" fmla="*/ 200829 w 292179"/>
              <a:gd name="connsiteY2" fmla="*/ 9299 h 34752"/>
              <a:gd name="connsiteX3" fmla="*/ 804 w 292179"/>
              <a:gd name="connsiteY3" fmla="*/ 2949 h 3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79" h="34752">
                <a:moveTo>
                  <a:pt x="804" y="2949"/>
                </a:moveTo>
                <a:cubicBezTo>
                  <a:pt x="14562" y="7182"/>
                  <a:pt x="250042" y="33641"/>
                  <a:pt x="283379" y="34699"/>
                </a:cubicBezTo>
                <a:cubicBezTo>
                  <a:pt x="316716" y="35757"/>
                  <a:pt x="247925" y="20941"/>
                  <a:pt x="200829" y="9299"/>
                </a:cubicBezTo>
                <a:cubicBezTo>
                  <a:pt x="153733" y="-2343"/>
                  <a:pt x="-12954" y="-1284"/>
                  <a:pt x="804" y="2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DEE898B-8494-B691-11D1-5580F9C3B2BD}"/>
              </a:ext>
            </a:extLst>
          </p:cNvPr>
          <p:cNvSpPr/>
          <p:nvPr/>
        </p:nvSpPr>
        <p:spPr>
          <a:xfrm>
            <a:off x="3146242" y="4559176"/>
            <a:ext cx="186705" cy="179822"/>
          </a:xfrm>
          <a:custGeom>
            <a:avLst/>
            <a:gdLst>
              <a:gd name="connsiteX0" fmla="*/ 183 w 186705"/>
              <a:gd name="connsiteY0" fmla="*/ 124 h 179822"/>
              <a:gd name="connsiteX1" fmla="*/ 124008 w 186705"/>
              <a:gd name="connsiteY1" fmla="*/ 117599 h 179822"/>
              <a:gd name="connsiteX2" fmla="*/ 111308 w 186705"/>
              <a:gd name="connsiteY2" fmla="*/ 98549 h 179822"/>
              <a:gd name="connsiteX3" fmla="*/ 184333 w 186705"/>
              <a:gd name="connsiteY3" fmla="*/ 177924 h 179822"/>
              <a:gd name="connsiteX4" fmla="*/ 155758 w 186705"/>
              <a:gd name="connsiteY4" fmla="*/ 142999 h 179822"/>
              <a:gd name="connsiteX5" fmla="*/ 183 w 186705"/>
              <a:gd name="connsiteY5" fmla="*/ 124 h 17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05" h="179822">
                <a:moveTo>
                  <a:pt x="183" y="124"/>
                </a:moveTo>
                <a:cubicBezTo>
                  <a:pt x="-5109" y="-4109"/>
                  <a:pt x="105487" y="101195"/>
                  <a:pt x="124008" y="117599"/>
                </a:cubicBezTo>
                <a:cubicBezTo>
                  <a:pt x="142529" y="134003"/>
                  <a:pt x="101254" y="88495"/>
                  <a:pt x="111308" y="98549"/>
                </a:cubicBezTo>
                <a:cubicBezTo>
                  <a:pt x="121362" y="108603"/>
                  <a:pt x="176925" y="170516"/>
                  <a:pt x="184333" y="177924"/>
                </a:cubicBezTo>
                <a:cubicBezTo>
                  <a:pt x="191741" y="185332"/>
                  <a:pt x="181687" y="170516"/>
                  <a:pt x="155758" y="142999"/>
                </a:cubicBezTo>
                <a:cubicBezTo>
                  <a:pt x="129829" y="115482"/>
                  <a:pt x="5475" y="4357"/>
                  <a:pt x="183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BEA59DC7-148A-F8F5-36E5-A0A1C2D18520}"/>
              </a:ext>
            </a:extLst>
          </p:cNvPr>
          <p:cNvSpPr/>
          <p:nvPr/>
        </p:nvSpPr>
        <p:spPr>
          <a:xfrm>
            <a:off x="2886075" y="4533843"/>
            <a:ext cx="34939" cy="249925"/>
          </a:xfrm>
          <a:custGeom>
            <a:avLst/>
            <a:gdLst>
              <a:gd name="connsiteX0" fmla="*/ 19050 w 34939"/>
              <a:gd name="connsiteY0" fmla="*/ 57 h 249925"/>
              <a:gd name="connsiteX1" fmla="*/ 12700 w 34939"/>
              <a:gd name="connsiteY1" fmla="*/ 117532 h 249925"/>
              <a:gd name="connsiteX2" fmla="*/ 19050 w 34939"/>
              <a:gd name="connsiteY2" fmla="*/ 181032 h 249925"/>
              <a:gd name="connsiteX3" fmla="*/ 12700 w 34939"/>
              <a:gd name="connsiteY3" fmla="*/ 133407 h 249925"/>
              <a:gd name="connsiteX4" fmla="*/ 34925 w 34939"/>
              <a:gd name="connsiteY4" fmla="*/ 247707 h 249925"/>
              <a:gd name="connsiteX5" fmla="*/ 15875 w 34939"/>
              <a:gd name="connsiteY5" fmla="*/ 203257 h 249925"/>
              <a:gd name="connsiteX6" fmla="*/ 0 w 34939"/>
              <a:gd name="connsiteY6" fmla="*/ 133407 h 249925"/>
              <a:gd name="connsiteX7" fmla="*/ 19050 w 34939"/>
              <a:gd name="connsiteY7" fmla="*/ 57 h 24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39" h="249925">
                <a:moveTo>
                  <a:pt x="19050" y="57"/>
                </a:moveTo>
                <a:cubicBezTo>
                  <a:pt x="21167" y="-2589"/>
                  <a:pt x="12700" y="87370"/>
                  <a:pt x="12700" y="117532"/>
                </a:cubicBezTo>
                <a:cubicBezTo>
                  <a:pt x="12700" y="147694"/>
                  <a:pt x="19050" y="178386"/>
                  <a:pt x="19050" y="181032"/>
                </a:cubicBezTo>
                <a:cubicBezTo>
                  <a:pt x="19050" y="183678"/>
                  <a:pt x="10054" y="122294"/>
                  <a:pt x="12700" y="133407"/>
                </a:cubicBezTo>
                <a:cubicBezTo>
                  <a:pt x="15346" y="144520"/>
                  <a:pt x="34396" y="236065"/>
                  <a:pt x="34925" y="247707"/>
                </a:cubicBezTo>
                <a:cubicBezTo>
                  <a:pt x="35454" y="259349"/>
                  <a:pt x="21696" y="222307"/>
                  <a:pt x="15875" y="203257"/>
                </a:cubicBezTo>
                <a:cubicBezTo>
                  <a:pt x="10054" y="184207"/>
                  <a:pt x="0" y="163569"/>
                  <a:pt x="0" y="133407"/>
                </a:cubicBezTo>
                <a:cubicBezTo>
                  <a:pt x="0" y="103245"/>
                  <a:pt x="16933" y="2703"/>
                  <a:pt x="1905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341D2E8-579D-2814-9C04-A04FDA6D44EA}"/>
              </a:ext>
            </a:extLst>
          </p:cNvPr>
          <p:cNvSpPr/>
          <p:nvPr/>
        </p:nvSpPr>
        <p:spPr>
          <a:xfrm>
            <a:off x="2899830" y="4520569"/>
            <a:ext cx="40694" cy="308899"/>
          </a:xfrm>
          <a:custGeom>
            <a:avLst/>
            <a:gdLst>
              <a:gd name="connsiteX0" fmla="*/ 30695 w 40694"/>
              <a:gd name="connsiteY0" fmla="*/ 631 h 308899"/>
              <a:gd name="connsiteX1" fmla="*/ 17995 w 40694"/>
              <a:gd name="connsiteY1" fmla="*/ 140331 h 308899"/>
              <a:gd name="connsiteX2" fmla="*/ 17995 w 40694"/>
              <a:gd name="connsiteY2" fmla="*/ 222881 h 308899"/>
              <a:gd name="connsiteX3" fmla="*/ 17995 w 40694"/>
              <a:gd name="connsiteY3" fmla="*/ 184781 h 308899"/>
              <a:gd name="connsiteX4" fmla="*/ 40220 w 40694"/>
              <a:gd name="connsiteY4" fmla="*/ 305431 h 308899"/>
              <a:gd name="connsiteX5" fmla="*/ 30695 w 40694"/>
              <a:gd name="connsiteY5" fmla="*/ 267331 h 308899"/>
              <a:gd name="connsiteX6" fmla="*/ 2120 w 40694"/>
              <a:gd name="connsiteY6" fmla="*/ 175256 h 308899"/>
              <a:gd name="connsiteX7" fmla="*/ 5295 w 40694"/>
              <a:gd name="connsiteY7" fmla="*/ 200656 h 308899"/>
              <a:gd name="connsiteX8" fmla="*/ 30695 w 40694"/>
              <a:gd name="connsiteY8" fmla="*/ 631 h 30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94" h="308899">
                <a:moveTo>
                  <a:pt x="30695" y="631"/>
                </a:moveTo>
                <a:cubicBezTo>
                  <a:pt x="32812" y="-9423"/>
                  <a:pt x="20112" y="103289"/>
                  <a:pt x="17995" y="140331"/>
                </a:cubicBezTo>
                <a:cubicBezTo>
                  <a:pt x="15878" y="177373"/>
                  <a:pt x="17995" y="222881"/>
                  <a:pt x="17995" y="222881"/>
                </a:cubicBezTo>
                <a:cubicBezTo>
                  <a:pt x="17995" y="230289"/>
                  <a:pt x="14291" y="171023"/>
                  <a:pt x="17995" y="184781"/>
                </a:cubicBezTo>
                <a:cubicBezTo>
                  <a:pt x="21699" y="198539"/>
                  <a:pt x="38103" y="291673"/>
                  <a:pt x="40220" y="305431"/>
                </a:cubicBezTo>
                <a:cubicBezTo>
                  <a:pt x="42337" y="319189"/>
                  <a:pt x="37045" y="289027"/>
                  <a:pt x="30695" y="267331"/>
                </a:cubicBezTo>
                <a:cubicBezTo>
                  <a:pt x="24345" y="245635"/>
                  <a:pt x="6353" y="186369"/>
                  <a:pt x="2120" y="175256"/>
                </a:cubicBezTo>
                <a:cubicBezTo>
                  <a:pt x="-2113" y="164144"/>
                  <a:pt x="533" y="227114"/>
                  <a:pt x="5295" y="200656"/>
                </a:cubicBezTo>
                <a:cubicBezTo>
                  <a:pt x="10057" y="174198"/>
                  <a:pt x="28578" y="10685"/>
                  <a:pt x="30695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52F4918E-1197-443B-C9B7-F1A97F044AF9}"/>
              </a:ext>
            </a:extLst>
          </p:cNvPr>
          <p:cNvSpPr/>
          <p:nvPr/>
        </p:nvSpPr>
        <p:spPr>
          <a:xfrm>
            <a:off x="2895538" y="4727541"/>
            <a:ext cx="177872" cy="231812"/>
          </a:xfrm>
          <a:custGeom>
            <a:avLst/>
            <a:gdLst>
              <a:gd name="connsiteX0" fmla="*/ 62 w 177872"/>
              <a:gd name="connsiteY0" fmla="*/ 34 h 231812"/>
              <a:gd name="connsiteX1" fmla="*/ 47687 w 177872"/>
              <a:gd name="connsiteY1" fmla="*/ 123859 h 231812"/>
              <a:gd name="connsiteX2" fmla="*/ 120712 w 177872"/>
              <a:gd name="connsiteY2" fmla="*/ 181009 h 231812"/>
              <a:gd name="connsiteX3" fmla="*/ 79437 w 177872"/>
              <a:gd name="connsiteY3" fmla="*/ 158784 h 231812"/>
              <a:gd name="connsiteX4" fmla="*/ 139762 w 177872"/>
              <a:gd name="connsiteY4" fmla="*/ 181009 h 231812"/>
              <a:gd name="connsiteX5" fmla="*/ 108012 w 177872"/>
              <a:gd name="connsiteY5" fmla="*/ 155609 h 231812"/>
              <a:gd name="connsiteX6" fmla="*/ 155637 w 177872"/>
              <a:gd name="connsiteY6" fmla="*/ 168309 h 231812"/>
              <a:gd name="connsiteX7" fmla="*/ 155637 w 177872"/>
              <a:gd name="connsiteY7" fmla="*/ 161959 h 231812"/>
              <a:gd name="connsiteX8" fmla="*/ 171512 w 177872"/>
              <a:gd name="connsiteY8" fmla="*/ 231809 h 231812"/>
              <a:gd name="connsiteX9" fmla="*/ 174687 w 177872"/>
              <a:gd name="connsiteY9" fmla="*/ 165134 h 231812"/>
              <a:gd name="connsiteX10" fmla="*/ 127062 w 177872"/>
              <a:gd name="connsiteY10" fmla="*/ 181009 h 231812"/>
              <a:gd name="connsiteX11" fmla="*/ 57212 w 177872"/>
              <a:gd name="connsiteY11" fmla="*/ 136559 h 231812"/>
              <a:gd name="connsiteX12" fmla="*/ 62 w 177872"/>
              <a:gd name="connsiteY12" fmla="*/ 34 h 23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872" h="231812">
                <a:moveTo>
                  <a:pt x="62" y="34"/>
                </a:moveTo>
                <a:cubicBezTo>
                  <a:pt x="-1526" y="-2083"/>
                  <a:pt x="27579" y="93696"/>
                  <a:pt x="47687" y="123859"/>
                </a:cubicBezTo>
                <a:cubicBezTo>
                  <a:pt x="67795" y="154022"/>
                  <a:pt x="115420" y="175188"/>
                  <a:pt x="120712" y="181009"/>
                </a:cubicBezTo>
                <a:cubicBezTo>
                  <a:pt x="126004" y="186830"/>
                  <a:pt x="76262" y="158784"/>
                  <a:pt x="79437" y="158784"/>
                </a:cubicBezTo>
                <a:cubicBezTo>
                  <a:pt x="82612" y="158784"/>
                  <a:pt x="135000" y="181538"/>
                  <a:pt x="139762" y="181009"/>
                </a:cubicBezTo>
                <a:cubicBezTo>
                  <a:pt x="144525" y="180480"/>
                  <a:pt x="105366" y="157726"/>
                  <a:pt x="108012" y="155609"/>
                </a:cubicBezTo>
                <a:cubicBezTo>
                  <a:pt x="110658" y="153492"/>
                  <a:pt x="155637" y="168309"/>
                  <a:pt x="155637" y="168309"/>
                </a:cubicBezTo>
                <a:cubicBezTo>
                  <a:pt x="163574" y="169367"/>
                  <a:pt x="152991" y="151376"/>
                  <a:pt x="155637" y="161959"/>
                </a:cubicBezTo>
                <a:cubicBezTo>
                  <a:pt x="158283" y="172542"/>
                  <a:pt x="168337" y="231280"/>
                  <a:pt x="171512" y="231809"/>
                </a:cubicBezTo>
                <a:cubicBezTo>
                  <a:pt x="174687" y="232338"/>
                  <a:pt x="182095" y="173601"/>
                  <a:pt x="174687" y="165134"/>
                </a:cubicBezTo>
                <a:cubicBezTo>
                  <a:pt x="167279" y="156667"/>
                  <a:pt x="146641" y="185771"/>
                  <a:pt x="127062" y="181009"/>
                </a:cubicBezTo>
                <a:cubicBezTo>
                  <a:pt x="107483" y="176247"/>
                  <a:pt x="74675" y="163547"/>
                  <a:pt x="57212" y="136559"/>
                </a:cubicBezTo>
                <a:cubicBezTo>
                  <a:pt x="39749" y="109571"/>
                  <a:pt x="1650" y="2151"/>
                  <a:pt x="62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09A20390-52CA-5D08-C76C-14CBDD0EFFB0}"/>
              </a:ext>
            </a:extLst>
          </p:cNvPr>
          <p:cNvSpPr/>
          <p:nvPr/>
        </p:nvSpPr>
        <p:spPr>
          <a:xfrm>
            <a:off x="2917582" y="4546600"/>
            <a:ext cx="191254" cy="305050"/>
          </a:xfrm>
          <a:custGeom>
            <a:avLst/>
            <a:gdLst>
              <a:gd name="connsiteX0" fmla="*/ 25643 w 191254"/>
              <a:gd name="connsiteY0" fmla="*/ 0 h 305050"/>
              <a:gd name="connsiteX1" fmla="*/ 28818 w 191254"/>
              <a:gd name="connsiteY1" fmla="*/ 184150 h 305050"/>
              <a:gd name="connsiteX2" fmla="*/ 57393 w 191254"/>
              <a:gd name="connsiteY2" fmla="*/ 250825 h 305050"/>
              <a:gd name="connsiteX3" fmla="*/ 44693 w 191254"/>
              <a:gd name="connsiteY3" fmla="*/ 250825 h 305050"/>
              <a:gd name="connsiteX4" fmla="*/ 111368 w 191254"/>
              <a:gd name="connsiteY4" fmla="*/ 295275 h 305050"/>
              <a:gd name="connsiteX5" fmla="*/ 85968 w 191254"/>
              <a:gd name="connsiteY5" fmla="*/ 298450 h 305050"/>
              <a:gd name="connsiteX6" fmla="*/ 190743 w 191254"/>
              <a:gd name="connsiteY6" fmla="*/ 304800 h 305050"/>
              <a:gd name="connsiteX7" fmla="*/ 124068 w 191254"/>
              <a:gd name="connsiteY7" fmla="*/ 301625 h 305050"/>
              <a:gd name="connsiteX8" fmla="*/ 79618 w 191254"/>
              <a:gd name="connsiteY8" fmla="*/ 282575 h 305050"/>
              <a:gd name="connsiteX9" fmla="*/ 243 w 191254"/>
              <a:gd name="connsiteY9" fmla="*/ 260350 h 305050"/>
              <a:gd name="connsiteX10" fmla="*/ 54218 w 191254"/>
              <a:gd name="connsiteY10" fmla="*/ 260350 h 305050"/>
              <a:gd name="connsiteX11" fmla="*/ 35168 w 191254"/>
              <a:gd name="connsiteY11" fmla="*/ 212725 h 305050"/>
              <a:gd name="connsiteX12" fmla="*/ 22468 w 191254"/>
              <a:gd name="connsiteY12" fmla="*/ 184150 h 305050"/>
              <a:gd name="connsiteX13" fmla="*/ 25643 w 191254"/>
              <a:gd name="connsiteY13" fmla="*/ 0 h 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254" h="305050">
                <a:moveTo>
                  <a:pt x="25643" y="0"/>
                </a:moveTo>
                <a:cubicBezTo>
                  <a:pt x="26701" y="0"/>
                  <a:pt x="23526" y="142346"/>
                  <a:pt x="28818" y="184150"/>
                </a:cubicBezTo>
                <a:cubicBezTo>
                  <a:pt x="34110" y="225954"/>
                  <a:pt x="54747" y="239712"/>
                  <a:pt x="57393" y="250825"/>
                </a:cubicBezTo>
                <a:cubicBezTo>
                  <a:pt x="60039" y="261938"/>
                  <a:pt x="35697" y="243417"/>
                  <a:pt x="44693" y="250825"/>
                </a:cubicBezTo>
                <a:cubicBezTo>
                  <a:pt x="53689" y="258233"/>
                  <a:pt x="104489" y="287337"/>
                  <a:pt x="111368" y="295275"/>
                </a:cubicBezTo>
                <a:cubicBezTo>
                  <a:pt x="118247" y="303213"/>
                  <a:pt x="72739" y="296863"/>
                  <a:pt x="85968" y="298450"/>
                </a:cubicBezTo>
                <a:cubicBezTo>
                  <a:pt x="99197" y="300037"/>
                  <a:pt x="184393" y="304271"/>
                  <a:pt x="190743" y="304800"/>
                </a:cubicBezTo>
                <a:cubicBezTo>
                  <a:pt x="197093" y="305329"/>
                  <a:pt x="142589" y="305329"/>
                  <a:pt x="124068" y="301625"/>
                </a:cubicBezTo>
                <a:cubicBezTo>
                  <a:pt x="105547" y="297921"/>
                  <a:pt x="100255" y="289454"/>
                  <a:pt x="79618" y="282575"/>
                </a:cubicBezTo>
                <a:cubicBezTo>
                  <a:pt x="58981" y="275696"/>
                  <a:pt x="4476" y="264054"/>
                  <a:pt x="243" y="260350"/>
                </a:cubicBezTo>
                <a:cubicBezTo>
                  <a:pt x="-3990" y="256646"/>
                  <a:pt x="48397" y="268287"/>
                  <a:pt x="54218" y="260350"/>
                </a:cubicBezTo>
                <a:cubicBezTo>
                  <a:pt x="60039" y="252413"/>
                  <a:pt x="40460" y="225425"/>
                  <a:pt x="35168" y="212725"/>
                </a:cubicBezTo>
                <a:cubicBezTo>
                  <a:pt x="29876" y="200025"/>
                  <a:pt x="21939" y="218546"/>
                  <a:pt x="22468" y="184150"/>
                </a:cubicBezTo>
                <a:cubicBezTo>
                  <a:pt x="22997" y="149754"/>
                  <a:pt x="24585" y="0"/>
                  <a:pt x="2564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9E05EC0A-08EF-C46D-C7C3-554E9C24446D}"/>
              </a:ext>
            </a:extLst>
          </p:cNvPr>
          <p:cNvSpPr/>
          <p:nvPr/>
        </p:nvSpPr>
        <p:spPr>
          <a:xfrm>
            <a:off x="3082634" y="4610010"/>
            <a:ext cx="233425" cy="273154"/>
          </a:xfrm>
          <a:custGeom>
            <a:avLst/>
            <a:gdLst>
              <a:gd name="connsiteX0" fmla="*/ 124116 w 233425"/>
              <a:gd name="connsiteY0" fmla="*/ 90 h 273154"/>
              <a:gd name="connsiteX1" fmla="*/ 209841 w 233425"/>
              <a:gd name="connsiteY1" fmla="*/ 108040 h 273154"/>
              <a:gd name="connsiteX2" fmla="*/ 213016 w 233425"/>
              <a:gd name="connsiteY2" fmla="*/ 127090 h 273154"/>
              <a:gd name="connsiteX3" fmla="*/ 133641 w 233425"/>
              <a:gd name="connsiteY3" fmla="*/ 165190 h 273154"/>
              <a:gd name="connsiteX4" fmla="*/ 41566 w 233425"/>
              <a:gd name="connsiteY4" fmla="*/ 219165 h 273154"/>
              <a:gd name="connsiteX5" fmla="*/ 57441 w 233425"/>
              <a:gd name="connsiteY5" fmla="*/ 206465 h 273154"/>
              <a:gd name="connsiteX6" fmla="*/ 291 w 233425"/>
              <a:gd name="connsiteY6" fmla="*/ 273140 h 273154"/>
              <a:gd name="connsiteX7" fmla="*/ 86016 w 233425"/>
              <a:gd name="connsiteY7" fmla="*/ 200115 h 273154"/>
              <a:gd name="connsiteX8" fmla="*/ 44741 w 233425"/>
              <a:gd name="connsiteY8" fmla="*/ 225515 h 273154"/>
              <a:gd name="connsiteX9" fmla="*/ 232066 w 233425"/>
              <a:gd name="connsiteY9" fmla="*/ 130265 h 273154"/>
              <a:gd name="connsiteX10" fmla="*/ 124116 w 233425"/>
              <a:gd name="connsiteY10" fmla="*/ 90 h 27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425" h="273154">
                <a:moveTo>
                  <a:pt x="124116" y="90"/>
                </a:moveTo>
                <a:cubicBezTo>
                  <a:pt x="120412" y="-3614"/>
                  <a:pt x="209841" y="108040"/>
                  <a:pt x="209841" y="108040"/>
                </a:cubicBezTo>
                <a:cubicBezTo>
                  <a:pt x="224658" y="129207"/>
                  <a:pt x="225716" y="117565"/>
                  <a:pt x="213016" y="127090"/>
                </a:cubicBezTo>
                <a:cubicBezTo>
                  <a:pt x="200316" y="136615"/>
                  <a:pt x="162216" y="149844"/>
                  <a:pt x="133641" y="165190"/>
                </a:cubicBezTo>
                <a:cubicBezTo>
                  <a:pt x="105066" y="180536"/>
                  <a:pt x="41566" y="219165"/>
                  <a:pt x="41566" y="219165"/>
                </a:cubicBezTo>
                <a:cubicBezTo>
                  <a:pt x="28866" y="226044"/>
                  <a:pt x="64320" y="197469"/>
                  <a:pt x="57441" y="206465"/>
                </a:cubicBezTo>
                <a:cubicBezTo>
                  <a:pt x="50562" y="215461"/>
                  <a:pt x="-4471" y="274198"/>
                  <a:pt x="291" y="273140"/>
                </a:cubicBezTo>
                <a:cubicBezTo>
                  <a:pt x="5053" y="272082"/>
                  <a:pt x="78608" y="208053"/>
                  <a:pt x="86016" y="200115"/>
                </a:cubicBezTo>
                <a:cubicBezTo>
                  <a:pt x="93424" y="192178"/>
                  <a:pt x="20399" y="237157"/>
                  <a:pt x="44741" y="225515"/>
                </a:cubicBezTo>
                <a:cubicBezTo>
                  <a:pt x="69083" y="213873"/>
                  <a:pt x="216720" y="167836"/>
                  <a:pt x="232066" y="130265"/>
                </a:cubicBezTo>
                <a:cubicBezTo>
                  <a:pt x="247412" y="92694"/>
                  <a:pt x="127820" y="3794"/>
                  <a:pt x="124116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873A15C8-0B18-9603-443B-9A36407BF3BB}"/>
              </a:ext>
            </a:extLst>
          </p:cNvPr>
          <p:cNvSpPr/>
          <p:nvPr/>
        </p:nvSpPr>
        <p:spPr>
          <a:xfrm>
            <a:off x="2943189" y="4760836"/>
            <a:ext cx="389797" cy="129911"/>
          </a:xfrm>
          <a:custGeom>
            <a:avLst/>
            <a:gdLst>
              <a:gd name="connsiteX0" fmla="*/ 36 w 389797"/>
              <a:gd name="connsiteY0" fmla="*/ 84214 h 129911"/>
              <a:gd name="connsiteX1" fmla="*/ 161961 w 389797"/>
              <a:gd name="connsiteY1" fmla="*/ 106439 h 129911"/>
              <a:gd name="connsiteX2" fmla="*/ 123861 w 389797"/>
              <a:gd name="connsiteY2" fmla="*/ 115964 h 129911"/>
              <a:gd name="connsiteX3" fmla="*/ 209586 w 389797"/>
              <a:gd name="connsiteY3" fmla="*/ 77864 h 129911"/>
              <a:gd name="connsiteX4" fmla="*/ 387386 w 389797"/>
              <a:gd name="connsiteY4" fmla="*/ 1664 h 129911"/>
              <a:gd name="connsiteX5" fmla="*/ 301661 w 389797"/>
              <a:gd name="connsiteY5" fmla="*/ 33414 h 129911"/>
              <a:gd name="connsiteX6" fmla="*/ 149261 w 389797"/>
              <a:gd name="connsiteY6" fmla="*/ 125489 h 129911"/>
              <a:gd name="connsiteX7" fmla="*/ 177836 w 389797"/>
              <a:gd name="connsiteY7" fmla="*/ 112789 h 129911"/>
              <a:gd name="connsiteX8" fmla="*/ 36 w 389797"/>
              <a:gd name="connsiteY8" fmla="*/ 84214 h 12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797" h="129911">
                <a:moveTo>
                  <a:pt x="36" y="84214"/>
                </a:moveTo>
                <a:cubicBezTo>
                  <a:pt x="-2610" y="83156"/>
                  <a:pt x="141324" y="101147"/>
                  <a:pt x="161961" y="106439"/>
                </a:cubicBezTo>
                <a:cubicBezTo>
                  <a:pt x="182598" y="111731"/>
                  <a:pt x="115924" y="120727"/>
                  <a:pt x="123861" y="115964"/>
                </a:cubicBezTo>
                <a:cubicBezTo>
                  <a:pt x="131799" y="111202"/>
                  <a:pt x="209586" y="77864"/>
                  <a:pt x="209586" y="77864"/>
                </a:cubicBezTo>
                <a:lnTo>
                  <a:pt x="387386" y="1664"/>
                </a:lnTo>
                <a:cubicBezTo>
                  <a:pt x="402732" y="-5744"/>
                  <a:pt x="341349" y="12776"/>
                  <a:pt x="301661" y="33414"/>
                </a:cubicBezTo>
                <a:cubicBezTo>
                  <a:pt x="261974" y="54051"/>
                  <a:pt x="169899" y="112260"/>
                  <a:pt x="149261" y="125489"/>
                </a:cubicBezTo>
                <a:cubicBezTo>
                  <a:pt x="128623" y="138718"/>
                  <a:pt x="196886" y="118610"/>
                  <a:pt x="177836" y="112789"/>
                </a:cubicBezTo>
                <a:cubicBezTo>
                  <a:pt x="158786" y="106968"/>
                  <a:pt x="2682" y="85272"/>
                  <a:pt x="36" y="84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2C967DC1-2B4C-C974-37C4-940778DD17AF}"/>
              </a:ext>
            </a:extLst>
          </p:cNvPr>
          <p:cNvSpPr/>
          <p:nvPr/>
        </p:nvSpPr>
        <p:spPr>
          <a:xfrm>
            <a:off x="3105150" y="4527550"/>
            <a:ext cx="289303" cy="251683"/>
          </a:xfrm>
          <a:custGeom>
            <a:avLst/>
            <a:gdLst>
              <a:gd name="connsiteX0" fmla="*/ 0 w 289303"/>
              <a:gd name="connsiteY0" fmla="*/ 0 h 251683"/>
              <a:gd name="connsiteX1" fmla="*/ 193675 w 289303"/>
              <a:gd name="connsiteY1" fmla="*/ 155575 h 251683"/>
              <a:gd name="connsiteX2" fmla="*/ 257175 w 289303"/>
              <a:gd name="connsiteY2" fmla="*/ 222250 h 251683"/>
              <a:gd name="connsiteX3" fmla="*/ 219075 w 289303"/>
              <a:gd name="connsiteY3" fmla="*/ 184150 h 251683"/>
              <a:gd name="connsiteX4" fmla="*/ 288925 w 289303"/>
              <a:gd name="connsiteY4" fmla="*/ 250825 h 251683"/>
              <a:gd name="connsiteX5" fmla="*/ 244475 w 289303"/>
              <a:gd name="connsiteY5" fmla="*/ 215900 h 251683"/>
              <a:gd name="connsiteX6" fmla="*/ 190500 w 289303"/>
              <a:gd name="connsiteY6" fmla="*/ 130175 h 251683"/>
              <a:gd name="connsiteX7" fmla="*/ 238125 w 289303"/>
              <a:gd name="connsiteY7" fmla="*/ 174625 h 251683"/>
              <a:gd name="connsiteX8" fmla="*/ 158750 w 289303"/>
              <a:gd name="connsiteY8" fmla="*/ 130175 h 251683"/>
              <a:gd name="connsiteX9" fmla="*/ 0 w 289303"/>
              <a:gd name="connsiteY9" fmla="*/ 0 h 25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303" h="251683">
                <a:moveTo>
                  <a:pt x="0" y="0"/>
                </a:moveTo>
                <a:cubicBezTo>
                  <a:pt x="5821" y="4233"/>
                  <a:pt x="150813" y="118533"/>
                  <a:pt x="193675" y="155575"/>
                </a:cubicBezTo>
                <a:cubicBezTo>
                  <a:pt x="236538" y="192617"/>
                  <a:pt x="252942" y="217488"/>
                  <a:pt x="257175" y="222250"/>
                </a:cubicBezTo>
                <a:cubicBezTo>
                  <a:pt x="261408" y="227012"/>
                  <a:pt x="213783" y="179388"/>
                  <a:pt x="219075" y="184150"/>
                </a:cubicBezTo>
                <a:cubicBezTo>
                  <a:pt x="224367" y="188913"/>
                  <a:pt x="284692" y="245533"/>
                  <a:pt x="288925" y="250825"/>
                </a:cubicBezTo>
                <a:cubicBezTo>
                  <a:pt x="293158" y="256117"/>
                  <a:pt x="260879" y="236008"/>
                  <a:pt x="244475" y="215900"/>
                </a:cubicBezTo>
                <a:cubicBezTo>
                  <a:pt x="228071" y="195792"/>
                  <a:pt x="191558" y="137054"/>
                  <a:pt x="190500" y="130175"/>
                </a:cubicBezTo>
                <a:cubicBezTo>
                  <a:pt x="189442" y="123296"/>
                  <a:pt x="243417" y="174625"/>
                  <a:pt x="238125" y="174625"/>
                </a:cubicBezTo>
                <a:cubicBezTo>
                  <a:pt x="232833" y="174625"/>
                  <a:pt x="191558" y="157163"/>
                  <a:pt x="158750" y="130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7986D90A-9FD6-B29E-F243-149E43E0BBD8}"/>
              </a:ext>
            </a:extLst>
          </p:cNvPr>
          <p:cNvSpPr/>
          <p:nvPr/>
        </p:nvSpPr>
        <p:spPr>
          <a:xfrm>
            <a:off x="2930909" y="4542278"/>
            <a:ext cx="176854" cy="281824"/>
          </a:xfrm>
          <a:custGeom>
            <a:avLst/>
            <a:gdLst>
              <a:gd name="connsiteX0" fmla="*/ 129791 w 176854"/>
              <a:gd name="connsiteY0" fmla="*/ 4322 h 281824"/>
              <a:gd name="connsiteX1" fmla="*/ 167891 w 176854"/>
              <a:gd name="connsiteY1" fmla="*/ 74172 h 281824"/>
              <a:gd name="connsiteX2" fmla="*/ 174241 w 176854"/>
              <a:gd name="connsiteY2" fmla="*/ 150372 h 281824"/>
              <a:gd name="connsiteX3" fmla="*/ 167891 w 176854"/>
              <a:gd name="connsiteY3" fmla="*/ 226572 h 281824"/>
              <a:gd name="connsiteX4" fmla="*/ 174241 w 176854"/>
              <a:gd name="connsiteY4" fmla="*/ 204347 h 281824"/>
              <a:gd name="connsiteX5" fmla="*/ 117091 w 176854"/>
              <a:gd name="connsiteY5" fmla="*/ 280547 h 281824"/>
              <a:gd name="connsiteX6" fmla="*/ 50416 w 176854"/>
              <a:gd name="connsiteY6" fmla="*/ 245622 h 281824"/>
              <a:gd name="connsiteX7" fmla="*/ 21841 w 176854"/>
              <a:gd name="connsiteY7" fmla="*/ 163072 h 281824"/>
              <a:gd name="connsiteX8" fmla="*/ 12316 w 176854"/>
              <a:gd name="connsiteY8" fmla="*/ 74172 h 281824"/>
              <a:gd name="connsiteX9" fmla="*/ 2791 w 176854"/>
              <a:gd name="connsiteY9" fmla="*/ 10672 h 281824"/>
              <a:gd name="connsiteX10" fmla="*/ 66291 w 176854"/>
              <a:gd name="connsiteY10" fmla="*/ 7497 h 281824"/>
              <a:gd name="connsiteX11" fmla="*/ 129791 w 176854"/>
              <a:gd name="connsiteY11" fmla="*/ 4322 h 28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854" h="281824">
                <a:moveTo>
                  <a:pt x="129791" y="4322"/>
                </a:moveTo>
                <a:cubicBezTo>
                  <a:pt x="146724" y="15434"/>
                  <a:pt x="160483" y="49830"/>
                  <a:pt x="167891" y="74172"/>
                </a:cubicBezTo>
                <a:cubicBezTo>
                  <a:pt x="175299" y="98514"/>
                  <a:pt x="174241" y="124972"/>
                  <a:pt x="174241" y="150372"/>
                </a:cubicBezTo>
                <a:cubicBezTo>
                  <a:pt x="174241" y="175772"/>
                  <a:pt x="167891" y="217576"/>
                  <a:pt x="167891" y="226572"/>
                </a:cubicBezTo>
                <a:cubicBezTo>
                  <a:pt x="167891" y="235568"/>
                  <a:pt x="182708" y="195351"/>
                  <a:pt x="174241" y="204347"/>
                </a:cubicBezTo>
                <a:cubicBezTo>
                  <a:pt x="165774" y="213343"/>
                  <a:pt x="137728" y="273668"/>
                  <a:pt x="117091" y="280547"/>
                </a:cubicBezTo>
                <a:cubicBezTo>
                  <a:pt x="96454" y="287426"/>
                  <a:pt x="66291" y="265201"/>
                  <a:pt x="50416" y="245622"/>
                </a:cubicBezTo>
                <a:cubicBezTo>
                  <a:pt x="34541" y="226043"/>
                  <a:pt x="28191" y="191647"/>
                  <a:pt x="21841" y="163072"/>
                </a:cubicBezTo>
                <a:cubicBezTo>
                  <a:pt x="15491" y="134497"/>
                  <a:pt x="15491" y="99572"/>
                  <a:pt x="12316" y="74172"/>
                </a:cubicBezTo>
                <a:cubicBezTo>
                  <a:pt x="9141" y="48772"/>
                  <a:pt x="-6205" y="21784"/>
                  <a:pt x="2791" y="10672"/>
                </a:cubicBezTo>
                <a:cubicBezTo>
                  <a:pt x="11787" y="-440"/>
                  <a:pt x="50416" y="8026"/>
                  <a:pt x="66291" y="7497"/>
                </a:cubicBezTo>
                <a:cubicBezTo>
                  <a:pt x="82166" y="6968"/>
                  <a:pt x="112858" y="-6790"/>
                  <a:pt x="129791" y="4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A58F30A2-2824-E541-163C-2F5AF3B9E587}"/>
              </a:ext>
            </a:extLst>
          </p:cNvPr>
          <p:cNvSpPr/>
          <p:nvPr/>
        </p:nvSpPr>
        <p:spPr>
          <a:xfrm>
            <a:off x="3019204" y="4578623"/>
            <a:ext cx="56718" cy="56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F4E519AE-73CE-13CF-4238-06CD2F1CB7B6}"/>
              </a:ext>
            </a:extLst>
          </p:cNvPr>
          <p:cNvSpPr/>
          <p:nvPr/>
        </p:nvSpPr>
        <p:spPr>
          <a:xfrm>
            <a:off x="2800194" y="4513577"/>
            <a:ext cx="340086" cy="75232"/>
          </a:xfrm>
          <a:custGeom>
            <a:avLst/>
            <a:gdLst>
              <a:gd name="connsiteX0" fmla="*/ 156 w 340086"/>
              <a:gd name="connsiteY0" fmla="*/ 7623 h 75232"/>
              <a:gd name="connsiteX1" fmla="*/ 136681 w 340086"/>
              <a:gd name="connsiteY1" fmla="*/ 20323 h 75232"/>
              <a:gd name="connsiteX2" fmla="*/ 336706 w 340086"/>
              <a:gd name="connsiteY2" fmla="*/ 74298 h 75232"/>
              <a:gd name="connsiteX3" fmla="*/ 257331 w 340086"/>
              <a:gd name="connsiteY3" fmla="*/ 52073 h 75232"/>
              <a:gd name="connsiteX4" fmla="*/ 190656 w 340086"/>
              <a:gd name="connsiteY4" fmla="*/ 20323 h 75232"/>
              <a:gd name="connsiteX5" fmla="*/ 111281 w 340086"/>
              <a:gd name="connsiteY5" fmla="*/ 1273 h 75232"/>
              <a:gd name="connsiteX6" fmla="*/ 156 w 340086"/>
              <a:gd name="connsiteY6" fmla="*/ 7623 h 7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086" h="75232">
                <a:moveTo>
                  <a:pt x="156" y="7623"/>
                </a:moveTo>
                <a:cubicBezTo>
                  <a:pt x="4389" y="10798"/>
                  <a:pt x="80589" y="9211"/>
                  <a:pt x="136681" y="20323"/>
                </a:cubicBezTo>
                <a:cubicBezTo>
                  <a:pt x="192773" y="31435"/>
                  <a:pt x="316598" y="69006"/>
                  <a:pt x="336706" y="74298"/>
                </a:cubicBezTo>
                <a:cubicBezTo>
                  <a:pt x="356814" y="79590"/>
                  <a:pt x="281673" y="61069"/>
                  <a:pt x="257331" y="52073"/>
                </a:cubicBezTo>
                <a:cubicBezTo>
                  <a:pt x="232989" y="43077"/>
                  <a:pt x="214998" y="28790"/>
                  <a:pt x="190656" y="20323"/>
                </a:cubicBezTo>
                <a:cubicBezTo>
                  <a:pt x="166314" y="11856"/>
                  <a:pt x="144089" y="5506"/>
                  <a:pt x="111281" y="1273"/>
                </a:cubicBezTo>
                <a:cubicBezTo>
                  <a:pt x="78473" y="-2960"/>
                  <a:pt x="-4077" y="4448"/>
                  <a:pt x="156" y="7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051B35C0-0828-2B11-E3B6-A70DE480EA82}"/>
              </a:ext>
            </a:extLst>
          </p:cNvPr>
          <p:cNvSpPr/>
          <p:nvPr/>
        </p:nvSpPr>
        <p:spPr>
          <a:xfrm>
            <a:off x="2712794" y="4657725"/>
            <a:ext cx="156732" cy="28668"/>
          </a:xfrm>
          <a:custGeom>
            <a:avLst/>
            <a:gdLst>
              <a:gd name="connsiteX0" fmla="*/ 154231 w 156732"/>
              <a:gd name="connsiteY0" fmla="*/ 6350 h 28668"/>
              <a:gd name="connsiteX1" fmla="*/ 1831 w 156732"/>
              <a:gd name="connsiteY1" fmla="*/ 0 h 28668"/>
              <a:gd name="connsiteX2" fmla="*/ 71681 w 156732"/>
              <a:gd name="connsiteY2" fmla="*/ 6350 h 28668"/>
              <a:gd name="connsiteX3" fmla="*/ 97081 w 156732"/>
              <a:gd name="connsiteY3" fmla="*/ 28575 h 28668"/>
              <a:gd name="connsiteX4" fmla="*/ 154231 w 156732"/>
              <a:gd name="connsiteY4" fmla="*/ 6350 h 2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32" h="28668">
                <a:moveTo>
                  <a:pt x="154231" y="6350"/>
                </a:moveTo>
                <a:cubicBezTo>
                  <a:pt x="138356" y="1588"/>
                  <a:pt x="15589" y="0"/>
                  <a:pt x="1831" y="0"/>
                </a:cubicBezTo>
                <a:cubicBezTo>
                  <a:pt x="-11927" y="0"/>
                  <a:pt x="55806" y="1588"/>
                  <a:pt x="71681" y="6350"/>
                </a:cubicBezTo>
                <a:cubicBezTo>
                  <a:pt x="87556" y="11112"/>
                  <a:pt x="88614" y="26988"/>
                  <a:pt x="97081" y="28575"/>
                </a:cubicBezTo>
                <a:cubicBezTo>
                  <a:pt x="105548" y="30162"/>
                  <a:pt x="170106" y="11112"/>
                  <a:pt x="154231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501F1FA4-585D-AA27-6828-B08725B0CFE1}"/>
              </a:ext>
            </a:extLst>
          </p:cNvPr>
          <p:cNvSpPr/>
          <p:nvPr/>
        </p:nvSpPr>
        <p:spPr>
          <a:xfrm>
            <a:off x="2749280" y="4460105"/>
            <a:ext cx="305580" cy="92869"/>
          </a:xfrm>
          <a:custGeom>
            <a:avLst/>
            <a:gdLst>
              <a:gd name="connsiteX0" fmla="*/ 270 w 305580"/>
              <a:gd name="connsiteY0" fmla="*/ 92845 h 92869"/>
              <a:gd name="connsiteX1" fmla="*/ 174895 w 305580"/>
              <a:gd name="connsiteY1" fmla="*/ 3945 h 92869"/>
              <a:gd name="connsiteX2" fmla="*/ 155845 w 305580"/>
              <a:gd name="connsiteY2" fmla="*/ 16645 h 92869"/>
              <a:gd name="connsiteX3" fmla="*/ 301895 w 305580"/>
              <a:gd name="connsiteY3" fmla="*/ 26170 h 92869"/>
              <a:gd name="connsiteX4" fmla="*/ 257445 w 305580"/>
              <a:gd name="connsiteY4" fmla="*/ 16645 h 92869"/>
              <a:gd name="connsiteX5" fmla="*/ 209820 w 305580"/>
              <a:gd name="connsiteY5" fmla="*/ 770 h 92869"/>
              <a:gd name="connsiteX6" fmla="*/ 130445 w 305580"/>
              <a:gd name="connsiteY6" fmla="*/ 29345 h 92869"/>
              <a:gd name="connsiteX7" fmla="*/ 85995 w 305580"/>
              <a:gd name="connsiteY7" fmla="*/ 48395 h 92869"/>
              <a:gd name="connsiteX8" fmla="*/ 133620 w 305580"/>
              <a:gd name="connsiteY8" fmla="*/ 13470 h 92869"/>
              <a:gd name="connsiteX9" fmla="*/ 270 w 305580"/>
              <a:gd name="connsiteY9" fmla="*/ 92845 h 9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580" h="92869">
                <a:moveTo>
                  <a:pt x="270" y="92845"/>
                </a:moveTo>
                <a:cubicBezTo>
                  <a:pt x="7149" y="91258"/>
                  <a:pt x="148966" y="16645"/>
                  <a:pt x="174895" y="3945"/>
                </a:cubicBezTo>
                <a:cubicBezTo>
                  <a:pt x="200824" y="-8755"/>
                  <a:pt x="134678" y="12941"/>
                  <a:pt x="155845" y="16645"/>
                </a:cubicBezTo>
                <a:cubicBezTo>
                  <a:pt x="177012" y="20349"/>
                  <a:pt x="284962" y="26170"/>
                  <a:pt x="301895" y="26170"/>
                </a:cubicBezTo>
                <a:cubicBezTo>
                  <a:pt x="318828" y="26170"/>
                  <a:pt x="272791" y="20878"/>
                  <a:pt x="257445" y="16645"/>
                </a:cubicBezTo>
                <a:cubicBezTo>
                  <a:pt x="242099" y="12412"/>
                  <a:pt x="230987" y="-1347"/>
                  <a:pt x="209820" y="770"/>
                </a:cubicBezTo>
                <a:cubicBezTo>
                  <a:pt x="188653" y="2887"/>
                  <a:pt x="151083" y="21407"/>
                  <a:pt x="130445" y="29345"/>
                </a:cubicBezTo>
                <a:cubicBezTo>
                  <a:pt x="109808" y="37282"/>
                  <a:pt x="85466" y="51041"/>
                  <a:pt x="85995" y="48395"/>
                </a:cubicBezTo>
                <a:cubicBezTo>
                  <a:pt x="86524" y="45749"/>
                  <a:pt x="147378" y="8178"/>
                  <a:pt x="133620" y="13470"/>
                </a:cubicBezTo>
                <a:cubicBezTo>
                  <a:pt x="119862" y="18762"/>
                  <a:pt x="-6609" y="94432"/>
                  <a:pt x="270" y="92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E820DDDF-CB52-124F-F6E2-12B8B2B1657B}"/>
              </a:ext>
            </a:extLst>
          </p:cNvPr>
          <p:cNvSpPr/>
          <p:nvPr/>
        </p:nvSpPr>
        <p:spPr>
          <a:xfrm>
            <a:off x="3076575" y="4502150"/>
            <a:ext cx="149521" cy="123885"/>
          </a:xfrm>
          <a:custGeom>
            <a:avLst/>
            <a:gdLst>
              <a:gd name="connsiteX0" fmla="*/ 0 w 149521"/>
              <a:gd name="connsiteY0" fmla="*/ 0 h 123885"/>
              <a:gd name="connsiteX1" fmla="*/ 98425 w 149521"/>
              <a:gd name="connsiteY1" fmla="*/ 85725 h 123885"/>
              <a:gd name="connsiteX2" fmla="*/ 149225 w 149521"/>
              <a:gd name="connsiteY2" fmla="*/ 123825 h 123885"/>
              <a:gd name="connsiteX3" fmla="*/ 120650 w 149521"/>
              <a:gd name="connsiteY3" fmla="*/ 95250 h 123885"/>
              <a:gd name="connsiteX4" fmla="*/ 0 w 149521"/>
              <a:gd name="connsiteY4" fmla="*/ 0 h 12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521" h="123885">
                <a:moveTo>
                  <a:pt x="0" y="0"/>
                </a:moveTo>
                <a:cubicBezTo>
                  <a:pt x="36777" y="32544"/>
                  <a:pt x="73554" y="65088"/>
                  <a:pt x="98425" y="85725"/>
                </a:cubicBezTo>
                <a:cubicBezTo>
                  <a:pt x="123296" y="106362"/>
                  <a:pt x="145521" y="122238"/>
                  <a:pt x="149225" y="123825"/>
                </a:cubicBezTo>
                <a:cubicBezTo>
                  <a:pt x="152929" y="125412"/>
                  <a:pt x="120650" y="95250"/>
                  <a:pt x="120650" y="952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90431FCB-C4BB-9C24-E89C-F50E7599B224}"/>
              </a:ext>
            </a:extLst>
          </p:cNvPr>
          <p:cNvSpPr/>
          <p:nvPr/>
        </p:nvSpPr>
        <p:spPr>
          <a:xfrm>
            <a:off x="2755610" y="4416397"/>
            <a:ext cx="354840" cy="88956"/>
          </a:xfrm>
          <a:custGeom>
            <a:avLst/>
            <a:gdLst>
              <a:gd name="connsiteX0" fmla="*/ 290 w 354840"/>
              <a:gd name="connsiteY0" fmla="*/ 88928 h 88956"/>
              <a:gd name="connsiteX1" fmla="*/ 149515 w 354840"/>
              <a:gd name="connsiteY1" fmla="*/ 6378 h 88956"/>
              <a:gd name="connsiteX2" fmla="*/ 92365 w 354840"/>
              <a:gd name="connsiteY2" fmla="*/ 38128 h 88956"/>
              <a:gd name="connsiteX3" fmla="*/ 209840 w 354840"/>
              <a:gd name="connsiteY3" fmla="*/ 19078 h 88956"/>
              <a:gd name="connsiteX4" fmla="*/ 254290 w 354840"/>
              <a:gd name="connsiteY4" fmla="*/ 25428 h 88956"/>
              <a:gd name="connsiteX5" fmla="*/ 197140 w 354840"/>
              <a:gd name="connsiteY5" fmla="*/ 12728 h 88956"/>
              <a:gd name="connsiteX6" fmla="*/ 352715 w 354840"/>
              <a:gd name="connsiteY6" fmla="*/ 38128 h 88956"/>
              <a:gd name="connsiteX7" fmla="*/ 276515 w 354840"/>
              <a:gd name="connsiteY7" fmla="*/ 19078 h 88956"/>
              <a:gd name="connsiteX8" fmla="*/ 124115 w 354840"/>
              <a:gd name="connsiteY8" fmla="*/ 28 h 88956"/>
              <a:gd name="connsiteX9" fmla="*/ 197140 w 354840"/>
              <a:gd name="connsiteY9" fmla="*/ 15903 h 88956"/>
              <a:gd name="connsiteX10" fmla="*/ 290 w 354840"/>
              <a:gd name="connsiteY10" fmla="*/ 88928 h 8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840" h="88956">
                <a:moveTo>
                  <a:pt x="290" y="88928"/>
                </a:moveTo>
                <a:cubicBezTo>
                  <a:pt x="-7648" y="87340"/>
                  <a:pt x="149515" y="6378"/>
                  <a:pt x="149515" y="6378"/>
                </a:cubicBezTo>
                <a:cubicBezTo>
                  <a:pt x="164861" y="-2089"/>
                  <a:pt x="82311" y="36011"/>
                  <a:pt x="92365" y="38128"/>
                </a:cubicBezTo>
                <a:cubicBezTo>
                  <a:pt x="102419" y="40245"/>
                  <a:pt x="182853" y="21195"/>
                  <a:pt x="209840" y="19078"/>
                </a:cubicBezTo>
                <a:cubicBezTo>
                  <a:pt x="236828" y="16961"/>
                  <a:pt x="256407" y="26486"/>
                  <a:pt x="254290" y="25428"/>
                </a:cubicBezTo>
                <a:cubicBezTo>
                  <a:pt x="252173" y="24370"/>
                  <a:pt x="180736" y="10611"/>
                  <a:pt x="197140" y="12728"/>
                </a:cubicBezTo>
                <a:cubicBezTo>
                  <a:pt x="213544" y="14845"/>
                  <a:pt x="339486" y="37070"/>
                  <a:pt x="352715" y="38128"/>
                </a:cubicBezTo>
                <a:cubicBezTo>
                  <a:pt x="365944" y="39186"/>
                  <a:pt x="314615" y="25428"/>
                  <a:pt x="276515" y="19078"/>
                </a:cubicBezTo>
                <a:cubicBezTo>
                  <a:pt x="238415" y="12728"/>
                  <a:pt x="137344" y="557"/>
                  <a:pt x="124115" y="28"/>
                </a:cubicBezTo>
                <a:cubicBezTo>
                  <a:pt x="110886" y="-501"/>
                  <a:pt x="212486" y="6378"/>
                  <a:pt x="197140" y="15903"/>
                </a:cubicBezTo>
                <a:cubicBezTo>
                  <a:pt x="181794" y="25428"/>
                  <a:pt x="8228" y="90516"/>
                  <a:pt x="290" y="88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2ABA4EA5-E1AC-E55B-80C0-60D174D98641}"/>
              </a:ext>
            </a:extLst>
          </p:cNvPr>
          <p:cNvSpPr/>
          <p:nvPr/>
        </p:nvSpPr>
        <p:spPr>
          <a:xfrm>
            <a:off x="3057505" y="4457441"/>
            <a:ext cx="319423" cy="304942"/>
          </a:xfrm>
          <a:custGeom>
            <a:avLst/>
            <a:gdLst>
              <a:gd name="connsiteX0" fmla="*/ 20 w 319423"/>
              <a:gd name="connsiteY0" fmla="*/ 259 h 304942"/>
              <a:gd name="connsiteX1" fmla="*/ 101620 w 319423"/>
              <a:gd name="connsiteY1" fmla="*/ 66934 h 304942"/>
              <a:gd name="connsiteX2" fmla="*/ 76220 w 319423"/>
              <a:gd name="connsiteY2" fmla="*/ 41534 h 304942"/>
              <a:gd name="connsiteX3" fmla="*/ 203220 w 319423"/>
              <a:gd name="connsiteY3" fmla="*/ 133609 h 304942"/>
              <a:gd name="connsiteX4" fmla="*/ 171470 w 319423"/>
              <a:gd name="connsiteY4" fmla="*/ 117734 h 304942"/>
              <a:gd name="connsiteX5" fmla="*/ 254020 w 319423"/>
              <a:gd name="connsiteY5" fmla="*/ 203459 h 304942"/>
              <a:gd name="connsiteX6" fmla="*/ 317520 w 319423"/>
              <a:gd name="connsiteY6" fmla="*/ 298709 h 304942"/>
              <a:gd name="connsiteX7" fmla="*/ 298470 w 319423"/>
              <a:gd name="connsiteY7" fmla="*/ 279659 h 304942"/>
              <a:gd name="connsiteX8" fmla="*/ 254020 w 319423"/>
              <a:gd name="connsiteY8" fmla="*/ 149484 h 304942"/>
              <a:gd name="connsiteX9" fmla="*/ 260370 w 319423"/>
              <a:gd name="connsiteY9" fmla="*/ 212984 h 304942"/>
              <a:gd name="connsiteX10" fmla="*/ 203220 w 319423"/>
              <a:gd name="connsiteY10" fmla="*/ 149484 h 304942"/>
              <a:gd name="connsiteX11" fmla="*/ 158770 w 319423"/>
              <a:gd name="connsiteY11" fmla="*/ 82809 h 304942"/>
              <a:gd name="connsiteX12" fmla="*/ 111145 w 319423"/>
              <a:gd name="connsiteY12" fmla="*/ 44709 h 304942"/>
              <a:gd name="connsiteX13" fmla="*/ 20 w 319423"/>
              <a:gd name="connsiteY13" fmla="*/ 259 h 30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423" h="304942">
                <a:moveTo>
                  <a:pt x="20" y="259"/>
                </a:moveTo>
                <a:cubicBezTo>
                  <a:pt x="-1567" y="3963"/>
                  <a:pt x="88920" y="60055"/>
                  <a:pt x="101620" y="66934"/>
                </a:cubicBezTo>
                <a:cubicBezTo>
                  <a:pt x="114320" y="73813"/>
                  <a:pt x="59287" y="30422"/>
                  <a:pt x="76220" y="41534"/>
                </a:cubicBezTo>
                <a:cubicBezTo>
                  <a:pt x="93153" y="52646"/>
                  <a:pt x="187345" y="120909"/>
                  <a:pt x="203220" y="133609"/>
                </a:cubicBezTo>
                <a:cubicBezTo>
                  <a:pt x="219095" y="146309"/>
                  <a:pt x="163003" y="106092"/>
                  <a:pt x="171470" y="117734"/>
                </a:cubicBezTo>
                <a:cubicBezTo>
                  <a:pt x="179937" y="129376"/>
                  <a:pt x="229678" y="173297"/>
                  <a:pt x="254020" y="203459"/>
                </a:cubicBezTo>
                <a:cubicBezTo>
                  <a:pt x="278362" y="233622"/>
                  <a:pt x="317520" y="298709"/>
                  <a:pt x="317520" y="298709"/>
                </a:cubicBezTo>
                <a:cubicBezTo>
                  <a:pt x="324928" y="311409"/>
                  <a:pt x="309053" y="304530"/>
                  <a:pt x="298470" y="279659"/>
                </a:cubicBezTo>
                <a:cubicBezTo>
                  <a:pt x="287887" y="254788"/>
                  <a:pt x="260370" y="160596"/>
                  <a:pt x="254020" y="149484"/>
                </a:cubicBezTo>
                <a:cubicBezTo>
                  <a:pt x="247670" y="138372"/>
                  <a:pt x="268837" y="212984"/>
                  <a:pt x="260370" y="212984"/>
                </a:cubicBezTo>
                <a:cubicBezTo>
                  <a:pt x="251903" y="212984"/>
                  <a:pt x="220153" y="171180"/>
                  <a:pt x="203220" y="149484"/>
                </a:cubicBezTo>
                <a:cubicBezTo>
                  <a:pt x="186287" y="127788"/>
                  <a:pt x="174116" y="100271"/>
                  <a:pt x="158770" y="82809"/>
                </a:cubicBezTo>
                <a:cubicBezTo>
                  <a:pt x="143424" y="65347"/>
                  <a:pt x="131782" y="55821"/>
                  <a:pt x="111145" y="44709"/>
                </a:cubicBezTo>
                <a:cubicBezTo>
                  <a:pt x="90508" y="33597"/>
                  <a:pt x="1607" y="-3445"/>
                  <a:pt x="20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1B35AB66-FA2A-B703-66EA-91E44214E359}"/>
              </a:ext>
            </a:extLst>
          </p:cNvPr>
          <p:cNvSpPr/>
          <p:nvPr/>
        </p:nvSpPr>
        <p:spPr>
          <a:xfrm>
            <a:off x="2803374" y="4748408"/>
            <a:ext cx="128041" cy="39499"/>
          </a:xfrm>
          <a:custGeom>
            <a:avLst/>
            <a:gdLst>
              <a:gd name="connsiteX0" fmla="*/ 151 w 128041"/>
              <a:gd name="connsiteY0" fmla="*/ 1392 h 39499"/>
              <a:gd name="connsiteX1" fmla="*/ 82701 w 128041"/>
              <a:gd name="connsiteY1" fmla="*/ 7742 h 39499"/>
              <a:gd name="connsiteX2" fmla="*/ 127151 w 128041"/>
              <a:gd name="connsiteY2" fmla="*/ 39492 h 39499"/>
              <a:gd name="connsiteX3" fmla="*/ 104926 w 128041"/>
              <a:gd name="connsiteY3" fmla="*/ 4567 h 39499"/>
              <a:gd name="connsiteX4" fmla="*/ 151 w 128041"/>
              <a:gd name="connsiteY4" fmla="*/ 1392 h 3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1" h="39499">
                <a:moveTo>
                  <a:pt x="151" y="1392"/>
                </a:moveTo>
                <a:cubicBezTo>
                  <a:pt x="-3553" y="1921"/>
                  <a:pt x="61534" y="1392"/>
                  <a:pt x="82701" y="7742"/>
                </a:cubicBezTo>
                <a:cubicBezTo>
                  <a:pt x="103868" y="14092"/>
                  <a:pt x="123447" y="40021"/>
                  <a:pt x="127151" y="39492"/>
                </a:cubicBezTo>
                <a:cubicBezTo>
                  <a:pt x="130855" y="38963"/>
                  <a:pt x="122918" y="11975"/>
                  <a:pt x="104926" y="4567"/>
                </a:cubicBezTo>
                <a:cubicBezTo>
                  <a:pt x="86934" y="-2841"/>
                  <a:pt x="3855" y="863"/>
                  <a:pt x="151" y="1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C1443D07-83BA-B174-849F-EE081B345C1D}"/>
              </a:ext>
            </a:extLst>
          </p:cNvPr>
          <p:cNvSpPr/>
          <p:nvPr/>
        </p:nvSpPr>
        <p:spPr>
          <a:xfrm>
            <a:off x="3203494" y="4654175"/>
            <a:ext cx="171413" cy="216280"/>
          </a:xfrm>
          <a:custGeom>
            <a:avLst/>
            <a:gdLst>
              <a:gd name="connsiteX0" fmla="*/ 117556 w 171413"/>
              <a:gd name="connsiteY0" fmla="*/ 375 h 216280"/>
              <a:gd name="connsiteX1" fmla="*/ 127081 w 171413"/>
              <a:gd name="connsiteY1" fmla="*/ 79750 h 216280"/>
              <a:gd name="connsiteX2" fmla="*/ 133431 w 171413"/>
              <a:gd name="connsiteY2" fmla="*/ 130550 h 216280"/>
              <a:gd name="connsiteX3" fmla="*/ 139781 w 171413"/>
              <a:gd name="connsiteY3" fmla="*/ 101975 h 216280"/>
              <a:gd name="connsiteX4" fmla="*/ 82631 w 171413"/>
              <a:gd name="connsiteY4" fmla="*/ 162300 h 216280"/>
              <a:gd name="connsiteX5" fmla="*/ 81 w 171413"/>
              <a:gd name="connsiteY5" fmla="*/ 216275 h 216280"/>
              <a:gd name="connsiteX6" fmla="*/ 66756 w 171413"/>
              <a:gd name="connsiteY6" fmla="*/ 159125 h 216280"/>
              <a:gd name="connsiteX7" fmla="*/ 38181 w 171413"/>
              <a:gd name="connsiteY7" fmla="*/ 162300 h 216280"/>
              <a:gd name="connsiteX8" fmla="*/ 168356 w 171413"/>
              <a:gd name="connsiteY8" fmla="*/ 127375 h 216280"/>
              <a:gd name="connsiteX9" fmla="*/ 130256 w 171413"/>
              <a:gd name="connsiteY9" fmla="*/ 114675 h 216280"/>
              <a:gd name="connsiteX10" fmla="*/ 117556 w 171413"/>
              <a:gd name="connsiteY10" fmla="*/ 375 h 2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413" h="216280">
                <a:moveTo>
                  <a:pt x="117556" y="375"/>
                </a:moveTo>
                <a:cubicBezTo>
                  <a:pt x="117027" y="-5446"/>
                  <a:pt x="124435" y="58054"/>
                  <a:pt x="127081" y="79750"/>
                </a:cubicBezTo>
                <a:cubicBezTo>
                  <a:pt x="129727" y="101446"/>
                  <a:pt x="131314" y="126846"/>
                  <a:pt x="133431" y="130550"/>
                </a:cubicBezTo>
                <a:cubicBezTo>
                  <a:pt x="135548" y="134254"/>
                  <a:pt x="148248" y="96683"/>
                  <a:pt x="139781" y="101975"/>
                </a:cubicBezTo>
                <a:cubicBezTo>
                  <a:pt x="131314" y="107267"/>
                  <a:pt x="105914" y="143250"/>
                  <a:pt x="82631" y="162300"/>
                </a:cubicBezTo>
                <a:cubicBezTo>
                  <a:pt x="59348" y="181350"/>
                  <a:pt x="2727" y="216804"/>
                  <a:pt x="81" y="216275"/>
                </a:cubicBezTo>
                <a:cubicBezTo>
                  <a:pt x="-2565" y="215746"/>
                  <a:pt x="60406" y="168121"/>
                  <a:pt x="66756" y="159125"/>
                </a:cubicBezTo>
                <a:cubicBezTo>
                  <a:pt x="73106" y="150129"/>
                  <a:pt x="21248" y="167592"/>
                  <a:pt x="38181" y="162300"/>
                </a:cubicBezTo>
                <a:cubicBezTo>
                  <a:pt x="55114" y="157008"/>
                  <a:pt x="153010" y="135312"/>
                  <a:pt x="168356" y="127375"/>
                </a:cubicBezTo>
                <a:cubicBezTo>
                  <a:pt x="183702" y="119438"/>
                  <a:pt x="136606" y="129492"/>
                  <a:pt x="130256" y="114675"/>
                </a:cubicBezTo>
                <a:cubicBezTo>
                  <a:pt x="123906" y="99858"/>
                  <a:pt x="118085" y="6196"/>
                  <a:pt x="117556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C768CF40-8F44-1CDA-5982-6A00EEC063EE}"/>
              </a:ext>
            </a:extLst>
          </p:cNvPr>
          <p:cNvSpPr/>
          <p:nvPr/>
        </p:nvSpPr>
        <p:spPr>
          <a:xfrm>
            <a:off x="2959082" y="4834128"/>
            <a:ext cx="362103" cy="75237"/>
          </a:xfrm>
          <a:custGeom>
            <a:avLst/>
            <a:gdLst>
              <a:gd name="connsiteX0" fmla="*/ 18 w 362103"/>
              <a:gd name="connsiteY0" fmla="*/ 52197 h 75237"/>
              <a:gd name="connsiteX1" fmla="*/ 158768 w 362103"/>
              <a:gd name="connsiteY1" fmla="*/ 74422 h 75237"/>
              <a:gd name="connsiteX2" fmla="*/ 111143 w 362103"/>
              <a:gd name="connsiteY2" fmla="*/ 68072 h 75237"/>
              <a:gd name="connsiteX3" fmla="*/ 228618 w 362103"/>
              <a:gd name="connsiteY3" fmla="*/ 45847 h 75237"/>
              <a:gd name="connsiteX4" fmla="*/ 174643 w 362103"/>
              <a:gd name="connsiteY4" fmla="*/ 58547 h 75237"/>
              <a:gd name="connsiteX5" fmla="*/ 361968 w 362103"/>
              <a:gd name="connsiteY5" fmla="*/ 1397 h 75237"/>
              <a:gd name="connsiteX6" fmla="*/ 206393 w 362103"/>
              <a:gd name="connsiteY6" fmla="*/ 17272 h 75237"/>
              <a:gd name="connsiteX7" fmla="*/ 307993 w 362103"/>
              <a:gd name="connsiteY7" fmla="*/ 14097 h 75237"/>
              <a:gd name="connsiteX8" fmla="*/ 149243 w 362103"/>
              <a:gd name="connsiteY8" fmla="*/ 58547 h 75237"/>
              <a:gd name="connsiteX9" fmla="*/ 18 w 362103"/>
              <a:gd name="connsiteY9" fmla="*/ 52197 h 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103" h="75237">
                <a:moveTo>
                  <a:pt x="18" y="52197"/>
                </a:moveTo>
                <a:cubicBezTo>
                  <a:pt x="1606" y="54843"/>
                  <a:pt x="158768" y="74422"/>
                  <a:pt x="158768" y="74422"/>
                </a:cubicBezTo>
                <a:cubicBezTo>
                  <a:pt x="177289" y="77068"/>
                  <a:pt x="99501" y="72834"/>
                  <a:pt x="111143" y="68072"/>
                </a:cubicBezTo>
                <a:cubicBezTo>
                  <a:pt x="122785" y="63310"/>
                  <a:pt x="218035" y="47434"/>
                  <a:pt x="228618" y="45847"/>
                </a:cubicBezTo>
                <a:cubicBezTo>
                  <a:pt x="239201" y="44259"/>
                  <a:pt x="152418" y="65955"/>
                  <a:pt x="174643" y="58547"/>
                </a:cubicBezTo>
                <a:cubicBezTo>
                  <a:pt x="196868" y="51139"/>
                  <a:pt x="356676" y="8276"/>
                  <a:pt x="361968" y="1397"/>
                </a:cubicBezTo>
                <a:cubicBezTo>
                  <a:pt x="367260" y="-5482"/>
                  <a:pt x="215389" y="15155"/>
                  <a:pt x="206393" y="17272"/>
                </a:cubicBezTo>
                <a:cubicBezTo>
                  <a:pt x="197397" y="19389"/>
                  <a:pt x="317518" y="7218"/>
                  <a:pt x="307993" y="14097"/>
                </a:cubicBezTo>
                <a:cubicBezTo>
                  <a:pt x="298468" y="20976"/>
                  <a:pt x="197397" y="52197"/>
                  <a:pt x="149243" y="58547"/>
                </a:cubicBezTo>
                <a:cubicBezTo>
                  <a:pt x="101089" y="64897"/>
                  <a:pt x="-1570" y="49551"/>
                  <a:pt x="18" y="52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BDE071E3-9E45-C8C5-6991-C5616010AB9D}"/>
              </a:ext>
            </a:extLst>
          </p:cNvPr>
          <p:cNvSpPr/>
          <p:nvPr/>
        </p:nvSpPr>
        <p:spPr>
          <a:xfrm>
            <a:off x="2530475" y="4134323"/>
            <a:ext cx="41275" cy="215427"/>
          </a:xfrm>
          <a:custGeom>
            <a:avLst/>
            <a:gdLst>
              <a:gd name="connsiteX0" fmla="*/ 41275 w 41275"/>
              <a:gd name="connsiteY0" fmla="*/ 2702 h 215427"/>
              <a:gd name="connsiteX1" fmla="*/ 15875 w 41275"/>
              <a:gd name="connsiteY1" fmla="*/ 117002 h 215427"/>
              <a:gd name="connsiteX2" fmla="*/ 15875 w 41275"/>
              <a:gd name="connsiteY2" fmla="*/ 215427 h 215427"/>
              <a:gd name="connsiteX3" fmla="*/ 15875 w 41275"/>
              <a:gd name="connsiteY3" fmla="*/ 167802 h 215427"/>
              <a:gd name="connsiteX4" fmla="*/ 15875 w 41275"/>
              <a:gd name="connsiteY4" fmla="*/ 94777 h 215427"/>
              <a:gd name="connsiteX5" fmla="*/ 0 w 41275"/>
              <a:gd name="connsiteY5" fmla="*/ 180502 h 215427"/>
              <a:gd name="connsiteX6" fmla="*/ 15875 w 41275"/>
              <a:gd name="connsiteY6" fmla="*/ 47152 h 215427"/>
              <a:gd name="connsiteX7" fmla="*/ 41275 w 41275"/>
              <a:gd name="connsiteY7" fmla="*/ 2702 h 21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75" h="215427">
                <a:moveTo>
                  <a:pt x="41275" y="2702"/>
                </a:moveTo>
                <a:cubicBezTo>
                  <a:pt x="41275" y="14344"/>
                  <a:pt x="20108" y="81548"/>
                  <a:pt x="15875" y="117002"/>
                </a:cubicBezTo>
                <a:cubicBezTo>
                  <a:pt x="11642" y="152456"/>
                  <a:pt x="15875" y="215427"/>
                  <a:pt x="15875" y="215427"/>
                </a:cubicBezTo>
                <a:lnTo>
                  <a:pt x="15875" y="167802"/>
                </a:lnTo>
                <a:cubicBezTo>
                  <a:pt x="15875" y="147694"/>
                  <a:pt x="18521" y="92660"/>
                  <a:pt x="15875" y="94777"/>
                </a:cubicBezTo>
                <a:cubicBezTo>
                  <a:pt x="13229" y="96894"/>
                  <a:pt x="0" y="188439"/>
                  <a:pt x="0" y="180502"/>
                </a:cubicBezTo>
                <a:cubicBezTo>
                  <a:pt x="0" y="172565"/>
                  <a:pt x="11642" y="75198"/>
                  <a:pt x="15875" y="47152"/>
                </a:cubicBezTo>
                <a:cubicBezTo>
                  <a:pt x="20108" y="19106"/>
                  <a:pt x="41275" y="-8940"/>
                  <a:pt x="41275" y="2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39AEF591-2D28-DAAA-BC2C-255761F0B686}"/>
              </a:ext>
            </a:extLst>
          </p:cNvPr>
          <p:cNvSpPr/>
          <p:nvPr/>
        </p:nvSpPr>
        <p:spPr>
          <a:xfrm>
            <a:off x="2733470" y="4146546"/>
            <a:ext cx="235347" cy="158325"/>
          </a:xfrm>
          <a:custGeom>
            <a:avLst/>
            <a:gdLst>
              <a:gd name="connsiteX0" fmla="*/ 205 w 235347"/>
              <a:gd name="connsiteY0" fmla="*/ 4 h 158325"/>
              <a:gd name="connsiteX1" fmla="*/ 136730 w 235347"/>
              <a:gd name="connsiteY1" fmla="*/ 50804 h 158325"/>
              <a:gd name="connsiteX2" fmla="*/ 127205 w 235347"/>
              <a:gd name="connsiteY2" fmla="*/ 31754 h 158325"/>
              <a:gd name="connsiteX3" fmla="*/ 174830 w 235347"/>
              <a:gd name="connsiteY3" fmla="*/ 66679 h 158325"/>
              <a:gd name="connsiteX4" fmla="*/ 178005 w 235347"/>
              <a:gd name="connsiteY4" fmla="*/ 114304 h 158325"/>
              <a:gd name="connsiteX5" fmla="*/ 235155 w 235347"/>
              <a:gd name="connsiteY5" fmla="*/ 152404 h 158325"/>
              <a:gd name="connsiteX6" fmla="*/ 155780 w 235347"/>
              <a:gd name="connsiteY6" fmla="*/ 155579 h 158325"/>
              <a:gd name="connsiteX7" fmla="*/ 219280 w 235347"/>
              <a:gd name="connsiteY7" fmla="*/ 152404 h 158325"/>
              <a:gd name="connsiteX8" fmla="*/ 184355 w 235347"/>
              <a:gd name="connsiteY8" fmla="*/ 88904 h 158325"/>
              <a:gd name="connsiteX9" fmla="*/ 174830 w 235347"/>
              <a:gd name="connsiteY9" fmla="*/ 53979 h 158325"/>
              <a:gd name="connsiteX10" fmla="*/ 205 w 235347"/>
              <a:gd name="connsiteY10" fmla="*/ 4 h 1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347" h="158325">
                <a:moveTo>
                  <a:pt x="205" y="4"/>
                </a:moveTo>
                <a:cubicBezTo>
                  <a:pt x="-6145" y="-525"/>
                  <a:pt x="136730" y="50804"/>
                  <a:pt x="136730" y="50804"/>
                </a:cubicBezTo>
                <a:cubicBezTo>
                  <a:pt x="157896" y="56096"/>
                  <a:pt x="120855" y="29108"/>
                  <a:pt x="127205" y="31754"/>
                </a:cubicBezTo>
                <a:cubicBezTo>
                  <a:pt x="133555" y="34400"/>
                  <a:pt x="166363" y="52921"/>
                  <a:pt x="174830" y="66679"/>
                </a:cubicBezTo>
                <a:cubicBezTo>
                  <a:pt x="183297" y="80437"/>
                  <a:pt x="167951" y="100017"/>
                  <a:pt x="178005" y="114304"/>
                </a:cubicBezTo>
                <a:cubicBezTo>
                  <a:pt x="188059" y="128591"/>
                  <a:pt x="238859" y="145525"/>
                  <a:pt x="235155" y="152404"/>
                </a:cubicBezTo>
                <a:cubicBezTo>
                  <a:pt x="231451" y="159283"/>
                  <a:pt x="158426" y="155579"/>
                  <a:pt x="155780" y="155579"/>
                </a:cubicBezTo>
                <a:cubicBezTo>
                  <a:pt x="153134" y="155579"/>
                  <a:pt x="214518" y="163516"/>
                  <a:pt x="219280" y="152404"/>
                </a:cubicBezTo>
                <a:cubicBezTo>
                  <a:pt x="224042" y="141292"/>
                  <a:pt x="191763" y="105308"/>
                  <a:pt x="184355" y="88904"/>
                </a:cubicBezTo>
                <a:cubicBezTo>
                  <a:pt x="176947" y="72500"/>
                  <a:pt x="203405" y="69854"/>
                  <a:pt x="174830" y="53979"/>
                </a:cubicBezTo>
                <a:cubicBezTo>
                  <a:pt x="146255" y="38104"/>
                  <a:pt x="6555" y="533"/>
                  <a:pt x="20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10086BC8-66AF-DE75-8C2D-6880C69B7156}"/>
              </a:ext>
            </a:extLst>
          </p:cNvPr>
          <p:cNvSpPr/>
          <p:nvPr/>
        </p:nvSpPr>
        <p:spPr>
          <a:xfrm>
            <a:off x="2676468" y="4181472"/>
            <a:ext cx="194974" cy="114437"/>
          </a:xfrm>
          <a:custGeom>
            <a:avLst/>
            <a:gdLst>
              <a:gd name="connsiteX0" fmla="*/ 57 w 194974"/>
              <a:gd name="connsiteY0" fmla="*/ 3 h 114437"/>
              <a:gd name="connsiteX1" fmla="*/ 161982 w 194974"/>
              <a:gd name="connsiteY1" fmla="*/ 73028 h 114437"/>
              <a:gd name="connsiteX2" fmla="*/ 111182 w 194974"/>
              <a:gd name="connsiteY2" fmla="*/ 95253 h 114437"/>
              <a:gd name="connsiteX3" fmla="*/ 193732 w 194974"/>
              <a:gd name="connsiteY3" fmla="*/ 114303 h 114437"/>
              <a:gd name="connsiteX4" fmla="*/ 158807 w 194974"/>
              <a:gd name="connsiteY4" fmla="*/ 101603 h 114437"/>
              <a:gd name="connsiteX5" fmla="*/ 130232 w 194974"/>
              <a:gd name="connsiteY5" fmla="*/ 63503 h 114437"/>
              <a:gd name="connsiteX6" fmla="*/ 142932 w 194974"/>
              <a:gd name="connsiteY6" fmla="*/ 76203 h 114437"/>
              <a:gd name="connsiteX7" fmla="*/ 57 w 194974"/>
              <a:gd name="connsiteY7" fmla="*/ 3 h 11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974" h="114437">
                <a:moveTo>
                  <a:pt x="57" y="3"/>
                </a:moveTo>
                <a:cubicBezTo>
                  <a:pt x="3232" y="-526"/>
                  <a:pt x="143461" y="57153"/>
                  <a:pt x="161982" y="73028"/>
                </a:cubicBezTo>
                <a:cubicBezTo>
                  <a:pt x="180503" y="88903"/>
                  <a:pt x="105890" y="88374"/>
                  <a:pt x="111182" y="95253"/>
                </a:cubicBezTo>
                <a:cubicBezTo>
                  <a:pt x="116474" y="102132"/>
                  <a:pt x="185795" y="113245"/>
                  <a:pt x="193732" y="114303"/>
                </a:cubicBezTo>
                <a:cubicBezTo>
                  <a:pt x="201669" y="115361"/>
                  <a:pt x="169390" y="110070"/>
                  <a:pt x="158807" y="101603"/>
                </a:cubicBezTo>
                <a:cubicBezTo>
                  <a:pt x="148224" y="93136"/>
                  <a:pt x="132878" y="67736"/>
                  <a:pt x="130232" y="63503"/>
                </a:cubicBezTo>
                <a:cubicBezTo>
                  <a:pt x="127586" y="59270"/>
                  <a:pt x="160394" y="86257"/>
                  <a:pt x="142932" y="76203"/>
                </a:cubicBezTo>
                <a:cubicBezTo>
                  <a:pt x="125470" y="66149"/>
                  <a:pt x="-3118" y="532"/>
                  <a:pt x="5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E895AA0A-EA50-6432-24C2-4914EB0F750F}"/>
              </a:ext>
            </a:extLst>
          </p:cNvPr>
          <p:cNvSpPr/>
          <p:nvPr/>
        </p:nvSpPr>
        <p:spPr>
          <a:xfrm>
            <a:off x="2533530" y="4225922"/>
            <a:ext cx="149909" cy="134991"/>
          </a:xfrm>
          <a:custGeom>
            <a:avLst/>
            <a:gdLst>
              <a:gd name="connsiteX0" fmla="*/ 120 w 149909"/>
              <a:gd name="connsiteY0" fmla="*/ 133353 h 134991"/>
              <a:gd name="connsiteX1" fmla="*/ 114420 w 149909"/>
              <a:gd name="connsiteY1" fmla="*/ 130178 h 134991"/>
              <a:gd name="connsiteX2" fmla="*/ 76320 w 149909"/>
              <a:gd name="connsiteY2" fmla="*/ 95253 h 134991"/>
              <a:gd name="connsiteX3" fmla="*/ 149345 w 149909"/>
              <a:gd name="connsiteY3" fmla="*/ 92078 h 134991"/>
              <a:gd name="connsiteX4" fmla="*/ 108070 w 149909"/>
              <a:gd name="connsiteY4" fmla="*/ 79378 h 134991"/>
              <a:gd name="connsiteX5" fmla="*/ 69970 w 149909"/>
              <a:gd name="connsiteY5" fmla="*/ 3 h 134991"/>
              <a:gd name="connsiteX6" fmla="*/ 101720 w 149909"/>
              <a:gd name="connsiteY6" fmla="*/ 82553 h 134991"/>
              <a:gd name="connsiteX7" fmla="*/ 92195 w 149909"/>
              <a:gd name="connsiteY7" fmla="*/ 117478 h 134991"/>
              <a:gd name="connsiteX8" fmla="*/ 120 w 149909"/>
              <a:gd name="connsiteY8" fmla="*/ 133353 h 13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09" h="134991">
                <a:moveTo>
                  <a:pt x="120" y="133353"/>
                </a:moveTo>
                <a:cubicBezTo>
                  <a:pt x="3824" y="135470"/>
                  <a:pt x="101720" y="136528"/>
                  <a:pt x="114420" y="130178"/>
                </a:cubicBezTo>
                <a:cubicBezTo>
                  <a:pt x="127120" y="123828"/>
                  <a:pt x="70499" y="101603"/>
                  <a:pt x="76320" y="95253"/>
                </a:cubicBezTo>
                <a:cubicBezTo>
                  <a:pt x="82141" y="88903"/>
                  <a:pt x="144053" y="94724"/>
                  <a:pt x="149345" y="92078"/>
                </a:cubicBezTo>
                <a:cubicBezTo>
                  <a:pt x="154637" y="89432"/>
                  <a:pt x="121299" y="94724"/>
                  <a:pt x="108070" y="79378"/>
                </a:cubicBezTo>
                <a:cubicBezTo>
                  <a:pt x="94841" y="64032"/>
                  <a:pt x="71028" y="-526"/>
                  <a:pt x="69970" y="3"/>
                </a:cubicBezTo>
                <a:cubicBezTo>
                  <a:pt x="68912" y="532"/>
                  <a:pt x="98016" y="62974"/>
                  <a:pt x="101720" y="82553"/>
                </a:cubicBezTo>
                <a:cubicBezTo>
                  <a:pt x="105424" y="102132"/>
                  <a:pt x="104895" y="109011"/>
                  <a:pt x="92195" y="117478"/>
                </a:cubicBezTo>
                <a:cubicBezTo>
                  <a:pt x="79495" y="125945"/>
                  <a:pt x="-3584" y="131236"/>
                  <a:pt x="120" y="133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B66D034E-EE3C-02B2-ED86-241DB135C8CF}"/>
              </a:ext>
            </a:extLst>
          </p:cNvPr>
          <p:cNvSpPr/>
          <p:nvPr/>
        </p:nvSpPr>
        <p:spPr>
          <a:xfrm>
            <a:off x="2590682" y="4193805"/>
            <a:ext cx="268287" cy="121072"/>
          </a:xfrm>
          <a:custGeom>
            <a:avLst/>
            <a:gdLst>
              <a:gd name="connsiteX0" fmla="*/ 118 w 268287"/>
              <a:gd name="connsiteY0" fmla="*/ 370 h 121072"/>
              <a:gd name="connsiteX1" fmla="*/ 158868 w 268287"/>
              <a:gd name="connsiteY1" fmla="*/ 92445 h 121072"/>
              <a:gd name="connsiteX2" fmla="*/ 89018 w 268287"/>
              <a:gd name="connsiteY2" fmla="*/ 101970 h 121072"/>
              <a:gd name="connsiteX3" fmla="*/ 266818 w 268287"/>
              <a:gd name="connsiteY3" fmla="*/ 121020 h 121072"/>
              <a:gd name="connsiteX4" fmla="*/ 171568 w 268287"/>
              <a:gd name="connsiteY4" fmla="*/ 95620 h 121072"/>
              <a:gd name="connsiteX5" fmla="*/ 133468 w 268287"/>
              <a:gd name="connsiteY5" fmla="*/ 60695 h 121072"/>
              <a:gd name="connsiteX6" fmla="*/ 118 w 268287"/>
              <a:gd name="connsiteY6" fmla="*/ 370 h 12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287" h="121072">
                <a:moveTo>
                  <a:pt x="118" y="370"/>
                </a:moveTo>
                <a:cubicBezTo>
                  <a:pt x="4351" y="5662"/>
                  <a:pt x="144051" y="75512"/>
                  <a:pt x="158868" y="92445"/>
                </a:cubicBezTo>
                <a:cubicBezTo>
                  <a:pt x="173685" y="109378"/>
                  <a:pt x="71026" y="97208"/>
                  <a:pt x="89018" y="101970"/>
                </a:cubicBezTo>
                <a:cubicBezTo>
                  <a:pt x="107010" y="106733"/>
                  <a:pt x="253060" y="122078"/>
                  <a:pt x="266818" y="121020"/>
                </a:cubicBezTo>
                <a:cubicBezTo>
                  <a:pt x="280576" y="119962"/>
                  <a:pt x="193793" y="105674"/>
                  <a:pt x="171568" y="95620"/>
                </a:cubicBezTo>
                <a:cubicBezTo>
                  <a:pt x="149343" y="85566"/>
                  <a:pt x="160455" y="73395"/>
                  <a:pt x="133468" y="60695"/>
                </a:cubicBezTo>
                <a:cubicBezTo>
                  <a:pt x="106481" y="47995"/>
                  <a:pt x="-4115" y="-4922"/>
                  <a:pt x="118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6B927CC2-59B7-A83F-4CA9-417396AB1CD1}"/>
              </a:ext>
            </a:extLst>
          </p:cNvPr>
          <p:cNvSpPr/>
          <p:nvPr/>
        </p:nvSpPr>
        <p:spPr>
          <a:xfrm>
            <a:off x="2612613" y="4162302"/>
            <a:ext cx="264499" cy="105175"/>
          </a:xfrm>
          <a:custGeom>
            <a:avLst/>
            <a:gdLst>
              <a:gd name="connsiteX0" fmla="*/ 412 w 264499"/>
              <a:gd name="connsiteY0" fmla="*/ 123 h 105175"/>
              <a:gd name="connsiteX1" fmla="*/ 149637 w 264499"/>
              <a:gd name="connsiteY1" fmla="*/ 12823 h 105175"/>
              <a:gd name="connsiteX2" fmla="*/ 143287 w 264499"/>
              <a:gd name="connsiteY2" fmla="*/ 9648 h 105175"/>
              <a:gd name="connsiteX3" fmla="*/ 209962 w 264499"/>
              <a:gd name="connsiteY3" fmla="*/ 41398 h 105175"/>
              <a:gd name="connsiteX4" fmla="*/ 263937 w 264499"/>
              <a:gd name="connsiteY4" fmla="*/ 104898 h 105175"/>
              <a:gd name="connsiteX5" fmla="*/ 235362 w 264499"/>
              <a:gd name="connsiteY5" fmla="*/ 63623 h 105175"/>
              <a:gd name="connsiteX6" fmla="*/ 190912 w 264499"/>
              <a:gd name="connsiteY6" fmla="*/ 41398 h 105175"/>
              <a:gd name="connsiteX7" fmla="*/ 206787 w 264499"/>
              <a:gd name="connsiteY7" fmla="*/ 22348 h 105175"/>
              <a:gd name="connsiteX8" fmla="*/ 412 w 264499"/>
              <a:gd name="connsiteY8" fmla="*/ 123 h 1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499" h="105175">
                <a:moveTo>
                  <a:pt x="412" y="123"/>
                </a:moveTo>
                <a:cubicBezTo>
                  <a:pt x="-9113" y="-1465"/>
                  <a:pt x="149637" y="12823"/>
                  <a:pt x="149637" y="12823"/>
                </a:cubicBezTo>
                <a:cubicBezTo>
                  <a:pt x="173450" y="14411"/>
                  <a:pt x="143287" y="9648"/>
                  <a:pt x="143287" y="9648"/>
                </a:cubicBezTo>
                <a:cubicBezTo>
                  <a:pt x="153341" y="14411"/>
                  <a:pt x="189854" y="25523"/>
                  <a:pt x="209962" y="41398"/>
                </a:cubicBezTo>
                <a:cubicBezTo>
                  <a:pt x="230070" y="57273"/>
                  <a:pt x="259704" y="101194"/>
                  <a:pt x="263937" y="104898"/>
                </a:cubicBezTo>
                <a:cubicBezTo>
                  <a:pt x="268170" y="108602"/>
                  <a:pt x="247533" y="74206"/>
                  <a:pt x="235362" y="63623"/>
                </a:cubicBezTo>
                <a:cubicBezTo>
                  <a:pt x="223191" y="53040"/>
                  <a:pt x="195674" y="48277"/>
                  <a:pt x="190912" y="41398"/>
                </a:cubicBezTo>
                <a:cubicBezTo>
                  <a:pt x="186150" y="34519"/>
                  <a:pt x="235362" y="27640"/>
                  <a:pt x="206787" y="22348"/>
                </a:cubicBezTo>
                <a:cubicBezTo>
                  <a:pt x="178212" y="17056"/>
                  <a:pt x="9937" y="1711"/>
                  <a:pt x="412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998D9182-AA0C-A141-A981-62C20E8B6105}"/>
              </a:ext>
            </a:extLst>
          </p:cNvPr>
          <p:cNvSpPr/>
          <p:nvPr/>
        </p:nvSpPr>
        <p:spPr>
          <a:xfrm>
            <a:off x="3124171" y="4210027"/>
            <a:ext cx="339754" cy="590575"/>
          </a:xfrm>
          <a:custGeom>
            <a:avLst/>
            <a:gdLst>
              <a:gd name="connsiteX0" fmla="*/ 29 w 339754"/>
              <a:gd name="connsiteY0" fmla="*/ 23 h 590575"/>
              <a:gd name="connsiteX1" fmla="*/ 206404 w 339754"/>
              <a:gd name="connsiteY1" fmla="*/ 260373 h 590575"/>
              <a:gd name="connsiteX2" fmla="*/ 206404 w 339754"/>
              <a:gd name="connsiteY2" fmla="*/ 241323 h 590575"/>
              <a:gd name="connsiteX3" fmla="*/ 288954 w 339754"/>
              <a:gd name="connsiteY3" fmla="*/ 358798 h 590575"/>
              <a:gd name="connsiteX4" fmla="*/ 285779 w 339754"/>
              <a:gd name="connsiteY4" fmla="*/ 342923 h 590575"/>
              <a:gd name="connsiteX5" fmla="*/ 323879 w 339754"/>
              <a:gd name="connsiteY5" fmla="*/ 447698 h 590575"/>
              <a:gd name="connsiteX6" fmla="*/ 339754 w 339754"/>
              <a:gd name="connsiteY6" fmla="*/ 590573 h 590575"/>
              <a:gd name="connsiteX7" fmla="*/ 323879 w 339754"/>
              <a:gd name="connsiteY7" fmla="*/ 450873 h 590575"/>
              <a:gd name="connsiteX8" fmla="*/ 288954 w 339754"/>
              <a:gd name="connsiteY8" fmla="*/ 374673 h 590575"/>
              <a:gd name="connsiteX9" fmla="*/ 222279 w 339754"/>
              <a:gd name="connsiteY9" fmla="*/ 276248 h 590575"/>
              <a:gd name="connsiteX10" fmla="*/ 29 w 339754"/>
              <a:gd name="connsiteY10" fmla="*/ 23 h 5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754" h="590575">
                <a:moveTo>
                  <a:pt x="29" y="23"/>
                </a:moveTo>
                <a:cubicBezTo>
                  <a:pt x="-2617" y="-2623"/>
                  <a:pt x="172008" y="220156"/>
                  <a:pt x="206404" y="260373"/>
                </a:cubicBezTo>
                <a:cubicBezTo>
                  <a:pt x="240800" y="300590"/>
                  <a:pt x="192646" y="224919"/>
                  <a:pt x="206404" y="241323"/>
                </a:cubicBezTo>
                <a:cubicBezTo>
                  <a:pt x="220162" y="257727"/>
                  <a:pt x="275725" y="341865"/>
                  <a:pt x="288954" y="358798"/>
                </a:cubicBezTo>
                <a:cubicBezTo>
                  <a:pt x="302183" y="375731"/>
                  <a:pt x="279958" y="328106"/>
                  <a:pt x="285779" y="342923"/>
                </a:cubicBezTo>
                <a:cubicBezTo>
                  <a:pt x="291600" y="357740"/>
                  <a:pt x="314883" y="406423"/>
                  <a:pt x="323879" y="447698"/>
                </a:cubicBezTo>
                <a:cubicBezTo>
                  <a:pt x="332875" y="488973"/>
                  <a:pt x="339754" y="590044"/>
                  <a:pt x="339754" y="590573"/>
                </a:cubicBezTo>
                <a:cubicBezTo>
                  <a:pt x="339754" y="591102"/>
                  <a:pt x="332346" y="486856"/>
                  <a:pt x="323879" y="450873"/>
                </a:cubicBezTo>
                <a:cubicBezTo>
                  <a:pt x="315412" y="414890"/>
                  <a:pt x="305887" y="403777"/>
                  <a:pt x="288954" y="374673"/>
                </a:cubicBezTo>
                <a:cubicBezTo>
                  <a:pt x="272021" y="345569"/>
                  <a:pt x="266729" y="336573"/>
                  <a:pt x="222279" y="276248"/>
                </a:cubicBezTo>
                <a:cubicBezTo>
                  <a:pt x="177829" y="215923"/>
                  <a:pt x="2675" y="2669"/>
                  <a:pt x="29" y="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F5C14B75-E367-15BC-0C41-3081F59E96AF}"/>
              </a:ext>
            </a:extLst>
          </p:cNvPr>
          <p:cNvSpPr/>
          <p:nvPr/>
        </p:nvSpPr>
        <p:spPr>
          <a:xfrm>
            <a:off x="3466616" y="4765814"/>
            <a:ext cx="13320" cy="239942"/>
          </a:xfrm>
          <a:custGeom>
            <a:avLst/>
            <a:gdLst>
              <a:gd name="connsiteX0" fmla="*/ 484 w 13320"/>
              <a:gd name="connsiteY0" fmla="*/ 3036 h 239942"/>
              <a:gd name="connsiteX1" fmla="*/ 3659 w 13320"/>
              <a:gd name="connsiteY1" fmla="*/ 237986 h 239942"/>
              <a:gd name="connsiteX2" fmla="*/ 13184 w 13320"/>
              <a:gd name="connsiteY2" fmla="*/ 110986 h 239942"/>
              <a:gd name="connsiteX3" fmla="*/ 484 w 13320"/>
              <a:gd name="connsiteY3" fmla="*/ 3036 h 23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0" h="239942">
                <a:moveTo>
                  <a:pt x="484" y="3036"/>
                </a:moveTo>
                <a:cubicBezTo>
                  <a:pt x="-1103" y="24203"/>
                  <a:pt x="1542" y="219994"/>
                  <a:pt x="3659" y="237986"/>
                </a:cubicBezTo>
                <a:cubicBezTo>
                  <a:pt x="5776" y="255978"/>
                  <a:pt x="11597" y="144853"/>
                  <a:pt x="13184" y="110986"/>
                </a:cubicBezTo>
                <a:cubicBezTo>
                  <a:pt x="14771" y="77119"/>
                  <a:pt x="2071" y="-18131"/>
                  <a:pt x="484" y="303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DFF33906-292B-3426-4C31-E569F71315F7}"/>
              </a:ext>
            </a:extLst>
          </p:cNvPr>
          <p:cNvSpPr/>
          <p:nvPr/>
        </p:nvSpPr>
        <p:spPr>
          <a:xfrm>
            <a:off x="3158737" y="4323927"/>
            <a:ext cx="279916" cy="411190"/>
          </a:xfrm>
          <a:custGeom>
            <a:avLst/>
            <a:gdLst>
              <a:gd name="connsiteX0" fmla="*/ 388 w 279916"/>
              <a:gd name="connsiteY0" fmla="*/ 423 h 411190"/>
              <a:gd name="connsiteX1" fmla="*/ 178188 w 279916"/>
              <a:gd name="connsiteY1" fmla="*/ 213148 h 411190"/>
              <a:gd name="connsiteX2" fmla="*/ 222638 w 279916"/>
              <a:gd name="connsiteY2" fmla="*/ 305223 h 411190"/>
              <a:gd name="connsiteX3" fmla="*/ 232163 w 279916"/>
              <a:gd name="connsiteY3" fmla="*/ 292523 h 411190"/>
              <a:gd name="connsiteX4" fmla="*/ 276613 w 279916"/>
              <a:gd name="connsiteY4" fmla="*/ 409998 h 411190"/>
              <a:gd name="connsiteX5" fmla="*/ 270263 w 279916"/>
              <a:gd name="connsiteY5" fmla="*/ 346498 h 411190"/>
              <a:gd name="connsiteX6" fmla="*/ 219463 w 279916"/>
              <a:gd name="connsiteY6" fmla="*/ 238548 h 411190"/>
              <a:gd name="connsiteX7" fmla="*/ 232163 w 279916"/>
              <a:gd name="connsiteY7" fmla="*/ 273473 h 411190"/>
              <a:gd name="connsiteX8" fmla="*/ 388 w 279916"/>
              <a:gd name="connsiteY8" fmla="*/ 423 h 4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16" h="411190">
                <a:moveTo>
                  <a:pt x="388" y="423"/>
                </a:moveTo>
                <a:cubicBezTo>
                  <a:pt x="-8608" y="-9631"/>
                  <a:pt x="141146" y="162348"/>
                  <a:pt x="178188" y="213148"/>
                </a:cubicBezTo>
                <a:cubicBezTo>
                  <a:pt x="215230" y="263948"/>
                  <a:pt x="213642" y="291994"/>
                  <a:pt x="222638" y="305223"/>
                </a:cubicBezTo>
                <a:cubicBezTo>
                  <a:pt x="231634" y="318452"/>
                  <a:pt x="223167" y="275061"/>
                  <a:pt x="232163" y="292523"/>
                </a:cubicBezTo>
                <a:cubicBezTo>
                  <a:pt x="241159" y="309986"/>
                  <a:pt x="270263" y="401002"/>
                  <a:pt x="276613" y="409998"/>
                </a:cubicBezTo>
                <a:cubicBezTo>
                  <a:pt x="282963" y="418994"/>
                  <a:pt x="279788" y="375073"/>
                  <a:pt x="270263" y="346498"/>
                </a:cubicBezTo>
                <a:cubicBezTo>
                  <a:pt x="260738" y="317923"/>
                  <a:pt x="225813" y="250719"/>
                  <a:pt x="219463" y="238548"/>
                </a:cubicBezTo>
                <a:cubicBezTo>
                  <a:pt x="213113" y="226377"/>
                  <a:pt x="264971" y="307869"/>
                  <a:pt x="232163" y="273473"/>
                </a:cubicBezTo>
                <a:cubicBezTo>
                  <a:pt x="199355" y="239077"/>
                  <a:pt x="9384" y="10477"/>
                  <a:pt x="388" y="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4483B491-5423-D6AA-A54B-AFEF16A3F2DB}"/>
              </a:ext>
            </a:extLst>
          </p:cNvPr>
          <p:cNvSpPr/>
          <p:nvPr/>
        </p:nvSpPr>
        <p:spPr>
          <a:xfrm>
            <a:off x="3467088" y="5064817"/>
            <a:ext cx="32271" cy="422458"/>
          </a:xfrm>
          <a:custGeom>
            <a:avLst/>
            <a:gdLst>
              <a:gd name="connsiteX0" fmla="*/ 31762 w 32271"/>
              <a:gd name="connsiteY0" fmla="*/ 2483 h 422458"/>
              <a:gd name="connsiteX1" fmla="*/ 22237 w 32271"/>
              <a:gd name="connsiteY1" fmla="*/ 326333 h 422458"/>
              <a:gd name="connsiteX2" fmla="*/ 31762 w 32271"/>
              <a:gd name="connsiteY2" fmla="*/ 294583 h 422458"/>
              <a:gd name="connsiteX3" fmla="*/ 3187 w 32271"/>
              <a:gd name="connsiteY3" fmla="*/ 421583 h 422458"/>
              <a:gd name="connsiteX4" fmla="*/ 3187 w 32271"/>
              <a:gd name="connsiteY4" fmla="*/ 342208 h 422458"/>
              <a:gd name="connsiteX5" fmla="*/ 25412 w 32271"/>
              <a:gd name="connsiteY5" fmla="*/ 183458 h 422458"/>
              <a:gd name="connsiteX6" fmla="*/ 31762 w 32271"/>
              <a:gd name="connsiteY6" fmla="*/ 2483 h 42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71" h="422458">
                <a:moveTo>
                  <a:pt x="31762" y="2483"/>
                </a:moveTo>
                <a:cubicBezTo>
                  <a:pt x="31233" y="26295"/>
                  <a:pt x="22237" y="277650"/>
                  <a:pt x="22237" y="326333"/>
                </a:cubicBezTo>
                <a:cubicBezTo>
                  <a:pt x="22237" y="375016"/>
                  <a:pt x="34937" y="278708"/>
                  <a:pt x="31762" y="294583"/>
                </a:cubicBezTo>
                <a:cubicBezTo>
                  <a:pt x="28587" y="310458"/>
                  <a:pt x="7949" y="413646"/>
                  <a:pt x="3187" y="421583"/>
                </a:cubicBezTo>
                <a:cubicBezTo>
                  <a:pt x="-1576" y="429521"/>
                  <a:pt x="-517" y="381895"/>
                  <a:pt x="3187" y="342208"/>
                </a:cubicBezTo>
                <a:cubicBezTo>
                  <a:pt x="6891" y="302521"/>
                  <a:pt x="20120" y="234258"/>
                  <a:pt x="25412" y="183458"/>
                </a:cubicBezTo>
                <a:cubicBezTo>
                  <a:pt x="30704" y="132658"/>
                  <a:pt x="32291" y="-21329"/>
                  <a:pt x="31762" y="2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21C67476-E67C-23C9-93F8-E03D5317E803}"/>
              </a:ext>
            </a:extLst>
          </p:cNvPr>
          <p:cNvSpPr/>
          <p:nvPr/>
        </p:nvSpPr>
        <p:spPr>
          <a:xfrm>
            <a:off x="3498555" y="5524490"/>
            <a:ext cx="124124" cy="146270"/>
          </a:xfrm>
          <a:custGeom>
            <a:avLst/>
            <a:gdLst>
              <a:gd name="connsiteX0" fmla="*/ 295 w 124124"/>
              <a:gd name="connsiteY0" fmla="*/ 10 h 146270"/>
              <a:gd name="connsiteX1" fmla="*/ 70145 w 124124"/>
              <a:gd name="connsiteY1" fmla="*/ 101610 h 146270"/>
              <a:gd name="connsiteX2" fmla="*/ 124120 w 124124"/>
              <a:gd name="connsiteY2" fmla="*/ 146060 h 146270"/>
              <a:gd name="connsiteX3" fmla="*/ 73320 w 124124"/>
              <a:gd name="connsiteY3" fmla="*/ 85735 h 146270"/>
              <a:gd name="connsiteX4" fmla="*/ 98720 w 124124"/>
              <a:gd name="connsiteY4" fmla="*/ 107960 h 146270"/>
              <a:gd name="connsiteX5" fmla="*/ 295 w 124124"/>
              <a:gd name="connsiteY5" fmla="*/ 10 h 14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124" h="146270">
                <a:moveTo>
                  <a:pt x="295" y="10"/>
                </a:moveTo>
                <a:cubicBezTo>
                  <a:pt x="-4467" y="-1048"/>
                  <a:pt x="49508" y="77268"/>
                  <a:pt x="70145" y="101610"/>
                </a:cubicBezTo>
                <a:cubicBezTo>
                  <a:pt x="90782" y="125952"/>
                  <a:pt x="123591" y="148706"/>
                  <a:pt x="124120" y="146060"/>
                </a:cubicBezTo>
                <a:cubicBezTo>
                  <a:pt x="124649" y="143414"/>
                  <a:pt x="77553" y="92085"/>
                  <a:pt x="73320" y="85735"/>
                </a:cubicBezTo>
                <a:cubicBezTo>
                  <a:pt x="69087" y="79385"/>
                  <a:pt x="109303" y="118543"/>
                  <a:pt x="98720" y="107960"/>
                </a:cubicBezTo>
                <a:cubicBezTo>
                  <a:pt x="88137" y="97377"/>
                  <a:pt x="5057" y="1068"/>
                  <a:pt x="29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2DC67A2F-F6EA-91D4-1DB1-0A560660323E}"/>
              </a:ext>
            </a:extLst>
          </p:cNvPr>
          <p:cNvSpPr/>
          <p:nvPr/>
        </p:nvSpPr>
        <p:spPr>
          <a:xfrm>
            <a:off x="3525407" y="4909213"/>
            <a:ext cx="27429" cy="376681"/>
          </a:xfrm>
          <a:custGeom>
            <a:avLst/>
            <a:gdLst>
              <a:gd name="connsiteX0" fmla="*/ 27418 w 27429"/>
              <a:gd name="connsiteY0" fmla="*/ 2512 h 376681"/>
              <a:gd name="connsiteX1" fmla="*/ 2018 w 27429"/>
              <a:gd name="connsiteY1" fmla="*/ 370812 h 376681"/>
              <a:gd name="connsiteX2" fmla="*/ 5193 w 27429"/>
              <a:gd name="connsiteY2" fmla="*/ 215237 h 376681"/>
              <a:gd name="connsiteX3" fmla="*/ 27418 w 27429"/>
              <a:gd name="connsiteY3" fmla="*/ 2512 h 37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29" h="376681">
                <a:moveTo>
                  <a:pt x="27418" y="2512"/>
                </a:moveTo>
                <a:cubicBezTo>
                  <a:pt x="26889" y="28441"/>
                  <a:pt x="5722" y="335358"/>
                  <a:pt x="2018" y="370812"/>
                </a:cubicBezTo>
                <a:cubicBezTo>
                  <a:pt x="-1686" y="406266"/>
                  <a:pt x="-99" y="271858"/>
                  <a:pt x="5193" y="215237"/>
                </a:cubicBezTo>
                <a:cubicBezTo>
                  <a:pt x="10485" y="158616"/>
                  <a:pt x="27947" y="-23417"/>
                  <a:pt x="27418" y="25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03D02020-0133-EC9D-A866-00BEC4714178}"/>
              </a:ext>
            </a:extLst>
          </p:cNvPr>
          <p:cNvSpPr/>
          <p:nvPr/>
        </p:nvSpPr>
        <p:spPr>
          <a:xfrm>
            <a:off x="3516353" y="5333357"/>
            <a:ext cx="26957" cy="163281"/>
          </a:xfrm>
          <a:custGeom>
            <a:avLst/>
            <a:gdLst>
              <a:gd name="connsiteX0" fmla="*/ 26947 w 26957"/>
              <a:gd name="connsiteY0" fmla="*/ 643 h 163281"/>
              <a:gd name="connsiteX1" fmla="*/ 1547 w 26957"/>
              <a:gd name="connsiteY1" fmla="*/ 159393 h 163281"/>
              <a:gd name="connsiteX2" fmla="*/ 4722 w 26957"/>
              <a:gd name="connsiteY2" fmla="*/ 105418 h 163281"/>
              <a:gd name="connsiteX3" fmla="*/ 26947 w 26957"/>
              <a:gd name="connsiteY3" fmla="*/ 643 h 16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57" h="163281">
                <a:moveTo>
                  <a:pt x="26947" y="643"/>
                </a:moveTo>
                <a:cubicBezTo>
                  <a:pt x="26418" y="9639"/>
                  <a:pt x="5251" y="141931"/>
                  <a:pt x="1547" y="159393"/>
                </a:cubicBezTo>
                <a:cubicBezTo>
                  <a:pt x="-2157" y="176855"/>
                  <a:pt x="1547" y="131347"/>
                  <a:pt x="4722" y="105418"/>
                </a:cubicBezTo>
                <a:cubicBezTo>
                  <a:pt x="7897" y="79489"/>
                  <a:pt x="27476" y="-8353"/>
                  <a:pt x="26947" y="64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46640EBF-FD12-D47E-8DD8-F04C0A41B5BD}"/>
              </a:ext>
            </a:extLst>
          </p:cNvPr>
          <p:cNvSpPr/>
          <p:nvPr/>
        </p:nvSpPr>
        <p:spPr>
          <a:xfrm>
            <a:off x="3625795" y="5321287"/>
            <a:ext cx="45554" cy="270279"/>
          </a:xfrm>
          <a:custGeom>
            <a:avLst/>
            <a:gdLst>
              <a:gd name="connsiteX0" fmla="*/ 55 w 45554"/>
              <a:gd name="connsiteY0" fmla="*/ 13 h 270279"/>
              <a:gd name="connsiteX1" fmla="*/ 41330 w 45554"/>
              <a:gd name="connsiteY1" fmla="*/ 165113 h 270279"/>
              <a:gd name="connsiteX2" fmla="*/ 41330 w 45554"/>
              <a:gd name="connsiteY2" fmla="*/ 139713 h 270279"/>
              <a:gd name="connsiteX3" fmla="*/ 15930 w 45554"/>
              <a:gd name="connsiteY3" fmla="*/ 269888 h 270279"/>
              <a:gd name="connsiteX4" fmla="*/ 31805 w 45554"/>
              <a:gd name="connsiteY4" fmla="*/ 174638 h 270279"/>
              <a:gd name="connsiteX5" fmla="*/ 55 w 45554"/>
              <a:gd name="connsiteY5" fmla="*/ 13 h 27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54" h="270279">
                <a:moveTo>
                  <a:pt x="55" y="13"/>
                </a:moveTo>
                <a:cubicBezTo>
                  <a:pt x="1642" y="-1574"/>
                  <a:pt x="34451" y="141830"/>
                  <a:pt x="41330" y="165113"/>
                </a:cubicBezTo>
                <a:cubicBezTo>
                  <a:pt x="48209" y="188396"/>
                  <a:pt x="45563" y="122251"/>
                  <a:pt x="41330" y="139713"/>
                </a:cubicBezTo>
                <a:cubicBezTo>
                  <a:pt x="37097" y="157175"/>
                  <a:pt x="17518" y="264067"/>
                  <a:pt x="15930" y="269888"/>
                </a:cubicBezTo>
                <a:cubicBezTo>
                  <a:pt x="14343" y="275709"/>
                  <a:pt x="32334" y="215384"/>
                  <a:pt x="31805" y="174638"/>
                </a:cubicBezTo>
                <a:cubicBezTo>
                  <a:pt x="31276" y="133892"/>
                  <a:pt x="-1532" y="1600"/>
                  <a:pt x="55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63F23F22-318A-7F89-743C-E780CEB8E279}"/>
              </a:ext>
            </a:extLst>
          </p:cNvPr>
          <p:cNvSpPr/>
          <p:nvPr/>
        </p:nvSpPr>
        <p:spPr>
          <a:xfrm>
            <a:off x="3225703" y="4174949"/>
            <a:ext cx="191729" cy="172969"/>
          </a:xfrm>
          <a:custGeom>
            <a:avLst/>
            <a:gdLst>
              <a:gd name="connsiteX0" fmla="*/ 97 w 191729"/>
              <a:gd name="connsiteY0" fmla="*/ 176 h 172969"/>
              <a:gd name="connsiteX1" fmla="*/ 181072 w 191729"/>
              <a:gd name="connsiteY1" fmla="*/ 165276 h 172969"/>
              <a:gd name="connsiteX2" fmla="*/ 155672 w 191729"/>
              <a:gd name="connsiteY2" fmla="*/ 133526 h 172969"/>
              <a:gd name="connsiteX3" fmla="*/ 97 w 191729"/>
              <a:gd name="connsiteY3" fmla="*/ 176 h 17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729" h="172969">
                <a:moveTo>
                  <a:pt x="97" y="176"/>
                </a:moveTo>
                <a:cubicBezTo>
                  <a:pt x="4330" y="5468"/>
                  <a:pt x="155143" y="143051"/>
                  <a:pt x="181072" y="165276"/>
                </a:cubicBezTo>
                <a:cubicBezTo>
                  <a:pt x="207001" y="187501"/>
                  <a:pt x="180543" y="156809"/>
                  <a:pt x="155672" y="133526"/>
                </a:cubicBezTo>
                <a:cubicBezTo>
                  <a:pt x="130801" y="110243"/>
                  <a:pt x="-4136" y="-5116"/>
                  <a:pt x="97" y="1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9B7103DD-95F4-5F0C-BF02-77A43C185CFB}"/>
              </a:ext>
            </a:extLst>
          </p:cNvPr>
          <p:cNvSpPr/>
          <p:nvPr/>
        </p:nvSpPr>
        <p:spPr>
          <a:xfrm>
            <a:off x="3463449" y="4371975"/>
            <a:ext cx="73505" cy="228600"/>
          </a:xfrm>
          <a:custGeom>
            <a:avLst/>
            <a:gdLst>
              <a:gd name="connsiteX0" fmla="*/ 476 w 73505"/>
              <a:gd name="connsiteY0" fmla="*/ 0 h 228600"/>
              <a:gd name="connsiteX1" fmla="*/ 10001 w 73505"/>
              <a:gd name="connsiteY1" fmla="*/ 127000 h 228600"/>
              <a:gd name="connsiteX2" fmla="*/ 73501 w 73505"/>
              <a:gd name="connsiteY2" fmla="*/ 228600 h 228600"/>
              <a:gd name="connsiteX3" fmla="*/ 13176 w 73505"/>
              <a:gd name="connsiteY3" fmla="*/ 127000 h 228600"/>
              <a:gd name="connsiteX4" fmla="*/ 476 w 73505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05" h="228600">
                <a:moveTo>
                  <a:pt x="476" y="0"/>
                </a:moveTo>
                <a:cubicBezTo>
                  <a:pt x="-53" y="0"/>
                  <a:pt x="-2170" y="88900"/>
                  <a:pt x="10001" y="127000"/>
                </a:cubicBezTo>
                <a:cubicBezTo>
                  <a:pt x="22172" y="165100"/>
                  <a:pt x="72972" y="228600"/>
                  <a:pt x="73501" y="228600"/>
                </a:cubicBezTo>
                <a:cubicBezTo>
                  <a:pt x="74030" y="228600"/>
                  <a:pt x="24289" y="157692"/>
                  <a:pt x="13176" y="127000"/>
                </a:cubicBezTo>
                <a:cubicBezTo>
                  <a:pt x="2064" y="96308"/>
                  <a:pt x="1005" y="0"/>
                  <a:pt x="4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1F2E6C16-D9EC-732E-AE54-920270202814}"/>
              </a:ext>
            </a:extLst>
          </p:cNvPr>
          <p:cNvSpPr/>
          <p:nvPr/>
        </p:nvSpPr>
        <p:spPr>
          <a:xfrm>
            <a:off x="3546475" y="4592105"/>
            <a:ext cx="18272" cy="217143"/>
          </a:xfrm>
          <a:custGeom>
            <a:avLst/>
            <a:gdLst>
              <a:gd name="connsiteX0" fmla="*/ 15875 w 18272"/>
              <a:gd name="connsiteY0" fmla="*/ 2120 h 217143"/>
              <a:gd name="connsiteX1" fmla="*/ 0 w 18272"/>
              <a:gd name="connsiteY1" fmla="*/ 214845 h 217143"/>
              <a:gd name="connsiteX2" fmla="*/ 15875 w 18272"/>
              <a:gd name="connsiteY2" fmla="*/ 110070 h 217143"/>
              <a:gd name="connsiteX3" fmla="*/ 15875 w 18272"/>
              <a:gd name="connsiteY3" fmla="*/ 2120 h 2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2" h="217143">
                <a:moveTo>
                  <a:pt x="15875" y="2120"/>
                </a:moveTo>
                <a:cubicBezTo>
                  <a:pt x="13229" y="19583"/>
                  <a:pt x="0" y="196853"/>
                  <a:pt x="0" y="214845"/>
                </a:cubicBezTo>
                <a:cubicBezTo>
                  <a:pt x="0" y="232837"/>
                  <a:pt x="12171" y="140233"/>
                  <a:pt x="15875" y="110070"/>
                </a:cubicBezTo>
                <a:cubicBezTo>
                  <a:pt x="19579" y="79908"/>
                  <a:pt x="18521" y="-15343"/>
                  <a:pt x="15875" y="21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A21438D9-C540-7AAE-2406-155E1DD9D8E2}"/>
              </a:ext>
            </a:extLst>
          </p:cNvPr>
          <p:cNvSpPr/>
          <p:nvPr/>
        </p:nvSpPr>
        <p:spPr>
          <a:xfrm>
            <a:off x="3595929" y="4714864"/>
            <a:ext cx="64893" cy="177828"/>
          </a:xfrm>
          <a:custGeom>
            <a:avLst/>
            <a:gdLst>
              <a:gd name="connsiteX0" fmla="*/ 64846 w 64893"/>
              <a:gd name="connsiteY0" fmla="*/ 11 h 177828"/>
              <a:gd name="connsiteX1" fmla="*/ 17221 w 64893"/>
              <a:gd name="connsiteY1" fmla="*/ 98436 h 177828"/>
              <a:gd name="connsiteX2" fmla="*/ 1346 w 64893"/>
              <a:gd name="connsiteY2" fmla="*/ 177811 h 177828"/>
              <a:gd name="connsiteX3" fmla="*/ 7696 w 64893"/>
              <a:gd name="connsiteY3" fmla="*/ 104786 h 177828"/>
              <a:gd name="connsiteX4" fmla="*/ 64846 w 64893"/>
              <a:gd name="connsiteY4" fmla="*/ 11 h 17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93" h="177828">
                <a:moveTo>
                  <a:pt x="64846" y="11"/>
                </a:moveTo>
                <a:cubicBezTo>
                  <a:pt x="66434" y="-1047"/>
                  <a:pt x="27804" y="68803"/>
                  <a:pt x="17221" y="98436"/>
                </a:cubicBezTo>
                <a:cubicBezTo>
                  <a:pt x="6638" y="128069"/>
                  <a:pt x="2934" y="176753"/>
                  <a:pt x="1346" y="177811"/>
                </a:cubicBezTo>
                <a:cubicBezTo>
                  <a:pt x="-242" y="178869"/>
                  <a:pt x="-2358" y="131774"/>
                  <a:pt x="7696" y="104786"/>
                </a:cubicBezTo>
                <a:cubicBezTo>
                  <a:pt x="17750" y="77799"/>
                  <a:pt x="63258" y="1069"/>
                  <a:pt x="6484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795156B9-F42E-4962-2A60-8E4A43DE0003}"/>
              </a:ext>
            </a:extLst>
          </p:cNvPr>
          <p:cNvSpPr/>
          <p:nvPr/>
        </p:nvSpPr>
        <p:spPr>
          <a:xfrm>
            <a:off x="3590792" y="4924296"/>
            <a:ext cx="41413" cy="270203"/>
          </a:xfrm>
          <a:custGeom>
            <a:avLst/>
            <a:gdLst>
              <a:gd name="connsiteX0" fmla="*/ 41408 w 41413"/>
              <a:gd name="connsiteY0" fmla="*/ 129 h 270203"/>
              <a:gd name="connsiteX1" fmla="*/ 3308 w 41413"/>
              <a:gd name="connsiteY1" fmla="*/ 165229 h 270203"/>
              <a:gd name="connsiteX2" fmla="*/ 22358 w 41413"/>
              <a:gd name="connsiteY2" fmla="*/ 270004 h 270203"/>
              <a:gd name="connsiteX3" fmla="*/ 133 w 41413"/>
              <a:gd name="connsiteY3" fmla="*/ 139829 h 270203"/>
              <a:gd name="connsiteX4" fmla="*/ 41408 w 41413"/>
              <a:gd name="connsiteY4" fmla="*/ 129 h 27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13" h="270203">
                <a:moveTo>
                  <a:pt x="41408" y="129"/>
                </a:moveTo>
                <a:cubicBezTo>
                  <a:pt x="41937" y="4362"/>
                  <a:pt x="6483" y="120250"/>
                  <a:pt x="3308" y="165229"/>
                </a:cubicBezTo>
                <a:cubicBezTo>
                  <a:pt x="133" y="210208"/>
                  <a:pt x="22887" y="274237"/>
                  <a:pt x="22358" y="270004"/>
                </a:cubicBezTo>
                <a:cubicBezTo>
                  <a:pt x="21829" y="265771"/>
                  <a:pt x="-1984" y="183221"/>
                  <a:pt x="133" y="139829"/>
                </a:cubicBezTo>
                <a:cubicBezTo>
                  <a:pt x="2250" y="96437"/>
                  <a:pt x="40879" y="-4104"/>
                  <a:pt x="41408" y="1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2EDEA5AE-E4FA-C4A6-B9C1-F065291C3BE0}"/>
              </a:ext>
            </a:extLst>
          </p:cNvPr>
          <p:cNvSpPr/>
          <p:nvPr/>
        </p:nvSpPr>
        <p:spPr>
          <a:xfrm>
            <a:off x="3603617" y="5200583"/>
            <a:ext cx="320338" cy="111194"/>
          </a:xfrm>
          <a:custGeom>
            <a:avLst/>
            <a:gdLst>
              <a:gd name="connsiteX0" fmla="*/ 8 w 320338"/>
              <a:gd name="connsiteY0" fmla="*/ 111192 h 111194"/>
              <a:gd name="connsiteX1" fmla="*/ 139708 w 320338"/>
              <a:gd name="connsiteY1" fmla="*/ 15942 h 111194"/>
              <a:gd name="connsiteX2" fmla="*/ 101608 w 320338"/>
              <a:gd name="connsiteY2" fmla="*/ 12767 h 111194"/>
              <a:gd name="connsiteX3" fmla="*/ 317508 w 320338"/>
              <a:gd name="connsiteY3" fmla="*/ 12767 h 111194"/>
              <a:gd name="connsiteX4" fmla="*/ 219083 w 320338"/>
              <a:gd name="connsiteY4" fmla="*/ 67 h 111194"/>
              <a:gd name="connsiteX5" fmla="*/ 133358 w 320338"/>
              <a:gd name="connsiteY5" fmla="*/ 19117 h 111194"/>
              <a:gd name="connsiteX6" fmla="*/ 8 w 320338"/>
              <a:gd name="connsiteY6" fmla="*/ 111192 h 11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38" h="111194">
                <a:moveTo>
                  <a:pt x="8" y="111192"/>
                </a:moveTo>
                <a:cubicBezTo>
                  <a:pt x="1066" y="110663"/>
                  <a:pt x="122775" y="32346"/>
                  <a:pt x="139708" y="15942"/>
                </a:cubicBezTo>
                <a:cubicBezTo>
                  <a:pt x="156641" y="-462"/>
                  <a:pt x="71975" y="13296"/>
                  <a:pt x="101608" y="12767"/>
                </a:cubicBezTo>
                <a:cubicBezTo>
                  <a:pt x="131241" y="12238"/>
                  <a:pt x="297929" y="14884"/>
                  <a:pt x="317508" y="12767"/>
                </a:cubicBezTo>
                <a:cubicBezTo>
                  <a:pt x="337087" y="10650"/>
                  <a:pt x="249775" y="-991"/>
                  <a:pt x="219083" y="67"/>
                </a:cubicBezTo>
                <a:cubicBezTo>
                  <a:pt x="188391" y="1125"/>
                  <a:pt x="168283" y="3242"/>
                  <a:pt x="133358" y="19117"/>
                </a:cubicBezTo>
                <a:cubicBezTo>
                  <a:pt x="98433" y="34992"/>
                  <a:pt x="-1050" y="111721"/>
                  <a:pt x="8" y="11119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DEF4A118-7B2C-FC9B-4E92-BD7BD5D7A5F5}"/>
              </a:ext>
            </a:extLst>
          </p:cNvPr>
          <p:cNvSpPr/>
          <p:nvPr/>
        </p:nvSpPr>
        <p:spPr>
          <a:xfrm>
            <a:off x="3707513" y="5311465"/>
            <a:ext cx="67609" cy="337858"/>
          </a:xfrm>
          <a:custGeom>
            <a:avLst/>
            <a:gdLst>
              <a:gd name="connsiteX0" fmla="*/ 16762 w 67609"/>
              <a:gd name="connsiteY0" fmla="*/ 310 h 337858"/>
              <a:gd name="connsiteX1" fmla="*/ 67562 w 67609"/>
              <a:gd name="connsiteY1" fmla="*/ 66985 h 337858"/>
              <a:gd name="connsiteX2" fmla="*/ 26287 w 67609"/>
              <a:gd name="connsiteY2" fmla="*/ 120960 h 337858"/>
              <a:gd name="connsiteX3" fmla="*/ 42162 w 67609"/>
              <a:gd name="connsiteY3" fmla="*/ 95560 h 337858"/>
              <a:gd name="connsiteX4" fmla="*/ 887 w 67609"/>
              <a:gd name="connsiteY4" fmla="*/ 238435 h 337858"/>
              <a:gd name="connsiteX5" fmla="*/ 13587 w 67609"/>
              <a:gd name="connsiteY5" fmla="*/ 336860 h 337858"/>
              <a:gd name="connsiteX6" fmla="*/ 10412 w 67609"/>
              <a:gd name="connsiteY6" fmla="*/ 178110 h 337858"/>
              <a:gd name="connsiteX7" fmla="*/ 58037 w 67609"/>
              <a:gd name="connsiteY7" fmla="*/ 95560 h 337858"/>
              <a:gd name="connsiteX8" fmla="*/ 16762 w 67609"/>
              <a:gd name="connsiteY8" fmla="*/ 310 h 33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09" h="337858">
                <a:moveTo>
                  <a:pt x="16762" y="310"/>
                </a:moveTo>
                <a:cubicBezTo>
                  <a:pt x="18349" y="-4452"/>
                  <a:pt x="65975" y="46877"/>
                  <a:pt x="67562" y="66985"/>
                </a:cubicBezTo>
                <a:cubicBezTo>
                  <a:pt x="69150" y="87093"/>
                  <a:pt x="30520" y="116198"/>
                  <a:pt x="26287" y="120960"/>
                </a:cubicBezTo>
                <a:cubicBezTo>
                  <a:pt x="22054" y="125722"/>
                  <a:pt x="46395" y="75981"/>
                  <a:pt x="42162" y="95560"/>
                </a:cubicBezTo>
                <a:cubicBezTo>
                  <a:pt x="37929" y="115139"/>
                  <a:pt x="5649" y="198218"/>
                  <a:pt x="887" y="238435"/>
                </a:cubicBezTo>
                <a:cubicBezTo>
                  <a:pt x="-3876" y="278652"/>
                  <a:pt x="12000" y="346914"/>
                  <a:pt x="13587" y="336860"/>
                </a:cubicBezTo>
                <a:cubicBezTo>
                  <a:pt x="15174" y="326806"/>
                  <a:pt x="3004" y="218327"/>
                  <a:pt x="10412" y="178110"/>
                </a:cubicBezTo>
                <a:cubicBezTo>
                  <a:pt x="17820" y="137893"/>
                  <a:pt x="53804" y="124664"/>
                  <a:pt x="58037" y="95560"/>
                </a:cubicBezTo>
                <a:cubicBezTo>
                  <a:pt x="62270" y="66456"/>
                  <a:pt x="15175" y="5072"/>
                  <a:pt x="16762" y="3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E98EC601-089B-C72A-7064-EE0A4088B2EA}"/>
              </a:ext>
            </a:extLst>
          </p:cNvPr>
          <p:cNvSpPr/>
          <p:nvPr/>
        </p:nvSpPr>
        <p:spPr>
          <a:xfrm>
            <a:off x="3778250" y="5418314"/>
            <a:ext cx="315921" cy="20461"/>
          </a:xfrm>
          <a:custGeom>
            <a:avLst/>
            <a:gdLst>
              <a:gd name="connsiteX0" fmla="*/ 0 w 315921"/>
              <a:gd name="connsiteY0" fmla="*/ 20461 h 20461"/>
              <a:gd name="connsiteX1" fmla="*/ 311150 w 315921"/>
              <a:gd name="connsiteY1" fmla="*/ 1411 h 20461"/>
              <a:gd name="connsiteX2" fmla="*/ 196850 w 315921"/>
              <a:gd name="connsiteY2" fmla="*/ 1411 h 20461"/>
              <a:gd name="connsiteX3" fmla="*/ 0 w 315921"/>
              <a:gd name="connsiteY3" fmla="*/ 20461 h 2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921" h="20461">
                <a:moveTo>
                  <a:pt x="0" y="20461"/>
                </a:moveTo>
                <a:lnTo>
                  <a:pt x="311150" y="1411"/>
                </a:lnTo>
                <a:cubicBezTo>
                  <a:pt x="343958" y="-1764"/>
                  <a:pt x="196850" y="1411"/>
                  <a:pt x="196850" y="1411"/>
                </a:cubicBezTo>
                <a:lnTo>
                  <a:pt x="0" y="2046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B744D344-141B-2DF5-8BF3-736D7183E166}"/>
              </a:ext>
            </a:extLst>
          </p:cNvPr>
          <p:cNvSpPr/>
          <p:nvPr/>
        </p:nvSpPr>
        <p:spPr>
          <a:xfrm>
            <a:off x="3590925" y="5235409"/>
            <a:ext cx="32168" cy="330480"/>
          </a:xfrm>
          <a:custGeom>
            <a:avLst/>
            <a:gdLst>
              <a:gd name="connsiteX0" fmla="*/ 0 w 32168"/>
              <a:gd name="connsiteY0" fmla="*/ 166 h 330480"/>
              <a:gd name="connsiteX1" fmla="*/ 28575 w 32168"/>
              <a:gd name="connsiteY1" fmla="*/ 216066 h 330480"/>
              <a:gd name="connsiteX2" fmla="*/ 31750 w 32168"/>
              <a:gd name="connsiteY2" fmla="*/ 270041 h 330480"/>
              <a:gd name="connsiteX3" fmla="*/ 28575 w 32168"/>
              <a:gd name="connsiteY3" fmla="*/ 330366 h 330480"/>
              <a:gd name="connsiteX4" fmla="*/ 28575 w 32168"/>
              <a:gd name="connsiteY4" fmla="*/ 254166 h 330480"/>
              <a:gd name="connsiteX5" fmla="*/ 0 w 32168"/>
              <a:gd name="connsiteY5" fmla="*/ 166 h 3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8" h="330480">
                <a:moveTo>
                  <a:pt x="0" y="166"/>
                </a:moveTo>
                <a:cubicBezTo>
                  <a:pt x="0" y="-6184"/>
                  <a:pt x="23283" y="171087"/>
                  <a:pt x="28575" y="216066"/>
                </a:cubicBezTo>
                <a:cubicBezTo>
                  <a:pt x="33867" y="261045"/>
                  <a:pt x="31750" y="250991"/>
                  <a:pt x="31750" y="270041"/>
                </a:cubicBezTo>
                <a:cubicBezTo>
                  <a:pt x="31750" y="289091"/>
                  <a:pt x="29104" y="333012"/>
                  <a:pt x="28575" y="330366"/>
                </a:cubicBezTo>
                <a:cubicBezTo>
                  <a:pt x="28046" y="327720"/>
                  <a:pt x="31221" y="304966"/>
                  <a:pt x="28575" y="254166"/>
                </a:cubicBezTo>
                <a:cubicBezTo>
                  <a:pt x="25929" y="203366"/>
                  <a:pt x="0" y="6516"/>
                  <a:pt x="0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3167125E-8650-031A-7556-63A0067E0D3E}"/>
              </a:ext>
            </a:extLst>
          </p:cNvPr>
          <p:cNvSpPr/>
          <p:nvPr/>
        </p:nvSpPr>
        <p:spPr>
          <a:xfrm>
            <a:off x="3583844" y="5634293"/>
            <a:ext cx="212603" cy="34671"/>
          </a:xfrm>
          <a:custGeom>
            <a:avLst/>
            <a:gdLst>
              <a:gd name="connsiteX0" fmla="*/ 731 w 212603"/>
              <a:gd name="connsiteY0" fmla="*/ 1332 h 34671"/>
              <a:gd name="connsiteX1" fmla="*/ 124556 w 212603"/>
              <a:gd name="connsiteY1" fmla="*/ 33082 h 34671"/>
              <a:gd name="connsiteX2" fmla="*/ 210281 w 212603"/>
              <a:gd name="connsiteY2" fmla="*/ 29907 h 34671"/>
              <a:gd name="connsiteX3" fmla="*/ 178531 w 212603"/>
              <a:gd name="connsiteY3" fmla="*/ 29907 h 34671"/>
              <a:gd name="connsiteX4" fmla="*/ 76931 w 212603"/>
              <a:gd name="connsiteY4" fmla="*/ 7682 h 34671"/>
              <a:gd name="connsiteX5" fmla="*/ 731 w 212603"/>
              <a:gd name="connsiteY5" fmla="*/ 1332 h 3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603" h="34671">
                <a:moveTo>
                  <a:pt x="731" y="1332"/>
                </a:moveTo>
                <a:cubicBezTo>
                  <a:pt x="8668" y="5565"/>
                  <a:pt x="89631" y="28320"/>
                  <a:pt x="124556" y="33082"/>
                </a:cubicBezTo>
                <a:cubicBezTo>
                  <a:pt x="159481" y="37845"/>
                  <a:pt x="201285" y="30436"/>
                  <a:pt x="210281" y="29907"/>
                </a:cubicBezTo>
                <a:cubicBezTo>
                  <a:pt x="219277" y="29378"/>
                  <a:pt x="200756" y="33611"/>
                  <a:pt x="178531" y="29907"/>
                </a:cubicBezTo>
                <a:cubicBezTo>
                  <a:pt x="156306" y="26203"/>
                  <a:pt x="102331" y="11386"/>
                  <a:pt x="76931" y="7682"/>
                </a:cubicBezTo>
                <a:cubicBezTo>
                  <a:pt x="51531" y="3978"/>
                  <a:pt x="-7206" y="-2901"/>
                  <a:pt x="731" y="1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6834F20D-9781-5EDF-BC10-879A427F3EBF}"/>
              </a:ext>
            </a:extLst>
          </p:cNvPr>
          <p:cNvSpPr/>
          <p:nvPr/>
        </p:nvSpPr>
        <p:spPr>
          <a:xfrm>
            <a:off x="3759156" y="5276819"/>
            <a:ext cx="312133" cy="105149"/>
          </a:xfrm>
          <a:custGeom>
            <a:avLst/>
            <a:gdLst>
              <a:gd name="connsiteX0" fmla="*/ 44 w 312133"/>
              <a:gd name="connsiteY0" fmla="*/ 31 h 105149"/>
              <a:gd name="connsiteX1" fmla="*/ 95294 w 312133"/>
              <a:gd name="connsiteY1" fmla="*/ 76231 h 105149"/>
              <a:gd name="connsiteX2" fmla="*/ 73069 w 312133"/>
              <a:gd name="connsiteY2" fmla="*/ 88931 h 105149"/>
              <a:gd name="connsiteX3" fmla="*/ 308019 w 312133"/>
              <a:gd name="connsiteY3" fmla="*/ 104806 h 105149"/>
              <a:gd name="connsiteX4" fmla="*/ 212769 w 312133"/>
              <a:gd name="connsiteY4" fmla="*/ 98456 h 105149"/>
              <a:gd name="connsiteX5" fmla="*/ 85769 w 312133"/>
              <a:gd name="connsiteY5" fmla="*/ 82581 h 105149"/>
              <a:gd name="connsiteX6" fmla="*/ 82594 w 312133"/>
              <a:gd name="connsiteY6" fmla="*/ 66706 h 105149"/>
              <a:gd name="connsiteX7" fmla="*/ 44 w 312133"/>
              <a:gd name="connsiteY7" fmla="*/ 31 h 10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133" h="105149">
                <a:moveTo>
                  <a:pt x="44" y="31"/>
                </a:moveTo>
                <a:cubicBezTo>
                  <a:pt x="2161" y="1619"/>
                  <a:pt x="83123" y="61414"/>
                  <a:pt x="95294" y="76231"/>
                </a:cubicBezTo>
                <a:cubicBezTo>
                  <a:pt x="107465" y="91048"/>
                  <a:pt x="37615" y="84169"/>
                  <a:pt x="73069" y="88931"/>
                </a:cubicBezTo>
                <a:cubicBezTo>
                  <a:pt x="108523" y="93693"/>
                  <a:pt x="308019" y="104806"/>
                  <a:pt x="308019" y="104806"/>
                </a:cubicBezTo>
                <a:cubicBezTo>
                  <a:pt x="331302" y="106394"/>
                  <a:pt x="249811" y="102160"/>
                  <a:pt x="212769" y="98456"/>
                </a:cubicBezTo>
                <a:cubicBezTo>
                  <a:pt x="175727" y="94752"/>
                  <a:pt x="85769" y="82581"/>
                  <a:pt x="85769" y="82581"/>
                </a:cubicBezTo>
                <a:cubicBezTo>
                  <a:pt x="64073" y="77289"/>
                  <a:pt x="93177" y="76760"/>
                  <a:pt x="82594" y="66706"/>
                </a:cubicBezTo>
                <a:cubicBezTo>
                  <a:pt x="72011" y="56652"/>
                  <a:pt x="-2073" y="-1557"/>
                  <a:pt x="44" y="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222FACEC-524B-FD9C-A8FA-72FFEEACFCE2}"/>
              </a:ext>
            </a:extLst>
          </p:cNvPr>
          <p:cNvSpPr/>
          <p:nvPr/>
        </p:nvSpPr>
        <p:spPr>
          <a:xfrm>
            <a:off x="3665691" y="4708360"/>
            <a:ext cx="65204" cy="373123"/>
          </a:xfrm>
          <a:custGeom>
            <a:avLst/>
            <a:gdLst>
              <a:gd name="connsiteX0" fmla="*/ 64934 w 65204"/>
              <a:gd name="connsiteY0" fmla="*/ 3340 h 373123"/>
              <a:gd name="connsiteX1" fmla="*/ 1434 w 65204"/>
              <a:gd name="connsiteY1" fmla="*/ 368465 h 373123"/>
              <a:gd name="connsiteX2" fmla="*/ 23659 w 65204"/>
              <a:gd name="connsiteY2" fmla="*/ 197015 h 373123"/>
              <a:gd name="connsiteX3" fmla="*/ 64934 w 65204"/>
              <a:gd name="connsiteY3" fmla="*/ 3340 h 37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04" h="373123">
                <a:moveTo>
                  <a:pt x="64934" y="3340"/>
                </a:moveTo>
                <a:cubicBezTo>
                  <a:pt x="61230" y="31915"/>
                  <a:pt x="8313" y="336186"/>
                  <a:pt x="1434" y="368465"/>
                </a:cubicBezTo>
                <a:cubicBezTo>
                  <a:pt x="-5445" y="400744"/>
                  <a:pt x="14134" y="256811"/>
                  <a:pt x="23659" y="197015"/>
                </a:cubicBezTo>
                <a:cubicBezTo>
                  <a:pt x="33184" y="137219"/>
                  <a:pt x="68638" y="-25235"/>
                  <a:pt x="64934" y="33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8528D3F5-72AB-C60B-0CA3-5C4A79AFBD7E}"/>
              </a:ext>
            </a:extLst>
          </p:cNvPr>
          <p:cNvSpPr/>
          <p:nvPr/>
        </p:nvSpPr>
        <p:spPr>
          <a:xfrm>
            <a:off x="4203659" y="5273675"/>
            <a:ext cx="54019" cy="114300"/>
          </a:xfrm>
          <a:custGeom>
            <a:avLst/>
            <a:gdLst>
              <a:gd name="connsiteX0" fmla="*/ 12741 w 54019"/>
              <a:gd name="connsiteY0" fmla="*/ 0 h 114300"/>
              <a:gd name="connsiteX1" fmla="*/ 44491 w 54019"/>
              <a:gd name="connsiteY1" fmla="*/ 66675 h 114300"/>
              <a:gd name="connsiteX2" fmla="*/ 41 w 54019"/>
              <a:gd name="connsiteY2" fmla="*/ 114300 h 114300"/>
              <a:gd name="connsiteX3" fmla="*/ 54016 w 54019"/>
              <a:gd name="connsiteY3" fmla="*/ 66675 h 114300"/>
              <a:gd name="connsiteX4" fmla="*/ 12741 w 54019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19" h="114300">
                <a:moveTo>
                  <a:pt x="12741" y="0"/>
                </a:moveTo>
                <a:cubicBezTo>
                  <a:pt x="11154" y="0"/>
                  <a:pt x="46608" y="47625"/>
                  <a:pt x="44491" y="66675"/>
                </a:cubicBezTo>
                <a:cubicBezTo>
                  <a:pt x="42374" y="85725"/>
                  <a:pt x="-1546" y="114300"/>
                  <a:pt x="41" y="114300"/>
                </a:cubicBezTo>
                <a:cubicBezTo>
                  <a:pt x="1628" y="114300"/>
                  <a:pt x="54545" y="84137"/>
                  <a:pt x="54016" y="66675"/>
                </a:cubicBezTo>
                <a:cubicBezTo>
                  <a:pt x="53487" y="49213"/>
                  <a:pt x="14328" y="0"/>
                  <a:pt x="127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38E3C2F7-CAD9-A67A-2FE1-82E079C4F0CA}"/>
              </a:ext>
            </a:extLst>
          </p:cNvPr>
          <p:cNvSpPr/>
          <p:nvPr/>
        </p:nvSpPr>
        <p:spPr>
          <a:xfrm>
            <a:off x="4156075" y="5410191"/>
            <a:ext cx="146054" cy="95217"/>
          </a:xfrm>
          <a:custGeom>
            <a:avLst/>
            <a:gdLst>
              <a:gd name="connsiteX0" fmla="*/ 146050 w 146054"/>
              <a:gd name="connsiteY0" fmla="*/ 9 h 95217"/>
              <a:gd name="connsiteX1" fmla="*/ 85725 w 146054"/>
              <a:gd name="connsiteY1" fmla="*/ 92084 h 95217"/>
              <a:gd name="connsiteX2" fmla="*/ 82550 w 146054"/>
              <a:gd name="connsiteY2" fmla="*/ 69859 h 95217"/>
              <a:gd name="connsiteX3" fmla="*/ 0 w 146054"/>
              <a:gd name="connsiteY3" fmla="*/ 31759 h 95217"/>
              <a:gd name="connsiteX4" fmla="*/ 82550 w 146054"/>
              <a:gd name="connsiteY4" fmla="*/ 85734 h 95217"/>
              <a:gd name="connsiteX5" fmla="*/ 146050 w 146054"/>
              <a:gd name="connsiteY5" fmla="*/ 9 h 9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4" h="95217">
                <a:moveTo>
                  <a:pt x="146050" y="9"/>
                </a:moveTo>
                <a:cubicBezTo>
                  <a:pt x="146579" y="1067"/>
                  <a:pt x="96308" y="80442"/>
                  <a:pt x="85725" y="92084"/>
                </a:cubicBezTo>
                <a:cubicBezTo>
                  <a:pt x="75142" y="103726"/>
                  <a:pt x="96837" y="79913"/>
                  <a:pt x="82550" y="69859"/>
                </a:cubicBezTo>
                <a:cubicBezTo>
                  <a:pt x="68263" y="59805"/>
                  <a:pt x="0" y="29113"/>
                  <a:pt x="0" y="31759"/>
                </a:cubicBezTo>
                <a:cubicBezTo>
                  <a:pt x="0" y="34405"/>
                  <a:pt x="60325" y="85734"/>
                  <a:pt x="82550" y="85734"/>
                </a:cubicBezTo>
                <a:cubicBezTo>
                  <a:pt x="104775" y="85734"/>
                  <a:pt x="145521" y="-1049"/>
                  <a:pt x="14605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EDE5D825-AC48-F8A8-74A6-89B42BACBB76}"/>
              </a:ext>
            </a:extLst>
          </p:cNvPr>
          <p:cNvSpPr/>
          <p:nvPr/>
        </p:nvSpPr>
        <p:spPr>
          <a:xfrm>
            <a:off x="3857502" y="5464175"/>
            <a:ext cx="185708" cy="19050"/>
          </a:xfrm>
          <a:custGeom>
            <a:avLst/>
            <a:gdLst>
              <a:gd name="connsiteX0" fmla="*/ 123 w 185708"/>
              <a:gd name="connsiteY0" fmla="*/ 19050 h 19050"/>
              <a:gd name="connsiteX1" fmla="*/ 181098 w 185708"/>
              <a:gd name="connsiteY1" fmla="*/ 15875 h 19050"/>
              <a:gd name="connsiteX2" fmla="*/ 133473 w 185708"/>
              <a:gd name="connsiteY2" fmla="*/ 0 h 19050"/>
              <a:gd name="connsiteX3" fmla="*/ 152523 w 185708"/>
              <a:gd name="connsiteY3" fmla="*/ 15875 h 19050"/>
              <a:gd name="connsiteX4" fmla="*/ 123 w 185708"/>
              <a:gd name="connsiteY4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08" h="19050">
                <a:moveTo>
                  <a:pt x="123" y="19050"/>
                </a:moveTo>
                <a:cubicBezTo>
                  <a:pt x="4885" y="19050"/>
                  <a:pt x="158873" y="19050"/>
                  <a:pt x="181098" y="15875"/>
                </a:cubicBezTo>
                <a:cubicBezTo>
                  <a:pt x="203323" y="12700"/>
                  <a:pt x="138235" y="0"/>
                  <a:pt x="133473" y="0"/>
                </a:cubicBezTo>
                <a:cubicBezTo>
                  <a:pt x="128711" y="0"/>
                  <a:pt x="174748" y="13758"/>
                  <a:pt x="152523" y="15875"/>
                </a:cubicBezTo>
                <a:cubicBezTo>
                  <a:pt x="130298" y="17992"/>
                  <a:pt x="-4639" y="19050"/>
                  <a:pt x="123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5B49E081-6427-7C6D-9FFE-EF8442245B4B}"/>
              </a:ext>
            </a:extLst>
          </p:cNvPr>
          <p:cNvSpPr/>
          <p:nvPr/>
        </p:nvSpPr>
        <p:spPr>
          <a:xfrm>
            <a:off x="3767633" y="5476633"/>
            <a:ext cx="42841" cy="181527"/>
          </a:xfrm>
          <a:custGeom>
            <a:avLst/>
            <a:gdLst>
              <a:gd name="connsiteX0" fmla="*/ 1092 w 42841"/>
              <a:gd name="connsiteY0" fmla="*/ 242 h 181527"/>
              <a:gd name="connsiteX1" fmla="*/ 13792 w 42841"/>
              <a:gd name="connsiteY1" fmla="*/ 66917 h 181527"/>
              <a:gd name="connsiteX2" fmla="*/ 29667 w 42841"/>
              <a:gd name="connsiteY2" fmla="*/ 111367 h 181527"/>
              <a:gd name="connsiteX3" fmla="*/ 20142 w 42841"/>
              <a:gd name="connsiteY3" fmla="*/ 105017 h 181527"/>
              <a:gd name="connsiteX4" fmla="*/ 42367 w 42841"/>
              <a:gd name="connsiteY4" fmla="*/ 181217 h 181527"/>
              <a:gd name="connsiteX5" fmla="*/ 32842 w 42841"/>
              <a:gd name="connsiteY5" fmla="*/ 130417 h 181527"/>
              <a:gd name="connsiteX6" fmla="*/ 4267 w 42841"/>
              <a:gd name="connsiteY6" fmla="*/ 92317 h 181527"/>
              <a:gd name="connsiteX7" fmla="*/ 1092 w 42841"/>
              <a:gd name="connsiteY7" fmla="*/ 242 h 18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41" h="181527">
                <a:moveTo>
                  <a:pt x="1092" y="242"/>
                </a:moveTo>
                <a:cubicBezTo>
                  <a:pt x="2679" y="-3991"/>
                  <a:pt x="9029" y="48396"/>
                  <a:pt x="13792" y="66917"/>
                </a:cubicBezTo>
                <a:cubicBezTo>
                  <a:pt x="18555" y="85438"/>
                  <a:pt x="28609" y="105017"/>
                  <a:pt x="29667" y="111367"/>
                </a:cubicBezTo>
                <a:cubicBezTo>
                  <a:pt x="30725" y="117717"/>
                  <a:pt x="18025" y="93375"/>
                  <a:pt x="20142" y="105017"/>
                </a:cubicBezTo>
                <a:cubicBezTo>
                  <a:pt x="22259" y="116659"/>
                  <a:pt x="40250" y="176984"/>
                  <a:pt x="42367" y="181217"/>
                </a:cubicBezTo>
                <a:cubicBezTo>
                  <a:pt x="44484" y="185450"/>
                  <a:pt x="39192" y="145234"/>
                  <a:pt x="32842" y="130417"/>
                </a:cubicBezTo>
                <a:cubicBezTo>
                  <a:pt x="26492" y="115600"/>
                  <a:pt x="9559" y="109779"/>
                  <a:pt x="4267" y="92317"/>
                </a:cubicBezTo>
                <a:cubicBezTo>
                  <a:pt x="-1025" y="74855"/>
                  <a:pt x="-495" y="4475"/>
                  <a:pt x="1092" y="2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EE0417CC-559A-6DB7-95D9-104156E82AF4}"/>
              </a:ext>
            </a:extLst>
          </p:cNvPr>
          <p:cNvSpPr/>
          <p:nvPr/>
        </p:nvSpPr>
        <p:spPr>
          <a:xfrm>
            <a:off x="3937000" y="5299075"/>
            <a:ext cx="172052" cy="9556"/>
          </a:xfrm>
          <a:custGeom>
            <a:avLst/>
            <a:gdLst>
              <a:gd name="connsiteX0" fmla="*/ 0 w 172052"/>
              <a:gd name="connsiteY0" fmla="*/ 0 h 9556"/>
              <a:gd name="connsiteX1" fmla="*/ 168275 w 172052"/>
              <a:gd name="connsiteY1" fmla="*/ 9525 h 9556"/>
              <a:gd name="connsiteX2" fmla="*/ 111125 w 172052"/>
              <a:gd name="connsiteY2" fmla="*/ 3175 h 9556"/>
              <a:gd name="connsiteX3" fmla="*/ 0 w 172052"/>
              <a:gd name="connsiteY3" fmla="*/ 0 h 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052" h="9556">
                <a:moveTo>
                  <a:pt x="0" y="0"/>
                </a:moveTo>
                <a:cubicBezTo>
                  <a:pt x="9525" y="1058"/>
                  <a:pt x="149754" y="8996"/>
                  <a:pt x="168275" y="9525"/>
                </a:cubicBezTo>
                <a:cubicBezTo>
                  <a:pt x="186796" y="10054"/>
                  <a:pt x="132292" y="3704"/>
                  <a:pt x="111125" y="3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3C061864-321B-C486-9567-D82043924B8D}"/>
              </a:ext>
            </a:extLst>
          </p:cNvPr>
          <p:cNvSpPr/>
          <p:nvPr/>
        </p:nvSpPr>
        <p:spPr>
          <a:xfrm>
            <a:off x="3705225" y="5114925"/>
            <a:ext cx="289268" cy="28575"/>
          </a:xfrm>
          <a:custGeom>
            <a:avLst/>
            <a:gdLst>
              <a:gd name="connsiteX0" fmla="*/ 0 w 289268"/>
              <a:gd name="connsiteY0" fmla="*/ 19050 h 28575"/>
              <a:gd name="connsiteX1" fmla="*/ 203200 w 289268"/>
              <a:gd name="connsiteY1" fmla="*/ 6350 h 28575"/>
              <a:gd name="connsiteX2" fmla="*/ 288925 w 289268"/>
              <a:gd name="connsiteY2" fmla="*/ 28575 h 28575"/>
              <a:gd name="connsiteX3" fmla="*/ 231775 w 289268"/>
              <a:gd name="connsiteY3" fmla="*/ 6350 h 28575"/>
              <a:gd name="connsiteX4" fmla="*/ 193675 w 289268"/>
              <a:gd name="connsiteY4" fmla="*/ 0 h 28575"/>
              <a:gd name="connsiteX5" fmla="*/ 0 w 289268"/>
              <a:gd name="connsiteY5" fmla="*/ 1905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268" h="28575">
                <a:moveTo>
                  <a:pt x="0" y="19050"/>
                </a:moveTo>
                <a:cubicBezTo>
                  <a:pt x="77523" y="11906"/>
                  <a:pt x="155046" y="4763"/>
                  <a:pt x="203200" y="6350"/>
                </a:cubicBezTo>
                <a:cubicBezTo>
                  <a:pt x="251354" y="7937"/>
                  <a:pt x="284163" y="28575"/>
                  <a:pt x="288925" y="28575"/>
                </a:cubicBezTo>
                <a:cubicBezTo>
                  <a:pt x="293687" y="28575"/>
                  <a:pt x="247650" y="11112"/>
                  <a:pt x="231775" y="6350"/>
                </a:cubicBezTo>
                <a:cubicBezTo>
                  <a:pt x="215900" y="1588"/>
                  <a:pt x="193675" y="0"/>
                  <a:pt x="193675" y="0"/>
                </a:cubicBez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0CCC0DBD-90A0-EF3B-E079-907F808928F8}"/>
              </a:ext>
            </a:extLst>
          </p:cNvPr>
          <p:cNvSpPr/>
          <p:nvPr/>
        </p:nvSpPr>
        <p:spPr>
          <a:xfrm>
            <a:off x="4053785" y="5154582"/>
            <a:ext cx="89645" cy="214932"/>
          </a:xfrm>
          <a:custGeom>
            <a:avLst/>
            <a:gdLst>
              <a:gd name="connsiteX0" fmla="*/ 690 w 89645"/>
              <a:gd name="connsiteY0" fmla="*/ 1618 h 214932"/>
              <a:gd name="connsiteX1" fmla="*/ 48315 w 89645"/>
              <a:gd name="connsiteY1" fmla="*/ 90518 h 214932"/>
              <a:gd name="connsiteX2" fmla="*/ 89590 w 89645"/>
              <a:gd name="connsiteY2" fmla="*/ 150843 h 214932"/>
              <a:gd name="connsiteX3" fmla="*/ 57840 w 89645"/>
              <a:gd name="connsiteY3" fmla="*/ 214343 h 214932"/>
              <a:gd name="connsiteX4" fmla="*/ 86415 w 89645"/>
              <a:gd name="connsiteY4" fmla="*/ 173068 h 214932"/>
              <a:gd name="connsiteX5" fmla="*/ 690 w 89645"/>
              <a:gd name="connsiteY5" fmla="*/ 1618 h 21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45" h="214932">
                <a:moveTo>
                  <a:pt x="690" y="1618"/>
                </a:moveTo>
                <a:cubicBezTo>
                  <a:pt x="-5660" y="-12140"/>
                  <a:pt x="33498" y="65647"/>
                  <a:pt x="48315" y="90518"/>
                </a:cubicBezTo>
                <a:cubicBezTo>
                  <a:pt x="63132" y="115389"/>
                  <a:pt x="88003" y="130206"/>
                  <a:pt x="89590" y="150843"/>
                </a:cubicBezTo>
                <a:cubicBezTo>
                  <a:pt x="91177" y="171480"/>
                  <a:pt x="58369" y="210639"/>
                  <a:pt x="57840" y="214343"/>
                </a:cubicBezTo>
                <a:cubicBezTo>
                  <a:pt x="57311" y="218047"/>
                  <a:pt x="94352" y="204289"/>
                  <a:pt x="86415" y="173068"/>
                </a:cubicBezTo>
                <a:cubicBezTo>
                  <a:pt x="78478" y="141847"/>
                  <a:pt x="7040" y="15376"/>
                  <a:pt x="690" y="16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145059D5-C7FD-2A0A-842E-B76C7D64970C}"/>
              </a:ext>
            </a:extLst>
          </p:cNvPr>
          <p:cNvSpPr/>
          <p:nvPr/>
        </p:nvSpPr>
        <p:spPr>
          <a:xfrm>
            <a:off x="3531972" y="4288979"/>
            <a:ext cx="40250" cy="203649"/>
          </a:xfrm>
          <a:custGeom>
            <a:avLst/>
            <a:gdLst>
              <a:gd name="connsiteX0" fmla="*/ 39903 w 40250"/>
              <a:gd name="connsiteY0" fmla="*/ 446 h 203649"/>
              <a:gd name="connsiteX1" fmla="*/ 20853 w 40250"/>
              <a:gd name="connsiteY1" fmla="*/ 140146 h 203649"/>
              <a:gd name="connsiteX2" fmla="*/ 24028 w 40250"/>
              <a:gd name="connsiteY2" fmla="*/ 203646 h 203649"/>
              <a:gd name="connsiteX3" fmla="*/ 11328 w 40250"/>
              <a:gd name="connsiteY3" fmla="*/ 143321 h 203649"/>
              <a:gd name="connsiteX4" fmla="*/ 1803 w 40250"/>
              <a:gd name="connsiteY4" fmla="*/ 190946 h 203649"/>
              <a:gd name="connsiteX5" fmla="*/ 39903 w 40250"/>
              <a:gd name="connsiteY5" fmla="*/ 446 h 2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50" h="203649">
                <a:moveTo>
                  <a:pt x="39903" y="446"/>
                </a:moveTo>
                <a:cubicBezTo>
                  <a:pt x="43078" y="-8021"/>
                  <a:pt x="23499" y="106279"/>
                  <a:pt x="20853" y="140146"/>
                </a:cubicBezTo>
                <a:cubicBezTo>
                  <a:pt x="18207" y="174013"/>
                  <a:pt x="25615" y="203117"/>
                  <a:pt x="24028" y="203646"/>
                </a:cubicBezTo>
                <a:cubicBezTo>
                  <a:pt x="22441" y="204175"/>
                  <a:pt x="15032" y="145438"/>
                  <a:pt x="11328" y="143321"/>
                </a:cubicBezTo>
                <a:cubicBezTo>
                  <a:pt x="7624" y="141204"/>
                  <a:pt x="-4547" y="208938"/>
                  <a:pt x="1803" y="190946"/>
                </a:cubicBezTo>
                <a:cubicBezTo>
                  <a:pt x="8153" y="172954"/>
                  <a:pt x="36728" y="8913"/>
                  <a:pt x="39903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892E879C-5681-2382-AEF5-90C276169CF7}"/>
              </a:ext>
            </a:extLst>
          </p:cNvPr>
          <p:cNvSpPr/>
          <p:nvPr/>
        </p:nvSpPr>
        <p:spPr>
          <a:xfrm>
            <a:off x="3622483" y="4530671"/>
            <a:ext cx="86977" cy="111449"/>
          </a:xfrm>
          <a:custGeom>
            <a:avLst/>
            <a:gdLst>
              <a:gd name="connsiteX0" fmla="*/ 192 w 86977"/>
              <a:gd name="connsiteY0" fmla="*/ 54 h 111449"/>
              <a:gd name="connsiteX1" fmla="*/ 60517 w 86977"/>
              <a:gd name="connsiteY1" fmla="*/ 76254 h 111449"/>
              <a:gd name="connsiteX2" fmla="*/ 79567 w 86977"/>
              <a:gd name="connsiteY2" fmla="*/ 111179 h 111449"/>
              <a:gd name="connsiteX3" fmla="*/ 82742 w 86977"/>
              <a:gd name="connsiteY3" fmla="*/ 88954 h 111449"/>
              <a:gd name="connsiteX4" fmla="*/ 192 w 86977"/>
              <a:gd name="connsiteY4" fmla="*/ 54 h 11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77" h="111449">
                <a:moveTo>
                  <a:pt x="192" y="54"/>
                </a:moveTo>
                <a:cubicBezTo>
                  <a:pt x="-3512" y="-2063"/>
                  <a:pt x="47288" y="57733"/>
                  <a:pt x="60517" y="76254"/>
                </a:cubicBezTo>
                <a:cubicBezTo>
                  <a:pt x="73746" y="94775"/>
                  <a:pt x="75863" y="109062"/>
                  <a:pt x="79567" y="111179"/>
                </a:cubicBezTo>
                <a:cubicBezTo>
                  <a:pt x="83271" y="113296"/>
                  <a:pt x="92267" y="102712"/>
                  <a:pt x="82742" y="88954"/>
                </a:cubicBezTo>
                <a:cubicBezTo>
                  <a:pt x="73217" y="75196"/>
                  <a:pt x="3896" y="2171"/>
                  <a:pt x="192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6E7A9778-617D-48A8-F558-1A7E1CC998F3}"/>
              </a:ext>
            </a:extLst>
          </p:cNvPr>
          <p:cNvSpPr/>
          <p:nvPr/>
        </p:nvSpPr>
        <p:spPr>
          <a:xfrm>
            <a:off x="3720846" y="4857332"/>
            <a:ext cx="192012" cy="224579"/>
          </a:xfrm>
          <a:custGeom>
            <a:avLst/>
            <a:gdLst>
              <a:gd name="connsiteX0" fmla="*/ 38354 w 192012"/>
              <a:gd name="connsiteY0" fmla="*/ 418 h 224579"/>
              <a:gd name="connsiteX1" fmla="*/ 19304 w 192012"/>
              <a:gd name="connsiteY1" fmla="*/ 213143 h 224579"/>
              <a:gd name="connsiteX2" fmla="*/ 19304 w 192012"/>
              <a:gd name="connsiteY2" fmla="*/ 197268 h 224579"/>
              <a:gd name="connsiteX3" fmla="*/ 190754 w 192012"/>
              <a:gd name="connsiteY3" fmla="*/ 209968 h 224579"/>
              <a:gd name="connsiteX4" fmla="*/ 92329 w 192012"/>
              <a:gd name="connsiteY4" fmla="*/ 203618 h 224579"/>
              <a:gd name="connsiteX5" fmla="*/ 3429 w 192012"/>
              <a:gd name="connsiteY5" fmla="*/ 209968 h 224579"/>
              <a:gd name="connsiteX6" fmla="*/ 19304 w 192012"/>
              <a:gd name="connsiteY6" fmla="*/ 159168 h 224579"/>
              <a:gd name="connsiteX7" fmla="*/ 38354 w 192012"/>
              <a:gd name="connsiteY7" fmla="*/ 418 h 22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12" h="224579">
                <a:moveTo>
                  <a:pt x="38354" y="418"/>
                </a:moveTo>
                <a:cubicBezTo>
                  <a:pt x="38354" y="9414"/>
                  <a:pt x="19304" y="213143"/>
                  <a:pt x="19304" y="213143"/>
                </a:cubicBezTo>
                <a:cubicBezTo>
                  <a:pt x="16129" y="245951"/>
                  <a:pt x="-9271" y="197797"/>
                  <a:pt x="19304" y="197268"/>
                </a:cubicBezTo>
                <a:cubicBezTo>
                  <a:pt x="47879" y="196739"/>
                  <a:pt x="178583" y="208910"/>
                  <a:pt x="190754" y="209968"/>
                </a:cubicBezTo>
                <a:cubicBezTo>
                  <a:pt x="202925" y="211026"/>
                  <a:pt x="123550" y="203618"/>
                  <a:pt x="92329" y="203618"/>
                </a:cubicBezTo>
                <a:cubicBezTo>
                  <a:pt x="61108" y="203618"/>
                  <a:pt x="15600" y="217376"/>
                  <a:pt x="3429" y="209968"/>
                </a:cubicBezTo>
                <a:cubicBezTo>
                  <a:pt x="-8742" y="202560"/>
                  <a:pt x="15071" y="188272"/>
                  <a:pt x="19304" y="159168"/>
                </a:cubicBezTo>
                <a:cubicBezTo>
                  <a:pt x="23537" y="130064"/>
                  <a:pt x="38354" y="-8578"/>
                  <a:pt x="38354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A883D80F-4BFB-EDCD-45CA-5C27267DF00D}"/>
              </a:ext>
            </a:extLst>
          </p:cNvPr>
          <p:cNvSpPr/>
          <p:nvPr/>
        </p:nvSpPr>
        <p:spPr>
          <a:xfrm>
            <a:off x="3819151" y="4961980"/>
            <a:ext cx="221362" cy="146966"/>
          </a:xfrm>
          <a:custGeom>
            <a:avLst/>
            <a:gdLst>
              <a:gd name="connsiteX0" fmla="*/ 374 w 221362"/>
              <a:gd name="connsiteY0" fmla="*/ 545 h 146966"/>
              <a:gd name="connsiteX1" fmla="*/ 213099 w 221362"/>
              <a:gd name="connsiteY1" fmla="*/ 143420 h 146966"/>
              <a:gd name="connsiteX2" fmla="*/ 162299 w 221362"/>
              <a:gd name="connsiteY2" fmla="*/ 95795 h 146966"/>
              <a:gd name="connsiteX3" fmla="*/ 374 w 221362"/>
              <a:gd name="connsiteY3" fmla="*/ 545 h 14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362" h="146966">
                <a:moveTo>
                  <a:pt x="374" y="545"/>
                </a:moveTo>
                <a:cubicBezTo>
                  <a:pt x="8841" y="8483"/>
                  <a:pt x="186112" y="127545"/>
                  <a:pt x="213099" y="143420"/>
                </a:cubicBezTo>
                <a:cubicBezTo>
                  <a:pt x="240087" y="159295"/>
                  <a:pt x="195107" y="118020"/>
                  <a:pt x="162299" y="95795"/>
                </a:cubicBezTo>
                <a:cubicBezTo>
                  <a:pt x="129491" y="73570"/>
                  <a:pt x="-8093" y="-7393"/>
                  <a:pt x="374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4DAA7080-70A5-BB7F-9D7E-63FA0C0ACF12}"/>
              </a:ext>
            </a:extLst>
          </p:cNvPr>
          <p:cNvSpPr/>
          <p:nvPr/>
        </p:nvSpPr>
        <p:spPr>
          <a:xfrm>
            <a:off x="3819300" y="5502628"/>
            <a:ext cx="200444" cy="63151"/>
          </a:xfrm>
          <a:custGeom>
            <a:avLst/>
            <a:gdLst>
              <a:gd name="connsiteX0" fmla="*/ 225 w 200444"/>
              <a:gd name="connsiteY0" fmla="*/ 63147 h 63151"/>
              <a:gd name="connsiteX1" fmla="*/ 92300 w 200444"/>
              <a:gd name="connsiteY1" fmla="*/ 5997 h 63151"/>
              <a:gd name="connsiteX2" fmla="*/ 200250 w 200444"/>
              <a:gd name="connsiteY2" fmla="*/ 2822 h 63151"/>
              <a:gd name="connsiteX3" fmla="*/ 120875 w 200444"/>
              <a:gd name="connsiteY3" fmla="*/ 2822 h 63151"/>
              <a:gd name="connsiteX4" fmla="*/ 66900 w 200444"/>
              <a:gd name="connsiteY4" fmla="*/ 2822 h 63151"/>
              <a:gd name="connsiteX5" fmla="*/ 225 w 200444"/>
              <a:gd name="connsiteY5" fmla="*/ 63147 h 6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444" h="63151">
                <a:moveTo>
                  <a:pt x="225" y="63147"/>
                </a:moveTo>
                <a:cubicBezTo>
                  <a:pt x="4458" y="63676"/>
                  <a:pt x="58962" y="16051"/>
                  <a:pt x="92300" y="5997"/>
                </a:cubicBezTo>
                <a:cubicBezTo>
                  <a:pt x="125638" y="-4057"/>
                  <a:pt x="195488" y="3351"/>
                  <a:pt x="200250" y="2822"/>
                </a:cubicBezTo>
                <a:cubicBezTo>
                  <a:pt x="205013" y="2293"/>
                  <a:pt x="120875" y="2822"/>
                  <a:pt x="120875" y="2822"/>
                </a:cubicBezTo>
                <a:cubicBezTo>
                  <a:pt x="98650" y="2822"/>
                  <a:pt x="81188" y="-3528"/>
                  <a:pt x="66900" y="2822"/>
                </a:cubicBezTo>
                <a:cubicBezTo>
                  <a:pt x="52612" y="9172"/>
                  <a:pt x="-4008" y="62618"/>
                  <a:pt x="225" y="63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25DF570F-0100-FB83-227D-5AB506ED5F1C}"/>
              </a:ext>
            </a:extLst>
          </p:cNvPr>
          <p:cNvSpPr/>
          <p:nvPr/>
        </p:nvSpPr>
        <p:spPr>
          <a:xfrm>
            <a:off x="3492473" y="5559424"/>
            <a:ext cx="381341" cy="158751"/>
          </a:xfrm>
          <a:custGeom>
            <a:avLst/>
            <a:gdLst>
              <a:gd name="connsiteX0" fmla="*/ 27 w 381341"/>
              <a:gd name="connsiteY0" fmla="*/ 1 h 158751"/>
              <a:gd name="connsiteX1" fmla="*/ 120677 w 381341"/>
              <a:gd name="connsiteY1" fmla="*/ 130176 h 158751"/>
              <a:gd name="connsiteX2" fmla="*/ 117502 w 381341"/>
              <a:gd name="connsiteY2" fmla="*/ 142876 h 158751"/>
              <a:gd name="connsiteX3" fmla="*/ 301652 w 381341"/>
              <a:gd name="connsiteY3" fmla="*/ 158751 h 158751"/>
              <a:gd name="connsiteX4" fmla="*/ 266727 w 381341"/>
              <a:gd name="connsiteY4" fmla="*/ 142876 h 158751"/>
              <a:gd name="connsiteX5" fmla="*/ 381027 w 381341"/>
              <a:gd name="connsiteY5" fmla="*/ 142876 h 158751"/>
              <a:gd name="connsiteX6" fmla="*/ 225452 w 381341"/>
              <a:gd name="connsiteY6" fmla="*/ 127001 h 158751"/>
              <a:gd name="connsiteX7" fmla="*/ 273077 w 381341"/>
              <a:gd name="connsiteY7" fmla="*/ 146051 h 158751"/>
              <a:gd name="connsiteX8" fmla="*/ 133377 w 381341"/>
              <a:gd name="connsiteY8" fmla="*/ 133351 h 158751"/>
              <a:gd name="connsiteX9" fmla="*/ 27 w 381341"/>
              <a:gd name="connsiteY9" fmla="*/ 1 h 15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341" h="158751">
                <a:moveTo>
                  <a:pt x="27" y="1"/>
                </a:moveTo>
                <a:cubicBezTo>
                  <a:pt x="-2090" y="-528"/>
                  <a:pt x="120677" y="130176"/>
                  <a:pt x="120677" y="130176"/>
                </a:cubicBezTo>
                <a:cubicBezTo>
                  <a:pt x="140256" y="153988"/>
                  <a:pt x="87340" y="138114"/>
                  <a:pt x="117502" y="142876"/>
                </a:cubicBezTo>
                <a:cubicBezTo>
                  <a:pt x="147665" y="147639"/>
                  <a:pt x="276781" y="158751"/>
                  <a:pt x="301652" y="158751"/>
                </a:cubicBezTo>
                <a:cubicBezTo>
                  <a:pt x="326523" y="158751"/>
                  <a:pt x="253498" y="145522"/>
                  <a:pt x="266727" y="142876"/>
                </a:cubicBezTo>
                <a:cubicBezTo>
                  <a:pt x="279956" y="140230"/>
                  <a:pt x="387906" y="145522"/>
                  <a:pt x="381027" y="142876"/>
                </a:cubicBezTo>
                <a:cubicBezTo>
                  <a:pt x="374148" y="140230"/>
                  <a:pt x="243444" y="126472"/>
                  <a:pt x="225452" y="127001"/>
                </a:cubicBezTo>
                <a:cubicBezTo>
                  <a:pt x="207460" y="127530"/>
                  <a:pt x="288423" y="144993"/>
                  <a:pt x="273077" y="146051"/>
                </a:cubicBezTo>
                <a:cubicBezTo>
                  <a:pt x="257731" y="147109"/>
                  <a:pt x="173594" y="152401"/>
                  <a:pt x="133377" y="133351"/>
                </a:cubicBezTo>
                <a:cubicBezTo>
                  <a:pt x="93160" y="114301"/>
                  <a:pt x="2144" y="530"/>
                  <a:pt x="2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CDDB532F-FC29-88A0-697C-308A0AC73297}"/>
              </a:ext>
            </a:extLst>
          </p:cNvPr>
          <p:cNvSpPr/>
          <p:nvPr/>
        </p:nvSpPr>
        <p:spPr>
          <a:xfrm>
            <a:off x="3844112" y="5578614"/>
            <a:ext cx="198320" cy="76167"/>
          </a:xfrm>
          <a:custGeom>
            <a:avLst/>
            <a:gdLst>
              <a:gd name="connsiteX0" fmla="*/ 813 w 198320"/>
              <a:gd name="connsiteY0" fmla="*/ 76061 h 76167"/>
              <a:gd name="connsiteX1" fmla="*/ 127813 w 198320"/>
              <a:gd name="connsiteY1" fmla="*/ 18911 h 76167"/>
              <a:gd name="connsiteX2" fmla="*/ 194488 w 198320"/>
              <a:gd name="connsiteY2" fmla="*/ 3036 h 76167"/>
              <a:gd name="connsiteX3" fmla="*/ 813 w 198320"/>
              <a:gd name="connsiteY3" fmla="*/ 76061 h 7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20" h="76167">
                <a:moveTo>
                  <a:pt x="813" y="76061"/>
                </a:moveTo>
                <a:cubicBezTo>
                  <a:pt x="-10300" y="78707"/>
                  <a:pt x="95534" y="31082"/>
                  <a:pt x="127813" y="18911"/>
                </a:cubicBezTo>
                <a:cubicBezTo>
                  <a:pt x="160092" y="6740"/>
                  <a:pt x="213009" y="-5960"/>
                  <a:pt x="194488" y="3036"/>
                </a:cubicBezTo>
                <a:cubicBezTo>
                  <a:pt x="175967" y="12032"/>
                  <a:pt x="11926" y="73415"/>
                  <a:pt x="813" y="76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081C39EB-B520-6B83-B1E4-D42C82160571}"/>
              </a:ext>
            </a:extLst>
          </p:cNvPr>
          <p:cNvSpPr/>
          <p:nvPr/>
        </p:nvSpPr>
        <p:spPr>
          <a:xfrm>
            <a:off x="3889313" y="5502233"/>
            <a:ext cx="235257" cy="47688"/>
          </a:xfrm>
          <a:custGeom>
            <a:avLst/>
            <a:gdLst>
              <a:gd name="connsiteX0" fmla="*/ 62 w 235257"/>
              <a:gd name="connsiteY0" fmla="*/ 47667 h 47688"/>
              <a:gd name="connsiteX1" fmla="*/ 155637 w 235257"/>
              <a:gd name="connsiteY1" fmla="*/ 6392 h 47688"/>
              <a:gd name="connsiteX2" fmla="*/ 235012 w 235257"/>
              <a:gd name="connsiteY2" fmla="*/ 19092 h 47688"/>
              <a:gd name="connsiteX3" fmla="*/ 174687 w 235257"/>
              <a:gd name="connsiteY3" fmla="*/ 42 h 47688"/>
              <a:gd name="connsiteX4" fmla="*/ 62 w 235257"/>
              <a:gd name="connsiteY4" fmla="*/ 47667 h 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57" h="47688">
                <a:moveTo>
                  <a:pt x="62" y="47667"/>
                </a:moveTo>
                <a:cubicBezTo>
                  <a:pt x="-3113" y="48725"/>
                  <a:pt x="116479" y="11154"/>
                  <a:pt x="155637" y="6392"/>
                </a:cubicBezTo>
                <a:cubicBezTo>
                  <a:pt x="194795" y="1629"/>
                  <a:pt x="231837" y="20150"/>
                  <a:pt x="235012" y="19092"/>
                </a:cubicBezTo>
                <a:cubicBezTo>
                  <a:pt x="238187" y="18034"/>
                  <a:pt x="210141" y="-1016"/>
                  <a:pt x="174687" y="42"/>
                </a:cubicBezTo>
                <a:cubicBezTo>
                  <a:pt x="139233" y="1100"/>
                  <a:pt x="3237" y="46609"/>
                  <a:pt x="62" y="47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A44CDB66-0B03-7C6C-8CEE-D2EA2E810027}"/>
              </a:ext>
            </a:extLst>
          </p:cNvPr>
          <p:cNvSpPr/>
          <p:nvPr/>
        </p:nvSpPr>
        <p:spPr>
          <a:xfrm>
            <a:off x="3995714" y="5356221"/>
            <a:ext cx="122270" cy="128090"/>
          </a:xfrm>
          <a:custGeom>
            <a:avLst/>
            <a:gdLst>
              <a:gd name="connsiteX0" fmla="*/ 122261 w 122270"/>
              <a:gd name="connsiteY0" fmla="*/ 4 h 128090"/>
              <a:gd name="connsiteX1" fmla="*/ 17486 w 122270"/>
              <a:gd name="connsiteY1" fmla="*/ 69854 h 128090"/>
              <a:gd name="connsiteX2" fmla="*/ 1611 w 122270"/>
              <a:gd name="connsiteY2" fmla="*/ 127004 h 128090"/>
              <a:gd name="connsiteX3" fmla="*/ 1611 w 122270"/>
              <a:gd name="connsiteY3" fmla="*/ 104779 h 128090"/>
              <a:gd name="connsiteX4" fmla="*/ 11136 w 122270"/>
              <a:gd name="connsiteY4" fmla="*/ 73029 h 128090"/>
              <a:gd name="connsiteX5" fmla="*/ 122261 w 122270"/>
              <a:gd name="connsiteY5" fmla="*/ 4 h 12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270" h="128090">
                <a:moveTo>
                  <a:pt x="122261" y="4"/>
                </a:moveTo>
                <a:cubicBezTo>
                  <a:pt x="123319" y="-525"/>
                  <a:pt x="37594" y="48687"/>
                  <a:pt x="17486" y="69854"/>
                </a:cubicBezTo>
                <a:cubicBezTo>
                  <a:pt x="-2622" y="91021"/>
                  <a:pt x="4257" y="121183"/>
                  <a:pt x="1611" y="127004"/>
                </a:cubicBezTo>
                <a:cubicBezTo>
                  <a:pt x="-1035" y="132825"/>
                  <a:pt x="24" y="113775"/>
                  <a:pt x="1611" y="104779"/>
                </a:cubicBezTo>
                <a:cubicBezTo>
                  <a:pt x="3198" y="95783"/>
                  <a:pt x="-3152" y="86258"/>
                  <a:pt x="11136" y="73029"/>
                </a:cubicBezTo>
                <a:cubicBezTo>
                  <a:pt x="25423" y="59800"/>
                  <a:pt x="121203" y="533"/>
                  <a:pt x="12226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84815FE5-6F56-97D0-6607-4F46249671DB}"/>
              </a:ext>
            </a:extLst>
          </p:cNvPr>
          <p:cNvSpPr/>
          <p:nvPr/>
        </p:nvSpPr>
        <p:spPr>
          <a:xfrm>
            <a:off x="4051085" y="5438602"/>
            <a:ext cx="166393" cy="95423"/>
          </a:xfrm>
          <a:custGeom>
            <a:avLst/>
            <a:gdLst>
              <a:gd name="connsiteX0" fmla="*/ 215 w 166393"/>
              <a:gd name="connsiteY0" fmla="*/ 173 h 95423"/>
              <a:gd name="connsiteX1" fmla="*/ 95465 w 166393"/>
              <a:gd name="connsiteY1" fmla="*/ 19223 h 95423"/>
              <a:gd name="connsiteX2" fmla="*/ 146265 w 166393"/>
              <a:gd name="connsiteY2" fmla="*/ 66848 h 95423"/>
              <a:gd name="connsiteX3" fmla="*/ 133565 w 166393"/>
              <a:gd name="connsiteY3" fmla="*/ 41448 h 95423"/>
              <a:gd name="connsiteX4" fmla="*/ 165315 w 166393"/>
              <a:gd name="connsiteY4" fmla="*/ 70023 h 95423"/>
              <a:gd name="connsiteX5" fmla="*/ 158965 w 166393"/>
              <a:gd name="connsiteY5" fmla="*/ 95423 h 95423"/>
              <a:gd name="connsiteX6" fmla="*/ 158965 w 166393"/>
              <a:gd name="connsiteY6" fmla="*/ 70023 h 95423"/>
              <a:gd name="connsiteX7" fmla="*/ 124040 w 166393"/>
              <a:gd name="connsiteY7" fmla="*/ 28748 h 95423"/>
              <a:gd name="connsiteX8" fmla="*/ 215 w 166393"/>
              <a:gd name="connsiteY8" fmla="*/ 173 h 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93" h="95423">
                <a:moveTo>
                  <a:pt x="215" y="173"/>
                </a:moveTo>
                <a:cubicBezTo>
                  <a:pt x="-4547" y="-1414"/>
                  <a:pt x="71123" y="8111"/>
                  <a:pt x="95465" y="19223"/>
                </a:cubicBezTo>
                <a:cubicBezTo>
                  <a:pt x="119807" y="30335"/>
                  <a:pt x="139915" y="63144"/>
                  <a:pt x="146265" y="66848"/>
                </a:cubicBezTo>
                <a:cubicBezTo>
                  <a:pt x="152615" y="70552"/>
                  <a:pt x="130390" y="40919"/>
                  <a:pt x="133565" y="41448"/>
                </a:cubicBezTo>
                <a:cubicBezTo>
                  <a:pt x="136740" y="41977"/>
                  <a:pt x="161082" y="61027"/>
                  <a:pt x="165315" y="70023"/>
                </a:cubicBezTo>
                <a:cubicBezTo>
                  <a:pt x="169548" y="79019"/>
                  <a:pt x="160023" y="95423"/>
                  <a:pt x="158965" y="95423"/>
                </a:cubicBezTo>
                <a:cubicBezTo>
                  <a:pt x="157907" y="95423"/>
                  <a:pt x="164786" y="81135"/>
                  <a:pt x="158965" y="70023"/>
                </a:cubicBezTo>
                <a:cubicBezTo>
                  <a:pt x="153144" y="58911"/>
                  <a:pt x="143090" y="39331"/>
                  <a:pt x="124040" y="28748"/>
                </a:cubicBezTo>
                <a:cubicBezTo>
                  <a:pt x="104990" y="18165"/>
                  <a:pt x="4977" y="1760"/>
                  <a:pt x="215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3A8471EE-3A37-F06B-E271-BA312FCA9925}"/>
              </a:ext>
            </a:extLst>
          </p:cNvPr>
          <p:cNvSpPr/>
          <p:nvPr/>
        </p:nvSpPr>
        <p:spPr>
          <a:xfrm>
            <a:off x="3925850" y="5165058"/>
            <a:ext cx="136229" cy="100711"/>
          </a:xfrm>
          <a:custGeom>
            <a:avLst/>
            <a:gdLst>
              <a:gd name="connsiteX0" fmla="*/ 1625 w 136229"/>
              <a:gd name="connsiteY0" fmla="*/ 99092 h 100711"/>
              <a:gd name="connsiteX1" fmla="*/ 134975 w 136229"/>
              <a:gd name="connsiteY1" fmla="*/ 667 h 100711"/>
              <a:gd name="connsiteX2" fmla="*/ 65125 w 136229"/>
              <a:gd name="connsiteY2" fmla="*/ 57817 h 100711"/>
              <a:gd name="connsiteX3" fmla="*/ 1625 w 136229"/>
              <a:gd name="connsiteY3" fmla="*/ 99092 h 10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9" h="100711">
                <a:moveTo>
                  <a:pt x="1625" y="99092"/>
                </a:moveTo>
                <a:cubicBezTo>
                  <a:pt x="13267" y="89567"/>
                  <a:pt x="124392" y="7546"/>
                  <a:pt x="134975" y="667"/>
                </a:cubicBezTo>
                <a:cubicBezTo>
                  <a:pt x="145558" y="-6212"/>
                  <a:pt x="86292" y="41942"/>
                  <a:pt x="65125" y="57817"/>
                </a:cubicBezTo>
                <a:cubicBezTo>
                  <a:pt x="43958" y="73692"/>
                  <a:pt x="-10017" y="108617"/>
                  <a:pt x="1625" y="99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02991A34-A3A9-2422-8222-D51EBEF82B89}"/>
              </a:ext>
            </a:extLst>
          </p:cNvPr>
          <p:cNvSpPr/>
          <p:nvPr/>
        </p:nvSpPr>
        <p:spPr>
          <a:xfrm>
            <a:off x="4089190" y="5190903"/>
            <a:ext cx="145144" cy="55313"/>
          </a:xfrm>
          <a:custGeom>
            <a:avLst/>
            <a:gdLst>
              <a:gd name="connsiteX0" fmla="*/ 210 w 145144"/>
              <a:gd name="connsiteY0" fmla="*/ 222 h 55313"/>
              <a:gd name="connsiteX1" fmla="*/ 139910 w 145144"/>
              <a:gd name="connsiteY1" fmla="*/ 54197 h 55313"/>
              <a:gd name="connsiteX2" fmla="*/ 108160 w 145144"/>
              <a:gd name="connsiteY2" fmla="*/ 35147 h 55313"/>
              <a:gd name="connsiteX3" fmla="*/ 210 w 145144"/>
              <a:gd name="connsiteY3" fmla="*/ 222 h 5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144" h="55313">
                <a:moveTo>
                  <a:pt x="210" y="222"/>
                </a:moveTo>
                <a:cubicBezTo>
                  <a:pt x="5502" y="3397"/>
                  <a:pt x="121918" y="48376"/>
                  <a:pt x="139910" y="54197"/>
                </a:cubicBezTo>
                <a:cubicBezTo>
                  <a:pt x="157902" y="60018"/>
                  <a:pt x="125093" y="41497"/>
                  <a:pt x="108160" y="35147"/>
                </a:cubicBezTo>
                <a:cubicBezTo>
                  <a:pt x="91227" y="28797"/>
                  <a:pt x="-5082" y="-2953"/>
                  <a:pt x="210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A3E3E3A3-2CEC-A27A-181A-23BA636DD937}"/>
              </a:ext>
            </a:extLst>
          </p:cNvPr>
          <p:cNvSpPr/>
          <p:nvPr/>
        </p:nvSpPr>
        <p:spPr>
          <a:xfrm>
            <a:off x="4165589" y="5270500"/>
            <a:ext cx="29069" cy="117475"/>
          </a:xfrm>
          <a:custGeom>
            <a:avLst/>
            <a:gdLst>
              <a:gd name="connsiteX0" fmla="*/ 28586 w 29069"/>
              <a:gd name="connsiteY0" fmla="*/ 0 h 117475"/>
              <a:gd name="connsiteX1" fmla="*/ 25411 w 29069"/>
              <a:gd name="connsiteY1" fmla="*/ 76200 h 117475"/>
              <a:gd name="connsiteX2" fmla="*/ 11 w 29069"/>
              <a:gd name="connsiteY2" fmla="*/ 117475 h 117475"/>
              <a:gd name="connsiteX3" fmla="*/ 22236 w 29069"/>
              <a:gd name="connsiteY3" fmla="*/ 76200 h 117475"/>
              <a:gd name="connsiteX4" fmla="*/ 28586 w 29069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69" h="117475">
                <a:moveTo>
                  <a:pt x="28586" y="0"/>
                </a:moveTo>
                <a:cubicBezTo>
                  <a:pt x="29115" y="0"/>
                  <a:pt x="30173" y="56621"/>
                  <a:pt x="25411" y="76200"/>
                </a:cubicBezTo>
                <a:cubicBezTo>
                  <a:pt x="20649" y="95779"/>
                  <a:pt x="540" y="117475"/>
                  <a:pt x="11" y="117475"/>
                </a:cubicBezTo>
                <a:cubicBezTo>
                  <a:pt x="-518" y="117475"/>
                  <a:pt x="17474" y="92075"/>
                  <a:pt x="22236" y="76200"/>
                </a:cubicBezTo>
                <a:cubicBezTo>
                  <a:pt x="26998" y="60325"/>
                  <a:pt x="28057" y="0"/>
                  <a:pt x="285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7CF67204-0A6A-7A32-F0E9-1C9D0F1A6B18}"/>
              </a:ext>
            </a:extLst>
          </p:cNvPr>
          <p:cNvSpPr/>
          <p:nvPr/>
        </p:nvSpPr>
        <p:spPr>
          <a:xfrm>
            <a:off x="3952853" y="5756014"/>
            <a:ext cx="48012" cy="229685"/>
          </a:xfrm>
          <a:custGeom>
            <a:avLst/>
            <a:gdLst>
              <a:gd name="connsiteX0" fmla="*/ 22 w 48012"/>
              <a:gd name="connsiteY0" fmla="*/ 261 h 229685"/>
              <a:gd name="connsiteX1" fmla="*/ 44472 w 48012"/>
              <a:gd name="connsiteY1" fmla="*/ 197111 h 229685"/>
              <a:gd name="connsiteX2" fmla="*/ 44472 w 48012"/>
              <a:gd name="connsiteY2" fmla="*/ 225686 h 229685"/>
              <a:gd name="connsiteX3" fmla="*/ 38122 w 48012"/>
              <a:gd name="connsiteY3" fmla="*/ 155836 h 229685"/>
              <a:gd name="connsiteX4" fmla="*/ 22 w 48012"/>
              <a:gd name="connsiteY4" fmla="*/ 261 h 22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12" h="229685">
                <a:moveTo>
                  <a:pt x="22" y="261"/>
                </a:moveTo>
                <a:cubicBezTo>
                  <a:pt x="1080" y="7140"/>
                  <a:pt x="37064" y="159540"/>
                  <a:pt x="44472" y="197111"/>
                </a:cubicBezTo>
                <a:cubicBezTo>
                  <a:pt x="51880" y="234682"/>
                  <a:pt x="45530" y="232565"/>
                  <a:pt x="44472" y="225686"/>
                </a:cubicBezTo>
                <a:cubicBezTo>
                  <a:pt x="43414" y="218807"/>
                  <a:pt x="40239" y="187586"/>
                  <a:pt x="38122" y="155836"/>
                </a:cubicBezTo>
                <a:cubicBezTo>
                  <a:pt x="36005" y="124086"/>
                  <a:pt x="-1036" y="-6618"/>
                  <a:pt x="22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263C0F8E-A5AD-6CBC-A7FD-1EA0109491EE}"/>
              </a:ext>
            </a:extLst>
          </p:cNvPr>
          <p:cNvSpPr/>
          <p:nvPr/>
        </p:nvSpPr>
        <p:spPr>
          <a:xfrm>
            <a:off x="4041725" y="5727642"/>
            <a:ext cx="90915" cy="228746"/>
          </a:xfrm>
          <a:custGeom>
            <a:avLst/>
            <a:gdLst>
              <a:gd name="connsiteX0" fmla="*/ 50 w 90915"/>
              <a:gd name="connsiteY0" fmla="*/ 58 h 228746"/>
              <a:gd name="connsiteX1" fmla="*/ 76250 w 90915"/>
              <a:gd name="connsiteY1" fmla="*/ 123883 h 228746"/>
              <a:gd name="connsiteX2" fmla="*/ 76250 w 90915"/>
              <a:gd name="connsiteY2" fmla="*/ 228658 h 228746"/>
              <a:gd name="connsiteX3" fmla="*/ 88950 w 90915"/>
              <a:gd name="connsiteY3" fmla="*/ 139758 h 228746"/>
              <a:gd name="connsiteX4" fmla="*/ 50 w 90915"/>
              <a:gd name="connsiteY4" fmla="*/ 58 h 22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5" h="228746">
                <a:moveTo>
                  <a:pt x="50" y="58"/>
                </a:moveTo>
                <a:cubicBezTo>
                  <a:pt x="-2067" y="-2588"/>
                  <a:pt x="63550" y="85783"/>
                  <a:pt x="76250" y="123883"/>
                </a:cubicBezTo>
                <a:cubicBezTo>
                  <a:pt x="88950" y="161983"/>
                  <a:pt x="74133" y="226012"/>
                  <a:pt x="76250" y="228658"/>
                </a:cubicBezTo>
                <a:cubicBezTo>
                  <a:pt x="78367" y="231304"/>
                  <a:pt x="96887" y="174154"/>
                  <a:pt x="88950" y="139758"/>
                </a:cubicBezTo>
                <a:cubicBezTo>
                  <a:pt x="81013" y="105362"/>
                  <a:pt x="2167" y="2704"/>
                  <a:pt x="50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DA188549-75BF-B5A7-A246-A76C5DFFABCA}"/>
              </a:ext>
            </a:extLst>
          </p:cNvPr>
          <p:cNvSpPr/>
          <p:nvPr/>
        </p:nvSpPr>
        <p:spPr>
          <a:xfrm>
            <a:off x="3956033" y="6064149"/>
            <a:ext cx="198990" cy="123982"/>
          </a:xfrm>
          <a:custGeom>
            <a:avLst/>
            <a:gdLst>
              <a:gd name="connsiteX0" fmla="*/ 17 w 198990"/>
              <a:gd name="connsiteY0" fmla="*/ 123926 h 123982"/>
              <a:gd name="connsiteX1" fmla="*/ 60342 w 198990"/>
              <a:gd name="connsiteY1" fmla="*/ 57251 h 123982"/>
              <a:gd name="connsiteX2" fmla="*/ 92092 w 198990"/>
              <a:gd name="connsiteY2" fmla="*/ 57251 h 123982"/>
              <a:gd name="connsiteX3" fmla="*/ 76217 w 198990"/>
              <a:gd name="connsiteY3" fmla="*/ 25501 h 123982"/>
              <a:gd name="connsiteX4" fmla="*/ 196867 w 198990"/>
              <a:gd name="connsiteY4" fmla="*/ 35026 h 123982"/>
              <a:gd name="connsiteX5" fmla="*/ 149242 w 198990"/>
              <a:gd name="connsiteY5" fmla="*/ 19151 h 123982"/>
              <a:gd name="connsiteX6" fmla="*/ 98442 w 198990"/>
              <a:gd name="connsiteY6" fmla="*/ 101 h 123982"/>
              <a:gd name="connsiteX7" fmla="*/ 114317 w 198990"/>
              <a:gd name="connsiteY7" fmla="*/ 12801 h 123982"/>
              <a:gd name="connsiteX8" fmla="*/ 66692 w 198990"/>
              <a:gd name="connsiteY8" fmla="*/ 38201 h 123982"/>
              <a:gd name="connsiteX9" fmla="*/ 53992 w 198990"/>
              <a:gd name="connsiteY9" fmla="*/ 28676 h 123982"/>
              <a:gd name="connsiteX10" fmla="*/ 66692 w 198990"/>
              <a:gd name="connsiteY10" fmla="*/ 44551 h 123982"/>
              <a:gd name="connsiteX11" fmla="*/ 17 w 198990"/>
              <a:gd name="connsiteY11" fmla="*/ 123926 h 12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990" h="123982">
                <a:moveTo>
                  <a:pt x="17" y="123926"/>
                </a:moveTo>
                <a:cubicBezTo>
                  <a:pt x="-1041" y="126043"/>
                  <a:pt x="44996" y="68363"/>
                  <a:pt x="60342" y="57251"/>
                </a:cubicBezTo>
                <a:cubicBezTo>
                  <a:pt x="75688" y="46139"/>
                  <a:pt x="89446" y="62543"/>
                  <a:pt x="92092" y="57251"/>
                </a:cubicBezTo>
                <a:cubicBezTo>
                  <a:pt x="94738" y="51959"/>
                  <a:pt x="58755" y="29205"/>
                  <a:pt x="76217" y="25501"/>
                </a:cubicBezTo>
                <a:cubicBezTo>
                  <a:pt x="93679" y="21797"/>
                  <a:pt x="184696" y="36084"/>
                  <a:pt x="196867" y="35026"/>
                </a:cubicBezTo>
                <a:cubicBezTo>
                  <a:pt x="209038" y="33968"/>
                  <a:pt x="165646" y="24972"/>
                  <a:pt x="149242" y="19151"/>
                </a:cubicBezTo>
                <a:cubicBezTo>
                  <a:pt x="132838" y="13330"/>
                  <a:pt x="98442" y="101"/>
                  <a:pt x="98442" y="101"/>
                </a:cubicBezTo>
                <a:cubicBezTo>
                  <a:pt x="92621" y="-957"/>
                  <a:pt x="119609" y="6451"/>
                  <a:pt x="114317" y="12801"/>
                </a:cubicBezTo>
                <a:cubicBezTo>
                  <a:pt x="109025" y="19151"/>
                  <a:pt x="66692" y="38201"/>
                  <a:pt x="66692" y="38201"/>
                </a:cubicBezTo>
                <a:cubicBezTo>
                  <a:pt x="56638" y="40847"/>
                  <a:pt x="53992" y="28676"/>
                  <a:pt x="53992" y="28676"/>
                </a:cubicBezTo>
                <a:cubicBezTo>
                  <a:pt x="53992" y="29734"/>
                  <a:pt x="73571" y="31322"/>
                  <a:pt x="66692" y="44551"/>
                </a:cubicBezTo>
                <a:cubicBezTo>
                  <a:pt x="59813" y="57780"/>
                  <a:pt x="1075" y="121809"/>
                  <a:pt x="17" y="123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59763D67-DCA8-07C1-985E-5CAA8FF57827}"/>
              </a:ext>
            </a:extLst>
          </p:cNvPr>
          <p:cNvSpPr/>
          <p:nvPr/>
        </p:nvSpPr>
        <p:spPr>
          <a:xfrm>
            <a:off x="3975920" y="6079844"/>
            <a:ext cx="34113" cy="114603"/>
          </a:xfrm>
          <a:custGeom>
            <a:avLst/>
            <a:gdLst>
              <a:gd name="connsiteX0" fmla="*/ 34105 w 34113"/>
              <a:gd name="connsiteY0" fmla="*/ 281 h 114603"/>
              <a:gd name="connsiteX1" fmla="*/ 2355 w 34113"/>
              <a:gd name="connsiteY1" fmla="*/ 111406 h 114603"/>
              <a:gd name="connsiteX2" fmla="*/ 5530 w 34113"/>
              <a:gd name="connsiteY2" fmla="*/ 79656 h 114603"/>
              <a:gd name="connsiteX3" fmla="*/ 34105 w 34113"/>
              <a:gd name="connsiteY3" fmla="*/ 281 h 1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13" h="114603">
                <a:moveTo>
                  <a:pt x="34105" y="281"/>
                </a:moveTo>
                <a:cubicBezTo>
                  <a:pt x="33576" y="5573"/>
                  <a:pt x="7117" y="98177"/>
                  <a:pt x="2355" y="111406"/>
                </a:cubicBezTo>
                <a:cubicBezTo>
                  <a:pt x="-2407" y="124635"/>
                  <a:pt x="768" y="93414"/>
                  <a:pt x="5530" y="79656"/>
                </a:cubicBezTo>
                <a:cubicBezTo>
                  <a:pt x="10292" y="65898"/>
                  <a:pt x="34634" y="-5011"/>
                  <a:pt x="34105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829F4F44-231C-617D-2F14-5EA0749CE327}"/>
              </a:ext>
            </a:extLst>
          </p:cNvPr>
          <p:cNvSpPr/>
          <p:nvPr/>
        </p:nvSpPr>
        <p:spPr>
          <a:xfrm>
            <a:off x="4120600" y="5972014"/>
            <a:ext cx="788913" cy="127178"/>
          </a:xfrm>
          <a:custGeom>
            <a:avLst/>
            <a:gdLst>
              <a:gd name="connsiteX0" fmla="*/ 550 w 788913"/>
              <a:gd name="connsiteY0" fmla="*/ 127161 h 127178"/>
              <a:gd name="connsiteX1" fmla="*/ 232325 w 788913"/>
              <a:gd name="connsiteY1" fmla="*/ 63661 h 127178"/>
              <a:gd name="connsiteX2" fmla="*/ 184700 w 788913"/>
              <a:gd name="connsiteY2" fmla="*/ 70011 h 127178"/>
              <a:gd name="connsiteX3" fmla="*/ 435525 w 788913"/>
              <a:gd name="connsiteY3" fmla="*/ 66836 h 127178"/>
              <a:gd name="connsiteX4" fmla="*/ 362500 w 788913"/>
              <a:gd name="connsiteY4" fmla="*/ 79536 h 127178"/>
              <a:gd name="connsiteX5" fmla="*/ 514900 w 788913"/>
              <a:gd name="connsiteY5" fmla="*/ 63661 h 127178"/>
              <a:gd name="connsiteX6" fmla="*/ 457750 w 788913"/>
              <a:gd name="connsiteY6" fmla="*/ 66836 h 127178"/>
              <a:gd name="connsiteX7" fmla="*/ 622850 w 788913"/>
              <a:gd name="connsiteY7" fmla="*/ 12861 h 127178"/>
              <a:gd name="connsiteX8" fmla="*/ 543475 w 788913"/>
              <a:gd name="connsiteY8" fmla="*/ 19211 h 127178"/>
              <a:gd name="connsiteX9" fmla="*/ 689525 w 788913"/>
              <a:gd name="connsiteY9" fmla="*/ 161 h 127178"/>
              <a:gd name="connsiteX10" fmla="*/ 781600 w 788913"/>
              <a:gd name="connsiteY10" fmla="*/ 9686 h 127178"/>
              <a:gd name="connsiteX11" fmla="*/ 756200 w 788913"/>
              <a:gd name="connsiteY11" fmla="*/ 3336 h 127178"/>
              <a:gd name="connsiteX12" fmla="*/ 543475 w 788913"/>
              <a:gd name="connsiteY12" fmla="*/ 47786 h 127178"/>
              <a:gd name="connsiteX13" fmla="*/ 489500 w 788913"/>
              <a:gd name="connsiteY13" fmla="*/ 63661 h 127178"/>
              <a:gd name="connsiteX14" fmla="*/ 533950 w 788913"/>
              <a:gd name="connsiteY14" fmla="*/ 57311 h 127178"/>
              <a:gd name="connsiteX15" fmla="*/ 299000 w 788913"/>
              <a:gd name="connsiteY15" fmla="*/ 57311 h 127178"/>
              <a:gd name="connsiteX16" fmla="*/ 238675 w 788913"/>
              <a:gd name="connsiteY16" fmla="*/ 50961 h 127178"/>
              <a:gd name="connsiteX17" fmla="*/ 168825 w 788913"/>
              <a:gd name="connsiteY17" fmla="*/ 70011 h 127178"/>
              <a:gd name="connsiteX18" fmla="*/ 550 w 788913"/>
              <a:gd name="connsiteY18" fmla="*/ 127161 h 12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8913" h="127178">
                <a:moveTo>
                  <a:pt x="550" y="127161"/>
                </a:moveTo>
                <a:cubicBezTo>
                  <a:pt x="11133" y="126103"/>
                  <a:pt x="201633" y="73186"/>
                  <a:pt x="232325" y="63661"/>
                </a:cubicBezTo>
                <a:cubicBezTo>
                  <a:pt x="263017" y="54136"/>
                  <a:pt x="184700" y="70011"/>
                  <a:pt x="184700" y="70011"/>
                </a:cubicBezTo>
                <a:lnTo>
                  <a:pt x="435525" y="66836"/>
                </a:lnTo>
                <a:cubicBezTo>
                  <a:pt x="465158" y="68423"/>
                  <a:pt x="349271" y="80065"/>
                  <a:pt x="362500" y="79536"/>
                </a:cubicBezTo>
                <a:cubicBezTo>
                  <a:pt x="375729" y="79007"/>
                  <a:pt x="499025" y="65778"/>
                  <a:pt x="514900" y="63661"/>
                </a:cubicBezTo>
                <a:cubicBezTo>
                  <a:pt x="530775" y="61544"/>
                  <a:pt x="439758" y="75303"/>
                  <a:pt x="457750" y="66836"/>
                </a:cubicBezTo>
                <a:cubicBezTo>
                  <a:pt x="475742" y="58369"/>
                  <a:pt x="608563" y="20798"/>
                  <a:pt x="622850" y="12861"/>
                </a:cubicBezTo>
                <a:cubicBezTo>
                  <a:pt x="637137" y="4924"/>
                  <a:pt x="532363" y="21328"/>
                  <a:pt x="543475" y="19211"/>
                </a:cubicBezTo>
                <a:cubicBezTo>
                  <a:pt x="554587" y="17094"/>
                  <a:pt x="649838" y="1748"/>
                  <a:pt x="689525" y="161"/>
                </a:cubicBezTo>
                <a:cubicBezTo>
                  <a:pt x="729212" y="-1426"/>
                  <a:pt x="770488" y="9157"/>
                  <a:pt x="781600" y="9686"/>
                </a:cubicBezTo>
                <a:cubicBezTo>
                  <a:pt x="792712" y="10215"/>
                  <a:pt x="795887" y="-3014"/>
                  <a:pt x="756200" y="3336"/>
                </a:cubicBezTo>
                <a:cubicBezTo>
                  <a:pt x="716513" y="9686"/>
                  <a:pt x="587925" y="37732"/>
                  <a:pt x="543475" y="47786"/>
                </a:cubicBezTo>
                <a:cubicBezTo>
                  <a:pt x="499025" y="57840"/>
                  <a:pt x="491087" y="62074"/>
                  <a:pt x="489500" y="63661"/>
                </a:cubicBezTo>
                <a:cubicBezTo>
                  <a:pt x="487913" y="65248"/>
                  <a:pt x="565700" y="58369"/>
                  <a:pt x="533950" y="57311"/>
                </a:cubicBezTo>
                <a:cubicBezTo>
                  <a:pt x="502200" y="56253"/>
                  <a:pt x="348212" y="58369"/>
                  <a:pt x="299000" y="57311"/>
                </a:cubicBezTo>
                <a:cubicBezTo>
                  <a:pt x="249788" y="56253"/>
                  <a:pt x="260371" y="48844"/>
                  <a:pt x="238675" y="50961"/>
                </a:cubicBezTo>
                <a:cubicBezTo>
                  <a:pt x="216979" y="53078"/>
                  <a:pt x="202692" y="57840"/>
                  <a:pt x="168825" y="70011"/>
                </a:cubicBezTo>
                <a:cubicBezTo>
                  <a:pt x="134958" y="82182"/>
                  <a:pt x="-10033" y="128219"/>
                  <a:pt x="550" y="127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2969E2B5-98BD-9C14-98A6-B987DBC790C3}"/>
              </a:ext>
            </a:extLst>
          </p:cNvPr>
          <p:cNvSpPr/>
          <p:nvPr/>
        </p:nvSpPr>
        <p:spPr>
          <a:xfrm>
            <a:off x="4178239" y="5986259"/>
            <a:ext cx="228907" cy="71641"/>
          </a:xfrm>
          <a:custGeom>
            <a:avLst/>
            <a:gdLst>
              <a:gd name="connsiteX0" fmla="*/ 61 w 228907"/>
              <a:gd name="connsiteY0" fmla="*/ 71641 h 71641"/>
              <a:gd name="connsiteX1" fmla="*/ 82611 w 228907"/>
              <a:gd name="connsiteY1" fmla="*/ 17666 h 71641"/>
              <a:gd name="connsiteX2" fmla="*/ 225486 w 228907"/>
              <a:gd name="connsiteY2" fmla="*/ 17666 h 71641"/>
              <a:gd name="connsiteX3" fmla="*/ 177861 w 228907"/>
              <a:gd name="connsiteY3" fmla="*/ 1791 h 71641"/>
              <a:gd name="connsiteX4" fmla="*/ 104836 w 228907"/>
              <a:gd name="connsiteY4" fmla="*/ 1791 h 71641"/>
              <a:gd name="connsiteX5" fmla="*/ 139761 w 228907"/>
              <a:gd name="connsiteY5" fmla="*/ 14491 h 71641"/>
              <a:gd name="connsiteX6" fmla="*/ 69911 w 228907"/>
              <a:gd name="connsiteY6" fmla="*/ 17666 h 71641"/>
              <a:gd name="connsiteX7" fmla="*/ 61 w 228907"/>
              <a:gd name="connsiteY7" fmla="*/ 71641 h 7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907" h="71641">
                <a:moveTo>
                  <a:pt x="61" y="71641"/>
                </a:moveTo>
                <a:cubicBezTo>
                  <a:pt x="2178" y="71641"/>
                  <a:pt x="45040" y="26662"/>
                  <a:pt x="82611" y="17666"/>
                </a:cubicBezTo>
                <a:cubicBezTo>
                  <a:pt x="120182" y="8670"/>
                  <a:pt x="209611" y="20312"/>
                  <a:pt x="225486" y="17666"/>
                </a:cubicBezTo>
                <a:cubicBezTo>
                  <a:pt x="241361" y="15020"/>
                  <a:pt x="197969" y="4437"/>
                  <a:pt x="177861" y="1791"/>
                </a:cubicBezTo>
                <a:cubicBezTo>
                  <a:pt x="157753" y="-855"/>
                  <a:pt x="111186" y="-326"/>
                  <a:pt x="104836" y="1791"/>
                </a:cubicBezTo>
                <a:cubicBezTo>
                  <a:pt x="98486" y="3908"/>
                  <a:pt x="145582" y="11845"/>
                  <a:pt x="139761" y="14491"/>
                </a:cubicBezTo>
                <a:cubicBezTo>
                  <a:pt x="133940" y="17137"/>
                  <a:pt x="88961" y="10258"/>
                  <a:pt x="69911" y="17666"/>
                </a:cubicBezTo>
                <a:cubicBezTo>
                  <a:pt x="50861" y="25074"/>
                  <a:pt x="-2056" y="71641"/>
                  <a:pt x="61" y="71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D24A611B-7A7C-E74E-8681-50F510B2A7D9}"/>
              </a:ext>
            </a:extLst>
          </p:cNvPr>
          <p:cNvSpPr/>
          <p:nvPr/>
        </p:nvSpPr>
        <p:spPr>
          <a:xfrm>
            <a:off x="4524243" y="5990245"/>
            <a:ext cx="293522" cy="214977"/>
          </a:xfrm>
          <a:custGeom>
            <a:avLst/>
            <a:gdLst>
              <a:gd name="connsiteX0" fmla="*/ 292232 w 293522"/>
              <a:gd name="connsiteY0" fmla="*/ 980 h 214977"/>
              <a:gd name="connsiteX1" fmla="*/ 6482 w 293522"/>
              <a:gd name="connsiteY1" fmla="*/ 210530 h 214977"/>
              <a:gd name="connsiteX2" fmla="*/ 108082 w 293522"/>
              <a:gd name="connsiteY2" fmla="*/ 134330 h 214977"/>
              <a:gd name="connsiteX3" fmla="*/ 292232 w 293522"/>
              <a:gd name="connsiteY3" fmla="*/ 980 h 21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522" h="214977">
                <a:moveTo>
                  <a:pt x="292232" y="980"/>
                </a:moveTo>
                <a:cubicBezTo>
                  <a:pt x="275299" y="13680"/>
                  <a:pt x="37174" y="188305"/>
                  <a:pt x="6482" y="210530"/>
                </a:cubicBezTo>
                <a:cubicBezTo>
                  <a:pt x="-24210" y="232755"/>
                  <a:pt x="61515" y="166080"/>
                  <a:pt x="108082" y="134330"/>
                </a:cubicBezTo>
                <a:cubicBezTo>
                  <a:pt x="154649" y="102580"/>
                  <a:pt x="309165" y="-11720"/>
                  <a:pt x="292232" y="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830C3958-EBA2-693B-109F-AA90F6D8D995}"/>
              </a:ext>
            </a:extLst>
          </p:cNvPr>
          <p:cNvSpPr/>
          <p:nvPr/>
        </p:nvSpPr>
        <p:spPr>
          <a:xfrm>
            <a:off x="4549764" y="5999123"/>
            <a:ext cx="280855" cy="208026"/>
          </a:xfrm>
          <a:custGeom>
            <a:avLst/>
            <a:gdLst>
              <a:gd name="connsiteX0" fmla="*/ 279411 w 280855"/>
              <a:gd name="connsiteY0" fmla="*/ 1627 h 208026"/>
              <a:gd name="connsiteX1" fmla="*/ 120661 w 280855"/>
              <a:gd name="connsiteY1" fmla="*/ 100052 h 208026"/>
              <a:gd name="connsiteX2" fmla="*/ 11 w 280855"/>
              <a:gd name="connsiteY2" fmla="*/ 208002 h 208026"/>
              <a:gd name="connsiteX3" fmla="*/ 127011 w 280855"/>
              <a:gd name="connsiteY3" fmla="*/ 90527 h 208026"/>
              <a:gd name="connsiteX4" fmla="*/ 63511 w 280855"/>
              <a:gd name="connsiteY4" fmla="*/ 134977 h 208026"/>
              <a:gd name="connsiteX5" fmla="*/ 190511 w 280855"/>
              <a:gd name="connsiteY5" fmla="*/ 46077 h 208026"/>
              <a:gd name="connsiteX6" fmla="*/ 279411 w 280855"/>
              <a:gd name="connsiteY6" fmla="*/ 1627 h 20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55" h="208026">
                <a:moveTo>
                  <a:pt x="279411" y="1627"/>
                </a:moveTo>
                <a:cubicBezTo>
                  <a:pt x="267769" y="10623"/>
                  <a:pt x="167228" y="65656"/>
                  <a:pt x="120661" y="100052"/>
                </a:cubicBezTo>
                <a:cubicBezTo>
                  <a:pt x="74094" y="134448"/>
                  <a:pt x="-1047" y="209590"/>
                  <a:pt x="11" y="208002"/>
                </a:cubicBezTo>
                <a:cubicBezTo>
                  <a:pt x="1069" y="206414"/>
                  <a:pt x="116428" y="102698"/>
                  <a:pt x="127011" y="90527"/>
                </a:cubicBezTo>
                <a:cubicBezTo>
                  <a:pt x="137594" y="78356"/>
                  <a:pt x="63511" y="134977"/>
                  <a:pt x="63511" y="134977"/>
                </a:cubicBezTo>
                <a:cubicBezTo>
                  <a:pt x="74094" y="127569"/>
                  <a:pt x="151353" y="69360"/>
                  <a:pt x="190511" y="46077"/>
                </a:cubicBezTo>
                <a:cubicBezTo>
                  <a:pt x="229669" y="22794"/>
                  <a:pt x="291053" y="-7369"/>
                  <a:pt x="279411" y="1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51B29D29-25A9-E9A5-9932-F7523145EAD1}"/>
              </a:ext>
            </a:extLst>
          </p:cNvPr>
          <p:cNvSpPr/>
          <p:nvPr/>
        </p:nvSpPr>
        <p:spPr>
          <a:xfrm>
            <a:off x="4165575" y="6254330"/>
            <a:ext cx="38125" cy="152822"/>
          </a:xfrm>
          <a:custGeom>
            <a:avLst/>
            <a:gdLst>
              <a:gd name="connsiteX0" fmla="*/ 38125 w 38125"/>
              <a:gd name="connsiteY0" fmla="*/ 420 h 152822"/>
              <a:gd name="connsiteX1" fmla="*/ 12725 w 38125"/>
              <a:gd name="connsiteY1" fmla="*/ 73445 h 152822"/>
              <a:gd name="connsiteX2" fmla="*/ 12725 w 38125"/>
              <a:gd name="connsiteY2" fmla="*/ 92495 h 152822"/>
              <a:gd name="connsiteX3" fmla="*/ 9550 w 38125"/>
              <a:gd name="connsiteY3" fmla="*/ 44870 h 152822"/>
              <a:gd name="connsiteX4" fmla="*/ 25 w 38125"/>
              <a:gd name="connsiteY4" fmla="*/ 152820 h 152822"/>
              <a:gd name="connsiteX5" fmla="*/ 12725 w 38125"/>
              <a:gd name="connsiteY5" fmla="*/ 48045 h 152822"/>
              <a:gd name="connsiteX6" fmla="*/ 38125 w 38125"/>
              <a:gd name="connsiteY6" fmla="*/ 420 h 1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25" h="152822">
                <a:moveTo>
                  <a:pt x="38125" y="420"/>
                </a:moveTo>
                <a:cubicBezTo>
                  <a:pt x="38125" y="4653"/>
                  <a:pt x="12725" y="73445"/>
                  <a:pt x="12725" y="73445"/>
                </a:cubicBezTo>
                <a:cubicBezTo>
                  <a:pt x="8492" y="88791"/>
                  <a:pt x="13254" y="97258"/>
                  <a:pt x="12725" y="92495"/>
                </a:cubicBezTo>
                <a:cubicBezTo>
                  <a:pt x="12196" y="87733"/>
                  <a:pt x="11667" y="34816"/>
                  <a:pt x="9550" y="44870"/>
                </a:cubicBezTo>
                <a:cubicBezTo>
                  <a:pt x="7433" y="54924"/>
                  <a:pt x="-504" y="152291"/>
                  <a:pt x="25" y="152820"/>
                </a:cubicBezTo>
                <a:cubicBezTo>
                  <a:pt x="554" y="153349"/>
                  <a:pt x="7962" y="71328"/>
                  <a:pt x="12725" y="48045"/>
                </a:cubicBezTo>
                <a:cubicBezTo>
                  <a:pt x="17487" y="24762"/>
                  <a:pt x="38125" y="-3813"/>
                  <a:pt x="38125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54037768-80CA-F3A8-5949-7AF06EF8E65E}"/>
              </a:ext>
            </a:extLst>
          </p:cNvPr>
          <p:cNvSpPr/>
          <p:nvPr/>
        </p:nvSpPr>
        <p:spPr>
          <a:xfrm>
            <a:off x="4022316" y="6076910"/>
            <a:ext cx="213272" cy="85778"/>
          </a:xfrm>
          <a:custGeom>
            <a:avLst/>
            <a:gdLst>
              <a:gd name="connsiteX0" fmla="*/ 409 w 213272"/>
              <a:gd name="connsiteY0" fmla="*/ 40 h 85778"/>
              <a:gd name="connsiteX1" fmla="*/ 79784 w 213272"/>
              <a:gd name="connsiteY1" fmla="*/ 57190 h 85778"/>
              <a:gd name="connsiteX2" fmla="*/ 165509 w 213272"/>
              <a:gd name="connsiteY2" fmla="*/ 79415 h 85778"/>
              <a:gd name="connsiteX3" fmla="*/ 136934 w 213272"/>
              <a:gd name="connsiteY3" fmla="*/ 69890 h 85778"/>
              <a:gd name="connsiteX4" fmla="*/ 213134 w 213272"/>
              <a:gd name="connsiteY4" fmla="*/ 85765 h 85778"/>
              <a:gd name="connsiteX5" fmla="*/ 114709 w 213272"/>
              <a:gd name="connsiteY5" fmla="*/ 66715 h 85778"/>
              <a:gd name="connsiteX6" fmla="*/ 409 w 213272"/>
              <a:gd name="connsiteY6" fmla="*/ 40 h 8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72" h="85778">
                <a:moveTo>
                  <a:pt x="409" y="40"/>
                </a:moveTo>
                <a:cubicBezTo>
                  <a:pt x="-5412" y="-1548"/>
                  <a:pt x="52267" y="43961"/>
                  <a:pt x="79784" y="57190"/>
                </a:cubicBezTo>
                <a:cubicBezTo>
                  <a:pt x="107301" y="70419"/>
                  <a:pt x="155984" y="77298"/>
                  <a:pt x="165509" y="79415"/>
                </a:cubicBezTo>
                <a:cubicBezTo>
                  <a:pt x="175034" y="81532"/>
                  <a:pt x="128997" y="68832"/>
                  <a:pt x="136934" y="69890"/>
                </a:cubicBezTo>
                <a:cubicBezTo>
                  <a:pt x="144871" y="70948"/>
                  <a:pt x="216838" y="86294"/>
                  <a:pt x="213134" y="85765"/>
                </a:cubicBezTo>
                <a:cubicBezTo>
                  <a:pt x="209430" y="85236"/>
                  <a:pt x="147517" y="75182"/>
                  <a:pt x="114709" y="66715"/>
                </a:cubicBezTo>
                <a:cubicBezTo>
                  <a:pt x="81901" y="58248"/>
                  <a:pt x="6230" y="1628"/>
                  <a:pt x="409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34255E53-76AE-1249-1910-6FA47CE71449}"/>
              </a:ext>
            </a:extLst>
          </p:cNvPr>
          <p:cNvSpPr/>
          <p:nvPr/>
        </p:nvSpPr>
        <p:spPr>
          <a:xfrm>
            <a:off x="4278500" y="6130911"/>
            <a:ext cx="404625" cy="181990"/>
          </a:xfrm>
          <a:custGeom>
            <a:avLst/>
            <a:gdLst>
              <a:gd name="connsiteX0" fmla="*/ 404625 w 404625"/>
              <a:gd name="connsiteY0" fmla="*/ 14 h 181990"/>
              <a:gd name="connsiteX1" fmla="*/ 182375 w 404625"/>
              <a:gd name="connsiteY1" fmla="*/ 149239 h 181990"/>
              <a:gd name="connsiteX2" fmla="*/ 214125 w 404625"/>
              <a:gd name="connsiteY2" fmla="*/ 146064 h 181990"/>
              <a:gd name="connsiteX3" fmla="*/ 61725 w 404625"/>
              <a:gd name="connsiteY3" fmla="*/ 174639 h 181990"/>
              <a:gd name="connsiteX4" fmla="*/ 96650 w 404625"/>
              <a:gd name="connsiteY4" fmla="*/ 177814 h 181990"/>
              <a:gd name="connsiteX5" fmla="*/ 1400 w 404625"/>
              <a:gd name="connsiteY5" fmla="*/ 180989 h 181990"/>
              <a:gd name="connsiteX6" fmla="*/ 182375 w 404625"/>
              <a:gd name="connsiteY6" fmla="*/ 158764 h 181990"/>
              <a:gd name="connsiteX7" fmla="*/ 404625 w 404625"/>
              <a:gd name="connsiteY7" fmla="*/ 14 h 18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625" h="181990">
                <a:moveTo>
                  <a:pt x="404625" y="14"/>
                </a:moveTo>
                <a:cubicBezTo>
                  <a:pt x="404625" y="-1573"/>
                  <a:pt x="214125" y="124897"/>
                  <a:pt x="182375" y="149239"/>
                </a:cubicBezTo>
                <a:cubicBezTo>
                  <a:pt x="150625" y="173581"/>
                  <a:pt x="234233" y="141831"/>
                  <a:pt x="214125" y="146064"/>
                </a:cubicBezTo>
                <a:cubicBezTo>
                  <a:pt x="194017" y="150297"/>
                  <a:pt x="81304" y="169347"/>
                  <a:pt x="61725" y="174639"/>
                </a:cubicBezTo>
                <a:cubicBezTo>
                  <a:pt x="42146" y="179931"/>
                  <a:pt x="106704" y="176756"/>
                  <a:pt x="96650" y="177814"/>
                </a:cubicBezTo>
                <a:cubicBezTo>
                  <a:pt x="86596" y="178872"/>
                  <a:pt x="-12887" y="184164"/>
                  <a:pt x="1400" y="180989"/>
                </a:cubicBezTo>
                <a:cubicBezTo>
                  <a:pt x="15687" y="177814"/>
                  <a:pt x="119404" y="185752"/>
                  <a:pt x="182375" y="158764"/>
                </a:cubicBezTo>
                <a:cubicBezTo>
                  <a:pt x="245346" y="131776"/>
                  <a:pt x="404625" y="1601"/>
                  <a:pt x="404625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620FD691-1A3D-CEB1-3AAC-A1D3ACFB4644}"/>
              </a:ext>
            </a:extLst>
          </p:cNvPr>
          <p:cNvSpPr/>
          <p:nvPr/>
        </p:nvSpPr>
        <p:spPr>
          <a:xfrm>
            <a:off x="4535244" y="6132381"/>
            <a:ext cx="197902" cy="171900"/>
          </a:xfrm>
          <a:custGeom>
            <a:avLst/>
            <a:gdLst>
              <a:gd name="connsiteX0" fmla="*/ 195506 w 197902"/>
              <a:gd name="connsiteY0" fmla="*/ 1719 h 171900"/>
              <a:gd name="connsiteX1" fmla="*/ 1831 w 197902"/>
              <a:gd name="connsiteY1" fmla="*/ 169994 h 171900"/>
              <a:gd name="connsiteX2" fmla="*/ 103431 w 197902"/>
              <a:gd name="connsiteY2" fmla="*/ 87444 h 171900"/>
              <a:gd name="connsiteX3" fmla="*/ 195506 w 197902"/>
              <a:gd name="connsiteY3" fmla="*/ 1719 h 1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02" h="171900">
                <a:moveTo>
                  <a:pt x="195506" y="1719"/>
                </a:moveTo>
                <a:cubicBezTo>
                  <a:pt x="178573" y="15477"/>
                  <a:pt x="17177" y="155707"/>
                  <a:pt x="1831" y="169994"/>
                </a:cubicBezTo>
                <a:cubicBezTo>
                  <a:pt x="-13515" y="184282"/>
                  <a:pt x="71681" y="114431"/>
                  <a:pt x="103431" y="87444"/>
                </a:cubicBezTo>
                <a:cubicBezTo>
                  <a:pt x="135181" y="60457"/>
                  <a:pt x="212439" y="-12039"/>
                  <a:pt x="195506" y="1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073AE70C-72A6-2E6F-20EC-8A897CFEE749}"/>
              </a:ext>
            </a:extLst>
          </p:cNvPr>
          <p:cNvSpPr/>
          <p:nvPr/>
        </p:nvSpPr>
        <p:spPr>
          <a:xfrm>
            <a:off x="4640580" y="6102154"/>
            <a:ext cx="185432" cy="175812"/>
          </a:xfrm>
          <a:custGeom>
            <a:avLst/>
            <a:gdLst>
              <a:gd name="connsiteX0" fmla="*/ 185420 w 185432"/>
              <a:gd name="connsiteY0" fmla="*/ 196 h 175812"/>
              <a:gd name="connsiteX1" fmla="*/ 4445 w 185432"/>
              <a:gd name="connsiteY1" fmla="*/ 171646 h 175812"/>
              <a:gd name="connsiteX2" fmla="*/ 52070 w 185432"/>
              <a:gd name="connsiteY2" fmla="*/ 124021 h 175812"/>
              <a:gd name="connsiteX3" fmla="*/ 13970 w 185432"/>
              <a:gd name="connsiteY3" fmla="*/ 136721 h 175812"/>
              <a:gd name="connsiteX4" fmla="*/ 185420 w 185432"/>
              <a:gd name="connsiteY4" fmla="*/ 196 h 17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32" h="175812">
                <a:moveTo>
                  <a:pt x="185420" y="196"/>
                </a:moveTo>
                <a:cubicBezTo>
                  <a:pt x="183832" y="6017"/>
                  <a:pt x="26670" y="151009"/>
                  <a:pt x="4445" y="171646"/>
                </a:cubicBezTo>
                <a:cubicBezTo>
                  <a:pt x="-17780" y="192283"/>
                  <a:pt x="50482" y="129842"/>
                  <a:pt x="52070" y="124021"/>
                </a:cubicBezTo>
                <a:cubicBezTo>
                  <a:pt x="53657" y="118200"/>
                  <a:pt x="-6138" y="153654"/>
                  <a:pt x="13970" y="136721"/>
                </a:cubicBezTo>
                <a:cubicBezTo>
                  <a:pt x="34078" y="119788"/>
                  <a:pt x="187008" y="-5625"/>
                  <a:pt x="185420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8C6F5ACB-25A8-E7F6-A200-A7D689CEF7F9}"/>
              </a:ext>
            </a:extLst>
          </p:cNvPr>
          <p:cNvSpPr/>
          <p:nvPr/>
        </p:nvSpPr>
        <p:spPr>
          <a:xfrm>
            <a:off x="4240317" y="6384227"/>
            <a:ext cx="227550" cy="16591"/>
          </a:xfrm>
          <a:custGeom>
            <a:avLst/>
            <a:gdLst>
              <a:gd name="connsiteX0" fmla="*/ 1483 w 227550"/>
              <a:gd name="connsiteY0" fmla="*/ 16573 h 16591"/>
              <a:gd name="connsiteX1" fmla="*/ 223733 w 227550"/>
              <a:gd name="connsiteY1" fmla="*/ 698 h 16591"/>
              <a:gd name="connsiteX2" fmla="*/ 131658 w 227550"/>
              <a:gd name="connsiteY2" fmla="*/ 3873 h 16591"/>
              <a:gd name="connsiteX3" fmla="*/ 1483 w 227550"/>
              <a:gd name="connsiteY3" fmla="*/ 16573 h 1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50" h="16591">
                <a:moveTo>
                  <a:pt x="1483" y="16573"/>
                </a:moveTo>
                <a:cubicBezTo>
                  <a:pt x="16829" y="16044"/>
                  <a:pt x="202037" y="2815"/>
                  <a:pt x="223733" y="698"/>
                </a:cubicBezTo>
                <a:cubicBezTo>
                  <a:pt x="245429" y="-1419"/>
                  <a:pt x="169229" y="1756"/>
                  <a:pt x="131658" y="3873"/>
                </a:cubicBezTo>
                <a:cubicBezTo>
                  <a:pt x="94087" y="5990"/>
                  <a:pt x="-13863" y="17102"/>
                  <a:pt x="1483" y="16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A28E19AB-78E6-FA31-5E15-0F6477318AAD}"/>
              </a:ext>
            </a:extLst>
          </p:cNvPr>
          <p:cNvSpPr/>
          <p:nvPr/>
        </p:nvSpPr>
        <p:spPr>
          <a:xfrm>
            <a:off x="4516293" y="6212790"/>
            <a:ext cx="192520" cy="156597"/>
          </a:xfrm>
          <a:custGeom>
            <a:avLst/>
            <a:gdLst>
              <a:gd name="connsiteX0" fmla="*/ 192232 w 192520"/>
              <a:gd name="connsiteY0" fmla="*/ 685 h 156597"/>
              <a:gd name="connsiteX1" fmla="*/ 8082 w 192520"/>
              <a:gd name="connsiteY1" fmla="*/ 153085 h 156597"/>
              <a:gd name="connsiteX2" fmla="*/ 49357 w 192520"/>
              <a:gd name="connsiteY2" fmla="*/ 99110 h 156597"/>
              <a:gd name="connsiteX3" fmla="*/ 192232 w 192520"/>
              <a:gd name="connsiteY3" fmla="*/ 685 h 15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20" h="156597">
                <a:moveTo>
                  <a:pt x="192232" y="685"/>
                </a:moveTo>
                <a:cubicBezTo>
                  <a:pt x="185353" y="9681"/>
                  <a:pt x="31894" y="136681"/>
                  <a:pt x="8082" y="153085"/>
                </a:cubicBezTo>
                <a:cubicBezTo>
                  <a:pt x="-15730" y="169489"/>
                  <a:pt x="17607" y="124510"/>
                  <a:pt x="49357" y="99110"/>
                </a:cubicBezTo>
                <a:cubicBezTo>
                  <a:pt x="81107" y="73710"/>
                  <a:pt x="199111" y="-8311"/>
                  <a:pt x="192232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B6FC3150-3B46-1F96-F16C-8E426BEDEDFA}"/>
              </a:ext>
            </a:extLst>
          </p:cNvPr>
          <p:cNvSpPr/>
          <p:nvPr/>
        </p:nvSpPr>
        <p:spPr>
          <a:xfrm>
            <a:off x="4333228" y="6191033"/>
            <a:ext cx="22872" cy="137018"/>
          </a:xfrm>
          <a:custGeom>
            <a:avLst/>
            <a:gdLst>
              <a:gd name="connsiteX0" fmla="*/ 6997 w 22872"/>
              <a:gd name="connsiteY0" fmla="*/ 217 h 137018"/>
              <a:gd name="connsiteX1" fmla="*/ 647 w 22872"/>
              <a:gd name="connsiteY1" fmla="*/ 63717 h 137018"/>
              <a:gd name="connsiteX2" fmla="*/ 22872 w 22872"/>
              <a:gd name="connsiteY2" fmla="*/ 136742 h 137018"/>
              <a:gd name="connsiteX3" fmla="*/ 647 w 22872"/>
              <a:gd name="connsiteY3" fmla="*/ 85942 h 137018"/>
              <a:gd name="connsiteX4" fmla="*/ 6997 w 22872"/>
              <a:gd name="connsiteY4" fmla="*/ 217 h 13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72" h="137018">
                <a:moveTo>
                  <a:pt x="6997" y="217"/>
                </a:moveTo>
                <a:cubicBezTo>
                  <a:pt x="6997" y="-3487"/>
                  <a:pt x="-1999" y="40963"/>
                  <a:pt x="647" y="63717"/>
                </a:cubicBezTo>
                <a:cubicBezTo>
                  <a:pt x="3293" y="86471"/>
                  <a:pt x="22872" y="133038"/>
                  <a:pt x="22872" y="136742"/>
                </a:cubicBezTo>
                <a:cubicBezTo>
                  <a:pt x="22872" y="140446"/>
                  <a:pt x="3822" y="106050"/>
                  <a:pt x="647" y="85942"/>
                </a:cubicBezTo>
                <a:cubicBezTo>
                  <a:pt x="-2528" y="65834"/>
                  <a:pt x="6997" y="3921"/>
                  <a:pt x="6997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88EE37A1-2FAE-3B90-CFB2-6AF8AD72A32F}"/>
              </a:ext>
            </a:extLst>
          </p:cNvPr>
          <p:cNvSpPr/>
          <p:nvPr/>
        </p:nvSpPr>
        <p:spPr>
          <a:xfrm>
            <a:off x="4505319" y="6130684"/>
            <a:ext cx="93868" cy="94124"/>
          </a:xfrm>
          <a:custGeom>
            <a:avLst/>
            <a:gdLst>
              <a:gd name="connsiteX0" fmla="*/ 6 w 93868"/>
              <a:gd name="connsiteY0" fmla="*/ 241 h 94124"/>
              <a:gd name="connsiteX1" fmla="*/ 47631 w 93868"/>
              <a:gd name="connsiteY1" fmla="*/ 25641 h 94124"/>
              <a:gd name="connsiteX2" fmla="*/ 88906 w 93868"/>
              <a:gd name="connsiteY2" fmla="*/ 92316 h 94124"/>
              <a:gd name="connsiteX3" fmla="*/ 88906 w 93868"/>
              <a:gd name="connsiteY3" fmla="*/ 70091 h 94124"/>
              <a:gd name="connsiteX4" fmla="*/ 50806 w 93868"/>
              <a:gd name="connsiteY4" fmla="*/ 16116 h 94124"/>
              <a:gd name="connsiteX5" fmla="*/ 6 w 93868"/>
              <a:gd name="connsiteY5" fmla="*/ 241 h 9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68" h="94124">
                <a:moveTo>
                  <a:pt x="6" y="241"/>
                </a:moveTo>
                <a:cubicBezTo>
                  <a:pt x="-523" y="1828"/>
                  <a:pt x="32814" y="10295"/>
                  <a:pt x="47631" y="25641"/>
                </a:cubicBezTo>
                <a:cubicBezTo>
                  <a:pt x="62448" y="40987"/>
                  <a:pt x="82027" y="84908"/>
                  <a:pt x="88906" y="92316"/>
                </a:cubicBezTo>
                <a:cubicBezTo>
                  <a:pt x="95785" y="99724"/>
                  <a:pt x="95256" y="82791"/>
                  <a:pt x="88906" y="70091"/>
                </a:cubicBezTo>
                <a:cubicBezTo>
                  <a:pt x="82556" y="57391"/>
                  <a:pt x="61389" y="27228"/>
                  <a:pt x="50806" y="16116"/>
                </a:cubicBezTo>
                <a:cubicBezTo>
                  <a:pt x="40223" y="5004"/>
                  <a:pt x="535" y="-1346"/>
                  <a:pt x="6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7CF3640A-85C9-0073-5484-CA62E0633D51}"/>
              </a:ext>
            </a:extLst>
          </p:cNvPr>
          <p:cNvSpPr/>
          <p:nvPr/>
        </p:nvSpPr>
        <p:spPr>
          <a:xfrm>
            <a:off x="4603296" y="6063218"/>
            <a:ext cx="57616" cy="87038"/>
          </a:xfrm>
          <a:custGeom>
            <a:avLst/>
            <a:gdLst>
              <a:gd name="connsiteX0" fmla="*/ 454 w 57616"/>
              <a:gd name="connsiteY0" fmla="*/ 1032 h 87038"/>
              <a:gd name="connsiteX1" fmla="*/ 32204 w 57616"/>
              <a:gd name="connsiteY1" fmla="*/ 42307 h 87038"/>
              <a:gd name="connsiteX2" fmla="*/ 57604 w 57616"/>
              <a:gd name="connsiteY2" fmla="*/ 86757 h 87038"/>
              <a:gd name="connsiteX3" fmla="*/ 454 w 57616"/>
              <a:gd name="connsiteY3" fmla="*/ 1032 h 8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16" h="87038">
                <a:moveTo>
                  <a:pt x="454" y="1032"/>
                </a:moveTo>
                <a:cubicBezTo>
                  <a:pt x="-3779" y="-6376"/>
                  <a:pt x="22679" y="28020"/>
                  <a:pt x="32204" y="42307"/>
                </a:cubicBezTo>
                <a:cubicBezTo>
                  <a:pt x="41729" y="56594"/>
                  <a:pt x="58133" y="90461"/>
                  <a:pt x="57604" y="86757"/>
                </a:cubicBezTo>
                <a:cubicBezTo>
                  <a:pt x="57075" y="83053"/>
                  <a:pt x="4687" y="8440"/>
                  <a:pt x="454" y="1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F670376E-68BE-3D84-E83D-932BCDEFF1CA}"/>
              </a:ext>
            </a:extLst>
          </p:cNvPr>
          <p:cNvSpPr/>
          <p:nvPr/>
        </p:nvSpPr>
        <p:spPr>
          <a:xfrm>
            <a:off x="4044661" y="6222346"/>
            <a:ext cx="380337" cy="40349"/>
          </a:xfrm>
          <a:custGeom>
            <a:avLst/>
            <a:gdLst>
              <a:gd name="connsiteX0" fmla="*/ 6639 w 380337"/>
              <a:gd name="connsiteY0" fmla="*/ 26054 h 40349"/>
              <a:gd name="connsiteX1" fmla="*/ 368589 w 380337"/>
              <a:gd name="connsiteY1" fmla="*/ 654 h 40349"/>
              <a:gd name="connsiteX2" fmla="*/ 276514 w 380337"/>
              <a:gd name="connsiteY2" fmla="*/ 10179 h 40349"/>
              <a:gd name="connsiteX3" fmla="*/ 120939 w 380337"/>
              <a:gd name="connsiteY3" fmla="*/ 38754 h 40349"/>
              <a:gd name="connsiteX4" fmla="*/ 222539 w 380337"/>
              <a:gd name="connsiteY4" fmla="*/ 35579 h 40349"/>
              <a:gd name="connsiteX5" fmla="*/ 143164 w 380337"/>
              <a:gd name="connsiteY5" fmla="*/ 26054 h 40349"/>
              <a:gd name="connsiteX6" fmla="*/ 6639 w 380337"/>
              <a:gd name="connsiteY6" fmla="*/ 26054 h 4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337" h="40349">
                <a:moveTo>
                  <a:pt x="6639" y="26054"/>
                </a:moveTo>
                <a:cubicBezTo>
                  <a:pt x="44210" y="21821"/>
                  <a:pt x="323610" y="3300"/>
                  <a:pt x="368589" y="654"/>
                </a:cubicBezTo>
                <a:cubicBezTo>
                  <a:pt x="413568" y="-1992"/>
                  <a:pt x="317789" y="3829"/>
                  <a:pt x="276514" y="10179"/>
                </a:cubicBezTo>
                <a:cubicBezTo>
                  <a:pt x="235239" y="16529"/>
                  <a:pt x="129935" y="34521"/>
                  <a:pt x="120939" y="38754"/>
                </a:cubicBezTo>
                <a:cubicBezTo>
                  <a:pt x="111943" y="42987"/>
                  <a:pt x="218835" y="37696"/>
                  <a:pt x="222539" y="35579"/>
                </a:cubicBezTo>
                <a:cubicBezTo>
                  <a:pt x="226243" y="33462"/>
                  <a:pt x="184968" y="28700"/>
                  <a:pt x="143164" y="26054"/>
                </a:cubicBezTo>
                <a:cubicBezTo>
                  <a:pt x="101360" y="23408"/>
                  <a:pt x="-30932" y="30287"/>
                  <a:pt x="6639" y="26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5C4EADDB-659E-80AD-D2CC-4CCE5BC31DB9}"/>
              </a:ext>
            </a:extLst>
          </p:cNvPr>
          <p:cNvSpPr/>
          <p:nvPr/>
        </p:nvSpPr>
        <p:spPr>
          <a:xfrm>
            <a:off x="4216400" y="6308725"/>
            <a:ext cx="228688" cy="31750"/>
          </a:xfrm>
          <a:custGeom>
            <a:avLst/>
            <a:gdLst>
              <a:gd name="connsiteX0" fmla="*/ 0 w 228688"/>
              <a:gd name="connsiteY0" fmla="*/ 31750 h 31750"/>
              <a:gd name="connsiteX1" fmla="*/ 228600 w 228688"/>
              <a:gd name="connsiteY1" fmla="*/ 0 h 31750"/>
              <a:gd name="connsiteX2" fmla="*/ 0 w 228688"/>
              <a:gd name="connsiteY2" fmla="*/ 317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88" h="31750">
                <a:moveTo>
                  <a:pt x="0" y="31750"/>
                </a:moveTo>
                <a:lnTo>
                  <a:pt x="228600" y="0"/>
                </a:lnTo>
                <a:cubicBezTo>
                  <a:pt x="233892" y="0"/>
                  <a:pt x="0" y="31750"/>
                  <a:pt x="0" y="3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B79727F6-042C-3D52-BB8E-2AAF478F1170}"/>
              </a:ext>
            </a:extLst>
          </p:cNvPr>
          <p:cNvSpPr/>
          <p:nvPr/>
        </p:nvSpPr>
        <p:spPr>
          <a:xfrm>
            <a:off x="4622729" y="6003308"/>
            <a:ext cx="121740" cy="68251"/>
          </a:xfrm>
          <a:custGeom>
            <a:avLst/>
            <a:gdLst>
              <a:gd name="connsiteX0" fmla="*/ 71 w 121740"/>
              <a:gd name="connsiteY0" fmla="*/ 617 h 68251"/>
              <a:gd name="connsiteX1" fmla="*/ 88971 w 121740"/>
              <a:gd name="connsiteY1" fmla="*/ 26017 h 68251"/>
              <a:gd name="connsiteX2" fmla="*/ 120721 w 121740"/>
              <a:gd name="connsiteY2" fmla="*/ 67292 h 68251"/>
              <a:gd name="connsiteX3" fmla="*/ 104846 w 121740"/>
              <a:gd name="connsiteY3" fmla="*/ 51417 h 68251"/>
              <a:gd name="connsiteX4" fmla="*/ 71 w 121740"/>
              <a:gd name="connsiteY4" fmla="*/ 617 h 6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40" h="68251">
                <a:moveTo>
                  <a:pt x="71" y="617"/>
                </a:moveTo>
                <a:cubicBezTo>
                  <a:pt x="-2575" y="-3616"/>
                  <a:pt x="68863" y="14905"/>
                  <a:pt x="88971" y="26017"/>
                </a:cubicBezTo>
                <a:cubicBezTo>
                  <a:pt x="109079" y="37129"/>
                  <a:pt x="120721" y="67292"/>
                  <a:pt x="120721" y="67292"/>
                </a:cubicBezTo>
                <a:cubicBezTo>
                  <a:pt x="123367" y="71525"/>
                  <a:pt x="121779" y="60942"/>
                  <a:pt x="104846" y="51417"/>
                </a:cubicBezTo>
                <a:cubicBezTo>
                  <a:pt x="87913" y="41892"/>
                  <a:pt x="2717" y="4850"/>
                  <a:pt x="71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33239A3D-6545-9F30-69C1-686A44FA5CDF}"/>
              </a:ext>
            </a:extLst>
          </p:cNvPr>
          <p:cNvSpPr/>
          <p:nvPr/>
        </p:nvSpPr>
        <p:spPr>
          <a:xfrm>
            <a:off x="4143332" y="6045099"/>
            <a:ext cx="104834" cy="98921"/>
          </a:xfrm>
          <a:custGeom>
            <a:avLst/>
            <a:gdLst>
              <a:gd name="connsiteX0" fmla="*/ 43 w 104834"/>
              <a:gd name="connsiteY0" fmla="*/ 101 h 98921"/>
              <a:gd name="connsiteX1" fmla="*/ 34968 w 104834"/>
              <a:gd name="connsiteY1" fmla="*/ 63601 h 98921"/>
              <a:gd name="connsiteX2" fmla="*/ 104818 w 104834"/>
              <a:gd name="connsiteY2" fmla="*/ 98526 h 98921"/>
              <a:gd name="connsiteX3" fmla="*/ 41318 w 104834"/>
              <a:gd name="connsiteY3" fmla="*/ 79476 h 98921"/>
              <a:gd name="connsiteX4" fmla="*/ 43 w 104834"/>
              <a:gd name="connsiteY4" fmla="*/ 101 h 9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34" h="98921">
                <a:moveTo>
                  <a:pt x="43" y="101"/>
                </a:moveTo>
                <a:cubicBezTo>
                  <a:pt x="-1015" y="-2545"/>
                  <a:pt x="17506" y="47197"/>
                  <a:pt x="34968" y="63601"/>
                </a:cubicBezTo>
                <a:cubicBezTo>
                  <a:pt x="52431" y="80005"/>
                  <a:pt x="103760" y="95880"/>
                  <a:pt x="104818" y="98526"/>
                </a:cubicBezTo>
                <a:cubicBezTo>
                  <a:pt x="105876" y="101172"/>
                  <a:pt x="56664" y="90059"/>
                  <a:pt x="41318" y="79476"/>
                </a:cubicBezTo>
                <a:cubicBezTo>
                  <a:pt x="25972" y="68893"/>
                  <a:pt x="1101" y="2747"/>
                  <a:pt x="43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D2EDC7C1-CB0F-D52E-8A7B-EF99036E5956}"/>
              </a:ext>
            </a:extLst>
          </p:cNvPr>
          <p:cNvSpPr/>
          <p:nvPr/>
        </p:nvSpPr>
        <p:spPr>
          <a:xfrm>
            <a:off x="4127451" y="5970757"/>
            <a:ext cx="127245" cy="74610"/>
          </a:xfrm>
          <a:custGeom>
            <a:avLst/>
            <a:gdLst>
              <a:gd name="connsiteX0" fmla="*/ 49 w 127245"/>
              <a:gd name="connsiteY0" fmla="*/ 74443 h 74610"/>
              <a:gd name="connsiteX1" fmla="*/ 85774 w 127245"/>
              <a:gd name="connsiteY1" fmla="*/ 23643 h 74610"/>
              <a:gd name="connsiteX2" fmla="*/ 127049 w 127245"/>
              <a:gd name="connsiteY2" fmla="*/ 7768 h 74610"/>
              <a:gd name="connsiteX3" fmla="*/ 98474 w 127245"/>
              <a:gd name="connsiteY3" fmla="*/ 4593 h 74610"/>
              <a:gd name="connsiteX4" fmla="*/ 49 w 127245"/>
              <a:gd name="connsiteY4" fmla="*/ 74443 h 7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45" h="74610">
                <a:moveTo>
                  <a:pt x="49" y="74443"/>
                </a:moveTo>
                <a:cubicBezTo>
                  <a:pt x="-2068" y="77618"/>
                  <a:pt x="64607" y="34755"/>
                  <a:pt x="85774" y="23643"/>
                </a:cubicBezTo>
                <a:cubicBezTo>
                  <a:pt x="106941" y="12530"/>
                  <a:pt x="124932" y="10943"/>
                  <a:pt x="127049" y="7768"/>
                </a:cubicBezTo>
                <a:cubicBezTo>
                  <a:pt x="129166" y="4593"/>
                  <a:pt x="113820" y="-5990"/>
                  <a:pt x="98474" y="4593"/>
                </a:cubicBezTo>
                <a:cubicBezTo>
                  <a:pt x="83128" y="15176"/>
                  <a:pt x="2166" y="71268"/>
                  <a:pt x="49" y="74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71DAD451-A09B-0816-4F2A-E3913639EC34}"/>
              </a:ext>
            </a:extLst>
          </p:cNvPr>
          <p:cNvSpPr/>
          <p:nvPr/>
        </p:nvSpPr>
        <p:spPr>
          <a:xfrm>
            <a:off x="3949077" y="6041749"/>
            <a:ext cx="115265" cy="117800"/>
          </a:xfrm>
          <a:custGeom>
            <a:avLst/>
            <a:gdLst>
              <a:gd name="connsiteX0" fmla="*/ 623 w 115265"/>
              <a:gd name="connsiteY0" fmla="*/ 117751 h 117800"/>
              <a:gd name="connsiteX1" fmla="*/ 29198 w 115265"/>
              <a:gd name="connsiteY1" fmla="*/ 38376 h 117800"/>
              <a:gd name="connsiteX2" fmla="*/ 114923 w 115265"/>
              <a:gd name="connsiteY2" fmla="*/ 25676 h 117800"/>
              <a:gd name="connsiteX3" fmla="*/ 60948 w 115265"/>
              <a:gd name="connsiteY3" fmla="*/ 276 h 117800"/>
              <a:gd name="connsiteX4" fmla="*/ 105398 w 115265"/>
              <a:gd name="connsiteY4" fmla="*/ 12976 h 117800"/>
              <a:gd name="connsiteX5" fmla="*/ 51423 w 115265"/>
              <a:gd name="connsiteY5" fmla="*/ 25676 h 117800"/>
              <a:gd name="connsiteX6" fmla="*/ 623 w 115265"/>
              <a:gd name="connsiteY6" fmla="*/ 117751 h 1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65" h="117800">
                <a:moveTo>
                  <a:pt x="623" y="117751"/>
                </a:moveTo>
                <a:cubicBezTo>
                  <a:pt x="-3081" y="119868"/>
                  <a:pt x="10148" y="53722"/>
                  <a:pt x="29198" y="38376"/>
                </a:cubicBezTo>
                <a:cubicBezTo>
                  <a:pt x="48248" y="23030"/>
                  <a:pt x="109631" y="32026"/>
                  <a:pt x="114923" y="25676"/>
                </a:cubicBezTo>
                <a:cubicBezTo>
                  <a:pt x="120215" y="19326"/>
                  <a:pt x="62536" y="2393"/>
                  <a:pt x="60948" y="276"/>
                </a:cubicBezTo>
                <a:cubicBezTo>
                  <a:pt x="59360" y="-1841"/>
                  <a:pt x="106985" y="8743"/>
                  <a:pt x="105398" y="12976"/>
                </a:cubicBezTo>
                <a:cubicBezTo>
                  <a:pt x="103811" y="17209"/>
                  <a:pt x="67827" y="11388"/>
                  <a:pt x="51423" y="25676"/>
                </a:cubicBezTo>
                <a:cubicBezTo>
                  <a:pt x="35019" y="39964"/>
                  <a:pt x="4327" y="115634"/>
                  <a:pt x="623" y="117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D4FB12A2-7273-7EEC-FC02-6445BF8D39B6}"/>
              </a:ext>
            </a:extLst>
          </p:cNvPr>
          <p:cNvSpPr/>
          <p:nvPr/>
        </p:nvSpPr>
        <p:spPr>
          <a:xfrm>
            <a:off x="4231038" y="6091170"/>
            <a:ext cx="369663" cy="132943"/>
          </a:xfrm>
          <a:custGeom>
            <a:avLst/>
            <a:gdLst>
              <a:gd name="connsiteX0" fmla="*/ 1237 w 369663"/>
              <a:gd name="connsiteY0" fmla="*/ 131830 h 132943"/>
              <a:gd name="connsiteX1" fmla="*/ 360012 w 369663"/>
              <a:gd name="connsiteY1" fmla="*/ 1655 h 132943"/>
              <a:gd name="connsiteX2" fmla="*/ 245712 w 369663"/>
              <a:gd name="connsiteY2" fmla="*/ 61980 h 132943"/>
              <a:gd name="connsiteX3" fmla="*/ 1237 w 369663"/>
              <a:gd name="connsiteY3" fmla="*/ 131830 h 13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663" h="132943">
                <a:moveTo>
                  <a:pt x="1237" y="131830"/>
                </a:moveTo>
                <a:cubicBezTo>
                  <a:pt x="20287" y="121776"/>
                  <a:pt x="319266" y="13297"/>
                  <a:pt x="360012" y="1655"/>
                </a:cubicBezTo>
                <a:cubicBezTo>
                  <a:pt x="400758" y="-9987"/>
                  <a:pt x="302862" y="42930"/>
                  <a:pt x="245712" y="61980"/>
                </a:cubicBezTo>
                <a:cubicBezTo>
                  <a:pt x="188562" y="81030"/>
                  <a:pt x="-17813" y="141884"/>
                  <a:pt x="1237" y="131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321FD3C1-DF2A-F4B6-C7BC-EA41813A5C0F}"/>
              </a:ext>
            </a:extLst>
          </p:cNvPr>
          <p:cNvSpPr/>
          <p:nvPr/>
        </p:nvSpPr>
        <p:spPr>
          <a:xfrm>
            <a:off x="4049261" y="6216408"/>
            <a:ext cx="213993" cy="9936"/>
          </a:xfrm>
          <a:custGeom>
            <a:avLst/>
            <a:gdLst>
              <a:gd name="connsiteX0" fmla="*/ 2039 w 213993"/>
              <a:gd name="connsiteY0" fmla="*/ 3417 h 9936"/>
              <a:gd name="connsiteX1" fmla="*/ 211589 w 213993"/>
              <a:gd name="connsiteY1" fmla="*/ 242 h 9936"/>
              <a:gd name="connsiteX2" fmla="*/ 109989 w 213993"/>
              <a:gd name="connsiteY2" fmla="*/ 9767 h 9936"/>
              <a:gd name="connsiteX3" fmla="*/ 2039 w 213993"/>
              <a:gd name="connsiteY3" fmla="*/ 3417 h 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93" h="9936">
                <a:moveTo>
                  <a:pt x="2039" y="3417"/>
                </a:moveTo>
                <a:cubicBezTo>
                  <a:pt x="18972" y="1829"/>
                  <a:pt x="193598" y="-816"/>
                  <a:pt x="211589" y="242"/>
                </a:cubicBezTo>
                <a:cubicBezTo>
                  <a:pt x="229580" y="1300"/>
                  <a:pt x="141739" y="11355"/>
                  <a:pt x="109989" y="9767"/>
                </a:cubicBezTo>
                <a:cubicBezTo>
                  <a:pt x="78239" y="8179"/>
                  <a:pt x="-14894" y="5005"/>
                  <a:pt x="2039" y="3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F70F171E-809B-35D4-6EB7-3FE90DDB2F3B}"/>
              </a:ext>
            </a:extLst>
          </p:cNvPr>
          <p:cNvSpPr/>
          <p:nvPr/>
        </p:nvSpPr>
        <p:spPr>
          <a:xfrm>
            <a:off x="3996602" y="6143487"/>
            <a:ext cx="201478" cy="38238"/>
          </a:xfrm>
          <a:custGeom>
            <a:avLst/>
            <a:gdLst>
              <a:gd name="connsiteX0" fmla="*/ 723 w 201478"/>
              <a:gd name="connsiteY0" fmla="*/ 38238 h 38238"/>
              <a:gd name="connsiteX1" fmla="*/ 99148 w 201478"/>
              <a:gd name="connsiteY1" fmla="*/ 12838 h 38238"/>
              <a:gd name="connsiteX2" fmla="*/ 200748 w 201478"/>
              <a:gd name="connsiteY2" fmla="*/ 6488 h 38238"/>
              <a:gd name="connsiteX3" fmla="*/ 140423 w 201478"/>
              <a:gd name="connsiteY3" fmla="*/ 138 h 38238"/>
              <a:gd name="connsiteX4" fmla="*/ 57873 w 201478"/>
              <a:gd name="connsiteY4" fmla="*/ 12838 h 38238"/>
              <a:gd name="connsiteX5" fmla="*/ 723 w 201478"/>
              <a:gd name="connsiteY5" fmla="*/ 38238 h 3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478" h="38238">
                <a:moveTo>
                  <a:pt x="723" y="38238"/>
                </a:moveTo>
                <a:cubicBezTo>
                  <a:pt x="7602" y="38238"/>
                  <a:pt x="65811" y="18130"/>
                  <a:pt x="99148" y="12838"/>
                </a:cubicBezTo>
                <a:cubicBezTo>
                  <a:pt x="132485" y="7546"/>
                  <a:pt x="193869" y="8605"/>
                  <a:pt x="200748" y="6488"/>
                </a:cubicBezTo>
                <a:cubicBezTo>
                  <a:pt x="207627" y="4371"/>
                  <a:pt x="164235" y="-920"/>
                  <a:pt x="140423" y="138"/>
                </a:cubicBezTo>
                <a:cubicBezTo>
                  <a:pt x="116611" y="1196"/>
                  <a:pt x="77981" y="7017"/>
                  <a:pt x="57873" y="12838"/>
                </a:cubicBezTo>
                <a:cubicBezTo>
                  <a:pt x="37765" y="18659"/>
                  <a:pt x="-6156" y="38238"/>
                  <a:pt x="723" y="38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9EF8EBF4-80F5-ED0D-F0CA-EF1527CA6176}"/>
              </a:ext>
            </a:extLst>
          </p:cNvPr>
          <p:cNvSpPr/>
          <p:nvPr/>
        </p:nvSpPr>
        <p:spPr>
          <a:xfrm>
            <a:off x="4197342" y="6003803"/>
            <a:ext cx="350233" cy="152758"/>
          </a:xfrm>
          <a:custGeom>
            <a:avLst/>
            <a:gdLst>
              <a:gd name="connsiteX0" fmla="*/ 88908 w 350233"/>
              <a:gd name="connsiteY0" fmla="*/ 122 h 152758"/>
              <a:gd name="connsiteX1" fmla="*/ 187333 w 350233"/>
              <a:gd name="connsiteY1" fmla="*/ 35047 h 152758"/>
              <a:gd name="connsiteX2" fmla="*/ 349258 w 350233"/>
              <a:gd name="connsiteY2" fmla="*/ 66797 h 152758"/>
              <a:gd name="connsiteX3" fmla="*/ 234958 w 350233"/>
              <a:gd name="connsiteY3" fmla="*/ 54097 h 152758"/>
              <a:gd name="connsiteX4" fmla="*/ 206383 w 350233"/>
              <a:gd name="connsiteY4" fmla="*/ 76322 h 152758"/>
              <a:gd name="connsiteX5" fmla="*/ 120658 w 350233"/>
              <a:gd name="connsiteY5" fmla="*/ 108072 h 152758"/>
              <a:gd name="connsiteX6" fmla="*/ 155583 w 350233"/>
              <a:gd name="connsiteY6" fmla="*/ 95372 h 152758"/>
              <a:gd name="connsiteX7" fmla="*/ 142883 w 350233"/>
              <a:gd name="connsiteY7" fmla="*/ 54097 h 152758"/>
              <a:gd name="connsiteX8" fmla="*/ 155583 w 350233"/>
              <a:gd name="connsiteY8" fmla="*/ 92197 h 152758"/>
              <a:gd name="connsiteX9" fmla="*/ 8 w 350233"/>
              <a:gd name="connsiteY9" fmla="*/ 152522 h 152758"/>
              <a:gd name="connsiteX10" fmla="*/ 149233 w 350233"/>
              <a:gd name="connsiteY10" fmla="*/ 111247 h 152758"/>
              <a:gd name="connsiteX11" fmla="*/ 279408 w 350233"/>
              <a:gd name="connsiteY11" fmla="*/ 63622 h 152758"/>
              <a:gd name="connsiteX12" fmla="*/ 342908 w 350233"/>
              <a:gd name="connsiteY12" fmla="*/ 47747 h 152758"/>
              <a:gd name="connsiteX13" fmla="*/ 88908 w 350233"/>
              <a:gd name="connsiteY13" fmla="*/ 122 h 15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0233" h="152758">
                <a:moveTo>
                  <a:pt x="88908" y="122"/>
                </a:moveTo>
                <a:cubicBezTo>
                  <a:pt x="62979" y="-1995"/>
                  <a:pt x="143941" y="23935"/>
                  <a:pt x="187333" y="35047"/>
                </a:cubicBezTo>
                <a:cubicBezTo>
                  <a:pt x="230725" y="46159"/>
                  <a:pt x="341320" y="63622"/>
                  <a:pt x="349258" y="66797"/>
                </a:cubicBezTo>
                <a:cubicBezTo>
                  <a:pt x="357196" y="69972"/>
                  <a:pt x="258771" y="52509"/>
                  <a:pt x="234958" y="54097"/>
                </a:cubicBezTo>
                <a:cubicBezTo>
                  <a:pt x="211145" y="55685"/>
                  <a:pt x="225433" y="67326"/>
                  <a:pt x="206383" y="76322"/>
                </a:cubicBezTo>
                <a:cubicBezTo>
                  <a:pt x="187333" y="85318"/>
                  <a:pt x="129125" y="104897"/>
                  <a:pt x="120658" y="108072"/>
                </a:cubicBezTo>
                <a:cubicBezTo>
                  <a:pt x="112191" y="111247"/>
                  <a:pt x="151879" y="104368"/>
                  <a:pt x="155583" y="95372"/>
                </a:cubicBezTo>
                <a:cubicBezTo>
                  <a:pt x="159287" y="86376"/>
                  <a:pt x="142883" y="54626"/>
                  <a:pt x="142883" y="54097"/>
                </a:cubicBezTo>
                <a:cubicBezTo>
                  <a:pt x="142883" y="53568"/>
                  <a:pt x="179395" y="75793"/>
                  <a:pt x="155583" y="92197"/>
                </a:cubicBezTo>
                <a:cubicBezTo>
                  <a:pt x="131771" y="108601"/>
                  <a:pt x="1066" y="149347"/>
                  <a:pt x="8" y="152522"/>
                </a:cubicBezTo>
                <a:cubicBezTo>
                  <a:pt x="-1050" y="155697"/>
                  <a:pt x="102666" y="126064"/>
                  <a:pt x="149233" y="111247"/>
                </a:cubicBezTo>
                <a:cubicBezTo>
                  <a:pt x="195800" y="96430"/>
                  <a:pt x="247129" y="74205"/>
                  <a:pt x="279408" y="63622"/>
                </a:cubicBezTo>
                <a:cubicBezTo>
                  <a:pt x="311687" y="53039"/>
                  <a:pt x="370954" y="54626"/>
                  <a:pt x="342908" y="47747"/>
                </a:cubicBezTo>
                <a:cubicBezTo>
                  <a:pt x="314862" y="40868"/>
                  <a:pt x="114837" y="2239"/>
                  <a:pt x="88908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4297400D-DE81-C95B-0F1D-E66BC1194A67}"/>
              </a:ext>
            </a:extLst>
          </p:cNvPr>
          <p:cNvSpPr/>
          <p:nvPr/>
        </p:nvSpPr>
        <p:spPr>
          <a:xfrm>
            <a:off x="4127466" y="6276973"/>
            <a:ext cx="170107" cy="177818"/>
          </a:xfrm>
          <a:custGeom>
            <a:avLst/>
            <a:gdLst>
              <a:gd name="connsiteX0" fmla="*/ 34 w 170107"/>
              <a:gd name="connsiteY0" fmla="*/ 2 h 177818"/>
              <a:gd name="connsiteX1" fmla="*/ 66709 w 170107"/>
              <a:gd name="connsiteY1" fmla="*/ 120652 h 177818"/>
              <a:gd name="connsiteX2" fmla="*/ 88934 w 170107"/>
              <a:gd name="connsiteY2" fmla="*/ 152402 h 177818"/>
              <a:gd name="connsiteX3" fmla="*/ 54009 w 170107"/>
              <a:gd name="connsiteY3" fmla="*/ 161927 h 177818"/>
              <a:gd name="connsiteX4" fmla="*/ 168309 w 170107"/>
              <a:gd name="connsiteY4" fmla="*/ 177802 h 177818"/>
              <a:gd name="connsiteX5" fmla="*/ 120684 w 170107"/>
              <a:gd name="connsiteY5" fmla="*/ 158752 h 177818"/>
              <a:gd name="connsiteX6" fmla="*/ 76234 w 170107"/>
              <a:gd name="connsiteY6" fmla="*/ 123827 h 177818"/>
              <a:gd name="connsiteX7" fmla="*/ 34 w 170107"/>
              <a:gd name="connsiteY7" fmla="*/ 2 h 17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07" h="177818">
                <a:moveTo>
                  <a:pt x="34" y="2"/>
                </a:moveTo>
                <a:cubicBezTo>
                  <a:pt x="-1553" y="-527"/>
                  <a:pt x="51892" y="95252"/>
                  <a:pt x="66709" y="120652"/>
                </a:cubicBezTo>
                <a:cubicBezTo>
                  <a:pt x="81526" y="146052"/>
                  <a:pt x="91051" y="145523"/>
                  <a:pt x="88934" y="152402"/>
                </a:cubicBezTo>
                <a:cubicBezTo>
                  <a:pt x="86817" y="159281"/>
                  <a:pt x="40780" y="157694"/>
                  <a:pt x="54009" y="161927"/>
                </a:cubicBezTo>
                <a:cubicBezTo>
                  <a:pt x="67238" y="166160"/>
                  <a:pt x="157197" y="178331"/>
                  <a:pt x="168309" y="177802"/>
                </a:cubicBezTo>
                <a:cubicBezTo>
                  <a:pt x="179421" y="177273"/>
                  <a:pt x="136030" y="167748"/>
                  <a:pt x="120684" y="158752"/>
                </a:cubicBezTo>
                <a:cubicBezTo>
                  <a:pt x="105338" y="149756"/>
                  <a:pt x="94226" y="144994"/>
                  <a:pt x="76234" y="123827"/>
                </a:cubicBezTo>
                <a:cubicBezTo>
                  <a:pt x="58242" y="102660"/>
                  <a:pt x="1621" y="531"/>
                  <a:pt x="3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ED373990-B475-6D03-79B8-797B86E29AF3}"/>
              </a:ext>
            </a:extLst>
          </p:cNvPr>
          <p:cNvSpPr/>
          <p:nvPr/>
        </p:nvSpPr>
        <p:spPr>
          <a:xfrm>
            <a:off x="4002336" y="6016018"/>
            <a:ext cx="729315" cy="189323"/>
          </a:xfrm>
          <a:custGeom>
            <a:avLst/>
            <a:gdLst>
              <a:gd name="connsiteX0" fmla="*/ 1339 w 729315"/>
              <a:gd name="connsiteY0" fmla="*/ 187932 h 189323"/>
              <a:gd name="connsiteX1" fmla="*/ 160089 w 729315"/>
              <a:gd name="connsiteY1" fmla="*/ 159357 h 189323"/>
              <a:gd name="connsiteX2" fmla="*/ 106114 w 729315"/>
              <a:gd name="connsiteY2" fmla="*/ 156182 h 189323"/>
              <a:gd name="connsiteX3" fmla="*/ 309314 w 729315"/>
              <a:gd name="connsiteY3" fmla="*/ 118082 h 189323"/>
              <a:gd name="connsiteX4" fmla="*/ 255339 w 729315"/>
              <a:gd name="connsiteY4" fmla="*/ 118082 h 189323"/>
              <a:gd name="connsiteX5" fmla="*/ 429964 w 729315"/>
              <a:gd name="connsiteY5" fmla="*/ 67282 h 189323"/>
              <a:gd name="connsiteX6" fmla="*/ 385514 w 729315"/>
              <a:gd name="connsiteY6" fmla="*/ 79982 h 189323"/>
              <a:gd name="connsiteX7" fmla="*/ 544264 w 729315"/>
              <a:gd name="connsiteY7" fmla="*/ 22832 h 189323"/>
              <a:gd name="connsiteX8" fmla="*/ 728414 w 729315"/>
              <a:gd name="connsiteY8" fmla="*/ 3782 h 189323"/>
              <a:gd name="connsiteX9" fmla="*/ 607764 w 729315"/>
              <a:gd name="connsiteY9" fmla="*/ 10132 h 189323"/>
              <a:gd name="connsiteX10" fmla="*/ 452189 w 729315"/>
              <a:gd name="connsiteY10" fmla="*/ 102207 h 189323"/>
              <a:gd name="connsiteX11" fmla="*/ 525214 w 729315"/>
              <a:gd name="connsiteY11" fmla="*/ 60932 h 189323"/>
              <a:gd name="connsiteX12" fmla="*/ 306139 w 729315"/>
              <a:gd name="connsiteY12" fmla="*/ 149832 h 189323"/>
              <a:gd name="connsiteX13" fmla="*/ 198189 w 729315"/>
              <a:gd name="connsiteY13" fmla="*/ 178407 h 189323"/>
              <a:gd name="connsiteX14" fmla="*/ 328364 w 729315"/>
              <a:gd name="connsiteY14" fmla="*/ 168882 h 189323"/>
              <a:gd name="connsiteX15" fmla="*/ 264864 w 729315"/>
              <a:gd name="connsiteY15" fmla="*/ 181582 h 189323"/>
              <a:gd name="connsiteX16" fmla="*/ 1339 w 729315"/>
              <a:gd name="connsiteY16" fmla="*/ 187932 h 1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9315" h="189323">
                <a:moveTo>
                  <a:pt x="1339" y="187932"/>
                </a:moveTo>
                <a:cubicBezTo>
                  <a:pt x="-16123" y="184228"/>
                  <a:pt x="142627" y="164649"/>
                  <a:pt x="160089" y="159357"/>
                </a:cubicBezTo>
                <a:cubicBezTo>
                  <a:pt x="177551" y="154065"/>
                  <a:pt x="81243" y="163061"/>
                  <a:pt x="106114" y="156182"/>
                </a:cubicBezTo>
                <a:cubicBezTo>
                  <a:pt x="130985" y="149303"/>
                  <a:pt x="284443" y="124432"/>
                  <a:pt x="309314" y="118082"/>
                </a:cubicBezTo>
                <a:cubicBezTo>
                  <a:pt x="334185" y="111732"/>
                  <a:pt x="235231" y="126549"/>
                  <a:pt x="255339" y="118082"/>
                </a:cubicBezTo>
                <a:cubicBezTo>
                  <a:pt x="275447" y="109615"/>
                  <a:pt x="429964" y="67282"/>
                  <a:pt x="429964" y="67282"/>
                </a:cubicBezTo>
                <a:cubicBezTo>
                  <a:pt x="451660" y="60932"/>
                  <a:pt x="366464" y="87390"/>
                  <a:pt x="385514" y="79982"/>
                </a:cubicBezTo>
                <a:cubicBezTo>
                  <a:pt x="404564" y="72574"/>
                  <a:pt x="487114" y="35532"/>
                  <a:pt x="544264" y="22832"/>
                </a:cubicBezTo>
                <a:cubicBezTo>
                  <a:pt x="601414" y="10132"/>
                  <a:pt x="717831" y="5899"/>
                  <a:pt x="728414" y="3782"/>
                </a:cubicBezTo>
                <a:cubicBezTo>
                  <a:pt x="738997" y="1665"/>
                  <a:pt x="653802" y="-6272"/>
                  <a:pt x="607764" y="10132"/>
                </a:cubicBezTo>
                <a:cubicBezTo>
                  <a:pt x="561726" y="26536"/>
                  <a:pt x="465947" y="93740"/>
                  <a:pt x="452189" y="102207"/>
                </a:cubicBezTo>
                <a:cubicBezTo>
                  <a:pt x="438431" y="110674"/>
                  <a:pt x="549556" y="52995"/>
                  <a:pt x="525214" y="60932"/>
                </a:cubicBezTo>
                <a:cubicBezTo>
                  <a:pt x="500872" y="68869"/>
                  <a:pt x="360643" y="130253"/>
                  <a:pt x="306139" y="149832"/>
                </a:cubicBezTo>
                <a:cubicBezTo>
                  <a:pt x="251635" y="169411"/>
                  <a:pt x="194485" y="175232"/>
                  <a:pt x="198189" y="178407"/>
                </a:cubicBezTo>
                <a:cubicBezTo>
                  <a:pt x="201893" y="181582"/>
                  <a:pt x="317252" y="168353"/>
                  <a:pt x="328364" y="168882"/>
                </a:cubicBezTo>
                <a:cubicBezTo>
                  <a:pt x="339476" y="169411"/>
                  <a:pt x="316193" y="175761"/>
                  <a:pt x="264864" y="181582"/>
                </a:cubicBezTo>
                <a:cubicBezTo>
                  <a:pt x="213535" y="187403"/>
                  <a:pt x="18801" y="191636"/>
                  <a:pt x="1339" y="187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1151B77B-7C24-91D6-A68D-68B506C35A74}"/>
              </a:ext>
            </a:extLst>
          </p:cNvPr>
          <p:cNvSpPr/>
          <p:nvPr/>
        </p:nvSpPr>
        <p:spPr>
          <a:xfrm>
            <a:off x="2384177" y="2941969"/>
            <a:ext cx="63753" cy="549185"/>
          </a:xfrm>
          <a:custGeom>
            <a:avLst/>
            <a:gdLst>
              <a:gd name="connsiteX0" fmla="*/ 63748 w 63753"/>
              <a:gd name="connsiteY0" fmla="*/ 1256 h 549185"/>
              <a:gd name="connsiteX1" fmla="*/ 19298 w 63753"/>
              <a:gd name="connsiteY1" fmla="*/ 360031 h 549185"/>
              <a:gd name="connsiteX2" fmla="*/ 19298 w 63753"/>
              <a:gd name="connsiteY2" fmla="*/ 302881 h 549185"/>
              <a:gd name="connsiteX3" fmla="*/ 248 w 63753"/>
              <a:gd name="connsiteY3" fmla="*/ 547356 h 549185"/>
              <a:gd name="connsiteX4" fmla="*/ 9773 w 63753"/>
              <a:gd name="connsiteY4" fmla="*/ 404481 h 549185"/>
              <a:gd name="connsiteX5" fmla="*/ 28823 w 63753"/>
              <a:gd name="connsiteY5" fmla="*/ 217156 h 549185"/>
              <a:gd name="connsiteX6" fmla="*/ 22473 w 63753"/>
              <a:gd name="connsiteY6" fmla="*/ 239381 h 549185"/>
              <a:gd name="connsiteX7" fmla="*/ 63748 w 63753"/>
              <a:gd name="connsiteY7" fmla="*/ 1256 h 54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53" h="549185">
                <a:moveTo>
                  <a:pt x="63748" y="1256"/>
                </a:moveTo>
                <a:cubicBezTo>
                  <a:pt x="63219" y="21364"/>
                  <a:pt x="26706" y="309760"/>
                  <a:pt x="19298" y="360031"/>
                </a:cubicBezTo>
                <a:cubicBezTo>
                  <a:pt x="11890" y="410302"/>
                  <a:pt x="22473" y="271660"/>
                  <a:pt x="19298" y="302881"/>
                </a:cubicBezTo>
                <a:cubicBezTo>
                  <a:pt x="16123" y="334102"/>
                  <a:pt x="1835" y="530423"/>
                  <a:pt x="248" y="547356"/>
                </a:cubicBezTo>
                <a:cubicBezTo>
                  <a:pt x="-1340" y="564289"/>
                  <a:pt x="5010" y="459514"/>
                  <a:pt x="9773" y="404481"/>
                </a:cubicBezTo>
                <a:cubicBezTo>
                  <a:pt x="14536" y="349448"/>
                  <a:pt x="26706" y="244673"/>
                  <a:pt x="28823" y="217156"/>
                </a:cubicBezTo>
                <a:cubicBezTo>
                  <a:pt x="30940" y="189639"/>
                  <a:pt x="16123" y="270073"/>
                  <a:pt x="22473" y="239381"/>
                </a:cubicBezTo>
                <a:cubicBezTo>
                  <a:pt x="28823" y="208689"/>
                  <a:pt x="64277" y="-18852"/>
                  <a:pt x="63748" y="1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346EC23B-39AF-FFDB-B03C-0AF0AD8A466B}"/>
              </a:ext>
            </a:extLst>
          </p:cNvPr>
          <p:cNvSpPr/>
          <p:nvPr/>
        </p:nvSpPr>
        <p:spPr>
          <a:xfrm>
            <a:off x="2405073" y="3522662"/>
            <a:ext cx="95203" cy="446473"/>
          </a:xfrm>
          <a:custGeom>
            <a:avLst/>
            <a:gdLst>
              <a:gd name="connsiteX0" fmla="*/ 1577 w 95203"/>
              <a:gd name="connsiteY0" fmla="*/ 1588 h 446473"/>
              <a:gd name="connsiteX1" fmla="*/ 90477 w 95203"/>
              <a:gd name="connsiteY1" fmla="*/ 420688 h 446473"/>
              <a:gd name="connsiteX2" fmla="*/ 77777 w 95203"/>
              <a:gd name="connsiteY2" fmla="*/ 382588 h 446473"/>
              <a:gd name="connsiteX3" fmla="*/ 33327 w 95203"/>
              <a:gd name="connsiteY3" fmla="*/ 230188 h 446473"/>
              <a:gd name="connsiteX4" fmla="*/ 33327 w 95203"/>
              <a:gd name="connsiteY4" fmla="*/ 274638 h 446473"/>
              <a:gd name="connsiteX5" fmla="*/ 1577 w 95203"/>
              <a:gd name="connsiteY5" fmla="*/ 1588 h 44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03" h="446473">
                <a:moveTo>
                  <a:pt x="1577" y="1588"/>
                </a:moveTo>
                <a:cubicBezTo>
                  <a:pt x="11102" y="25930"/>
                  <a:pt x="77777" y="357188"/>
                  <a:pt x="90477" y="420688"/>
                </a:cubicBezTo>
                <a:cubicBezTo>
                  <a:pt x="103177" y="484188"/>
                  <a:pt x="87302" y="414338"/>
                  <a:pt x="77777" y="382588"/>
                </a:cubicBezTo>
                <a:cubicBezTo>
                  <a:pt x="68252" y="350838"/>
                  <a:pt x="40735" y="248180"/>
                  <a:pt x="33327" y="230188"/>
                </a:cubicBezTo>
                <a:cubicBezTo>
                  <a:pt x="25919" y="212196"/>
                  <a:pt x="38089" y="309034"/>
                  <a:pt x="33327" y="274638"/>
                </a:cubicBezTo>
                <a:cubicBezTo>
                  <a:pt x="28565" y="240242"/>
                  <a:pt x="-7948" y="-22754"/>
                  <a:pt x="1577" y="1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8D603971-10D5-0B5C-5E8B-55CDDBD95D17}"/>
              </a:ext>
            </a:extLst>
          </p:cNvPr>
          <p:cNvSpPr/>
          <p:nvPr/>
        </p:nvSpPr>
        <p:spPr>
          <a:xfrm>
            <a:off x="2513450" y="3970700"/>
            <a:ext cx="61749" cy="155544"/>
          </a:xfrm>
          <a:custGeom>
            <a:avLst/>
            <a:gdLst>
              <a:gd name="connsiteX0" fmla="*/ 1150 w 61749"/>
              <a:gd name="connsiteY0" fmla="*/ 1225 h 155544"/>
              <a:gd name="connsiteX1" fmla="*/ 61475 w 61749"/>
              <a:gd name="connsiteY1" fmla="*/ 153625 h 155544"/>
              <a:gd name="connsiteX2" fmla="*/ 23375 w 61749"/>
              <a:gd name="connsiteY2" fmla="*/ 83775 h 155544"/>
              <a:gd name="connsiteX3" fmla="*/ 1150 w 61749"/>
              <a:gd name="connsiteY3" fmla="*/ 1225 h 15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49" h="155544">
                <a:moveTo>
                  <a:pt x="1150" y="1225"/>
                </a:moveTo>
                <a:cubicBezTo>
                  <a:pt x="7500" y="12867"/>
                  <a:pt x="57771" y="139867"/>
                  <a:pt x="61475" y="153625"/>
                </a:cubicBezTo>
                <a:cubicBezTo>
                  <a:pt x="65179" y="167383"/>
                  <a:pt x="30254" y="103354"/>
                  <a:pt x="23375" y="83775"/>
                </a:cubicBezTo>
                <a:cubicBezTo>
                  <a:pt x="16496" y="64196"/>
                  <a:pt x="-5200" y="-10417"/>
                  <a:pt x="1150" y="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FFFA6231-09B7-014F-111B-6B513047DB83}"/>
              </a:ext>
            </a:extLst>
          </p:cNvPr>
          <p:cNvSpPr/>
          <p:nvPr/>
        </p:nvSpPr>
        <p:spPr>
          <a:xfrm>
            <a:off x="2701634" y="4374724"/>
            <a:ext cx="11006" cy="193650"/>
          </a:xfrm>
          <a:custGeom>
            <a:avLst/>
            <a:gdLst>
              <a:gd name="connsiteX0" fmla="*/ 9816 w 11006"/>
              <a:gd name="connsiteY0" fmla="*/ 426 h 193650"/>
              <a:gd name="connsiteX1" fmla="*/ 9816 w 11006"/>
              <a:gd name="connsiteY1" fmla="*/ 187751 h 193650"/>
              <a:gd name="connsiteX2" fmla="*/ 291 w 11006"/>
              <a:gd name="connsiteY2" fmla="*/ 136951 h 193650"/>
              <a:gd name="connsiteX3" fmla="*/ 9816 w 11006"/>
              <a:gd name="connsiteY3" fmla="*/ 426 h 1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06" h="193650">
                <a:moveTo>
                  <a:pt x="9816" y="426"/>
                </a:moveTo>
                <a:cubicBezTo>
                  <a:pt x="11403" y="8893"/>
                  <a:pt x="11403" y="164997"/>
                  <a:pt x="9816" y="187751"/>
                </a:cubicBezTo>
                <a:cubicBezTo>
                  <a:pt x="8229" y="210505"/>
                  <a:pt x="-1826" y="161822"/>
                  <a:pt x="291" y="136951"/>
                </a:cubicBezTo>
                <a:cubicBezTo>
                  <a:pt x="2408" y="112080"/>
                  <a:pt x="8229" y="-8041"/>
                  <a:pt x="9816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C29A7BF8-6F60-54E3-C549-9EF7F2885FF1}"/>
              </a:ext>
            </a:extLst>
          </p:cNvPr>
          <p:cNvSpPr/>
          <p:nvPr/>
        </p:nvSpPr>
        <p:spPr>
          <a:xfrm>
            <a:off x="2888604" y="4815647"/>
            <a:ext cx="323318" cy="621255"/>
          </a:xfrm>
          <a:custGeom>
            <a:avLst/>
            <a:gdLst>
              <a:gd name="connsiteX0" fmla="*/ 646 w 323318"/>
              <a:gd name="connsiteY0" fmla="*/ 828 h 621255"/>
              <a:gd name="connsiteX1" fmla="*/ 311796 w 323318"/>
              <a:gd name="connsiteY1" fmla="*/ 594553 h 621255"/>
              <a:gd name="connsiteX2" fmla="*/ 232421 w 323318"/>
              <a:gd name="connsiteY2" fmla="*/ 467553 h 621255"/>
              <a:gd name="connsiteX3" fmla="*/ 646 w 323318"/>
              <a:gd name="connsiteY3" fmla="*/ 828 h 62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318" h="621255">
                <a:moveTo>
                  <a:pt x="646" y="828"/>
                </a:moveTo>
                <a:cubicBezTo>
                  <a:pt x="13875" y="21995"/>
                  <a:pt x="273167" y="516766"/>
                  <a:pt x="311796" y="594553"/>
                </a:cubicBezTo>
                <a:cubicBezTo>
                  <a:pt x="350425" y="672341"/>
                  <a:pt x="283750" y="564920"/>
                  <a:pt x="232421" y="467553"/>
                </a:cubicBezTo>
                <a:cubicBezTo>
                  <a:pt x="181092" y="370186"/>
                  <a:pt x="-12583" y="-20339"/>
                  <a:pt x="646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F4EA29DD-CAFA-75BA-DD1E-588E8840C756}"/>
              </a:ext>
            </a:extLst>
          </p:cNvPr>
          <p:cNvSpPr/>
          <p:nvPr/>
        </p:nvSpPr>
        <p:spPr>
          <a:xfrm>
            <a:off x="3225398" y="5396979"/>
            <a:ext cx="411997" cy="509160"/>
          </a:xfrm>
          <a:custGeom>
            <a:avLst/>
            <a:gdLst>
              <a:gd name="connsiteX0" fmla="*/ 402 w 411997"/>
              <a:gd name="connsiteY0" fmla="*/ 521 h 509160"/>
              <a:gd name="connsiteX1" fmla="*/ 130577 w 411997"/>
              <a:gd name="connsiteY1" fmla="*/ 225946 h 509160"/>
              <a:gd name="connsiteX2" fmla="*/ 400452 w 411997"/>
              <a:gd name="connsiteY2" fmla="*/ 498996 h 509160"/>
              <a:gd name="connsiteX3" fmla="*/ 343302 w 411997"/>
              <a:gd name="connsiteY3" fmla="*/ 435496 h 509160"/>
              <a:gd name="connsiteX4" fmla="*/ 168677 w 411997"/>
              <a:gd name="connsiteY4" fmla="*/ 289446 h 509160"/>
              <a:gd name="connsiteX5" fmla="*/ 402 w 411997"/>
              <a:gd name="connsiteY5" fmla="*/ 521 h 50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97" h="509160">
                <a:moveTo>
                  <a:pt x="402" y="521"/>
                </a:moveTo>
                <a:cubicBezTo>
                  <a:pt x="-5948" y="-10062"/>
                  <a:pt x="63902" y="142867"/>
                  <a:pt x="130577" y="225946"/>
                </a:cubicBezTo>
                <a:cubicBezTo>
                  <a:pt x="197252" y="309025"/>
                  <a:pt x="364998" y="464071"/>
                  <a:pt x="400452" y="498996"/>
                </a:cubicBezTo>
                <a:cubicBezTo>
                  <a:pt x="435906" y="533921"/>
                  <a:pt x="381931" y="470421"/>
                  <a:pt x="343302" y="435496"/>
                </a:cubicBezTo>
                <a:cubicBezTo>
                  <a:pt x="304673" y="400571"/>
                  <a:pt x="221065" y="357179"/>
                  <a:pt x="168677" y="289446"/>
                </a:cubicBezTo>
                <a:cubicBezTo>
                  <a:pt x="116289" y="221713"/>
                  <a:pt x="6752" y="11104"/>
                  <a:pt x="402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006BE752-313A-102D-2319-EACF16E07146}"/>
              </a:ext>
            </a:extLst>
          </p:cNvPr>
          <p:cNvSpPr/>
          <p:nvPr/>
        </p:nvSpPr>
        <p:spPr>
          <a:xfrm>
            <a:off x="3686175" y="5940425"/>
            <a:ext cx="417250" cy="440693"/>
          </a:xfrm>
          <a:custGeom>
            <a:avLst/>
            <a:gdLst>
              <a:gd name="connsiteX0" fmla="*/ 0 w 417250"/>
              <a:gd name="connsiteY0" fmla="*/ 0 h 440693"/>
              <a:gd name="connsiteX1" fmla="*/ 187325 w 417250"/>
              <a:gd name="connsiteY1" fmla="*/ 177800 h 440693"/>
              <a:gd name="connsiteX2" fmla="*/ 409575 w 417250"/>
              <a:gd name="connsiteY2" fmla="*/ 431800 h 440693"/>
              <a:gd name="connsiteX3" fmla="*/ 352425 w 417250"/>
              <a:gd name="connsiteY3" fmla="*/ 368300 h 440693"/>
              <a:gd name="connsiteX4" fmla="*/ 219075 w 417250"/>
              <a:gd name="connsiteY4" fmla="*/ 225425 h 440693"/>
              <a:gd name="connsiteX5" fmla="*/ 0 w 417250"/>
              <a:gd name="connsiteY5" fmla="*/ 0 h 44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250" h="440693">
                <a:moveTo>
                  <a:pt x="0" y="0"/>
                </a:moveTo>
                <a:cubicBezTo>
                  <a:pt x="59531" y="52916"/>
                  <a:pt x="119063" y="105833"/>
                  <a:pt x="187325" y="177800"/>
                </a:cubicBezTo>
                <a:cubicBezTo>
                  <a:pt x="255587" y="249767"/>
                  <a:pt x="382058" y="400050"/>
                  <a:pt x="409575" y="431800"/>
                </a:cubicBezTo>
                <a:cubicBezTo>
                  <a:pt x="437092" y="463550"/>
                  <a:pt x="384175" y="402696"/>
                  <a:pt x="352425" y="368300"/>
                </a:cubicBezTo>
                <a:cubicBezTo>
                  <a:pt x="320675" y="333904"/>
                  <a:pt x="219075" y="225425"/>
                  <a:pt x="219075" y="2254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4FFA0CA2-571D-E22F-2EFF-392E7DA2B526}"/>
              </a:ext>
            </a:extLst>
          </p:cNvPr>
          <p:cNvSpPr/>
          <p:nvPr/>
        </p:nvSpPr>
        <p:spPr>
          <a:xfrm>
            <a:off x="4092514" y="6378554"/>
            <a:ext cx="258974" cy="251310"/>
          </a:xfrm>
          <a:custGeom>
            <a:avLst/>
            <a:gdLst>
              <a:gd name="connsiteX0" fmla="*/ 61 w 258974"/>
              <a:gd name="connsiteY0" fmla="*/ 21 h 251310"/>
              <a:gd name="connsiteX1" fmla="*/ 203261 w 258974"/>
              <a:gd name="connsiteY1" fmla="*/ 196871 h 251310"/>
              <a:gd name="connsiteX2" fmla="*/ 257236 w 258974"/>
              <a:gd name="connsiteY2" fmla="*/ 250846 h 251310"/>
              <a:gd name="connsiteX3" fmla="*/ 225486 w 258974"/>
              <a:gd name="connsiteY3" fmla="*/ 209571 h 251310"/>
              <a:gd name="connsiteX4" fmla="*/ 61 w 258974"/>
              <a:gd name="connsiteY4" fmla="*/ 21 h 25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74" h="251310">
                <a:moveTo>
                  <a:pt x="61" y="21"/>
                </a:moveTo>
                <a:cubicBezTo>
                  <a:pt x="-3643" y="-2096"/>
                  <a:pt x="160398" y="155067"/>
                  <a:pt x="203261" y="196871"/>
                </a:cubicBezTo>
                <a:cubicBezTo>
                  <a:pt x="246124" y="238675"/>
                  <a:pt x="253532" y="248729"/>
                  <a:pt x="257236" y="250846"/>
                </a:cubicBezTo>
                <a:cubicBezTo>
                  <a:pt x="260940" y="252963"/>
                  <a:pt x="261998" y="249258"/>
                  <a:pt x="225486" y="209571"/>
                </a:cubicBezTo>
                <a:cubicBezTo>
                  <a:pt x="188974" y="169884"/>
                  <a:pt x="3765" y="2138"/>
                  <a:pt x="61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9EFCA2A6-D725-2F63-E4AE-5DEC3035A3C3}"/>
              </a:ext>
            </a:extLst>
          </p:cNvPr>
          <p:cNvSpPr/>
          <p:nvPr/>
        </p:nvSpPr>
        <p:spPr>
          <a:xfrm>
            <a:off x="4359214" y="6597649"/>
            <a:ext cx="222686" cy="241307"/>
          </a:xfrm>
          <a:custGeom>
            <a:avLst/>
            <a:gdLst>
              <a:gd name="connsiteX0" fmla="*/ 61 w 222686"/>
              <a:gd name="connsiteY0" fmla="*/ 1 h 241307"/>
              <a:gd name="connsiteX1" fmla="*/ 171511 w 222686"/>
              <a:gd name="connsiteY1" fmla="*/ 171451 h 241307"/>
              <a:gd name="connsiteX2" fmla="*/ 222311 w 222686"/>
              <a:gd name="connsiteY2" fmla="*/ 241301 h 241307"/>
              <a:gd name="connsiteX3" fmla="*/ 152461 w 222686"/>
              <a:gd name="connsiteY3" fmla="*/ 168276 h 241307"/>
              <a:gd name="connsiteX4" fmla="*/ 61 w 222686"/>
              <a:gd name="connsiteY4" fmla="*/ 1 h 24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686" h="241307">
                <a:moveTo>
                  <a:pt x="61" y="1"/>
                </a:moveTo>
                <a:cubicBezTo>
                  <a:pt x="3236" y="530"/>
                  <a:pt x="134469" y="131234"/>
                  <a:pt x="171511" y="171451"/>
                </a:cubicBezTo>
                <a:cubicBezTo>
                  <a:pt x="208553" y="211668"/>
                  <a:pt x="225486" y="241830"/>
                  <a:pt x="222311" y="241301"/>
                </a:cubicBezTo>
                <a:cubicBezTo>
                  <a:pt x="219136" y="240772"/>
                  <a:pt x="186857" y="205318"/>
                  <a:pt x="152461" y="168276"/>
                </a:cubicBezTo>
                <a:cubicBezTo>
                  <a:pt x="118065" y="131234"/>
                  <a:pt x="-3114" y="-528"/>
                  <a:pt x="6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571BA025-C3A2-EE79-CC1D-17DAC81B21CF}"/>
              </a:ext>
            </a:extLst>
          </p:cNvPr>
          <p:cNvSpPr/>
          <p:nvPr/>
        </p:nvSpPr>
        <p:spPr>
          <a:xfrm>
            <a:off x="5019312" y="6577236"/>
            <a:ext cx="441756" cy="253924"/>
          </a:xfrm>
          <a:custGeom>
            <a:avLst/>
            <a:gdLst>
              <a:gd name="connsiteX0" fmla="*/ 438513 w 441756"/>
              <a:gd name="connsiteY0" fmla="*/ 1364 h 253924"/>
              <a:gd name="connsiteX1" fmla="*/ 6713 w 441756"/>
              <a:gd name="connsiteY1" fmla="*/ 249014 h 253924"/>
              <a:gd name="connsiteX2" fmla="*/ 194038 w 441756"/>
              <a:gd name="connsiteY2" fmla="*/ 153764 h 253924"/>
              <a:gd name="connsiteX3" fmla="*/ 438513 w 441756"/>
              <a:gd name="connsiteY3" fmla="*/ 1364 h 2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756" h="253924">
                <a:moveTo>
                  <a:pt x="438513" y="1364"/>
                </a:moveTo>
                <a:cubicBezTo>
                  <a:pt x="407292" y="17239"/>
                  <a:pt x="47459" y="223614"/>
                  <a:pt x="6713" y="249014"/>
                </a:cubicBezTo>
                <a:cubicBezTo>
                  <a:pt x="-34033" y="274414"/>
                  <a:pt x="121013" y="195039"/>
                  <a:pt x="194038" y="153764"/>
                </a:cubicBezTo>
                <a:cubicBezTo>
                  <a:pt x="267063" y="112489"/>
                  <a:pt x="469734" y="-14511"/>
                  <a:pt x="438513" y="1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ABF5F0FF-3862-EB3B-073B-1F7B55FC59CD}"/>
              </a:ext>
            </a:extLst>
          </p:cNvPr>
          <p:cNvSpPr/>
          <p:nvPr/>
        </p:nvSpPr>
        <p:spPr>
          <a:xfrm>
            <a:off x="4583112" y="6696833"/>
            <a:ext cx="683612" cy="137633"/>
          </a:xfrm>
          <a:custGeom>
            <a:avLst/>
            <a:gdLst>
              <a:gd name="connsiteX0" fmla="*/ 7938 w 683612"/>
              <a:gd name="connsiteY0" fmla="*/ 113542 h 137633"/>
              <a:gd name="connsiteX1" fmla="*/ 61913 w 683612"/>
              <a:gd name="connsiteY1" fmla="*/ 126242 h 137633"/>
              <a:gd name="connsiteX2" fmla="*/ 325438 w 683612"/>
              <a:gd name="connsiteY2" fmla="*/ 132592 h 137633"/>
              <a:gd name="connsiteX3" fmla="*/ 252413 w 683612"/>
              <a:gd name="connsiteY3" fmla="*/ 126242 h 137633"/>
              <a:gd name="connsiteX4" fmla="*/ 458788 w 683612"/>
              <a:gd name="connsiteY4" fmla="*/ 5592 h 137633"/>
              <a:gd name="connsiteX5" fmla="*/ 354013 w 683612"/>
              <a:gd name="connsiteY5" fmla="*/ 18292 h 137633"/>
              <a:gd name="connsiteX6" fmla="*/ 681038 w 683612"/>
              <a:gd name="connsiteY6" fmla="*/ 2417 h 137633"/>
              <a:gd name="connsiteX7" fmla="*/ 500063 w 683612"/>
              <a:gd name="connsiteY7" fmla="*/ 2417 h 137633"/>
              <a:gd name="connsiteX8" fmla="*/ 379413 w 683612"/>
              <a:gd name="connsiteY8" fmla="*/ 24642 h 137633"/>
              <a:gd name="connsiteX9" fmla="*/ 309563 w 683612"/>
              <a:gd name="connsiteY9" fmla="*/ 97667 h 137633"/>
              <a:gd name="connsiteX10" fmla="*/ 188913 w 683612"/>
              <a:gd name="connsiteY10" fmla="*/ 116717 h 137633"/>
              <a:gd name="connsiteX11" fmla="*/ 7938 w 683612"/>
              <a:gd name="connsiteY11" fmla="*/ 113542 h 13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612" h="137633">
                <a:moveTo>
                  <a:pt x="7938" y="113542"/>
                </a:moveTo>
                <a:cubicBezTo>
                  <a:pt x="-13229" y="115129"/>
                  <a:pt x="8996" y="123067"/>
                  <a:pt x="61913" y="126242"/>
                </a:cubicBezTo>
                <a:cubicBezTo>
                  <a:pt x="114830" y="129417"/>
                  <a:pt x="293688" y="132592"/>
                  <a:pt x="325438" y="132592"/>
                </a:cubicBezTo>
                <a:cubicBezTo>
                  <a:pt x="357188" y="132592"/>
                  <a:pt x="230188" y="147409"/>
                  <a:pt x="252413" y="126242"/>
                </a:cubicBezTo>
                <a:cubicBezTo>
                  <a:pt x="274638" y="105075"/>
                  <a:pt x="441855" y="23584"/>
                  <a:pt x="458788" y="5592"/>
                </a:cubicBezTo>
                <a:cubicBezTo>
                  <a:pt x="475721" y="-12400"/>
                  <a:pt x="316971" y="18821"/>
                  <a:pt x="354013" y="18292"/>
                </a:cubicBezTo>
                <a:cubicBezTo>
                  <a:pt x="391055" y="17763"/>
                  <a:pt x="656696" y="5063"/>
                  <a:pt x="681038" y="2417"/>
                </a:cubicBezTo>
                <a:cubicBezTo>
                  <a:pt x="705380" y="-229"/>
                  <a:pt x="550334" y="-1287"/>
                  <a:pt x="500063" y="2417"/>
                </a:cubicBezTo>
                <a:cubicBezTo>
                  <a:pt x="449792" y="6121"/>
                  <a:pt x="411163" y="8767"/>
                  <a:pt x="379413" y="24642"/>
                </a:cubicBezTo>
                <a:cubicBezTo>
                  <a:pt x="347663" y="40517"/>
                  <a:pt x="341313" y="82321"/>
                  <a:pt x="309563" y="97667"/>
                </a:cubicBezTo>
                <a:cubicBezTo>
                  <a:pt x="277813" y="113013"/>
                  <a:pt x="242888" y="111954"/>
                  <a:pt x="188913" y="116717"/>
                </a:cubicBezTo>
                <a:cubicBezTo>
                  <a:pt x="134938" y="121480"/>
                  <a:pt x="29105" y="111955"/>
                  <a:pt x="7938" y="113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A13B4089-BE81-9F18-B63D-D366A4C83623}"/>
              </a:ext>
            </a:extLst>
          </p:cNvPr>
          <p:cNvSpPr/>
          <p:nvPr/>
        </p:nvSpPr>
        <p:spPr>
          <a:xfrm>
            <a:off x="5512281" y="5586213"/>
            <a:ext cx="415706" cy="918194"/>
          </a:xfrm>
          <a:custGeom>
            <a:avLst/>
            <a:gdLst>
              <a:gd name="connsiteX0" fmla="*/ 415444 w 415706"/>
              <a:gd name="connsiteY0" fmla="*/ 1787 h 918194"/>
              <a:gd name="connsiteX1" fmla="*/ 63019 w 415706"/>
              <a:gd name="connsiteY1" fmla="*/ 703462 h 918194"/>
              <a:gd name="connsiteX2" fmla="*/ 2694 w 415706"/>
              <a:gd name="connsiteY2" fmla="*/ 916187 h 918194"/>
              <a:gd name="connsiteX3" fmla="*/ 28094 w 415706"/>
              <a:gd name="connsiteY3" fmla="*/ 789187 h 918194"/>
              <a:gd name="connsiteX4" fmla="*/ 180494 w 415706"/>
              <a:gd name="connsiteY4" fmla="*/ 452637 h 918194"/>
              <a:gd name="connsiteX5" fmla="*/ 85244 w 415706"/>
              <a:gd name="connsiteY5" fmla="*/ 624087 h 918194"/>
              <a:gd name="connsiteX6" fmla="*/ 269394 w 415706"/>
              <a:gd name="connsiteY6" fmla="*/ 258962 h 918194"/>
              <a:gd name="connsiteX7" fmla="*/ 123344 w 415706"/>
              <a:gd name="connsiteY7" fmla="*/ 493912 h 918194"/>
              <a:gd name="connsiteX8" fmla="*/ 415444 w 415706"/>
              <a:gd name="connsiteY8" fmla="*/ 1787 h 91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706" h="918194">
                <a:moveTo>
                  <a:pt x="415444" y="1787"/>
                </a:moveTo>
                <a:cubicBezTo>
                  <a:pt x="405390" y="36712"/>
                  <a:pt x="131811" y="551062"/>
                  <a:pt x="63019" y="703462"/>
                </a:cubicBezTo>
                <a:cubicBezTo>
                  <a:pt x="-5773" y="855862"/>
                  <a:pt x="8515" y="901900"/>
                  <a:pt x="2694" y="916187"/>
                </a:cubicBezTo>
                <a:cubicBezTo>
                  <a:pt x="-3127" y="930474"/>
                  <a:pt x="-1539" y="866445"/>
                  <a:pt x="28094" y="789187"/>
                </a:cubicBezTo>
                <a:cubicBezTo>
                  <a:pt x="57727" y="711929"/>
                  <a:pt x="170969" y="480154"/>
                  <a:pt x="180494" y="452637"/>
                </a:cubicBezTo>
                <a:cubicBezTo>
                  <a:pt x="190019" y="425120"/>
                  <a:pt x="70427" y="656366"/>
                  <a:pt x="85244" y="624087"/>
                </a:cubicBezTo>
                <a:cubicBezTo>
                  <a:pt x="100061" y="591808"/>
                  <a:pt x="263044" y="280658"/>
                  <a:pt x="269394" y="258962"/>
                </a:cubicBezTo>
                <a:cubicBezTo>
                  <a:pt x="275744" y="237266"/>
                  <a:pt x="103236" y="533070"/>
                  <a:pt x="123344" y="493912"/>
                </a:cubicBezTo>
                <a:cubicBezTo>
                  <a:pt x="143452" y="454754"/>
                  <a:pt x="425498" y="-33138"/>
                  <a:pt x="415444" y="1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B696CFE1-6552-D0C7-43F7-050BD4F8DF7C}"/>
              </a:ext>
            </a:extLst>
          </p:cNvPr>
          <p:cNvSpPr/>
          <p:nvPr/>
        </p:nvSpPr>
        <p:spPr>
          <a:xfrm>
            <a:off x="5940258" y="4492579"/>
            <a:ext cx="112467" cy="692251"/>
          </a:xfrm>
          <a:custGeom>
            <a:avLst/>
            <a:gdLst>
              <a:gd name="connsiteX0" fmla="*/ 38267 w 112467"/>
              <a:gd name="connsiteY0" fmla="*/ 46 h 692251"/>
              <a:gd name="connsiteX1" fmla="*/ 79542 w 112467"/>
              <a:gd name="connsiteY1" fmla="*/ 396921 h 692251"/>
              <a:gd name="connsiteX2" fmla="*/ 167 w 112467"/>
              <a:gd name="connsiteY2" fmla="*/ 692196 h 692251"/>
              <a:gd name="connsiteX3" fmla="*/ 104942 w 112467"/>
              <a:gd name="connsiteY3" fmla="*/ 374696 h 692251"/>
              <a:gd name="connsiteX4" fmla="*/ 98592 w 112467"/>
              <a:gd name="connsiteY4" fmla="*/ 422321 h 692251"/>
              <a:gd name="connsiteX5" fmla="*/ 38267 w 112467"/>
              <a:gd name="connsiteY5" fmla="*/ 46 h 69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67" h="692251">
                <a:moveTo>
                  <a:pt x="38267" y="46"/>
                </a:moveTo>
                <a:cubicBezTo>
                  <a:pt x="35092" y="-4187"/>
                  <a:pt x="85892" y="281563"/>
                  <a:pt x="79542" y="396921"/>
                </a:cubicBezTo>
                <a:cubicBezTo>
                  <a:pt x="73192" y="512279"/>
                  <a:pt x="-4066" y="695900"/>
                  <a:pt x="167" y="692196"/>
                </a:cubicBezTo>
                <a:cubicBezTo>
                  <a:pt x="4400" y="688492"/>
                  <a:pt x="88538" y="419675"/>
                  <a:pt x="104942" y="374696"/>
                </a:cubicBezTo>
                <a:cubicBezTo>
                  <a:pt x="121346" y="329717"/>
                  <a:pt x="107059" y="483175"/>
                  <a:pt x="98592" y="422321"/>
                </a:cubicBezTo>
                <a:cubicBezTo>
                  <a:pt x="90125" y="361467"/>
                  <a:pt x="41442" y="4279"/>
                  <a:pt x="38267" y="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2F758002-B0F1-E037-4028-5A766FAB42C8}"/>
              </a:ext>
            </a:extLst>
          </p:cNvPr>
          <p:cNvSpPr/>
          <p:nvPr/>
        </p:nvSpPr>
        <p:spPr>
          <a:xfrm>
            <a:off x="6013450" y="4320464"/>
            <a:ext cx="298700" cy="1131090"/>
          </a:xfrm>
          <a:custGeom>
            <a:avLst/>
            <a:gdLst>
              <a:gd name="connsiteX0" fmla="*/ 298450 w 298700"/>
              <a:gd name="connsiteY0" fmla="*/ 711 h 1131090"/>
              <a:gd name="connsiteX1" fmla="*/ 50800 w 298700"/>
              <a:gd name="connsiteY1" fmla="*/ 886536 h 1131090"/>
              <a:gd name="connsiteX2" fmla="*/ 95250 w 298700"/>
              <a:gd name="connsiteY2" fmla="*/ 778586 h 1131090"/>
              <a:gd name="connsiteX3" fmla="*/ 0 w 298700"/>
              <a:gd name="connsiteY3" fmla="*/ 1131011 h 1131090"/>
              <a:gd name="connsiteX4" fmla="*/ 95250 w 298700"/>
              <a:gd name="connsiteY4" fmla="*/ 743661 h 1131090"/>
              <a:gd name="connsiteX5" fmla="*/ 298450 w 298700"/>
              <a:gd name="connsiteY5" fmla="*/ 711 h 113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700" h="1131090">
                <a:moveTo>
                  <a:pt x="298450" y="711"/>
                </a:moveTo>
                <a:cubicBezTo>
                  <a:pt x="291042" y="24524"/>
                  <a:pt x="84667" y="756890"/>
                  <a:pt x="50800" y="886536"/>
                </a:cubicBezTo>
                <a:cubicBezTo>
                  <a:pt x="16933" y="1016182"/>
                  <a:pt x="103717" y="737840"/>
                  <a:pt x="95250" y="778586"/>
                </a:cubicBezTo>
                <a:cubicBezTo>
                  <a:pt x="86783" y="819332"/>
                  <a:pt x="0" y="1136832"/>
                  <a:pt x="0" y="1131011"/>
                </a:cubicBezTo>
                <a:cubicBezTo>
                  <a:pt x="0" y="1125190"/>
                  <a:pt x="43921" y="929928"/>
                  <a:pt x="95250" y="743661"/>
                </a:cubicBezTo>
                <a:cubicBezTo>
                  <a:pt x="146579" y="557394"/>
                  <a:pt x="305858" y="-23102"/>
                  <a:pt x="298450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DF17B4F4-2D81-185F-3FD7-9640C3C45445}"/>
              </a:ext>
            </a:extLst>
          </p:cNvPr>
          <p:cNvSpPr/>
          <p:nvPr/>
        </p:nvSpPr>
        <p:spPr>
          <a:xfrm>
            <a:off x="6050196" y="2869581"/>
            <a:ext cx="357459" cy="536663"/>
          </a:xfrm>
          <a:custGeom>
            <a:avLst/>
            <a:gdLst>
              <a:gd name="connsiteX0" fmla="*/ 356954 w 357459"/>
              <a:gd name="connsiteY0" fmla="*/ 619 h 536663"/>
              <a:gd name="connsiteX1" fmla="*/ 283929 w 357459"/>
              <a:gd name="connsiteY1" fmla="*/ 197469 h 536663"/>
              <a:gd name="connsiteX2" fmla="*/ 109304 w 357459"/>
              <a:gd name="connsiteY2" fmla="*/ 400669 h 536663"/>
              <a:gd name="connsiteX3" fmla="*/ 217254 w 357459"/>
              <a:gd name="connsiteY3" fmla="*/ 299069 h 536663"/>
              <a:gd name="connsiteX4" fmla="*/ 4529 w 357459"/>
              <a:gd name="connsiteY4" fmla="*/ 534019 h 536663"/>
              <a:gd name="connsiteX5" fmla="*/ 90254 w 357459"/>
              <a:gd name="connsiteY5" fmla="*/ 413369 h 536663"/>
              <a:gd name="connsiteX6" fmla="*/ 302979 w 357459"/>
              <a:gd name="connsiteY6" fmla="*/ 226044 h 536663"/>
              <a:gd name="connsiteX7" fmla="*/ 252179 w 357459"/>
              <a:gd name="connsiteY7" fmla="*/ 264144 h 536663"/>
              <a:gd name="connsiteX8" fmla="*/ 356954 w 357459"/>
              <a:gd name="connsiteY8" fmla="*/ 619 h 53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459" h="536663">
                <a:moveTo>
                  <a:pt x="356954" y="619"/>
                </a:moveTo>
                <a:cubicBezTo>
                  <a:pt x="362246" y="-10494"/>
                  <a:pt x="325204" y="130794"/>
                  <a:pt x="283929" y="197469"/>
                </a:cubicBezTo>
                <a:cubicBezTo>
                  <a:pt x="242654" y="264144"/>
                  <a:pt x="120416" y="383736"/>
                  <a:pt x="109304" y="400669"/>
                </a:cubicBezTo>
                <a:cubicBezTo>
                  <a:pt x="98192" y="417602"/>
                  <a:pt x="234716" y="276844"/>
                  <a:pt x="217254" y="299069"/>
                </a:cubicBezTo>
                <a:cubicBezTo>
                  <a:pt x="199792" y="321294"/>
                  <a:pt x="25695" y="514969"/>
                  <a:pt x="4529" y="534019"/>
                </a:cubicBezTo>
                <a:cubicBezTo>
                  <a:pt x="-16637" y="553069"/>
                  <a:pt x="40512" y="464698"/>
                  <a:pt x="90254" y="413369"/>
                </a:cubicBezTo>
                <a:cubicBezTo>
                  <a:pt x="139996" y="362040"/>
                  <a:pt x="275992" y="250915"/>
                  <a:pt x="302979" y="226044"/>
                </a:cubicBezTo>
                <a:cubicBezTo>
                  <a:pt x="329966" y="201173"/>
                  <a:pt x="244241" y="300127"/>
                  <a:pt x="252179" y="264144"/>
                </a:cubicBezTo>
                <a:cubicBezTo>
                  <a:pt x="260116" y="228161"/>
                  <a:pt x="351662" y="11732"/>
                  <a:pt x="356954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DDADC100-FA9F-9757-582A-EE6AA9B43778}"/>
              </a:ext>
            </a:extLst>
          </p:cNvPr>
          <p:cNvSpPr/>
          <p:nvPr/>
        </p:nvSpPr>
        <p:spPr>
          <a:xfrm>
            <a:off x="6229326" y="2868380"/>
            <a:ext cx="101282" cy="379745"/>
          </a:xfrm>
          <a:custGeom>
            <a:avLst/>
            <a:gdLst>
              <a:gd name="connsiteX0" fmla="*/ 98449 w 101282"/>
              <a:gd name="connsiteY0" fmla="*/ 1820 h 379745"/>
              <a:gd name="connsiteX1" fmla="*/ 53999 w 101282"/>
              <a:gd name="connsiteY1" fmla="*/ 217720 h 379745"/>
              <a:gd name="connsiteX2" fmla="*/ 24 w 101282"/>
              <a:gd name="connsiteY2" fmla="*/ 379645 h 379745"/>
              <a:gd name="connsiteX3" fmla="*/ 47649 w 101282"/>
              <a:gd name="connsiteY3" fmla="*/ 239945 h 379745"/>
              <a:gd name="connsiteX4" fmla="*/ 92099 w 101282"/>
              <a:gd name="connsiteY4" fmla="*/ 119295 h 379745"/>
              <a:gd name="connsiteX5" fmla="*/ 98449 w 101282"/>
              <a:gd name="connsiteY5" fmla="*/ 1820 h 37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282" h="379745">
                <a:moveTo>
                  <a:pt x="98449" y="1820"/>
                </a:moveTo>
                <a:cubicBezTo>
                  <a:pt x="92099" y="18224"/>
                  <a:pt x="70403" y="154749"/>
                  <a:pt x="53999" y="217720"/>
                </a:cubicBezTo>
                <a:cubicBezTo>
                  <a:pt x="37595" y="280691"/>
                  <a:pt x="1082" y="375941"/>
                  <a:pt x="24" y="379645"/>
                </a:cubicBezTo>
                <a:cubicBezTo>
                  <a:pt x="-1034" y="383349"/>
                  <a:pt x="32303" y="283337"/>
                  <a:pt x="47649" y="239945"/>
                </a:cubicBezTo>
                <a:cubicBezTo>
                  <a:pt x="62995" y="196553"/>
                  <a:pt x="84691" y="154220"/>
                  <a:pt x="92099" y="119295"/>
                </a:cubicBezTo>
                <a:cubicBezTo>
                  <a:pt x="99507" y="84370"/>
                  <a:pt x="104799" y="-14584"/>
                  <a:pt x="98449" y="1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60AAC263-910D-55DB-752C-3C326BDC7D42}"/>
              </a:ext>
            </a:extLst>
          </p:cNvPr>
          <p:cNvSpPr/>
          <p:nvPr/>
        </p:nvSpPr>
        <p:spPr>
          <a:xfrm>
            <a:off x="6194406" y="2881878"/>
            <a:ext cx="111411" cy="341003"/>
          </a:xfrm>
          <a:custGeom>
            <a:avLst/>
            <a:gdLst>
              <a:gd name="connsiteX0" fmla="*/ 111144 w 111411"/>
              <a:gd name="connsiteY0" fmla="*/ 1022 h 341003"/>
              <a:gd name="connsiteX1" fmla="*/ 79394 w 111411"/>
              <a:gd name="connsiteY1" fmla="*/ 124847 h 341003"/>
              <a:gd name="connsiteX2" fmla="*/ 57169 w 111411"/>
              <a:gd name="connsiteY2" fmla="*/ 318522 h 341003"/>
              <a:gd name="connsiteX3" fmla="*/ 66694 w 111411"/>
              <a:gd name="connsiteY3" fmla="*/ 229622 h 341003"/>
              <a:gd name="connsiteX4" fmla="*/ 19 w 111411"/>
              <a:gd name="connsiteY4" fmla="*/ 340747 h 341003"/>
              <a:gd name="connsiteX5" fmla="*/ 60344 w 111411"/>
              <a:gd name="connsiteY5" fmla="*/ 191522 h 341003"/>
              <a:gd name="connsiteX6" fmla="*/ 111144 w 111411"/>
              <a:gd name="connsiteY6" fmla="*/ 1022 h 34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11" h="341003">
                <a:moveTo>
                  <a:pt x="111144" y="1022"/>
                </a:moveTo>
                <a:cubicBezTo>
                  <a:pt x="114319" y="-10091"/>
                  <a:pt x="88390" y="71930"/>
                  <a:pt x="79394" y="124847"/>
                </a:cubicBezTo>
                <a:cubicBezTo>
                  <a:pt x="70398" y="177764"/>
                  <a:pt x="59286" y="301060"/>
                  <a:pt x="57169" y="318522"/>
                </a:cubicBezTo>
                <a:cubicBezTo>
                  <a:pt x="55052" y="335984"/>
                  <a:pt x="76219" y="225918"/>
                  <a:pt x="66694" y="229622"/>
                </a:cubicBezTo>
                <a:cubicBezTo>
                  <a:pt x="57169" y="233326"/>
                  <a:pt x="1077" y="347097"/>
                  <a:pt x="19" y="340747"/>
                </a:cubicBezTo>
                <a:cubicBezTo>
                  <a:pt x="-1039" y="334397"/>
                  <a:pt x="40765" y="246555"/>
                  <a:pt x="60344" y="191522"/>
                </a:cubicBezTo>
                <a:cubicBezTo>
                  <a:pt x="79923" y="136489"/>
                  <a:pt x="107969" y="12135"/>
                  <a:pt x="111144" y="1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7E247DB0-7821-6742-A67B-4F21E802CB87}"/>
              </a:ext>
            </a:extLst>
          </p:cNvPr>
          <p:cNvSpPr/>
          <p:nvPr/>
        </p:nvSpPr>
        <p:spPr>
          <a:xfrm>
            <a:off x="6330897" y="2813050"/>
            <a:ext cx="452411" cy="165149"/>
          </a:xfrm>
          <a:custGeom>
            <a:avLst/>
            <a:gdLst>
              <a:gd name="connsiteX0" fmla="*/ 53 w 452411"/>
              <a:gd name="connsiteY0" fmla="*/ 165100 h 165149"/>
              <a:gd name="connsiteX1" fmla="*/ 104828 w 452411"/>
              <a:gd name="connsiteY1" fmla="*/ 41275 h 165149"/>
              <a:gd name="connsiteX2" fmla="*/ 273103 w 452411"/>
              <a:gd name="connsiteY2" fmla="*/ 25400 h 165149"/>
              <a:gd name="connsiteX3" fmla="*/ 235003 w 452411"/>
              <a:gd name="connsiteY3" fmla="*/ 0 h 165149"/>
              <a:gd name="connsiteX4" fmla="*/ 450903 w 452411"/>
              <a:gd name="connsiteY4" fmla="*/ 25400 h 165149"/>
              <a:gd name="connsiteX5" fmla="*/ 336603 w 452411"/>
              <a:gd name="connsiteY5" fmla="*/ 25400 h 165149"/>
              <a:gd name="connsiteX6" fmla="*/ 203253 w 452411"/>
              <a:gd name="connsiteY6" fmla="*/ 25400 h 165149"/>
              <a:gd name="connsiteX7" fmla="*/ 98478 w 452411"/>
              <a:gd name="connsiteY7" fmla="*/ 31750 h 165149"/>
              <a:gd name="connsiteX8" fmla="*/ 117528 w 452411"/>
              <a:gd name="connsiteY8" fmla="*/ 25400 h 165149"/>
              <a:gd name="connsiteX9" fmla="*/ 53 w 452411"/>
              <a:gd name="connsiteY9" fmla="*/ 165100 h 16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411" h="165149">
                <a:moveTo>
                  <a:pt x="53" y="165100"/>
                </a:moveTo>
                <a:cubicBezTo>
                  <a:pt x="-2064" y="167746"/>
                  <a:pt x="59320" y="64558"/>
                  <a:pt x="104828" y="41275"/>
                </a:cubicBezTo>
                <a:cubicBezTo>
                  <a:pt x="150336" y="17992"/>
                  <a:pt x="251407" y="32279"/>
                  <a:pt x="273103" y="25400"/>
                </a:cubicBezTo>
                <a:cubicBezTo>
                  <a:pt x="294799" y="18521"/>
                  <a:pt x="205370" y="0"/>
                  <a:pt x="235003" y="0"/>
                </a:cubicBezTo>
                <a:cubicBezTo>
                  <a:pt x="264636" y="0"/>
                  <a:pt x="433970" y="21167"/>
                  <a:pt x="450903" y="25400"/>
                </a:cubicBezTo>
                <a:cubicBezTo>
                  <a:pt x="467836" y="29633"/>
                  <a:pt x="336603" y="25400"/>
                  <a:pt x="336603" y="25400"/>
                </a:cubicBezTo>
                <a:cubicBezTo>
                  <a:pt x="295328" y="25400"/>
                  <a:pt x="242940" y="24342"/>
                  <a:pt x="203253" y="25400"/>
                </a:cubicBezTo>
                <a:cubicBezTo>
                  <a:pt x="163566" y="26458"/>
                  <a:pt x="98478" y="31750"/>
                  <a:pt x="98478" y="31750"/>
                </a:cubicBezTo>
                <a:cubicBezTo>
                  <a:pt x="84191" y="31750"/>
                  <a:pt x="129699" y="8996"/>
                  <a:pt x="117528" y="25400"/>
                </a:cubicBezTo>
                <a:cubicBezTo>
                  <a:pt x="105357" y="41804"/>
                  <a:pt x="2170" y="162454"/>
                  <a:pt x="53" y="165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CAE88240-DD55-EEA4-A5D8-72A0654EEBAA}"/>
              </a:ext>
            </a:extLst>
          </p:cNvPr>
          <p:cNvSpPr/>
          <p:nvPr/>
        </p:nvSpPr>
        <p:spPr>
          <a:xfrm>
            <a:off x="6326874" y="2773953"/>
            <a:ext cx="436993" cy="144062"/>
          </a:xfrm>
          <a:custGeom>
            <a:avLst/>
            <a:gdLst>
              <a:gd name="connsiteX0" fmla="*/ 901 w 436993"/>
              <a:gd name="connsiteY0" fmla="*/ 143872 h 144062"/>
              <a:gd name="connsiteX1" fmla="*/ 156476 w 436993"/>
              <a:gd name="connsiteY1" fmla="*/ 39097 h 144062"/>
              <a:gd name="connsiteX2" fmla="*/ 124726 w 436993"/>
              <a:gd name="connsiteY2" fmla="*/ 45447 h 144062"/>
              <a:gd name="connsiteX3" fmla="*/ 267601 w 436993"/>
              <a:gd name="connsiteY3" fmla="*/ 997 h 144062"/>
              <a:gd name="connsiteX4" fmla="*/ 432701 w 436993"/>
              <a:gd name="connsiteY4" fmla="*/ 13697 h 144062"/>
              <a:gd name="connsiteX5" fmla="*/ 375551 w 436993"/>
              <a:gd name="connsiteY5" fmla="*/ 4172 h 144062"/>
              <a:gd name="connsiteX6" fmla="*/ 235851 w 436993"/>
              <a:gd name="connsiteY6" fmla="*/ 13697 h 144062"/>
              <a:gd name="connsiteX7" fmla="*/ 131076 w 436993"/>
              <a:gd name="connsiteY7" fmla="*/ 45447 h 144062"/>
              <a:gd name="connsiteX8" fmla="*/ 92976 w 436993"/>
              <a:gd name="connsiteY8" fmla="*/ 64497 h 144062"/>
              <a:gd name="connsiteX9" fmla="*/ 901 w 436993"/>
              <a:gd name="connsiteY9" fmla="*/ 143872 h 14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993" h="144062">
                <a:moveTo>
                  <a:pt x="901" y="143872"/>
                </a:moveTo>
                <a:cubicBezTo>
                  <a:pt x="11484" y="139639"/>
                  <a:pt x="135839" y="55501"/>
                  <a:pt x="156476" y="39097"/>
                </a:cubicBezTo>
                <a:cubicBezTo>
                  <a:pt x="177113" y="22693"/>
                  <a:pt x="106205" y="51797"/>
                  <a:pt x="124726" y="45447"/>
                </a:cubicBezTo>
                <a:cubicBezTo>
                  <a:pt x="143247" y="39097"/>
                  <a:pt x="216272" y="6289"/>
                  <a:pt x="267601" y="997"/>
                </a:cubicBezTo>
                <a:cubicBezTo>
                  <a:pt x="318930" y="-4295"/>
                  <a:pt x="414709" y="13168"/>
                  <a:pt x="432701" y="13697"/>
                </a:cubicBezTo>
                <a:cubicBezTo>
                  <a:pt x="450693" y="14226"/>
                  <a:pt x="408359" y="4172"/>
                  <a:pt x="375551" y="4172"/>
                </a:cubicBezTo>
                <a:cubicBezTo>
                  <a:pt x="342743" y="4172"/>
                  <a:pt x="276597" y="6818"/>
                  <a:pt x="235851" y="13697"/>
                </a:cubicBezTo>
                <a:cubicBezTo>
                  <a:pt x="195105" y="20576"/>
                  <a:pt x="154888" y="36980"/>
                  <a:pt x="131076" y="45447"/>
                </a:cubicBezTo>
                <a:cubicBezTo>
                  <a:pt x="107264" y="53914"/>
                  <a:pt x="109909" y="48622"/>
                  <a:pt x="92976" y="64497"/>
                </a:cubicBezTo>
                <a:cubicBezTo>
                  <a:pt x="76043" y="80372"/>
                  <a:pt x="-9682" y="148105"/>
                  <a:pt x="901" y="143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B5CB601B-6030-BC17-3D4A-025A47B58EC6}"/>
              </a:ext>
            </a:extLst>
          </p:cNvPr>
          <p:cNvSpPr/>
          <p:nvPr/>
        </p:nvSpPr>
        <p:spPr>
          <a:xfrm>
            <a:off x="6788024" y="2815527"/>
            <a:ext cx="123678" cy="123577"/>
          </a:xfrm>
          <a:custGeom>
            <a:avLst/>
            <a:gdLst>
              <a:gd name="connsiteX0" fmla="*/ 126 w 123678"/>
              <a:gd name="connsiteY0" fmla="*/ 698 h 123577"/>
              <a:gd name="connsiteX1" fmla="*/ 117601 w 123678"/>
              <a:gd name="connsiteY1" fmla="*/ 121348 h 123577"/>
              <a:gd name="connsiteX2" fmla="*/ 95376 w 123678"/>
              <a:gd name="connsiteY2" fmla="*/ 73723 h 123577"/>
              <a:gd name="connsiteX3" fmla="*/ 126 w 123678"/>
              <a:gd name="connsiteY3" fmla="*/ 698 h 12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678" h="123577">
                <a:moveTo>
                  <a:pt x="126" y="698"/>
                </a:moveTo>
                <a:cubicBezTo>
                  <a:pt x="3830" y="8635"/>
                  <a:pt x="101726" y="109177"/>
                  <a:pt x="117601" y="121348"/>
                </a:cubicBezTo>
                <a:cubicBezTo>
                  <a:pt x="133476" y="133519"/>
                  <a:pt x="115484" y="92773"/>
                  <a:pt x="95376" y="73723"/>
                </a:cubicBezTo>
                <a:cubicBezTo>
                  <a:pt x="75268" y="54673"/>
                  <a:pt x="-3578" y="-7239"/>
                  <a:pt x="126" y="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A29555B7-420D-075D-BBDB-994BB71B7364}"/>
              </a:ext>
            </a:extLst>
          </p:cNvPr>
          <p:cNvSpPr/>
          <p:nvPr/>
        </p:nvSpPr>
        <p:spPr>
          <a:xfrm>
            <a:off x="6374964" y="2857040"/>
            <a:ext cx="146578" cy="268601"/>
          </a:xfrm>
          <a:custGeom>
            <a:avLst/>
            <a:gdLst>
              <a:gd name="connsiteX0" fmla="*/ 146486 w 146578"/>
              <a:gd name="connsiteY0" fmla="*/ 460 h 268601"/>
              <a:gd name="connsiteX1" fmla="*/ 25836 w 146578"/>
              <a:gd name="connsiteY1" fmla="*/ 149685 h 268601"/>
              <a:gd name="connsiteX2" fmla="*/ 54411 w 146578"/>
              <a:gd name="connsiteY2" fmla="*/ 105235 h 268601"/>
              <a:gd name="connsiteX3" fmla="*/ 25836 w 146578"/>
              <a:gd name="connsiteY3" fmla="*/ 200485 h 268601"/>
              <a:gd name="connsiteX4" fmla="*/ 13136 w 146578"/>
              <a:gd name="connsiteY4" fmla="*/ 267160 h 268601"/>
              <a:gd name="connsiteX5" fmla="*/ 25836 w 146578"/>
              <a:gd name="connsiteY5" fmla="*/ 136985 h 268601"/>
              <a:gd name="connsiteX6" fmla="*/ 3611 w 146578"/>
              <a:gd name="connsiteY6" fmla="*/ 206835 h 268601"/>
              <a:gd name="connsiteX7" fmla="*/ 146486 w 146578"/>
              <a:gd name="connsiteY7" fmla="*/ 460 h 26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578" h="268601">
                <a:moveTo>
                  <a:pt x="146486" y="460"/>
                </a:moveTo>
                <a:cubicBezTo>
                  <a:pt x="150190" y="-9065"/>
                  <a:pt x="41182" y="132223"/>
                  <a:pt x="25836" y="149685"/>
                </a:cubicBezTo>
                <a:cubicBezTo>
                  <a:pt x="10490" y="167147"/>
                  <a:pt x="54411" y="96768"/>
                  <a:pt x="54411" y="105235"/>
                </a:cubicBezTo>
                <a:cubicBezTo>
                  <a:pt x="54411" y="113702"/>
                  <a:pt x="32715" y="173498"/>
                  <a:pt x="25836" y="200485"/>
                </a:cubicBezTo>
                <a:cubicBezTo>
                  <a:pt x="18957" y="227472"/>
                  <a:pt x="13136" y="277743"/>
                  <a:pt x="13136" y="267160"/>
                </a:cubicBezTo>
                <a:cubicBezTo>
                  <a:pt x="13136" y="256577"/>
                  <a:pt x="27423" y="147039"/>
                  <a:pt x="25836" y="136985"/>
                </a:cubicBezTo>
                <a:cubicBezTo>
                  <a:pt x="24249" y="126931"/>
                  <a:pt x="-11206" y="225356"/>
                  <a:pt x="3611" y="206835"/>
                </a:cubicBezTo>
                <a:cubicBezTo>
                  <a:pt x="18428" y="188314"/>
                  <a:pt x="142782" y="9985"/>
                  <a:pt x="146486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FE5B1E82-98AF-B566-0982-265E84CB09E2}"/>
              </a:ext>
            </a:extLst>
          </p:cNvPr>
          <p:cNvSpPr/>
          <p:nvPr/>
        </p:nvSpPr>
        <p:spPr>
          <a:xfrm>
            <a:off x="6400596" y="2895592"/>
            <a:ext cx="155800" cy="269893"/>
          </a:xfrm>
          <a:custGeom>
            <a:avLst/>
            <a:gdLst>
              <a:gd name="connsiteX0" fmla="*/ 155779 w 155800"/>
              <a:gd name="connsiteY0" fmla="*/ 8 h 269893"/>
              <a:gd name="connsiteX1" fmla="*/ 31954 w 155800"/>
              <a:gd name="connsiteY1" fmla="*/ 136533 h 269893"/>
              <a:gd name="connsiteX2" fmla="*/ 204 w 155800"/>
              <a:gd name="connsiteY2" fmla="*/ 269883 h 269893"/>
              <a:gd name="connsiteX3" fmla="*/ 41479 w 155800"/>
              <a:gd name="connsiteY3" fmla="*/ 142883 h 269893"/>
              <a:gd name="connsiteX4" fmla="*/ 155779 w 155800"/>
              <a:gd name="connsiteY4" fmla="*/ 8 h 26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00" h="269893">
                <a:moveTo>
                  <a:pt x="155779" y="8"/>
                </a:moveTo>
                <a:cubicBezTo>
                  <a:pt x="154191" y="-1050"/>
                  <a:pt x="57883" y="91554"/>
                  <a:pt x="31954" y="136533"/>
                </a:cubicBezTo>
                <a:cubicBezTo>
                  <a:pt x="6025" y="181512"/>
                  <a:pt x="-1384" y="268825"/>
                  <a:pt x="204" y="269883"/>
                </a:cubicBezTo>
                <a:cubicBezTo>
                  <a:pt x="1792" y="270941"/>
                  <a:pt x="13962" y="187862"/>
                  <a:pt x="41479" y="142883"/>
                </a:cubicBezTo>
                <a:cubicBezTo>
                  <a:pt x="68996" y="97904"/>
                  <a:pt x="157367" y="1066"/>
                  <a:pt x="15577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3E3FA423-0679-2ECD-02C2-6A8375DA00E2}"/>
              </a:ext>
            </a:extLst>
          </p:cNvPr>
          <p:cNvSpPr/>
          <p:nvPr/>
        </p:nvSpPr>
        <p:spPr>
          <a:xfrm>
            <a:off x="6565859" y="2920901"/>
            <a:ext cx="286994" cy="151123"/>
          </a:xfrm>
          <a:custGeom>
            <a:avLst/>
            <a:gdLst>
              <a:gd name="connsiteX0" fmla="*/ 41 w 286994"/>
              <a:gd name="connsiteY0" fmla="*/ 99 h 151123"/>
              <a:gd name="connsiteX1" fmla="*/ 177841 w 286994"/>
              <a:gd name="connsiteY1" fmla="*/ 85824 h 151123"/>
              <a:gd name="connsiteX2" fmla="*/ 142916 w 286994"/>
              <a:gd name="connsiteY2" fmla="*/ 66774 h 151123"/>
              <a:gd name="connsiteX3" fmla="*/ 234991 w 286994"/>
              <a:gd name="connsiteY3" fmla="*/ 149324 h 151123"/>
              <a:gd name="connsiteX4" fmla="*/ 225466 w 286994"/>
              <a:gd name="connsiteY4" fmla="*/ 123924 h 151123"/>
              <a:gd name="connsiteX5" fmla="*/ 285791 w 286994"/>
              <a:gd name="connsiteY5" fmla="*/ 127099 h 151123"/>
              <a:gd name="connsiteX6" fmla="*/ 161966 w 286994"/>
              <a:gd name="connsiteY6" fmla="*/ 69949 h 151123"/>
              <a:gd name="connsiteX7" fmla="*/ 41 w 286994"/>
              <a:gd name="connsiteY7" fmla="*/ 99 h 15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994" h="151123">
                <a:moveTo>
                  <a:pt x="41" y="99"/>
                </a:moveTo>
                <a:cubicBezTo>
                  <a:pt x="2687" y="2745"/>
                  <a:pt x="154029" y="74712"/>
                  <a:pt x="177841" y="85824"/>
                </a:cubicBezTo>
                <a:cubicBezTo>
                  <a:pt x="201654" y="96937"/>
                  <a:pt x="133391" y="56191"/>
                  <a:pt x="142916" y="66774"/>
                </a:cubicBezTo>
                <a:cubicBezTo>
                  <a:pt x="152441" y="77357"/>
                  <a:pt x="221233" y="139799"/>
                  <a:pt x="234991" y="149324"/>
                </a:cubicBezTo>
                <a:cubicBezTo>
                  <a:pt x="248749" y="158849"/>
                  <a:pt x="216999" y="127628"/>
                  <a:pt x="225466" y="123924"/>
                </a:cubicBezTo>
                <a:cubicBezTo>
                  <a:pt x="233933" y="120220"/>
                  <a:pt x="296374" y="136095"/>
                  <a:pt x="285791" y="127099"/>
                </a:cubicBezTo>
                <a:cubicBezTo>
                  <a:pt x="275208" y="118103"/>
                  <a:pt x="203241" y="91645"/>
                  <a:pt x="161966" y="69949"/>
                </a:cubicBezTo>
                <a:cubicBezTo>
                  <a:pt x="120691" y="48253"/>
                  <a:pt x="-2605" y="-2547"/>
                  <a:pt x="41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C5C0105F-D0A6-5218-74C7-3C00013398D6}"/>
              </a:ext>
            </a:extLst>
          </p:cNvPr>
          <p:cNvSpPr/>
          <p:nvPr/>
        </p:nvSpPr>
        <p:spPr>
          <a:xfrm>
            <a:off x="6930100" y="2972998"/>
            <a:ext cx="81045" cy="266179"/>
          </a:xfrm>
          <a:custGeom>
            <a:avLst/>
            <a:gdLst>
              <a:gd name="connsiteX0" fmla="*/ 925 w 81045"/>
              <a:gd name="connsiteY0" fmla="*/ 1977 h 266179"/>
              <a:gd name="connsiteX1" fmla="*/ 80300 w 81045"/>
              <a:gd name="connsiteY1" fmla="*/ 262327 h 266179"/>
              <a:gd name="connsiteX2" fmla="*/ 39025 w 81045"/>
              <a:gd name="connsiteY2" fmla="*/ 148027 h 266179"/>
              <a:gd name="connsiteX3" fmla="*/ 925 w 81045"/>
              <a:gd name="connsiteY3" fmla="*/ 1977 h 26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45" h="266179">
                <a:moveTo>
                  <a:pt x="925" y="1977"/>
                </a:moveTo>
                <a:cubicBezTo>
                  <a:pt x="7804" y="21027"/>
                  <a:pt x="73950" y="237985"/>
                  <a:pt x="80300" y="262327"/>
                </a:cubicBezTo>
                <a:cubicBezTo>
                  <a:pt x="86650" y="286669"/>
                  <a:pt x="50667" y="189302"/>
                  <a:pt x="39025" y="148027"/>
                </a:cubicBezTo>
                <a:cubicBezTo>
                  <a:pt x="27383" y="106752"/>
                  <a:pt x="-5954" y="-17073"/>
                  <a:pt x="925" y="1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62F97A5A-CA03-B092-241C-14D2B82F9694}"/>
              </a:ext>
            </a:extLst>
          </p:cNvPr>
          <p:cNvSpPr/>
          <p:nvPr/>
        </p:nvSpPr>
        <p:spPr>
          <a:xfrm>
            <a:off x="6937373" y="2940035"/>
            <a:ext cx="124173" cy="540940"/>
          </a:xfrm>
          <a:custGeom>
            <a:avLst/>
            <a:gdLst>
              <a:gd name="connsiteX0" fmla="*/ 2 w 124173"/>
              <a:gd name="connsiteY0" fmla="*/ 15 h 540940"/>
              <a:gd name="connsiteX1" fmla="*/ 95252 w 124173"/>
              <a:gd name="connsiteY1" fmla="*/ 292115 h 540940"/>
              <a:gd name="connsiteX2" fmla="*/ 92077 w 124173"/>
              <a:gd name="connsiteY2" fmla="*/ 244490 h 540940"/>
              <a:gd name="connsiteX3" fmla="*/ 123827 w 124173"/>
              <a:gd name="connsiteY3" fmla="*/ 533415 h 540940"/>
              <a:gd name="connsiteX4" fmla="*/ 107952 w 124173"/>
              <a:gd name="connsiteY4" fmla="*/ 441340 h 540940"/>
              <a:gd name="connsiteX5" fmla="*/ 92077 w 124173"/>
              <a:gd name="connsiteY5" fmla="*/ 279415 h 540940"/>
              <a:gd name="connsiteX6" fmla="*/ 2 w 124173"/>
              <a:gd name="connsiteY6" fmla="*/ 15 h 54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173" h="540940">
                <a:moveTo>
                  <a:pt x="2" y="15"/>
                </a:moveTo>
                <a:cubicBezTo>
                  <a:pt x="531" y="2132"/>
                  <a:pt x="79906" y="251369"/>
                  <a:pt x="95252" y="292115"/>
                </a:cubicBezTo>
                <a:cubicBezTo>
                  <a:pt x="110598" y="332861"/>
                  <a:pt x="87315" y="204273"/>
                  <a:pt x="92077" y="244490"/>
                </a:cubicBezTo>
                <a:cubicBezTo>
                  <a:pt x="96840" y="284707"/>
                  <a:pt x="121181" y="500607"/>
                  <a:pt x="123827" y="533415"/>
                </a:cubicBezTo>
                <a:cubicBezTo>
                  <a:pt x="126473" y="566223"/>
                  <a:pt x="113244" y="483673"/>
                  <a:pt x="107952" y="441340"/>
                </a:cubicBezTo>
                <a:cubicBezTo>
                  <a:pt x="102660" y="399007"/>
                  <a:pt x="106894" y="348736"/>
                  <a:pt x="92077" y="279415"/>
                </a:cubicBezTo>
                <a:cubicBezTo>
                  <a:pt x="77260" y="210094"/>
                  <a:pt x="-527" y="-2102"/>
                  <a:pt x="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08BB0E30-A210-92B8-0839-A899F9FE182B}"/>
              </a:ext>
            </a:extLst>
          </p:cNvPr>
          <p:cNvSpPr/>
          <p:nvPr/>
        </p:nvSpPr>
        <p:spPr>
          <a:xfrm>
            <a:off x="6964613" y="3509114"/>
            <a:ext cx="110258" cy="357073"/>
          </a:xfrm>
          <a:custGeom>
            <a:avLst/>
            <a:gdLst>
              <a:gd name="connsiteX0" fmla="*/ 109287 w 110258"/>
              <a:gd name="connsiteY0" fmla="*/ 2436 h 357073"/>
              <a:gd name="connsiteX1" fmla="*/ 1337 w 110258"/>
              <a:gd name="connsiteY1" fmla="*/ 351686 h 357073"/>
              <a:gd name="connsiteX2" fmla="*/ 52137 w 110258"/>
              <a:gd name="connsiteY2" fmla="*/ 202461 h 357073"/>
              <a:gd name="connsiteX3" fmla="*/ 109287 w 110258"/>
              <a:gd name="connsiteY3" fmla="*/ 2436 h 35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58" h="357073">
                <a:moveTo>
                  <a:pt x="109287" y="2436"/>
                </a:moveTo>
                <a:cubicBezTo>
                  <a:pt x="100820" y="27307"/>
                  <a:pt x="10862" y="318349"/>
                  <a:pt x="1337" y="351686"/>
                </a:cubicBezTo>
                <a:cubicBezTo>
                  <a:pt x="-8188" y="385024"/>
                  <a:pt x="35733" y="254849"/>
                  <a:pt x="52137" y="202461"/>
                </a:cubicBezTo>
                <a:cubicBezTo>
                  <a:pt x="68541" y="150073"/>
                  <a:pt x="117754" y="-22435"/>
                  <a:pt x="109287" y="2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D9325FE6-AB6E-10FA-FDA7-2D4FFDBD7DCC}"/>
              </a:ext>
            </a:extLst>
          </p:cNvPr>
          <p:cNvSpPr/>
          <p:nvPr/>
        </p:nvSpPr>
        <p:spPr>
          <a:xfrm>
            <a:off x="6940510" y="3517888"/>
            <a:ext cx="114352" cy="372089"/>
          </a:xfrm>
          <a:custGeom>
            <a:avLst/>
            <a:gdLst>
              <a:gd name="connsiteX0" fmla="*/ 114340 w 114352"/>
              <a:gd name="connsiteY0" fmla="*/ 12 h 372089"/>
              <a:gd name="connsiteX1" fmla="*/ 31790 w 114352"/>
              <a:gd name="connsiteY1" fmla="*/ 180987 h 372089"/>
              <a:gd name="connsiteX2" fmla="*/ 63540 w 114352"/>
              <a:gd name="connsiteY2" fmla="*/ 149237 h 372089"/>
              <a:gd name="connsiteX3" fmla="*/ 40 w 114352"/>
              <a:gd name="connsiteY3" fmla="*/ 371487 h 372089"/>
              <a:gd name="connsiteX4" fmla="*/ 54015 w 114352"/>
              <a:gd name="connsiteY4" fmla="*/ 212737 h 372089"/>
              <a:gd name="connsiteX5" fmla="*/ 57190 w 114352"/>
              <a:gd name="connsiteY5" fmla="*/ 146062 h 372089"/>
              <a:gd name="connsiteX6" fmla="*/ 38140 w 114352"/>
              <a:gd name="connsiteY6" fmla="*/ 171462 h 372089"/>
              <a:gd name="connsiteX7" fmla="*/ 114340 w 114352"/>
              <a:gd name="connsiteY7" fmla="*/ 12 h 37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52" h="372089">
                <a:moveTo>
                  <a:pt x="114340" y="12"/>
                </a:moveTo>
                <a:cubicBezTo>
                  <a:pt x="113282" y="1600"/>
                  <a:pt x="40257" y="156116"/>
                  <a:pt x="31790" y="180987"/>
                </a:cubicBezTo>
                <a:cubicBezTo>
                  <a:pt x="23323" y="205858"/>
                  <a:pt x="68832" y="117487"/>
                  <a:pt x="63540" y="149237"/>
                </a:cubicBezTo>
                <a:cubicBezTo>
                  <a:pt x="58248" y="180987"/>
                  <a:pt x="1627" y="360904"/>
                  <a:pt x="40" y="371487"/>
                </a:cubicBezTo>
                <a:cubicBezTo>
                  <a:pt x="-1548" y="382070"/>
                  <a:pt x="44490" y="250308"/>
                  <a:pt x="54015" y="212737"/>
                </a:cubicBezTo>
                <a:cubicBezTo>
                  <a:pt x="63540" y="175166"/>
                  <a:pt x="59836" y="152941"/>
                  <a:pt x="57190" y="146062"/>
                </a:cubicBezTo>
                <a:cubicBezTo>
                  <a:pt x="54544" y="139183"/>
                  <a:pt x="28086" y="189983"/>
                  <a:pt x="38140" y="171462"/>
                </a:cubicBezTo>
                <a:cubicBezTo>
                  <a:pt x="48194" y="152941"/>
                  <a:pt x="115398" y="-1576"/>
                  <a:pt x="11434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8F199570-BF36-1B18-BD15-24F3AAB1D0BF}"/>
              </a:ext>
            </a:extLst>
          </p:cNvPr>
          <p:cNvSpPr/>
          <p:nvPr/>
        </p:nvSpPr>
        <p:spPr>
          <a:xfrm>
            <a:off x="6740520" y="3875982"/>
            <a:ext cx="232073" cy="368993"/>
          </a:xfrm>
          <a:custGeom>
            <a:avLst/>
            <a:gdLst>
              <a:gd name="connsiteX0" fmla="*/ 231780 w 232073"/>
              <a:gd name="connsiteY0" fmla="*/ 693 h 368993"/>
              <a:gd name="connsiteX1" fmla="*/ 107955 w 232073"/>
              <a:gd name="connsiteY1" fmla="*/ 156268 h 368993"/>
              <a:gd name="connsiteX2" fmla="*/ 41280 w 232073"/>
              <a:gd name="connsiteY2" fmla="*/ 248343 h 368993"/>
              <a:gd name="connsiteX3" fmla="*/ 73030 w 232073"/>
              <a:gd name="connsiteY3" fmla="*/ 222943 h 368993"/>
              <a:gd name="connsiteX4" fmla="*/ 5 w 232073"/>
              <a:gd name="connsiteY4" fmla="*/ 368993 h 368993"/>
              <a:gd name="connsiteX5" fmla="*/ 69855 w 232073"/>
              <a:gd name="connsiteY5" fmla="*/ 222943 h 368993"/>
              <a:gd name="connsiteX6" fmla="*/ 231780 w 232073"/>
              <a:gd name="connsiteY6" fmla="*/ 693 h 36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073" h="368993">
                <a:moveTo>
                  <a:pt x="231780" y="693"/>
                </a:moveTo>
                <a:cubicBezTo>
                  <a:pt x="238130" y="-10419"/>
                  <a:pt x="139705" y="114993"/>
                  <a:pt x="107955" y="156268"/>
                </a:cubicBezTo>
                <a:cubicBezTo>
                  <a:pt x="76205" y="197543"/>
                  <a:pt x="47101" y="237231"/>
                  <a:pt x="41280" y="248343"/>
                </a:cubicBezTo>
                <a:cubicBezTo>
                  <a:pt x="35459" y="259455"/>
                  <a:pt x="79909" y="202835"/>
                  <a:pt x="73030" y="222943"/>
                </a:cubicBezTo>
                <a:cubicBezTo>
                  <a:pt x="66151" y="243051"/>
                  <a:pt x="534" y="368993"/>
                  <a:pt x="5" y="368993"/>
                </a:cubicBezTo>
                <a:cubicBezTo>
                  <a:pt x="-524" y="368993"/>
                  <a:pt x="35459" y="278505"/>
                  <a:pt x="69855" y="222943"/>
                </a:cubicBezTo>
                <a:cubicBezTo>
                  <a:pt x="104251" y="167381"/>
                  <a:pt x="225430" y="11805"/>
                  <a:pt x="231780" y="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88C3E529-0396-C1DE-D3AE-FC608C0AEF2F}"/>
              </a:ext>
            </a:extLst>
          </p:cNvPr>
          <p:cNvSpPr/>
          <p:nvPr/>
        </p:nvSpPr>
        <p:spPr>
          <a:xfrm>
            <a:off x="6606914" y="4107863"/>
            <a:ext cx="195352" cy="235762"/>
          </a:xfrm>
          <a:custGeom>
            <a:avLst/>
            <a:gdLst>
              <a:gd name="connsiteX0" fmla="*/ 193936 w 195352"/>
              <a:gd name="connsiteY0" fmla="*/ 587 h 235762"/>
              <a:gd name="connsiteX1" fmla="*/ 76461 w 195352"/>
              <a:gd name="connsiteY1" fmla="*/ 168862 h 235762"/>
              <a:gd name="connsiteX2" fmla="*/ 261 w 195352"/>
              <a:gd name="connsiteY2" fmla="*/ 235537 h 235762"/>
              <a:gd name="connsiteX3" fmla="*/ 101861 w 195352"/>
              <a:gd name="connsiteY3" fmla="*/ 149812 h 235762"/>
              <a:gd name="connsiteX4" fmla="*/ 136786 w 195352"/>
              <a:gd name="connsiteY4" fmla="*/ 114887 h 235762"/>
              <a:gd name="connsiteX5" fmla="*/ 193936 w 195352"/>
              <a:gd name="connsiteY5" fmla="*/ 587 h 23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52" h="235762">
                <a:moveTo>
                  <a:pt x="193936" y="587"/>
                </a:moveTo>
                <a:cubicBezTo>
                  <a:pt x="183882" y="9583"/>
                  <a:pt x="108740" y="129704"/>
                  <a:pt x="76461" y="168862"/>
                </a:cubicBezTo>
                <a:cubicBezTo>
                  <a:pt x="44182" y="208020"/>
                  <a:pt x="-3972" y="238712"/>
                  <a:pt x="261" y="235537"/>
                </a:cubicBezTo>
                <a:cubicBezTo>
                  <a:pt x="4494" y="232362"/>
                  <a:pt x="79107" y="169920"/>
                  <a:pt x="101861" y="149812"/>
                </a:cubicBezTo>
                <a:cubicBezTo>
                  <a:pt x="124615" y="129704"/>
                  <a:pt x="115619" y="141345"/>
                  <a:pt x="136786" y="114887"/>
                </a:cubicBezTo>
                <a:cubicBezTo>
                  <a:pt x="157953" y="88429"/>
                  <a:pt x="203990" y="-8409"/>
                  <a:pt x="193936" y="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CCE4CA94-F4B0-AB9C-F8F5-861CE1ABFA4D}"/>
              </a:ext>
            </a:extLst>
          </p:cNvPr>
          <p:cNvSpPr/>
          <p:nvPr/>
        </p:nvSpPr>
        <p:spPr>
          <a:xfrm>
            <a:off x="6861112" y="3018732"/>
            <a:ext cx="114078" cy="376795"/>
          </a:xfrm>
          <a:custGeom>
            <a:avLst/>
            <a:gdLst>
              <a:gd name="connsiteX0" fmla="*/ 63 w 114078"/>
              <a:gd name="connsiteY0" fmla="*/ 693 h 376795"/>
              <a:gd name="connsiteX1" fmla="*/ 108013 w 114078"/>
              <a:gd name="connsiteY1" fmla="*/ 362643 h 376795"/>
              <a:gd name="connsiteX2" fmla="*/ 92138 w 114078"/>
              <a:gd name="connsiteY2" fmla="*/ 273743 h 376795"/>
              <a:gd name="connsiteX3" fmla="*/ 63 w 114078"/>
              <a:gd name="connsiteY3" fmla="*/ 693 h 37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8" h="376795">
                <a:moveTo>
                  <a:pt x="63" y="693"/>
                </a:moveTo>
                <a:cubicBezTo>
                  <a:pt x="2709" y="15510"/>
                  <a:pt x="92667" y="317135"/>
                  <a:pt x="108013" y="362643"/>
                </a:cubicBezTo>
                <a:cubicBezTo>
                  <a:pt x="123359" y="408151"/>
                  <a:pt x="106425" y="334597"/>
                  <a:pt x="92138" y="273743"/>
                </a:cubicBezTo>
                <a:cubicBezTo>
                  <a:pt x="77851" y="212889"/>
                  <a:pt x="-2583" y="-14124"/>
                  <a:pt x="63" y="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81B983A0-5574-95DA-C14D-A65F4C2FACDD}"/>
              </a:ext>
            </a:extLst>
          </p:cNvPr>
          <p:cNvSpPr/>
          <p:nvPr/>
        </p:nvSpPr>
        <p:spPr>
          <a:xfrm>
            <a:off x="6616619" y="4072707"/>
            <a:ext cx="235685" cy="296585"/>
          </a:xfrm>
          <a:custGeom>
            <a:avLst/>
            <a:gdLst>
              <a:gd name="connsiteX0" fmla="*/ 231856 w 235685"/>
              <a:gd name="connsiteY0" fmla="*/ 10343 h 296585"/>
              <a:gd name="connsiteX1" fmla="*/ 98506 w 235685"/>
              <a:gd name="connsiteY1" fmla="*/ 223068 h 296585"/>
              <a:gd name="connsiteX2" fmla="*/ 81 w 235685"/>
              <a:gd name="connsiteY2" fmla="*/ 296093 h 296585"/>
              <a:gd name="connsiteX3" fmla="*/ 114381 w 235685"/>
              <a:gd name="connsiteY3" fmla="*/ 194493 h 296585"/>
              <a:gd name="connsiteX4" fmla="*/ 193756 w 235685"/>
              <a:gd name="connsiteY4" fmla="*/ 48443 h 296585"/>
              <a:gd name="connsiteX5" fmla="*/ 231856 w 235685"/>
              <a:gd name="connsiteY5" fmla="*/ 10343 h 29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685" h="296585">
                <a:moveTo>
                  <a:pt x="231856" y="10343"/>
                </a:moveTo>
                <a:cubicBezTo>
                  <a:pt x="215981" y="39447"/>
                  <a:pt x="137135" y="175443"/>
                  <a:pt x="98506" y="223068"/>
                </a:cubicBezTo>
                <a:cubicBezTo>
                  <a:pt x="59877" y="270693"/>
                  <a:pt x="-2565" y="300855"/>
                  <a:pt x="81" y="296093"/>
                </a:cubicBezTo>
                <a:cubicBezTo>
                  <a:pt x="2727" y="291331"/>
                  <a:pt x="82102" y="235768"/>
                  <a:pt x="114381" y="194493"/>
                </a:cubicBezTo>
                <a:cubicBezTo>
                  <a:pt x="146660" y="153218"/>
                  <a:pt x="177352" y="77018"/>
                  <a:pt x="193756" y="48443"/>
                </a:cubicBezTo>
                <a:cubicBezTo>
                  <a:pt x="210160" y="19868"/>
                  <a:pt x="247731" y="-18761"/>
                  <a:pt x="231856" y="10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320CD844-AF85-42B1-233A-2501533A570B}"/>
              </a:ext>
            </a:extLst>
          </p:cNvPr>
          <p:cNvSpPr/>
          <p:nvPr/>
        </p:nvSpPr>
        <p:spPr>
          <a:xfrm>
            <a:off x="6397487" y="4111625"/>
            <a:ext cx="174767" cy="228737"/>
          </a:xfrm>
          <a:custGeom>
            <a:avLst/>
            <a:gdLst>
              <a:gd name="connsiteX0" fmla="*/ 12838 w 174767"/>
              <a:gd name="connsiteY0" fmla="*/ 0 h 228737"/>
              <a:gd name="connsiteX1" fmla="*/ 16013 w 174767"/>
              <a:gd name="connsiteY1" fmla="*/ 155575 h 228737"/>
              <a:gd name="connsiteX2" fmla="*/ 60463 w 174767"/>
              <a:gd name="connsiteY2" fmla="*/ 203200 h 228737"/>
              <a:gd name="connsiteX3" fmla="*/ 47763 w 174767"/>
              <a:gd name="connsiteY3" fmla="*/ 222250 h 228737"/>
              <a:gd name="connsiteX4" fmla="*/ 108088 w 174767"/>
              <a:gd name="connsiteY4" fmla="*/ 222250 h 228737"/>
              <a:gd name="connsiteX5" fmla="*/ 174763 w 174767"/>
              <a:gd name="connsiteY5" fmla="*/ 193675 h 228737"/>
              <a:gd name="connsiteX6" fmla="*/ 104913 w 174767"/>
              <a:gd name="connsiteY6" fmla="*/ 228600 h 228737"/>
              <a:gd name="connsiteX7" fmla="*/ 38238 w 174767"/>
              <a:gd name="connsiteY7" fmla="*/ 177800 h 228737"/>
              <a:gd name="connsiteX8" fmla="*/ 138 w 174767"/>
              <a:gd name="connsiteY8" fmla="*/ 139700 h 228737"/>
              <a:gd name="connsiteX9" fmla="*/ 25538 w 174767"/>
              <a:gd name="connsiteY9" fmla="*/ 155575 h 228737"/>
              <a:gd name="connsiteX10" fmla="*/ 12838 w 174767"/>
              <a:gd name="connsiteY10" fmla="*/ 0 h 2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767" h="228737">
                <a:moveTo>
                  <a:pt x="12838" y="0"/>
                </a:moveTo>
                <a:cubicBezTo>
                  <a:pt x="11251" y="0"/>
                  <a:pt x="8075" y="121708"/>
                  <a:pt x="16013" y="155575"/>
                </a:cubicBezTo>
                <a:cubicBezTo>
                  <a:pt x="23951" y="189442"/>
                  <a:pt x="55171" y="192088"/>
                  <a:pt x="60463" y="203200"/>
                </a:cubicBezTo>
                <a:cubicBezTo>
                  <a:pt x="65755" y="214313"/>
                  <a:pt x="39825" y="219075"/>
                  <a:pt x="47763" y="222250"/>
                </a:cubicBezTo>
                <a:cubicBezTo>
                  <a:pt x="55701" y="225425"/>
                  <a:pt x="86921" y="227012"/>
                  <a:pt x="108088" y="222250"/>
                </a:cubicBezTo>
                <a:cubicBezTo>
                  <a:pt x="129255" y="217488"/>
                  <a:pt x="175292" y="192617"/>
                  <a:pt x="174763" y="193675"/>
                </a:cubicBezTo>
                <a:cubicBezTo>
                  <a:pt x="174234" y="194733"/>
                  <a:pt x="127667" y="231246"/>
                  <a:pt x="104913" y="228600"/>
                </a:cubicBezTo>
                <a:cubicBezTo>
                  <a:pt x="82159" y="225954"/>
                  <a:pt x="55700" y="192617"/>
                  <a:pt x="38238" y="177800"/>
                </a:cubicBezTo>
                <a:cubicBezTo>
                  <a:pt x="20776" y="162983"/>
                  <a:pt x="2255" y="143404"/>
                  <a:pt x="138" y="139700"/>
                </a:cubicBezTo>
                <a:cubicBezTo>
                  <a:pt x="-1979" y="135996"/>
                  <a:pt x="20776" y="175154"/>
                  <a:pt x="25538" y="155575"/>
                </a:cubicBezTo>
                <a:cubicBezTo>
                  <a:pt x="30300" y="135996"/>
                  <a:pt x="14425" y="0"/>
                  <a:pt x="1283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F562D3F5-6F7D-AEEC-CE11-83D7C4BAD1AF}"/>
              </a:ext>
            </a:extLst>
          </p:cNvPr>
          <p:cNvSpPr/>
          <p:nvPr/>
        </p:nvSpPr>
        <p:spPr>
          <a:xfrm>
            <a:off x="6511922" y="4127490"/>
            <a:ext cx="98428" cy="212777"/>
          </a:xfrm>
          <a:custGeom>
            <a:avLst/>
            <a:gdLst>
              <a:gd name="connsiteX0" fmla="*/ 3 w 98428"/>
              <a:gd name="connsiteY0" fmla="*/ 10 h 212777"/>
              <a:gd name="connsiteX1" fmla="*/ 82553 w 98428"/>
              <a:gd name="connsiteY1" fmla="*/ 111135 h 212777"/>
              <a:gd name="connsiteX2" fmla="*/ 53978 w 98428"/>
              <a:gd name="connsiteY2" fmla="*/ 177810 h 212777"/>
              <a:gd name="connsiteX3" fmla="*/ 98428 w 98428"/>
              <a:gd name="connsiteY3" fmla="*/ 212735 h 212777"/>
              <a:gd name="connsiteX4" fmla="*/ 53978 w 98428"/>
              <a:gd name="connsiteY4" fmla="*/ 171460 h 212777"/>
              <a:gd name="connsiteX5" fmla="*/ 79378 w 98428"/>
              <a:gd name="connsiteY5" fmla="*/ 117485 h 212777"/>
              <a:gd name="connsiteX6" fmla="*/ 3 w 98428"/>
              <a:gd name="connsiteY6" fmla="*/ 10 h 21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28" h="212777">
                <a:moveTo>
                  <a:pt x="3" y="10"/>
                </a:moveTo>
                <a:cubicBezTo>
                  <a:pt x="532" y="-1048"/>
                  <a:pt x="73557" y="81502"/>
                  <a:pt x="82553" y="111135"/>
                </a:cubicBezTo>
                <a:cubicBezTo>
                  <a:pt x="91549" y="140768"/>
                  <a:pt x="51332" y="160877"/>
                  <a:pt x="53978" y="177810"/>
                </a:cubicBezTo>
                <a:cubicBezTo>
                  <a:pt x="56624" y="194743"/>
                  <a:pt x="98428" y="213793"/>
                  <a:pt x="98428" y="212735"/>
                </a:cubicBezTo>
                <a:cubicBezTo>
                  <a:pt x="98428" y="211677"/>
                  <a:pt x="57153" y="187335"/>
                  <a:pt x="53978" y="171460"/>
                </a:cubicBezTo>
                <a:cubicBezTo>
                  <a:pt x="50803" y="155585"/>
                  <a:pt x="93136" y="148706"/>
                  <a:pt x="79378" y="117485"/>
                </a:cubicBezTo>
                <a:cubicBezTo>
                  <a:pt x="65620" y="86264"/>
                  <a:pt x="-526" y="1068"/>
                  <a:pt x="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22F31B6D-0A3D-D425-8E42-56EE340C254E}"/>
              </a:ext>
            </a:extLst>
          </p:cNvPr>
          <p:cNvSpPr/>
          <p:nvPr/>
        </p:nvSpPr>
        <p:spPr>
          <a:xfrm>
            <a:off x="6445207" y="4063900"/>
            <a:ext cx="111365" cy="252570"/>
          </a:xfrm>
          <a:custGeom>
            <a:avLst/>
            <a:gdLst>
              <a:gd name="connsiteX0" fmla="*/ 15918 w 111365"/>
              <a:gd name="connsiteY0" fmla="*/ 100 h 252570"/>
              <a:gd name="connsiteX1" fmla="*/ 73068 w 111365"/>
              <a:gd name="connsiteY1" fmla="*/ 168375 h 252570"/>
              <a:gd name="connsiteX2" fmla="*/ 111168 w 111365"/>
              <a:gd name="connsiteY2" fmla="*/ 250925 h 252570"/>
              <a:gd name="connsiteX3" fmla="*/ 88943 w 111365"/>
              <a:gd name="connsiteY3" fmla="*/ 225525 h 252570"/>
              <a:gd name="connsiteX4" fmla="*/ 43 w 111365"/>
              <a:gd name="connsiteY4" fmla="*/ 123925 h 252570"/>
              <a:gd name="connsiteX5" fmla="*/ 76243 w 111365"/>
              <a:gd name="connsiteY5" fmla="*/ 193775 h 252570"/>
              <a:gd name="connsiteX6" fmla="*/ 15918 w 111365"/>
              <a:gd name="connsiteY6" fmla="*/ 100 h 25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365" h="252570">
                <a:moveTo>
                  <a:pt x="15918" y="100"/>
                </a:moveTo>
                <a:cubicBezTo>
                  <a:pt x="15389" y="-4133"/>
                  <a:pt x="57193" y="126571"/>
                  <a:pt x="73068" y="168375"/>
                </a:cubicBezTo>
                <a:cubicBezTo>
                  <a:pt x="88943" y="210179"/>
                  <a:pt x="108522" y="241400"/>
                  <a:pt x="111168" y="250925"/>
                </a:cubicBezTo>
                <a:cubicBezTo>
                  <a:pt x="113814" y="260450"/>
                  <a:pt x="88943" y="225525"/>
                  <a:pt x="88943" y="225525"/>
                </a:cubicBezTo>
                <a:cubicBezTo>
                  <a:pt x="70422" y="204358"/>
                  <a:pt x="2160" y="129217"/>
                  <a:pt x="43" y="123925"/>
                </a:cubicBezTo>
                <a:cubicBezTo>
                  <a:pt x="-2074" y="118633"/>
                  <a:pt x="74656" y="207533"/>
                  <a:pt x="76243" y="193775"/>
                </a:cubicBezTo>
                <a:cubicBezTo>
                  <a:pt x="77830" y="180017"/>
                  <a:pt x="16447" y="4333"/>
                  <a:pt x="15918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31ADACC8-D8C7-110B-B18D-CF21174C5D3D}"/>
              </a:ext>
            </a:extLst>
          </p:cNvPr>
          <p:cNvSpPr/>
          <p:nvPr/>
        </p:nvSpPr>
        <p:spPr>
          <a:xfrm>
            <a:off x="6813504" y="3092414"/>
            <a:ext cx="121001" cy="338800"/>
          </a:xfrm>
          <a:custGeom>
            <a:avLst/>
            <a:gdLst>
              <a:gd name="connsiteX0" fmla="*/ 46 w 121001"/>
              <a:gd name="connsiteY0" fmla="*/ 36 h 338800"/>
              <a:gd name="connsiteX1" fmla="*/ 88946 w 121001"/>
              <a:gd name="connsiteY1" fmla="*/ 203236 h 338800"/>
              <a:gd name="connsiteX2" fmla="*/ 120696 w 121001"/>
              <a:gd name="connsiteY2" fmla="*/ 336586 h 338800"/>
              <a:gd name="connsiteX3" fmla="*/ 104821 w 121001"/>
              <a:gd name="connsiteY3" fmla="*/ 279436 h 338800"/>
              <a:gd name="connsiteX4" fmla="*/ 101646 w 121001"/>
              <a:gd name="connsiteY4" fmla="*/ 187361 h 338800"/>
              <a:gd name="connsiteX5" fmla="*/ 46 w 121001"/>
              <a:gd name="connsiteY5" fmla="*/ 36 h 3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01" h="338800">
                <a:moveTo>
                  <a:pt x="46" y="36"/>
                </a:moveTo>
                <a:cubicBezTo>
                  <a:pt x="-2071" y="2682"/>
                  <a:pt x="68838" y="147144"/>
                  <a:pt x="88946" y="203236"/>
                </a:cubicBezTo>
                <a:cubicBezTo>
                  <a:pt x="109054" y="259328"/>
                  <a:pt x="118050" y="323886"/>
                  <a:pt x="120696" y="336586"/>
                </a:cubicBezTo>
                <a:cubicBezTo>
                  <a:pt x="123342" y="349286"/>
                  <a:pt x="107996" y="304307"/>
                  <a:pt x="104821" y="279436"/>
                </a:cubicBezTo>
                <a:cubicBezTo>
                  <a:pt x="101646" y="254565"/>
                  <a:pt x="118579" y="233398"/>
                  <a:pt x="101646" y="187361"/>
                </a:cubicBezTo>
                <a:cubicBezTo>
                  <a:pt x="84713" y="141324"/>
                  <a:pt x="2163" y="-2610"/>
                  <a:pt x="46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34FEEA3D-ACAB-DB45-1682-279D390A54A3}"/>
              </a:ext>
            </a:extLst>
          </p:cNvPr>
          <p:cNvSpPr/>
          <p:nvPr/>
        </p:nvSpPr>
        <p:spPr>
          <a:xfrm>
            <a:off x="6473107" y="3019374"/>
            <a:ext cx="96965" cy="190830"/>
          </a:xfrm>
          <a:custGeom>
            <a:avLst/>
            <a:gdLst>
              <a:gd name="connsiteX0" fmla="*/ 3893 w 96965"/>
              <a:gd name="connsiteY0" fmla="*/ 51 h 190830"/>
              <a:gd name="connsiteX1" fmla="*/ 73743 w 96965"/>
              <a:gd name="connsiteY1" fmla="*/ 114351 h 190830"/>
              <a:gd name="connsiteX2" fmla="*/ 70568 w 96965"/>
              <a:gd name="connsiteY2" fmla="*/ 98476 h 190830"/>
              <a:gd name="connsiteX3" fmla="*/ 80093 w 96965"/>
              <a:gd name="connsiteY3" fmla="*/ 184201 h 190830"/>
              <a:gd name="connsiteX4" fmla="*/ 51518 w 96965"/>
              <a:gd name="connsiteY4" fmla="*/ 146101 h 190830"/>
              <a:gd name="connsiteX5" fmla="*/ 718 w 96965"/>
              <a:gd name="connsiteY5" fmla="*/ 108001 h 190830"/>
              <a:gd name="connsiteX6" fmla="*/ 92793 w 96965"/>
              <a:gd name="connsiteY6" fmla="*/ 190551 h 190830"/>
              <a:gd name="connsiteX7" fmla="*/ 73743 w 96965"/>
              <a:gd name="connsiteY7" fmla="*/ 130226 h 190830"/>
              <a:gd name="connsiteX8" fmla="*/ 3893 w 96965"/>
              <a:gd name="connsiteY8" fmla="*/ 51 h 19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965" h="190830">
                <a:moveTo>
                  <a:pt x="3893" y="51"/>
                </a:moveTo>
                <a:cubicBezTo>
                  <a:pt x="3893" y="-2595"/>
                  <a:pt x="62631" y="97947"/>
                  <a:pt x="73743" y="114351"/>
                </a:cubicBezTo>
                <a:cubicBezTo>
                  <a:pt x="84855" y="130755"/>
                  <a:pt x="69510" y="86834"/>
                  <a:pt x="70568" y="98476"/>
                </a:cubicBezTo>
                <a:cubicBezTo>
                  <a:pt x="71626" y="110118"/>
                  <a:pt x="83268" y="176263"/>
                  <a:pt x="80093" y="184201"/>
                </a:cubicBezTo>
                <a:cubicBezTo>
                  <a:pt x="76918" y="192139"/>
                  <a:pt x="64747" y="158801"/>
                  <a:pt x="51518" y="146101"/>
                </a:cubicBezTo>
                <a:cubicBezTo>
                  <a:pt x="38289" y="133401"/>
                  <a:pt x="-6161" y="100593"/>
                  <a:pt x="718" y="108001"/>
                </a:cubicBezTo>
                <a:cubicBezTo>
                  <a:pt x="7597" y="115409"/>
                  <a:pt x="80622" y="186847"/>
                  <a:pt x="92793" y="190551"/>
                </a:cubicBezTo>
                <a:cubicBezTo>
                  <a:pt x="104964" y="194255"/>
                  <a:pt x="88030" y="160388"/>
                  <a:pt x="73743" y="130226"/>
                </a:cubicBezTo>
                <a:cubicBezTo>
                  <a:pt x="59456" y="100064"/>
                  <a:pt x="3893" y="2697"/>
                  <a:pt x="3893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169D6368-2FB4-A68C-0AE3-A6C5B35AB58D}"/>
              </a:ext>
            </a:extLst>
          </p:cNvPr>
          <p:cNvSpPr/>
          <p:nvPr/>
        </p:nvSpPr>
        <p:spPr>
          <a:xfrm>
            <a:off x="6625953" y="3003380"/>
            <a:ext cx="230908" cy="213874"/>
          </a:xfrm>
          <a:custGeom>
            <a:avLst/>
            <a:gdLst>
              <a:gd name="connsiteX0" fmla="*/ 272 w 230908"/>
              <a:gd name="connsiteY0" fmla="*/ 170 h 213874"/>
              <a:gd name="connsiteX1" fmla="*/ 139972 w 230908"/>
              <a:gd name="connsiteY1" fmla="*/ 104945 h 213874"/>
              <a:gd name="connsiteX2" fmla="*/ 127272 w 230908"/>
              <a:gd name="connsiteY2" fmla="*/ 79545 h 213874"/>
              <a:gd name="connsiteX3" fmla="*/ 228872 w 230908"/>
              <a:gd name="connsiteY3" fmla="*/ 212895 h 213874"/>
              <a:gd name="connsiteX4" fmla="*/ 181247 w 230908"/>
              <a:gd name="connsiteY4" fmla="*/ 133520 h 213874"/>
              <a:gd name="connsiteX5" fmla="*/ 272 w 230908"/>
              <a:gd name="connsiteY5" fmla="*/ 170 h 21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908" h="213874">
                <a:moveTo>
                  <a:pt x="272" y="170"/>
                </a:moveTo>
                <a:cubicBezTo>
                  <a:pt x="-6607" y="-4592"/>
                  <a:pt x="118805" y="91716"/>
                  <a:pt x="139972" y="104945"/>
                </a:cubicBezTo>
                <a:cubicBezTo>
                  <a:pt x="161139" y="118174"/>
                  <a:pt x="112455" y="61553"/>
                  <a:pt x="127272" y="79545"/>
                </a:cubicBezTo>
                <a:cubicBezTo>
                  <a:pt x="142089" y="97537"/>
                  <a:pt x="219876" y="203899"/>
                  <a:pt x="228872" y="212895"/>
                </a:cubicBezTo>
                <a:cubicBezTo>
                  <a:pt x="237868" y="221891"/>
                  <a:pt x="216172" y="166858"/>
                  <a:pt x="181247" y="133520"/>
                </a:cubicBezTo>
                <a:cubicBezTo>
                  <a:pt x="146322" y="100183"/>
                  <a:pt x="7151" y="4932"/>
                  <a:pt x="272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B7F7CDEB-F342-B6AE-9D57-DDE641572B5B}"/>
              </a:ext>
            </a:extLst>
          </p:cNvPr>
          <p:cNvSpPr/>
          <p:nvPr/>
        </p:nvSpPr>
        <p:spPr>
          <a:xfrm>
            <a:off x="6830112" y="3235160"/>
            <a:ext cx="145395" cy="683290"/>
          </a:xfrm>
          <a:custGeom>
            <a:avLst/>
            <a:gdLst>
              <a:gd name="connsiteX0" fmla="*/ 24713 w 145395"/>
              <a:gd name="connsiteY0" fmla="*/ 165 h 683290"/>
              <a:gd name="connsiteX1" fmla="*/ 94563 w 145395"/>
              <a:gd name="connsiteY1" fmla="*/ 231940 h 683290"/>
              <a:gd name="connsiteX2" fmla="*/ 107263 w 145395"/>
              <a:gd name="connsiteY2" fmla="*/ 171615 h 683290"/>
              <a:gd name="connsiteX3" fmla="*/ 107263 w 145395"/>
              <a:gd name="connsiteY3" fmla="*/ 317665 h 683290"/>
              <a:gd name="connsiteX4" fmla="*/ 37413 w 145395"/>
              <a:gd name="connsiteY4" fmla="*/ 457365 h 683290"/>
              <a:gd name="connsiteX5" fmla="*/ 50113 w 145395"/>
              <a:gd name="connsiteY5" fmla="*/ 412915 h 683290"/>
              <a:gd name="connsiteX6" fmla="*/ 2488 w 145395"/>
              <a:gd name="connsiteY6" fmla="*/ 676440 h 683290"/>
              <a:gd name="connsiteX7" fmla="*/ 21538 w 145395"/>
              <a:gd name="connsiteY7" fmla="*/ 584365 h 683290"/>
              <a:gd name="connsiteX8" fmla="*/ 145363 w 145395"/>
              <a:gd name="connsiteY8" fmla="*/ 352590 h 683290"/>
              <a:gd name="connsiteX9" fmla="*/ 34238 w 145395"/>
              <a:gd name="connsiteY9" fmla="*/ 530390 h 683290"/>
              <a:gd name="connsiteX10" fmla="*/ 78688 w 145395"/>
              <a:gd name="connsiteY10" fmla="*/ 346240 h 683290"/>
              <a:gd name="connsiteX11" fmla="*/ 119963 w 145395"/>
              <a:gd name="connsiteY11" fmla="*/ 273215 h 683290"/>
              <a:gd name="connsiteX12" fmla="*/ 24713 w 145395"/>
              <a:gd name="connsiteY12" fmla="*/ 165 h 68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395" h="683290">
                <a:moveTo>
                  <a:pt x="24713" y="165"/>
                </a:moveTo>
                <a:cubicBezTo>
                  <a:pt x="20480" y="-6714"/>
                  <a:pt x="80805" y="203365"/>
                  <a:pt x="94563" y="231940"/>
                </a:cubicBezTo>
                <a:cubicBezTo>
                  <a:pt x="108321" y="260515"/>
                  <a:pt x="105146" y="157328"/>
                  <a:pt x="107263" y="171615"/>
                </a:cubicBezTo>
                <a:cubicBezTo>
                  <a:pt x="109380" y="185903"/>
                  <a:pt x="118905" y="270040"/>
                  <a:pt x="107263" y="317665"/>
                </a:cubicBezTo>
                <a:cubicBezTo>
                  <a:pt x="95621" y="365290"/>
                  <a:pt x="46938" y="441490"/>
                  <a:pt x="37413" y="457365"/>
                </a:cubicBezTo>
                <a:cubicBezTo>
                  <a:pt x="27888" y="473240"/>
                  <a:pt x="55934" y="376403"/>
                  <a:pt x="50113" y="412915"/>
                </a:cubicBezTo>
                <a:cubicBezTo>
                  <a:pt x="44292" y="449427"/>
                  <a:pt x="7250" y="647865"/>
                  <a:pt x="2488" y="676440"/>
                </a:cubicBezTo>
                <a:cubicBezTo>
                  <a:pt x="-2274" y="705015"/>
                  <a:pt x="-2274" y="638340"/>
                  <a:pt x="21538" y="584365"/>
                </a:cubicBezTo>
                <a:cubicBezTo>
                  <a:pt x="45350" y="530390"/>
                  <a:pt x="143246" y="361586"/>
                  <a:pt x="145363" y="352590"/>
                </a:cubicBezTo>
                <a:cubicBezTo>
                  <a:pt x="147480" y="343594"/>
                  <a:pt x="45350" y="531448"/>
                  <a:pt x="34238" y="530390"/>
                </a:cubicBezTo>
                <a:cubicBezTo>
                  <a:pt x="23126" y="529332"/>
                  <a:pt x="64401" y="389102"/>
                  <a:pt x="78688" y="346240"/>
                </a:cubicBezTo>
                <a:cubicBezTo>
                  <a:pt x="92975" y="303378"/>
                  <a:pt x="131605" y="329836"/>
                  <a:pt x="119963" y="273215"/>
                </a:cubicBezTo>
                <a:cubicBezTo>
                  <a:pt x="108321" y="216594"/>
                  <a:pt x="28946" y="7044"/>
                  <a:pt x="24713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50761138-6BD1-B0A5-423E-64D0674FA1E7}"/>
              </a:ext>
            </a:extLst>
          </p:cNvPr>
          <p:cNvSpPr/>
          <p:nvPr/>
        </p:nvSpPr>
        <p:spPr>
          <a:xfrm>
            <a:off x="6619330" y="3015240"/>
            <a:ext cx="243285" cy="274253"/>
          </a:xfrm>
          <a:custGeom>
            <a:avLst/>
            <a:gdLst>
              <a:gd name="connsiteX0" fmla="*/ 545 w 243285"/>
              <a:gd name="connsiteY0" fmla="*/ 1010 h 274253"/>
              <a:gd name="connsiteX1" fmla="*/ 235495 w 243285"/>
              <a:gd name="connsiteY1" fmla="*/ 267710 h 274253"/>
              <a:gd name="connsiteX2" fmla="*/ 171995 w 243285"/>
              <a:gd name="connsiteY2" fmla="*/ 178810 h 274253"/>
              <a:gd name="connsiteX3" fmla="*/ 545 w 243285"/>
              <a:gd name="connsiteY3" fmla="*/ 1010 h 27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285" h="274253">
                <a:moveTo>
                  <a:pt x="545" y="1010"/>
                </a:moveTo>
                <a:cubicBezTo>
                  <a:pt x="11128" y="15827"/>
                  <a:pt x="206920" y="238077"/>
                  <a:pt x="235495" y="267710"/>
                </a:cubicBezTo>
                <a:cubicBezTo>
                  <a:pt x="264070" y="297343"/>
                  <a:pt x="207449" y="219026"/>
                  <a:pt x="171995" y="178810"/>
                </a:cubicBezTo>
                <a:cubicBezTo>
                  <a:pt x="136541" y="138594"/>
                  <a:pt x="-10038" y="-13807"/>
                  <a:pt x="545" y="1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C928DED2-5918-FC1B-4ED9-020C9A529747}"/>
              </a:ext>
            </a:extLst>
          </p:cNvPr>
          <p:cNvSpPr/>
          <p:nvPr/>
        </p:nvSpPr>
        <p:spPr>
          <a:xfrm>
            <a:off x="6416644" y="3114598"/>
            <a:ext cx="194562" cy="120994"/>
          </a:xfrm>
          <a:custGeom>
            <a:avLst/>
            <a:gdLst>
              <a:gd name="connsiteX0" fmla="*/ 31 w 194562"/>
              <a:gd name="connsiteY0" fmla="*/ 77 h 120994"/>
              <a:gd name="connsiteX1" fmla="*/ 95281 w 194562"/>
              <a:gd name="connsiteY1" fmla="*/ 92152 h 120994"/>
              <a:gd name="connsiteX2" fmla="*/ 104806 w 194562"/>
              <a:gd name="connsiteY2" fmla="*/ 108027 h 120994"/>
              <a:gd name="connsiteX3" fmla="*/ 22256 w 194562"/>
              <a:gd name="connsiteY3" fmla="*/ 108027 h 120994"/>
              <a:gd name="connsiteX4" fmla="*/ 193706 w 194562"/>
              <a:gd name="connsiteY4" fmla="*/ 117552 h 120994"/>
              <a:gd name="connsiteX5" fmla="*/ 85756 w 194562"/>
              <a:gd name="connsiteY5" fmla="*/ 111202 h 120994"/>
              <a:gd name="connsiteX6" fmla="*/ 31 w 194562"/>
              <a:gd name="connsiteY6" fmla="*/ 77 h 12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562" h="120994">
                <a:moveTo>
                  <a:pt x="31" y="77"/>
                </a:moveTo>
                <a:cubicBezTo>
                  <a:pt x="1618" y="-3098"/>
                  <a:pt x="95281" y="92152"/>
                  <a:pt x="95281" y="92152"/>
                </a:cubicBezTo>
                <a:cubicBezTo>
                  <a:pt x="112743" y="110144"/>
                  <a:pt x="116977" y="105381"/>
                  <a:pt x="104806" y="108027"/>
                </a:cubicBezTo>
                <a:cubicBezTo>
                  <a:pt x="92635" y="110673"/>
                  <a:pt x="7439" y="106440"/>
                  <a:pt x="22256" y="108027"/>
                </a:cubicBezTo>
                <a:cubicBezTo>
                  <a:pt x="37073" y="109614"/>
                  <a:pt x="193706" y="117552"/>
                  <a:pt x="193706" y="117552"/>
                </a:cubicBezTo>
                <a:cubicBezTo>
                  <a:pt x="204289" y="118081"/>
                  <a:pt x="113802" y="128135"/>
                  <a:pt x="85756" y="111202"/>
                </a:cubicBezTo>
                <a:cubicBezTo>
                  <a:pt x="57710" y="94269"/>
                  <a:pt x="-1556" y="3252"/>
                  <a:pt x="31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EC5BA6A5-9729-C901-02C9-E83C267240E4}"/>
              </a:ext>
            </a:extLst>
          </p:cNvPr>
          <p:cNvSpPr/>
          <p:nvPr/>
        </p:nvSpPr>
        <p:spPr>
          <a:xfrm>
            <a:off x="6603873" y="3012577"/>
            <a:ext cx="156297" cy="207580"/>
          </a:xfrm>
          <a:custGeom>
            <a:avLst/>
            <a:gdLst>
              <a:gd name="connsiteX0" fmla="*/ 16002 w 156297"/>
              <a:gd name="connsiteY0" fmla="*/ 498 h 207580"/>
              <a:gd name="connsiteX1" fmla="*/ 22352 w 156297"/>
              <a:gd name="connsiteY1" fmla="*/ 92573 h 207580"/>
              <a:gd name="connsiteX2" fmla="*/ 82677 w 156297"/>
              <a:gd name="connsiteY2" fmla="*/ 133848 h 207580"/>
              <a:gd name="connsiteX3" fmla="*/ 3302 w 156297"/>
              <a:gd name="connsiteY3" fmla="*/ 105273 h 207580"/>
              <a:gd name="connsiteX4" fmla="*/ 155702 w 156297"/>
              <a:gd name="connsiteY4" fmla="*/ 206873 h 207580"/>
              <a:gd name="connsiteX5" fmla="*/ 54102 w 156297"/>
              <a:gd name="connsiteY5" fmla="*/ 149723 h 207580"/>
              <a:gd name="connsiteX6" fmla="*/ 127 w 156297"/>
              <a:gd name="connsiteY6" fmla="*/ 137023 h 207580"/>
              <a:gd name="connsiteX7" fmla="*/ 16002 w 156297"/>
              <a:gd name="connsiteY7" fmla="*/ 498 h 20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97" h="207580">
                <a:moveTo>
                  <a:pt x="16002" y="498"/>
                </a:moveTo>
                <a:cubicBezTo>
                  <a:pt x="19706" y="-6910"/>
                  <a:pt x="11240" y="70348"/>
                  <a:pt x="22352" y="92573"/>
                </a:cubicBezTo>
                <a:cubicBezTo>
                  <a:pt x="33464" y="114798"/>
                  <a:pt x="85852" y="131731"/>
                  <a:pt x="82677" y="133848"/>
                </a:cubicBezTo>
                <a:cubicBezTo>
                  <a:pt x="79502" y="135965"/>
                  <a:pt x="-8869" y="93102"/>
                  <a:pt x="3302" y="105273"/>
                </a:cubicBezTo>
                <a:cubicBezTo>
                  <a:pt x="15473" y="117444"/>
                  <a:pt x="147235" y="199465"/>
                  <a:pt x="155702" y="206873"/>
                </a:cubicBezTo>
                <a:cubicBezTo>
                  <a:pt x="164169" y="214281"/>
                  <a:pt x="80031" y="161365"/>
                  <a:pt x="54102" y="149723"/>
                </a:cubicBezTo>
                <a:cubicBezTo>
                  <a:pt x="28173" y="138081"/>
                  <a:pt x="1714" y="161365"/>
                  <a:pt x="127" y="137023"/>
                </a:cubicBezTo>
                <a:cubicBezTo>
                  <a:pt x="-1461" y="112681"/>
                  <a:pt x="12298" y="7906"/>
                  <a:pt x="16002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F91D6F5A-10CC-FC13-F82B-414F8C72B669}"/>
              </a:ext>
            </a:extLst>
          </p:cNvPr>
          <p:cNvSpPr/>
          <p:nvPr/>
        </p:nvSpPr>
        <p:spPr>
          <a:xfrm>
            <a:off x="6431749" y="3235270"/>
            <a:ext cx="331520" cy="42190"/>
          </a:xfrm>
          <a:custGeom>
            <a:avLst/>
            <a:gdLst>
              <a:gd name="connsiteX0" fmla="*/ 801 w 331520"/>
              <a:gd name="connsiteY0" fmla="*/ 22280 h 42190"/>
              <a:gd name="connsiteX1" fmla="*/ 108751 w 331520"/>
              <a:gd name="connsiteY1" fmla="*/ 34980 h 42190"/>
              <a:gd name="connsiteX2" fmla="*/ 184951 w 331520"/>
              <a:gd name="connsiteY2" fmla="*/ 31805 h 42190"/>
              <a:gd name="connsiteX3" fmla="*/ 162726 w 331520"/>
              <a:gd name="connsiteY3" fmla="*/ 41330 h 42190"/>
              <a:gd name="connsiteX4" fmla="*/ 321476 w 331520"/>
              <a:gd name="connsiteY4" fmla="*/ 6405 h 42190"/>
              <a:gd name="connsiteX5" fmla="*/ 299251 w 331520"/>
              <a:gd name="connsiteY5" fmla="*/ 3230 h 42190"/>
              <a:gd name="connsiteX6" fmla="*/ 169076 w 331520"/>
              <a:gd name="connsiteY6" fmla="*/ 41330 h 42190"/>
              <a:gd name="connsiteX7" fmla="*/ 801 w 331520"/>
              <a:gd name="connsiteY7" fmla="*/ 22280 h 4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520" h="42190">
                <a:moveTo>
                  <a:pt x="801" y="22280"/>
                </a:moveTo>
                <a:cubicBezTo>
                  <a:pt x="-9253" y="21222"/>
                  <a:pt x="78059" y="33393"/>
                  <a:pt x="108751" y="34980"/>
                </a:cubicBezTo>
                <a:cubicBezTo>
                  <a:pt x="139443" y="36568"/>
                  <a:pt x="175955" y="30747"/>
                  <a:pt x="184951" y="31805"/>
                </a:cubicBezTo>
                <a:cubicBezTo>
                  <a:pt x="193947" y="32863"/>
                  <a:pt x="139972" y="45563"/>
                  <a:pt x="162726" y="41330"/>
                </a:cubicBezTo>
                <a:cubicBezTo>
                  <a:pt x="185480" y="37097"/>
                  <a:pt x="298722" y="12755"/>
                  <a:pt x="321476" y="6405"/>
                </a:cubicBezTo>
                <a:cubicBezTo>
                  <a:pt x="344230" y="55"/>
                  <a:pt x="324651" y="-2591"/>
                  <a:pt x="299251" y="3230"/>
                </a:cubicBezTo>
                <a:cubicBezTo>
                  <a:pt x="273851" y="9051"/>
                  <a:pt x="216701" y="38155"/>
                  <a:pt x="169076" y="41330"/>
                </a:cubicBezTo>
                <a:cubicBezTo>
                  <a:pt x="121451" y="44505"/>
                  <a:pt x="10855" y="23338"/>
                  <a:pt x="801" y="22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6C1662B4-D002-D181-35E7-680F36A36497}"/>
              </a:ext>
            </a:extLst>
          </p:cNvPr>
          <p:cNvSpPr/>
          <p:nvPr/>
        </p:nvSpPr>
        <p:spPr>
          <a:xfrm>
            <a:off x="6378574" y="3203550"/>
            <a:ext cx="253960" cy="127225"/>
          </a:xfrm>
          <a:custGeom>
            <a:avLst/>
            <a:gdLst>
              <a:gd name="connsiteX0" fmla="*/ 1 w 253960"/>
              <a:gd name="connsiteY0" fmla="*/ 25 h 127225"/>
              <a:gd name="connsiteX1" fmla="*/ 133351 w 253960"/>
              <a:gd name="connsiteY1" fmla="*/ 85750 h 127225"/>
              <a:gd name="connsiteX2" fmla="*/ 76201 w 253960"/>
              <a:gd name="connsiteY2" fmla="*/ 82575 h 127225"/>
              <a:gd name="connsiteX3" fmla="*/ 250826 w 253960"/>
              <a:gd name="connsiteY3" fmla="*/ 127025 h 127225"/>
              <a:gd name="connsiteX4" fmla="*/ 174626 w 253960"/>
              <a:gd name="connsiteY4" fmla="*/ 98450 h 127225"/>
              <a:gd name="connsiteX5" fmla="*/ 3176 w 253960"/>
              <a:gd name="connsiteY5" fmla="*/ 85750 h 127225"/>
              <a:gd name="connsiteX6" fmla="*/ 136526 w 253960"/>
              <a:gd name="connsiteY6" fmla="*/ 95275 h 127225"/>
              <a:gd name="connsiteX7" fmla="*/ 1 w 253960"/>
              <a:gd name="connsiteY7" fmla="*/ 25 h 12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960" h="127225">
                <a:moveTo>
                  <a:pt x="1" y="25"/>
                </a:moveTo>
                <a:cubicBezTo>
                  <a:pt x="-528" y="-1562"/>
                  <a:pt x="120651" y="71992"/>
                  <a:pt x="133351" y="85750"/>
                </a:cubicBezTo>
                <a:cubicBezTo>
                  <a:pt x="146051" y="99508"/>
                  <a:pt x="56622" y="75696"/>
                  <a:pt x="76201" y="82575"/>
                </a:cubicBezTo>
                <a:cubicBezTo>
                  <a:pt x="95780" y="89454"/>
                  <a:pt x="234422" y="124379"/>
                  <a:pt x="250826" y="127025"/>
                </a:cubicBezTo>
                <a:cubicBezTo>
                  <a:pt x="267230" y="129671"/>
                  <a:pt x="215901" y="105329"/>
                  <a:pt x="174626" y="98450"/>
                </a:cubicBezTo>
                <a:cubicBezTo>
                  <a:pt x="133351" y="91571"/>
                  <a:pt x="9526" y="86279"/>
                  <a:pt x="3176" y="85750"/>
                </a:cubicBezTo>
                <a:cubicBezTo>
                  <a:pt x="-3174" y="85221"/>
                  <a:pt x="137055" y="110092"/>
                  <a:pt x="136526" y="95275"/>
                </a:cubicBezTo>
                <a:cubicBezTo>
                  <a:pt x="135997" y="80458"/>
                  <a:pt x="530" y="1612"/>
                  <a:pt x="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B242668A-EBC2-E6BD-2788-BCBDC909B49C}"/>
              </a:ext>
            </a:extLst>
          </p:cNvPr>
          <p:cNvSpPr/>
          <p:nvPr/>
        </p:nvSpPr>
        <p:spPr>
          <a:xfrm>
            <a:off x="6768944" y="3197104"/>
            <a:ext cx="124026" cy="391941"/>
          </a:xfrm>
          <a:custGeom>
            <a:avLst/>
            <a:gdLst>
              <a:gd name="connsiteX0" fmla="*/ 156 w 124026"/>
              <a:gd name="connsiteY0" fmla="*/ 121 h 391941"/>
              <a:gd name="connsiteX1" fmla="*/ 98581 w 124026"/>
              <a:gd name="connsiteY1" fmla="*/ 193796 h 391941"/>
              <a:gd name="connsiteX2" fmla="*/ 108106 w 124026"/>
              <a:gd name="connsiteY2" fmla="*/ 165221 h 391941"/>
              <a:gd name="connsiteX3" fmla="*/ 117631 w 124026"/>
              <a:gd name="connsiteY3" fmla="*/ 390646 h 391941"/>
              <a:gd name="connsiteX4" fmla="*/ 123981 w 124026"/>
              <a:gd name="connsiteY4" fmla="*/ 254121 h 391941"/>
              <a:gd name="connsiteX5" fmla="*/ 114456 w 124026"/>
              <a:gd name="connsiteY5" fmla="*/ 181096 h 391941"/>
              <a:gd name="connsiteX6" fmla="*/ 76356 w 124026"/>
              <a:gd name="connsiteY6" fmla="*/ 165221 h 391941"/>
              <a:gd name="connsiteX7" fmla="*/ 156 w 124026"/>
              <a:gd name="connsiteY7" fmla="*/ 121 h 39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26" h="391941">
                <a:moveTo>
                  <a:pt x="156" y="121"/>
                </a:moveTo>
                <a:cubicBezTo>
                  <a:pt x="3860" y="4883"/>
                  <a:pt x="80589" y="166279"/>
                  <a:pt x="98581" y="193796"/>
                </a:cubicBezTo>
                <a:cubicBezTo>
                  <a:pt x="116573" y="221313"/>
                  <a:pt x="104931" y="132413"/>
                  <a:pt x="108106" y="165221"/>
                </a:cubicBezTo>
                <a:cubicBezTo>
                  <a:pt x="111281" y="198029"/>
                  <a:pt x="114985" y="375829"/>
                  <a:pt x="117631" y="390646"/>
                </a:cubicBezTo>
                <a:cubicBezTo>
                  <a:pt x="120277" y="405463"/>
                  <a:pt x="124510" y="289046"/>
                  <a:pt x="123981" y="254121"/>
                </a:cubicBezTo>
                <a:cubicBezTo>
                  <a:pt x="123452" y="219196"/>
                  <a:pt x="122394" y="195913"/>
                  <a:pt x="114456" y="181096"/>
                </a:cubicBezTo>
                <a:cubicBezTo>
                  <a:pt x="106519" y="166279"/>
                  <a:pt x="93289" y="198029"/>
                  <a:pt x="76356" y="165221"/>
                </a:cubicBezTo>
                <a:cubicBezTo>
                  <a:pt x="59423" y="132413"/>
                  <a:pt x="-3548" y="-4641"/>
                  <a:pt x="156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0A0E82C4-6F9D-D572-5700-4FA1FC111446}"/>
              </a:ext>
            </a:extLst>
          </p:cNvPr>
          <p:cNvSpPr/>
          <p:nvPr/>
        </p:nvSpPr>
        <p:spPr>
          <a:xfrm>
            <a:off x="6597650" y="3272426"/>
            <a:ext cx="190500" cy="32749"/>
          </a:xfrm>
          <a:custGeom>
            <a:avLst/>
            <a:gdLst>
              <a:gd name="connsiteX0" fmla="*/ 0 w 190500"/>
              <a:gd name="connsiteY0" fmla="*/ 32749 h 32749"/>
              <a:gd name="connsiteX1" fmla="*/ 57150 w 190500"/>
              <a:gd name="connsiteY1" fmla="*/ 999 h 32749"/>
              <a:gd name="connsiteX2" fmla="*/ 190500 w 190500"/>
              <a:gd name="connsiteY2" fmla="*/ 7349 h 32749"/>
              <a:gd name="connsiteX3" fmla="*/ 117475 w 190500"/>
              <a:gd name="connsiteY3" fmla="*/ 4174 h 32749"/>
              <a:gd name="connsiteX4" fmla="*/ 0 w 190500"/>
              <a:gd name="connsiteY4" fmla="*/ 32749 h 3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32749">
                <a:moveTo>
                  <a:pt x="0" y="32749"/>
                </a:moveTo>
                <a:cubicBezTo>
                  <a:pt x="12700" y="18990"/>
                  <a:pt x="25400" y="5232"/>
                  <a:pt x="57150" y="999"/>
                </a:cubicBezTo>
                <a:cubicBezTo>
                  <a:pt x="88900" y="-3234"/>
                  <a:pt x="190500" y="7349"/>
                  <a:pt x="190500" y="7349"/>
                </a:cubicBezTo>
                <a:lnTo>
                  <a:pt x="117475" y="4174"/>
                </a:lnTo>
                <a:lnTo>
                  <a:pt x="0" y="32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9F05C21E-94F8-3493-7B32-D1F1B1FDE564}"/>
              </a:ext>
            </a:extLst>
          </p:cNvPr>
          <p:cNvSpPr/>
          <p:nvPr/>
        </p:nvSpPr>
        <p:spPr>
          <a:xfrm>
            <a:off x="6562407" y="3282622"/>
            <a:ext cx="298791" cy="155909"/>
          </a:xfrm>
          <a:custGeom>
            <a:avLst/>
            <a:gdLst>
              <a:gd name="connsiteX0" fmla="*/ 318 w 298791"/>
              <a:gd name="connsiteY0" fmla="*/ 54303 h 155909"/>
              <a:gd name="connsiteX1" fmla="*/ 171768 w 298791"/>
              <a:gd name="connsiteY1" fmla="*/ 13028 h 155909"/>
              <a:gd name="connsiteX2" fmla="*/ 219393 w 298791"/>
              <a:gd name="connsiteY2" fmla="*/ 47953 h 155909"/>
              <a:gd name="connsiteX3" fmla="*/ 213043 w 298791"/>
              <a:gd name="connsiteY3" fmla="*/ 9853 h 155909"/>
              <a:gd name="connsiteX4" fmla="*/ 298768 w 298791"/>
              <a:gd name="connsiteY4" fmla="*/ 155903 h 155909"/>
              <a:gd name="connsiteX5" fmla="*/ 219393 w 298791"/>
              <a:gd name="connsiteY5" fmla="*/ 3503 h 155909"/>
              <a:gd name="connsiteX6" fmla="*/ 318 w 298791"/>
              <a:gd name="connsiteY6" fmla="*/ 54303 h 15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791" h="155909">
                <a:moveTo>
                  <a:pt x="318" y="54303"/>
                </a:moveTo>
                <a:cubicBezTo>
                  <a:pt x="-7620" y="55891"/>
                  <a:pt x="135256" y="14086"/>
                  <a:pt x="171768" y="13028"/>
                </a:cubicBezTo>
                <a:cubicBezTo>
                  <a:pt x="208280" y="11970"/>
                  <a:pt x="212514" y="48482"/>
                  <a:pt x="219393" y="47953"/>
                </a:cubicBezTo>
                <a:cubicBezTo>
                  <a:pt x="226272" y="47424"/>
                  <a:pt x="199814" y="-8139"/>
                  <a:pt x="213043" y="9853"/>
                </a:cubicBezTo>
                <a:cubicBezTo>
                  <a:pt x="226272" y="27845"/>
                  <a:pt x="297710" y="156961"/>
                  <a:pt x="298768" y="155903"/>
                </a:cubicBezTo>
                <a:cubicBezTo>
                  <a:pt x="299826" y="154845"/>
                  <a:pt x="265431" y="23082"/>
                  <a:pt x="219393" y="3503"/>
                </a:cubicBezTo>
                <a:cubicBezTo>
                  <a:pt x="173356" y="-16076"/>
                  <a:pt x="8256" y="52715"/>
                  <a:pt x="318" y="54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F35C3324-F960-7C70-8B96-9B36472F2A1B}"/>
              </a:ext>
            </a:extLst>
          </p:cNvPr>
          <p:cNvSpPr/>
          <p:nvPr/>
        </p:nvSpPr>
        <p:spPr>
          <a:xfrm>
            <a:off x="6640842" y="3340096"/>
            <a:ext cx="223536" cy="392362"/>
          </a:xfrm>
          <a:custGeom>
            <a:avLst/>
            <a:gdLst>
              <a:gd name="connsiteX0" fmla="*/ 223508 w 223536"/>
              <a:gd name="connsiteY0" fmla="*/ 4 h 392362"/>
              <a:gd name="connsiteX1" fmla="*/ 194933 w 223536"/>
              <a:gd name="connsiteY1" fmla="*/ 231779 h 392362"/>
              <a:gd name="connsiteX2" fmla="*/ 217158 w 223536"/>
              <a:gd name="connsiteY2" fmla="*/ 193679 h 392362"/>
              <a:gd name="connsiteX3" fmla="*/ 112383 w 223536"/>
              <a:gd name="connsiteY3" fmla="*/ 323854 h 392362"/>
              <a:gd name="connsiteX4" fmla="*/ 80633 w 223536"/>
              <a:gd name="connsiteY4" fmla="*/ 361954 h 392362"/>
              <a:gd name="connsiteX5" fmla="*/ 1258 w 223536"/>
              <a:gd name="connsiteY5" fmla="*/ 390529 h 392362"/>
              <a:gd name="connsiteX6" fmla="*/ 150483 w 223536"/>
              <a:gd name="connsiteY6" fmla="*/ 307979 h 392362"/>
              <a:gd name="connsiteX7" fmla="*/ 163183 w 223536"/>
              <a:gd name="connsiteY7" fmla="*/ 263529 h 392362"/>
              <a:gd name="connsiteX8" fmla="*/ 188583 w 223536"/>
              <a:gd name="connsiteY8" fmla="*/ 225429 h 392362"/>
              <a:gd name="connsiteX9" fmla="*/ 223508 w 223536"/>
              <a:gd name="connsiteY9" fmla="*/ 4 h 39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536" h="392362">
                <a:moveTo>
                  <a:pt x="223508" y="4"/>
                </a:moveTo>
                <a:cubicBezTo>
                  <a:pt x="224566" y="1062"/>
                  <a:pt x="195991" y="199500"/>
                  <a:pt x="194933" y="231779"/>
                </a:cubicBezTo>
                <a:cubicBezTo>
                  <a:pt x="193875" y="264058"/>
                  <a:pt x="230916" y="178333"/>
                  <a:pt x="217158" y="193679"/>
                </a:cubicBezTo>
                <a:cubicBezTo>
                  <a:pt x="203400" y="209025"/>
                  <a:pt x="135137" y="295808"/>
                  <a:pt x="112383" y="323854"/>
                </a:cubicBezTo>
                <a:cubicBezTo>
                  <a:pt x="89629" y="351900"/>
                  <a:pt x="99154" y="350842"/>
                  <a:pt x="80633" y="361954"/>
                </a:cubicBezTo>
                <a:cubicBezTo>
                  <a:pt x="62112" y="373067"/>
                  <a:pt x="-10384" y="399525"/>
                  <a:pt x="1258" y="390529"/>
                </a:cubicBezTo>
                <a:cubicBezTo>
                  <a:pt x="12900" y="381533"/>
                  <a:pt x="123495" y="329146"/>
                  <a:pt x="150483" y="307979"/>
                </a:cubicBezTo>
                <a:cubicBezTo>
                  <a:pt x="177470" y="286812"/>
                  <a:pt x="156833" y="277287"/>
                  <a:pt x="163183" y="263529"/>
                </a:cubicBezTo>
                <a:cubicBezTo>
                  <a:pt x="169533" y="249771"/>
                  <a:pt x="177470" y="263000"/>
                  <a:pt x="188583" y="225429"/>
                </a:cubicBezTo>
                <a:cubicBezTo>
                  <a:pt x="199695" y="187858"/>
                  <a:pt x="222450" y="-1054"/>
                  <a:pt x="22350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31613696-2D2F-0A82-DC20-136A9CC16E48}"/>
              </a:ext>
            </a:extLst>
          </p:cNvPr>
          <p:cNvSpPr/>
          <p:nvPr/>
        </p:nvSpPr>
        <p:spPr>
          <a:xfrm>
            <a:off x="6365167" y="3273422"/>
            <a:ext cx="272992" cy="101754"/>
          </a:xfrm>
          <a:custGeom>
            <a:avLst/>
            <a:gdLst>
              <a:gd name="connsiteX0" fmla="*/ 708 w 272992"/>
              <a:gd name="connsiteY0" fmla="*/ 3 h 101754"/>
              <a:gd name="connsiteX1" fmla="*/ 124533 w 272992"/>
              <a:gd name="connsiteY1" fmla="*/ 82553 h 101754"/>
              <a:gd name="connsiteX2" fmla="*/ 76908 w 272992"/>
              <a:gd name="connsiteY2" fmla="*/ 66678 h 101754"/>
              <a:gd name="connsiteX3" fmla="*/ 270583 w 272992"/>
              <a:gd name="connsiteY3" fmla="*/ 101603 h 101754"/>
              <a:gd name="connsiteX4" fmla="*/ 178508 w 272992"/>
              <a:gd name="connsiteY4" fmla="*/ 79378 h 101754"/>
              <a:gd name="connsiteX5" fmla="*/ 76908 w 272992"/>
              <a:gd name="connsiteY5" fmla="*/ 79378 h 101754"/>
              <a:gd name="connsiteX6" fmla="*/ 708 w 272992"/>
              <a:gd name="connsiteY6" fmla="*/ 3 h 1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992" h="101754">
                <a:moveTo>
                  <a:pt x="708" y="3"/>
                </a:moveTo>
                <a:cubicBezTo>
                  <a:pt x="8646" y="532"/>
                  <a:pt x="111833" y="71441"/>
                  <a:pt x="124533" y="82553"/>
                </a:cubicBezTo>
                <a:cubicBezTo>
                  <a:pt x="137233" y="93665"/>
                  <a:pt x="52566" y="63503"/>
                  <a:pt x="76908" y="66678"/>
                </a:cubicBezTo>
                <a:cubicBezTo>
                  <a:pt x="101250" y="69853"/>
                  <a:pt x="253650" y="99486"/>
                  <a:pt x="270583" y="101603"/>
                </a:cubicBezTo>
                <a:cubicBezTo>
                  <a:pt x="287516" y="103720"/>
                  <a:pt x="210787" y="83082"/>
                  <a:pt x="178508" y="79378"/>
                </a:cubicBezTo>
                <a:cubicBezTo>
                  <a:pt x="146229" y="75674"/>
                  <a:pt x="100191" y="89961"/>
                  <a:pt x="76908" y="79378"/>
                </a:cubicBezTo>
                <a:cubicBezTo>
                  <a:pt x="53625" y="68795"/>
                  <a:pt x="-7230" y="-526"/>
                  <a:pt x="70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B62E1EC3-9CDB-D957-E0C4-AE4BF0164795}"/>
              </a:ext>
            </a:extLst>
          </p:cNvPr>
          <p:cNvSpPr/>
          <p:nvPr/>
        </p:nvSpPr>
        <p:spPr>
          <a:xfrm>
            <a:off x="6708546" y="3368423"/>
            <a:ext cx="65719" cy="336942"/>
          </a:xfrm>
          <a:custGeom>
            <a:avLst/>
            <a:gdLst>
              <a:gd name="connsiteX0" fmla="*/ 229 w 65719"/>
              <a:gd name="connsiteY0" fmla="*/ 252 h 336942"/>
              <a:gd name="connsiteX1" fmla="*/ 57379 w 65719"/>
              <a:gd name="connsiteY1" fmla="*/ 146302 h 336942"/>
              <a:gd name="connsiteX2" fmla="*/ 57379 w 65719"/>
              <a:gd name="connsiteY2" fmla="*/ 222502 h 336942"/>
              <a:gd name="connsiteX3" fmla="*/ 229 w 65719"/>
              <a:gd name="connsiteY3" fmla="*/ 336802 h 336942"/>
              <a:gd name="connsiteX4" fmla="*/ 38329 w 65719"/>
              <a:gd name="connsiteY4" fmla="*/ 244727 h 336942"/>
              <a:gd name="connsiteX5" fmla="*/ 63729 w 65719"/>
              <a:gd name="connsiteY5" fmla="*/ 184402 h 336942"/>
              <a:gd name="connsiteX6" fmla="*/ 229 w 65719"/>
              <a:gd name="connsiteY6" fmla="*/ 252 h 33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19" h="336942">
                <a:moveTo>
                  <a:pt x="229" y="252"/>
                </a:moveTo>
                <a:cubicBezTo>
                  <a:pt x="-829" y="-6098"/>
                  <a:pt x="47854" y="109260"/>
                  <a:pt x="57379" y="146302"/>
                </a:cubicBezTo>
                <a:cubicBezTo>
                  <a:pt x="66904" y="183344"/>
                  <a:pt x="66904" y="190752"/>
                  <a:pt x="57379" y="222502"/>
                </a:cubicBezTo>
                <a:cubicBezTo>
                  <a:pt x="47854" y="254252"/>
                  <a:pt x="3404" y="333098"/>
                  <a:pt x="229" y="336802"/>
                </a:cubicBezTo>
                <a:cubicBezTo>
                  <a:pt x="-2946" y="340506"/>
                  <a:pt x="27746" y="270127"/>
                  <a:pt x="38329" y="244727"/>
                </a:cubicBezTo>
                <a:cubicBezTo>
                  <a:pt x="48912" y="219327"/>
                  <a:pt x="72725" y="225148"/>
                  <a:pt x="63729" y="184402"/>
                </a:cubicBezTo>
                <a:cubicBezTo>
                  <a:pt x="54733" y="143656"/>
                  <a:pt x="1287" y="6602"/>
                  <a:pt x="229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2B2BCA09-76DD-0D89-2D12-A4863848DB96}"/>
              </a:ext>
            </a:extLst>
          </p:cNvPr>
          <p:cNvSpPr/>
          <p:nvPr/>
        </p:nvSpPr>
        <p:spPr>
          <a:xfrm>
            <a:off x="6524264" y="3371440"/>
            <a:ext cx="259021" cy="144434"/>
          </a:xfrm>
          <a:custGeom>
            <a:avLst/>
            <a:gdLst>
              <a:gd name="connsiteX0" fmla="*/ 361 w 259021"/>
              <a:gd name="connsiteY0" fmla="*/ 410 h 144434"/>
              <a:gd name="connsiteX1" fmla="*/ 248011 w 259021"/>
              <a:gd name="connsiteY1" fmla="*/ 140110 h 144434"/>
              <a:gd name="connsiteX2" fmla="*/ 194036 w 259021"/>
              <a:gd name="connsiteY2" fmla="*/ 98835 h 144434"/>
              <a:gd name="connsiteX3" fmla="*/ 361 w 259021"/>
              <a:gd name="connsiteY3" fmla="*/ 410 h 14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21" h="144434">
                <a:moveTo>
                  <a:pt x="361" y="410"/>
                </a:moveTo>
                <a:cubicBezTo>
                  <a:pt x="9357" y="7289"/>
                  <a:pt x="215732" y="123706"/>
                  <a:pt x="248011" y="140110"/>
                </a:cubicBezTo>
                <a:cubicBezTo>
                  <a:pt x="280290" y="156514"/>
                  <a:pt x="235311" y="122647"/>
                  <a:pt x="194036" y="98835"/>
                </a:cubicBezTo>
                <a:cubicBezTo>
                  <a:pt x="152761" y="75023"/>
                  <a:pt x="-8635" y="-6469"/>
                  <a:pt x="361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EF5A847D-7372-4C5B-CE05-BDE8767E9178}"/>
              </a:ext>
            </a:extLst>
          </p:cNvPr>
          <p:cNvSpPr/>
          <p:nvPr/>
        </p:nvSpPr>
        <p:spPr>
          <a:xfrm>
            <a:off x="6321194" y="3395881"/>
            <a:ext cx="102946" cy="622029"/>
          </a:xfrm>
          <a:custGeom>
            <a:avLst/>
            <a:gdLst>
              <a:gd name="connsiteX0" fmla="*/ 28806 w 102946"/>
              <a:gd name="connsiteY0" fmla="*/ 1369 h 622029"/>
              <a:gd name="connsiteX1" fmla="*/ 101831 w 102946"/>
              <a:gd name="connsiteY1" fmla="*/ 137894 h 622029"/>
              <a:gd name="connsiteX2" fmla="*/ 73256 w 102946"/>
              <a:gd name="connsiteY2" fmla="*/ 299819 h 622029"/>
              <a:gd name="connsiteX3" fmla="*/ 76431 w 102946"/>
              <a:gd name="connsiteY3" fmla="*/ 271244 h 622029"/>
              <a:gd name="connsiteX4" fmla="*/ 51031 w 102946"/>
              <a:gd name="connsiteY4" fmla="*/ 426819 h 622029"/>
              <a:gd name="connsiteX5" fmla="*/ 231 w 102946"/>
              <a:gd name="connsiteY5" fmla="*/ 620494 h 622029"/>
              <a:gd name="connsiteX6" fmla="*/ 73256 w 102946"/>
              <a:gd name="connsiteY6" fmla="*/ 315694 h 622029"/>
              <a:gd name="connsiteX7" fmla="*/ 101831 w 102946"/>
              <a:gd name="connsiteY7" fmla="*/ 223619 h 622029"/>
              <a:gd name="connsiteX8" fmla="*/ 28806 w 102946"/>
              <a:gd name="connsiteY8" fmla="*/ 1369 h 62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46" h="622029">
                <a:moveTo>
                  <a:pt x="28806" y="1369"/>
                </a:moveTo>
                <a:cubicBezTo>
                  <a:pt x="28806" y="-12918"/>
                  <a:pt x="94423" y="88152"/>
                  <a:pt x="101831" y="137894"/>
                </a:cubicBezTo>
                <a:cubicBezTo>
                  <a:pt x="109239" y="187636"/>
                  <a:pt x="77489" y="277594"/>
                  <a:pt x="73256" y="299819"/>
                </a:cubicBezTo>
                <a:cubicBezTo>
                  <a:pt x="69023" y="322044"/>
                  <a:pt x="80135" y="250077"/>
                  <a:pt x="76431" y="271244"/>
                </a:cubicBezTo>
                <a:cubicBezTo>
                  <a:pt x="72727" y="292411"/>
                  <a:pt x="63731" y="368611"/>
                  <a:pt x="51031" y="426819"/>
                </a:cubicBezTo>
                <a:cubicBezTo>
                  <a:pt x="38331" y="485027"/>
                  <a:pt x="-3473" y="639015"/>
                  <a:pt x="231" y="620494"/>
                </a:cubicBezTo>
                <a:cubicBezTo>
                  <a:pt x="3935" y="601973"/>
                  <a:pt x="56323" y="381840"/>
                  <a:pt x="73256" y="315694"/>
                </a:cubicBezTo>
                <a:cubicBezTo>
                  <a:pt x="90189" y="249548"/>
                  <a:pt x="105535" y="277594"/>
                  <a:pt x="101831" y="223619"/>
                </a:cubicBezTo>
                <a:cubicBezTo>
                  <a:pt x="98127" y="169644"/>
                  <a:pt x="28806" y="15656"/>
                  <a:pt x="28806" y="1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5FD291D5-0276-4FA7-81B3-78917A969DA5}"/>
              </a:ext>
            </a:extLst>
          </p:cNvPr>
          <p:cNvSpPr/>
          <p:nvPr/>
        </p:nvSpPr>
        <p:spPr>
          <a:xfrm>
            <a:off x="6339001" y="3330294"/>
            <a:ext cx="128716" cy="1013509"/>
          </a:xfrm>
          <a:custGeom>
            <a:avLst/>
            <a:gdLst>
              <a:gd name="connsiteX0" fmla="*/ 39574 w 128716"/>
              <a:gd name="connsiteY0" fmla="*/ 281 h 1013509"/>
              <a:gd name="connsiteX1" fmla="*/ 96724 w 128716"/>
              <a:gd name="connsiteY1" fmla="*/ 260631 h 1013509"/>
              <a:gd name="connsiteX2" fmla="*/ 128474 w 128716"/>
              <a:gd name="connsiteY2" fmla="*/ 209831 h 1013509"/>
              <a:gd name="connsiteX3" fmla="*/ 80849 w 128716"/>
              <a:gd name="connsiteY3" fmla="*/ 422556 h 1013509"/>
              <a:gd name="connsiteX4" fmla="*/ 96724 w 128716"/>
              <a:gd name="connsiteY4" fmla="*/ 368581 h 1013509"/>
              <a:gd name="connsiteX5" fmla="*/ 39574 w 128716"/>
              <a:gd name="connsiteY5" fmla="*/ 657506 h 1013509"/>
              <a:gd name="connsiteX6" fmla="*/ 7824 w 128716"/>
              <a:gd name="connsiteY6" fmla="*/ 997231 h 1013509"/>
              <a:gd name="connsiteX7" fmla="*/ 1474 w 128716"/>
              <a:gd name="connsiteY7" fmla="*/ 924206 h 1013509"/>
              <a:gd name="connsiteX8" fmla="*/ 30049 w 128716"/>
              <a:gd name="connsiteY8" fmla="*/ 616231 h 1013509"/>
              <a:gd name="connsiteX9" fmla="*/ 30049 w 128716"/>
              <a:gd name="connsiteY9" fmla="*/ 755931 h 1013509"/>
              <a:gd name="connsiteX10" fmla="*/ 90374 w 128716"/>
              <a:gd name="connsiteY10" fmla="*/ 317781 h 1013509"/>
              <a:gd name="connsiteX11" fmla="*/ 39574 w 128716"/>
              <a:gd name="connsiteY11" fmla="*/ 281 h 101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716" h="1013509">
                <a:moveTo>
                  <a:pt x="39574" y="281"/>
                </a:moveTo>
                <a:cubicBezTo>
                  <a:pt x="40632" y="-9244"/>
                  <a:pt x="81907" y="225706"/>
                  <a:pt x="96724" y="260631"/>
                </a:cubicBezTo>
                <a:cubicBezTo>
                  <a:pt x="111541" y="295556"/>
                  <a:pt x="131120" y="182844"/>
                  <a:pt x="128474" y="209831"/>
                </a:cubicBezTo>
                <a:cubicBezTo>
                  <a:pt x="125828" y="236819"/>
                  <a:pt x="86141" y="396098"/>
                  <a:pt x="80849" y="422556"/>
                </a:cubicBezTo>
                <a:cubicBezTo>
                  <a:pt x="75557" y="449014"/>
                  <a:pt x="103603" y="329423"/>
                  <a:pt x="96724" y="368581"/>
                </a:cubicBezTo>
                <a:cubicBezTo>
                  <a:pt x="89845" y="407739"/>
                  <a:pt x="54391" y="552731"/>
                  <a:pt x="39574" y="657506"/>
                </a:cubicBezTo>
                <a:cubicBezTo>
                  <a:pt x="24757" y="762281"/>
                  <a:pt x="14174" y="952781"/>
                  <a:pt x="7824" y="997231"/>
                </a:cubicBezTo>
                <a:cubicBezTo>
                  <a:pt x="1474" y="1041681"/>
                  <a:pt x="-2230" y="987706"/>
                  <a:pt x="1474" y="924206"/>
                </a:cubicBezTo>
                <a:cubicBezTo>
                  <a:pt x="5178" y="860706"/>
                  <a:pt x="25287" y="644277"/>
                  <a:pt x="30049" y="616231"/>
                </a:cubicBezTo>
                <a:cubicBezTo>
                  <a:pt x="34811" y="588185"/>
                  <a:pt x="19995" y="805673"/>
                  <a:pt x="30049" y="755931"/>
                </a:cubicBezTo>
                <a:cubicBezTo>
                  <a:pt x="40103" y="706189"/>
                  <a:pt x="86670" y="444252"/>
                  <a:pt x="90374" y="317781"/>
                </a:cubicBezTo>
                <a:cubicBezTo>
                  <a:pt x="94078" y="191310"/>
                  <a:pt x="38516" y="9806"/>
                  <a:pt x="39574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4BBFF5AC-7401-2618-1F97-316B975EC78C}"/>
              </a:ext>
            </a:extLst>
          </p:cNvPr>
          <p:cNvSpPr/>
          <p:nvPr/>
        </p:nvSpPr>
        <p:spPr>
          <a:xfrm>
            <a:off x="6603999" y="3581350"/>
            <a:ext cx="309868" cy="165218"/>
          </a:xfrm>
          <a:custGeom>
            <a:avLst/>
            <a:gdLst>
              <a:gd name="connsiteX0" fmla="*/ 307976 w 309868"/>
              <a:gd name="connsiteY0" fmla="*/ 50 h 165218"/>
              <a:gd name="connsiteX1" fmla="*/ 190501 w 309868"/>
              <a:gd name="connsiteY1" fmla="*/ 127050 h 165218"/>
              <a:gd name="connsiteX2" fmla="*/ 1 w 309868"/>
              <a:gd name="connsiteY2" fmla="*/ 165150 h 165218"/>
              <a:gd name="connsiteX3" fmla="*/ 193676 w 309868"/>
              <a:gd name="connsiteY3" fmla="*/ 136575 h 165218"/>
              <a:gd name="connsiteX4" fmla="*/ 98426 w 309868"/>
              <a:gd name="connsiteY4" fmla="*/ 142925 h 165218"/>
              <a:gd name="connsiteX5" fmla="*/ 307976 w 309868"/>
              <a:gd name="connsiteY5" fmla="*/ 50 h 16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868" h="165218">
                <a:moveTo>
                  <a:pt x="307976" y="50"/>
                </a:moveTo>
                <a:cubicBezTo>
                  <a:pt x="323322" y="-2596"/>
                  <a:pt x="241830" y="99533"/>
                  <a:pt x="190501" y="127050"/>
                </a:cubicBezTo>
                <a:cubicBezTo>
                  <a:pt x="139172" y="154567"/>
                  <a:pt x="-528" y="163563"/>
                  <a:pt x="1" y="165150"/>
                </a:cubicBezTo>
                <a:cubicBezTo>
                  <a:pt x="530" y="166737"/>
                  <a:pt x="177272" y="140279"/>
                  <a:pt x="193676" y="136575"/>
                </a:cubicBezTo>
                <a:cubicBezTo>
                  <a:pt x="210080" y="132871"/>
                  <a:pt x="77789" y="158271"/>
                  <a:pt x="98426" y="142925"/>
                </a:cubicBezTo>
                <a:cubicBezTo>
                  <a:pt x="119063" y="127579"/>
                  <a:pt x="292630" y="2696"/>
                  <a:pt x="307976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48556C87-04D1-9E6D-CC94-D7E507969FEF}"/>
              </a:ext>
            </a:extLst>
          </p:cNvPr>
          <p:cNvSpPr/>
          <p:nvPr/>
        </p:nvSpPr>
        <p:spPr>
          <a:xfrm>
            <a:off x="6356072" y="3365493"/>
            <a:ext cx="408728" cy="269943"/>
          </a:xfrm>
          <a:custGeom>
            <a:avLst/>
            <a:gdLst>
              <a:gd name="connsiteX0" fmla="*/ 278 w 408728"/>
              <a:gd name="connsiteY0" fmla="*/ 7 h 269943"/>
              <a:gd name="connsiteX1" fmla="*/ 165378 w 408728"/>
              <a:gd name="connsiteY1" fmla="*/ 139707 h 269943"/>
              <a:gd name="connsiteX2" fmla="*/ 54253 w 408728"/>
              <a:gd name="connsiteY2" fmla="*/ 203207 h 269943"/>
              <a:gd name="connsiteX3" fmla="*/ 146328 w 408728"/>
              <a:gd name="connsiteY3" fmla="*/ 158757 h 269943"/>
              <a:gd name="connsiteX4" fmla="*/ 251103 w 408728"/>
              <a:gd name="connsiteY4" fmla="*/ 146057 h 269943"/>
              <a:gd name="connsiteX5" fmla="*/ 162203 w 408728"/>
              <a:gd name="connsiteY5" fmla="*/ 155582 h 269943"/>
              <a:gd name="connsiteX6" fmla="*/ 403503 w 408728"/>
              <a:gd name="connsiteY6" fmla="*/ 174632 h 269943"/>
              <a:gd name="connsiteX7" fmla="*/ 327303 w 408728"/>
              <a:gd name="connsiteY7" fmla="*/ 203207 h 269943"/>
              <a:gd name="connsiteX8" fmla="*/ 317778 w 408728"/>
              <a:gd name="connsiteY8" fmla="*/ 269882 h 269943"/>
              <a:gd name="connsiteX9" fmla="*/ 324128 w 408728"/>
              <a:gd name="connsiteY9" fmla="*/ 190507 h 269943"/>
              <a:gd name="connsiteX10" fmla="*/ 213003 w 408728"/>
              <a:gd name="connsiteY10" fmla="*/ 146057 h 269943"/>
              <a:gd name="connsiteX11" fmla="*/ 278 w 408728"/>
              <a:gd name="connsiteY11" fmla="*/ 7 h 26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728" h="269943">
                <a:moveTo>
                  <a:pt x="278" y="7"/>
                </a:moveTo>
                <a:cubicBezTo>
                  <a:pt x="-7659" y="-1051"/>
                  <a:pt x="156382" y="105840"/>
                  <a:pt x="165378" y="139707"/>
                </a:cubicBezTo>
                <a:cubicBezTo>
                  <a:pt x="174374" y="173574"/>
                  <a:pt x="57428" y="200032"/>
                  <a:pt x="54253" y="203207"/>
                </a:cubicBezTo>
                <a:cubicBezTo>
                  <a:pt x="51078" y="206382"/>
                  <a:pt x="113520" y="168282"/>
                  <a:pt x="146328" y="158757"/>
                </a:cubicBezTo>
                <a:cubicBezTo>
                  <a:pt x="179136" y="149232"/>
                  <a:pt x="248457" y="146586"/>
                  <a:pt x="251103" y="146057"/>
                </a:cubicBezTo>
                <a:cubicBezTo>
                  <a:pt x="253749" y="145528"/>
                  <a:pt x="136803" y="150820"/>
                  <a:pt x="162203" y="155582"/>
                </a:cubicBezTo>
                <a:cubicBezTo>
                  <a:pt x="187603" y="160344"/>
                  <a:pt x="375987" y="166695"/>
                  <a:pt x="403503" y="174632"/>
                </a:cubicBezTo>
                <a:cubicBezTo>
                  <a:pt x="431019" y="182569"/>
                  <a:pt x="341591" y="187332"/>
                  <a:pt x="327303" y="203207"/>
                </a:cubicBezTo>
                <a:cubicBezTo>
                  <a:pt x="313016" y="219082"/>
                  <a:pt x="318307" y="271999"/>
                  <a:pt x="317778" y="269882"/>
                </a:cubicBezTo>
                <a:cubicBezTo>
                  <a:pt x="317249" y="267765"/>
                  <a:pt x="341590" y="211144"/>
                  <a:pt x="324128" y="190507"/>
                </a:cubicBezTo>
                <a:cubicBezTo>
                  <a:pt x="306666" y="169870"/>
                  <a:pt x="261686" y="173574"/>
                  <a:pt x="213003" y="146057"/>
                </a:cubicBezTo>
                <a:cubicBezTo>
                  <a:pt x="164320" y="118540"/>
                  <a:pt x="8215" y="1065"/>
                  <a:pt x="27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F87F1334-A3A0-75CC-2D87-CE1A3B1C76AA}"/>
              </a:ext>
            </a:extLst>
          </p:cNvPr>
          <p:cNvSpPr/>
          <p:nvPr/>
        </p:nvSpPr>
        <p:spPr>
          <a:xfrm>
            <a:off x="6388170" y="3368500"/>
            <a:ext cx="323062" cy="206112"/>
          </a:xfrm>
          <a:custGeom>
            <a:avLst/>
            <a:gdLst>
              <a:gd name="connsiteX0" fmla="*/ 231705 w 323062"/>
              <a:gd name="connsiteY0" fmla="*/ 175 h 206112"/>
              <a:gd name="connsiteX1" fmla="*/ 88830 w 323062"/>
              <a:gd name="connsiteY1" fmla="*/ 108125 h 206112"/>
              <a:gd name="connsiteX2" fmla="*/ 111055 w 323062"/>
              <a:gd name="connsiteY2" fmla="*/ 114475 h 206112"/>
              <a:gd name="connsiteX3" fmla="*/ 76130 w 323062"/>
              <a:gd name="connsiteY3" fmla="*/ 177975 h 206112"/>
              <a:gd name="connsiteX4" fmla="*/ 3105 w 323062"/>
              <a:gd name="connsiteY4" fmla="*/ 200200 h 206112"/>
              <a:gd name="connsiteX5" fmla="*/ 190430 w 323062"/>
              <a:gd name="connsiteY5" fmla="*/ 73200 h 206112"/>
              <a:gd name="connsiteX6" fmla="*/ 320605 w 323062"/>
              <a:gd name="connsiteY6" fmla="*/ 31925 h 206112"/>
              <a:gd name="connsiteX7" fmla="*/ 76130 w 323062"/>
              <a:gd name="connsiteY7" fmla="*/ 136700 h 206112"/>
              <a:gd name="connsiteX8" fmla="*/ 231705 w 323062"/>
              <a:gd name="connsiteY8" fmla="*/ 175 h 20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062" h="206112">
                <a:moveTo>
                  <a:pt x="231705" y="175"/>
                </a:moveTo>
                <a:cubicBezTo>
                  <a:pt x="233822" y="-4587"/>
                  <a:pt x="108938" y="89075"/>
                  <a:pt x="88830" y="108125"/>
                </a:cubicBezTo>
                <a:cubicBezTo>
                  <a:pt x="68722" y="127175"/>
                  <a:pt x="113172" y="102833"/>
                  <a:pt x="111055" y="114475"/>
                </a:cubicBezTo>
                <a:cubicBezTo>
                  <a:pt x="108938" y="126117"/>
                  <a:pt x="94122" y="163687"/>
                  <a:pt x="76130" y="177975"/>
                </a:cubicBezTo>
                <a:cubicBezTo>
                  <a:pt x="58138" y="192263"/>
                  <a:pt x="-15945" y="217662"/>
                  <a:pt x="3105" y="200200"/>
                </a:cubicBezTo>
                <a:cubicBezTo>
                  <a:pt x="22155" y="182738"/>
                  <a:pt x="137513" y="101246"/>
                  <a:pt x="190430" y="73200"/>
                </a:cubicBezTo>
                <a:cubicBezTo>
                  <a:pt x="243347" y="45154"/>
                  <a:pt x="339655" y="21342"/>
                  <a:pt x="320605" y="31925"/>
                </a:cubicBezTo>
                <a:cubicBezTo>
                  <a:pt x="301555" y="42508"/>
                  <a:pt x="90417" y="141992"/>
                  <a:pt x="76130" y="136700"/>
                </a:cubicBezTo>
                <a:cubicBezTo>
                  <a:pt x="61843" y="131408"/>
                  <a:pt x="229588" y="4937"/>
                  <a:pt x="231705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BC2D74A9-3DF0-3020-DA24-2F4785DB9002}"/>
              </a:ext>
            </a:extLst>
          </p:cNvPr>
          <p:cNvSpPr/>
          <p:nvPr/>
        </p:nvSpPr>
        <p:spPr>
          <a:xfrm>
            <a:off x="6353128" y="3606340"/>
            <a:ext cx="296229" cy="321304"/>
          </a:xfrm>
          <a:custGeom>
            <a:avLst/>
            <a:gdLst>
              <a:gd name="connsiteX0" fmla="*/ 120697 w 296229"/>
              <a:gd name="connsiteY0" fmla="*/ 460 h 321304"/>
              <a:gd name="connsiteX1" fmla="*/ 260397 w 296229"/>
              <a:gd name="connsiteY1" fmla="*/ 102060 h 321304"/>
              <a:gd name="connsiteX2" fmla="*/ 219122 w 296229"/>
              <a:gd name="connsiteY2" fmla="*/ 149685 h 321304"/>
              <a:gd name="connsiteX3" fmla="*/ 282622 w 296229"/>
              <a:gd name="connsiteY3" fmla="*/ 146510 h 321304"/>
              <a:gd name="connsiteX4" fmla="*/ 47 w 296229"/>
              <a:gd name="connsiteY4" fmla="*/ 321135 h 321304"/>
              <a:gd name="connsiteX5" fmla="*/ 260397 w 296229"/>
              <a:gd name="connsiteY5" fmla="*/ 178260 h 321304"/>
              <a:gd name="connsiteX6" fmla="*/ 288972 w 296229"/>
              <a:gd name="connsiteY6" fmla="*/ 152860 h 321304"/>
              <a:gd name="connsiteX7" fmla="*/ 212772 w 296229"/>
              <a:gd name="connsiteY7" fmla="*/ 89360 h 321304"/>
              <a:gd name="connsiteX8" fmla="*/ 285797 w 296229"/>
              <a:gd name="connsiteY8" fmla="*/ 146510 h 321304"/>
              <a:gd name="connsiteX9" fmla="*/ 120697 w 296229"/>
              <a:gd name="connsiteY9" fmla="*/ 460 h 32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229" h="321304">
                <a:moveTo>
                  <a:pt x="120697" y="460"/>
                </a:moveTo>
                <a:cubicBezTo>
                  <a:pt x="116464" y="-6948"/>
                  <a:pt x="243993" y="77189"/>
                  <a:pt x="260397" y="102060"/>
                </a:cubicBezTo>
                <a:cubicBezTo>
                  <a:pt x="276801" y="126931"/>
                  <a:pt x="215418" y="142277"/>
                  <a:pt x="219122" y="149685"/>
                </a:cubicBezTo>
                <a:cubicBezTo>
                  <a:pt x="222826" y="157093"/>
                  <a:pt x="319134" y="117935"/>
                  <a:pt x="282622" y="146510"/>
                </a:cubicBezTo>
                <a:cubicBezTo>
                  <a:pt x="246110" y="175085"/>
                  <a:pt x="3751" y="315843"/>
                  <a:pt x="47" y="321135"/>
                </a:cubicBezTo>
                <a:cubicBezTo>
                  <a:pt x="-3657" y="326427"/>
                  <a:pt x="212243" y="206306"/>
                  <a:pt x="260397" y="178260"/>
                </a:cubicBezTo>
                <a:cubicBezTo>
                  <a:pt x="308551" y="150214"/>
                  <a:pt x="296910" y="167677"/>
                  <a:pt x="288972" y="152860"/>
                </a:cubicBezTo>
                <a:cubicBezTo>
                  <a:pt x="281035" y="138043"/>
                  <a:pt x="213301" y="90418"/>
                  <a:pt x="212772" y="89360"/>
                </a:cubicBezTo>
                <a:cubicBezTo>
                  <a:pt x="212243" y="88302"/>
                  <a:pt x="299555" y="158681"/>
                  <a:pt x="285797" y="146510"/>
                </a:cubicBezTo>
                <a:cubicBezTo>
                  <a:pt x="272039" y="134339"/>
                  <a:pt x="124930" y="7868"/>
                  <a:pt x="120697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66570FA9-D814-CA37-F499-F766763BE99D}"/>
              </a:ext>
            </a:extLst>
          </p:cNvPr>
          <p:cNvSpPr/>
          <p:nvPr/>
        </p:nvSpPr>
        <p:spPr>
          <a:xfrm>
            <a:off x="6406993" y="3629024"/>
            <a:ext cx="232696" cy="193551"/>
          </a:xfrm>
          <a:custGeom>
            <a:avLst/>
            <a:gdLst>
              <a:gd name="connsiteX0" fmla="*/ 82707 w 232696"/>
              <a:gd name="connsiteY0" fmla="*/ 1 h 193551"/>
              <a:gd name="connsiteX1" fmla="*/ 25557 w 232696"/>
              <a:gd name="connsiteY1" fmla="*/ 184151 h 193551"/>
              <a:gd name="connsiteX2" fmla="*/ 38257 w 232696"/>
              <a:gd name="connsiteY2" fmla="*/ 161926 h 193551"/>
              <a:gd name="connsiteX3" fmla="*/ 231932 w 232696"/>
              <a:gd name="connsiteY3" fmla="*/ 120651 h 193551"/>
              <a:gd name="connsiteX4" fmla="*/ 101757 w 232696"/>
              <a:gd name="connsiteY4" fmla="*/ 155576 h 193551"/>
              <a:gd name="connsiteX5" fmla="*/ 157 w 232696"/>
              <a:gd name="connsiteY5" fmla="*/ 180976 h 193551"/>
              <a:gd name="connsiteX6" fmla="*/ 82707 w 232696"/>
              <a:gd name="connsiteY6" fmla="*/ 1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696" h="193551">
                <a:moveTo>
                  <a:pt x="82707" y="1"/>
                </a:moveTo>
                <a:cubicBezTo>
                  <a:pt x="86940" y="530"/>
                  <a:pt x="32965" y="157164"/>
                  <a:pt x="25557" y="184151"/>
                </a:cubicBezTo>
                <a:cubicBezTo>
                  <a:pt x="18149" y="211138"/>
                  <a:pt x="3861" y="172509"/>
                  <a:pt x="38257" y="161926"/>
                </a:cubicBezTo>
                <a:cubicBezTo>
                  <a:pt x="72653" y="151343"/>
                  <a:pt x="221349" y="121709"/>
                  <a:pt x="231932" y="120651"/>
                </a:cubicBezTo>
                <a:cubicBezTo>
                  <a:pt x="242515" y="119593"/>
                  <a:pt x="140386" y="145522"/>
                  <a:pt x="101757" y="155576"/>
                </a:cubicBezTo>
                <a:cubicBezTo>
                  <a:pt x="63128" y="165630"/>
                  <a:pt x="4390" y="201613"/>
                  <a:pt x="157" y="180976"/>
                </a:cubicBezTo>
                <a:cubicBezTo>
                  <a:pt x="-4076" y="160339"/>
                  <a:pt x="78474" y="-528"/>
                  <a:pt x="8270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628C4AD8-1566-B446-6B90-675627F5585B}"/>
              </a:ext>
            </a:extLst>
          </p:cNvPr>
          <p:cNvSpPr/>
          <p:nvPr/>
        </p:nvSpPr>
        <p:spPr>
          <a:xfrm>
            <a:off x="6442041" y="3647890"/>
            <a:ext cx="140561" cy="158942"/>
          </a:xfrm>
          <a:custGeom>
            <a:avLst/>
            <a:gdLst>
              <a:gd name="connsiteX0" fmla="*/ 31784 w 140561"/>
              <a:gd name="connsiteY0" fmla="*/ 185 h 158942"/>
              <a:gd name="connsiteX1" fmla="*/ 133384 w 140561"/>
              <a:gd name="connsiteY1" fmla="*/ 82735 h 158942"/>
              <a:gd name="connsiteX2" fmla="*/ 117509 w 140561"/>
              <a:gd name="connsiteY2" fmla="*/ 104960 h 158942"/>
              <a:gd name="connsiteX3" fmla="*/ 34 w 140561"/>
              <a:gd name="connsiteY3" fmla="*/ 158935 h 158942"/>
              <a:gd name="connsiteX4" fmla="*/ 130209 w 140561"/>
              <a:gd name="connsiteY4" fmla="*/ 108135 h 158942"/>
              <a:gd name="connsiteX5" fmla="*/ 31784 w 140561"/>
              <a:gd name="connsiteY5" fmla="*/ 185 h 15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61" h="158942">
                <a:moveTo>
                  <a:pt x="31784" y="185"/>
                </a:moveTo>
                <a:cubicBezTo>
                  <a:pt x="32313" y="-4048"/>
                  <a:pt x="119097" y="65273"/>
                  <a:pt x="133384" y="82735"/>
                </a:cubicBezTo>
                <a:cubicBezTo>
                  <a:pt x="147671" y="100197"/>
                  <a:pt x="139734" y="92260"/>
                  <a:pt x="117509" y="104960"/>
                </a:cubicBezTo>
                <a:cubicBezTo>
                  <a:pt x="95284" y="117660"/>
                  <a:pt x="-2083" y="158406"/>
                  <a:pt x="34" y="158935"/>
                </a:cubicBezTo>
                <a:cubicBezTo>
                  <a:pt x="2151" y="159464"/>
                  <a:pt x="119097" y="132477"/>
                  <a:pt x="130209" y="108135"/>
                </a:cubicBezTo>
                <a:cubicBezTo>
                  <a:pt x="141321" y="83793"/>
                  <a:pt x="31255" y="4418"/>
                  <a:pt x="31784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77CD5F2A-EF8A-57EC-DDCB-5A581117AB03}"/>
              </a:ext>
            </a:extLst>
          </p:cNvPr>
          <p:cNvSpPr/>
          <p:nvPr/>
        </p:nvSpPr>
        <p:spPr>
          <a:xfrm>
            <a:off x="6437300" y="3547974"/>
            <a:ext cx="141660" cy="75008"/>
          </a:xfrm>
          <a:custGeom>
            <a:avLst/>
            <a:gdLst>
              <a:gd name="connsiteX0" fmla="*/ 141300 w 141660"/>
              <a:gd name="connsiteY0" fmla="*/ 1676 h 75008"/>
              <a:gd name="connsiteX1" fmla="*/ 4775 w 141660"/>
              <a:gd name="connsiteY1" fmla="*/ 74701 h 75008"/>
              <a:gd name="connsiteX2" fmla="*/ 42875 w 141660"/>
              <a:gd name="connsiteY2" fmla="*/ 27076 h 75008"/>
              <a:gd name="connsiteX3" fmla="*/ 141300 w 141660"/>
              <a:gd name="connsiteY3" fmla="*/ 1676 h 7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660" h="75008">
                <a:moveTo>
                  <a:pt x="141300" y="1676"/>
                </a:moveTo>
                <a:cubicBezTo>
                  <a:pt x="134950" y="9613"/>
                  <a:pt x="21179" y="70468"/>
                  <a:pt x="4775" y="74701"/>
                </a:cubicBezTo>
                <a:cubicBezTo>
                  <a:pt x="-11629" y="78934"/>
                  <a:pt x="17475" y="38188"/>
                  <a:pt x="42875" y="27076"/>
                </a:cubicBezTo>
                <a:cubicBezTo>
                  <a:pt x="68275" y="15964"/>
                  <a:pt x="147650" y="-6261"/>
                  <a:pt x="141300" y="1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D670BFB8-41A9-0E0A-AF2E-B53EB1707531}"/>
              </a:ext>
            </a:extLst>
          </p:cNvPr>
          <p:cNvSpPr/>
          <p:nvPr/>
        </p:nvSpPr>
        <p:spPr>
          <a:xfrm>
            <a:off x="6448916" y="3621577"/>
            <a:ext cx="123661" cy="166319"/>
          </a:xfrm>
          <a:custGeom>
            <a:avLst/>
            <a:gdLst>
              <a:gd name="connsiteX0" fmla="*/ 94759 w 123661"/>
              <a:gd name="connsiteY0" fmla="*/ 1098 h 166319"/>
              <a:gd name="connsiteX1" fmla="*/ 15384 w 123661"/>
              <a:gd name="connsiteY1" fmla="*/ 147148 h 166319"/>
              <a:gd name="connsiteX2" fmla="*/ 37609 w 123661"/>
              <a:gd name="connsiteY2" fmla="*/ 124923 h 166319"/>
              <a:gd name="connsiteX3" fmla="*/ 123334 w 123661"/>
              <a:gd name="connsiteY3" fmla="*/ 102698 h 166319"/>
              <a:gd name="connsiteX4" fmla="*/ 2684 w 123661"/>
              <a:gd name="connsiteY4" fmla="*/ 166198 h 166319"/>
              <a:gd name="connsiteX5" fmla="*/ 43959 w 123661"/>
              <a:gd name="connsiteY5" fmla="*/ 83648 h 166319"/>
              <a:gd name="connsiteX6" fmla="*/ 94759 w 123661"/>
              <a:gd name="connsiteY6" fmla="*/ 1098 h 1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661" h="166319">
                <a:moveTo>
                  <a:pt x="94759" y="1098"/>
                </a:moveTo>
                <a:cubicBezTo>
                  <a:pt x="89996" y="11681"/>
                  <a:pt x="24909" y="126511"/>
                  <a:pt x="15384" y="147148"/>
                </a:cubicBezTo>
                <a:cubicBezTo>
                  <a:pt x="5859" y="167785"/>
                  <a:pt x="19617" y="132331"/>
                  <a:pt x="37609" y="124923"/>
                </a:cubicBezTo>
                <a:cubicBezTo>
                  <a:pt x="55601" y="117515"/>
                  <a:pt x="129155" y="95819"/>
                  <a:pt x="123334" y="102698"/>
                </a:cubicBezTo>
                <a:cubicBezTo>
                  <a:pt x="117513" y="109577"/>
                  <a:pt x="15913" y="169373"/>
                  <a:pt x="2684" y="166198"/>
                </a:cubicBezTo>
                <a:cubicBezTo>
                  <a:pt x="-10545" y="163023"/>
                  <a:pt x="28613" y="107990"/>
                  <a:pt x="43959" y="83648"/>
                </a:cubicBezTo>
                <a:cubicBezTo>
                  <a:pt x="59305" y="59306"/>
                  <a:pt x="99522" y="-9485"/>
                  <a:pt x="94759" y="1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347BCE98-ACFB-AE37-CA49-8591CBA834BC}"/>
              </a:ext>
            </a:extLst>
          </p:cNvPr>
          <p:cNvSpPr/>
          <p:nvPr/>
        </p:nvSpPr>
        <p:spPr>
          <a:xfrm>
            <a:off x="6629232" y="3690671"/>
            <a:ext cx="309392" cy="72964"/>
          </a:xfrm>
          <a:custGeom>
            <a:avLst/>
            <a:gdLst>
              <a:gd name="connsiteX0" fmla="*/ 168 w 309392"/>
              <a:gd name="connsiteY0" fmla="*/ 71704 h 72964"/>
              <a:gd name="connsiteX1" fmla="*/ 184318 w 309392"/>
              <a:gd name="connsiteY1" fmla="*/ 55829 h 72964"/>
              <a:gd name="connsiteX2" fmla="*/ 95418 w 309392"/>
              <a:gd name="connsiteY2" fmla="*/ 55829 h 72964"/>
              <a:gd name="connsiteX3" fmla="*/ 304968 w 309392"/>
              <a:gd name="connsiteY3" fmla="*/ 1854 h 72964"/>
              <a:gd name="connsiteX4" fmla="*/ 222418 w 309392"/>
              <a:gd name="connsiteY4" fmla="*/ 17729 h 72964"/>
              <a:gd name="connsiteX5" fmla="*/ 168 w 309392"/>
              <a:gd name="connsiteY5" fmla="*/ 71704 h 7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392" h="72964">
                <a:moveTo>
                  <a:pt x="168" y="71704"/>
                </a:moveTo>
                <a:cubicBezTo>
                  <a:pt x="-6182" y="78054"/>
                  <a:pt x="168443" y="58475"/>
                  <a:pt x="184318" y="55829"/>
                </a:cubicBezTo>
                <a:cubicBezTo>
                  <a:pt x="200193" y="53183"/>
                  <a:pt x="75310" y="64825"/>
                  <a:pt x="95418" y="55829"/>
                </a:cubicBezTo>
                <a:cubicBezTo>
                  <a:pt x="115526" y="46833"/>
                  <a:pt x="283801" y="8204"/>
                  <a:pt x="304968" y="1854"/>
                </a:cubicBezTo>
                <a:cubicBezTo>
                  <a:pt x="326135" y="-4496"/>
                  <a:pt x="266868" y="6616"/>
                  <a:pt x="222418" y="17729"/>
                </a:cubicBezTo>
                <a:cubicBezTo>
                  <a:pt x="177968" y="28842"/>
                  <a:pt x="6518" y="65354"/>
                  <a:pt x="168" y="71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7B351FEA-07C9-CB7A-80EF-88BC34B6719C}"/>
              </a:ext>
            </a:extLst>
          </p:cNvPr>
          <p:cNvSpPr/>
          <p:nvPr/>
        </p:nvSpPr>
        <p:spPr>
          <a:xfrm>
            <a:off x="6367099" y="3727060"/>
            <a:ext cx="456486" cy="563786"/>
          </a:xfrm>
          <a:custGeom>
            <a:avLst/>
            <a:gdLst>
              <a:gd name="connsiteX0" fmla="*/ 455976 w 456486"/>
              <a:gd name="connsiteY0" fmla="*/ 390 h 563786"/>
              <a:gd name="connsiteX1" fmla="*/ 278176 w 456486"/>
              <a:gd name="connsiteY1" fmla="*/ 159140 h 563786"/>
              <a:gd name="connsiteX2" fmla="*/ 176576 w 456486"/>
              <a:gd name="connsiteY2" fmla="*/ 213115 h 563786"/>
              <a:gd name="connsiteX3" fmla="*/ 17826 w 456486"/>
              <a:gd name="connsiteY3" fmla="*/ 244865 h 563786"/>
              <a:gd name="connsiteX4" fmla="*/ 125776 w 456486"/>
              <a:gd name="connsiteY4" fmla="*/ 251215 h 563786"/>
              <a:gd name="connsiteX5" fmla="*/ 55926 w 456486"/>
              <a:gd name="connsiteY5" fmla="*/ 270265 h 563786"/>
              <a:gd name="connsiteX6" fmla="*/ 113076 w 456486"/>
              <a:gd name="connsiteY6" fmla="*/ 282965 h 563786"/>
              <a:gd name="connsiteX7" fmla="*/ 1951 w 456486"/>
              <a:gd name="connsiteY7" fmla="*/ 397265 h 563786"/>
              <a:gd name="connsiteX8" fmla="*/ 40051 w 456486"/>
              <a:gd name="connsiteY8" fmla="*/ 375040 h 563786"/>
              <a:gd name="connsiteX9" fmla="*/ 11476 w 456486"/>
              <a:gd name="connsiteY9" fmla="*/ 495690 h 563786"/>
              <a:gd name="connsiteX10" fmla="*/ 14651 w 456486"/>
              <a:gd name="connsiteY10" fmla="*/ 562365 h 563786"/>
              <a:gd name="connsiteX11" fmla="*/ 36876 w 456486"/>
              <a:gd name="connsiteY11" fmla="*/ 435365 h 563786"/>
              <a:gd name="connsiteX12" fmla="*/ 144826 w 456486"/>
              <a:gd name="connsiteY12" fmla="*/ 235340 h 563786"/>
              <a:gd name="connsiteX13" fmla="*/ 87676 w 456486"/>
              <a:gd name="connsiteY13" fmla="*/ 321065 h 563786"/>
              <a:gd name="connsiteX14" fmla="*/ 351201 w 456486"/>
              <a:gd name="connsiteY14" fmla="*/ 124215 h 563786"/>
              <a:gd name="connsiteX15" fmla="*/ 217851 w 456486"/>
              <a:gd name="connsiteY15" fmla="*/ 209940 h 563786"/>
              <a:gd name="connsiteX16" fmla="*/ 455976 w 456486"/>
              <a:gd name="connsiteY16" fmla="*/ 390 h 56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6486" h="563786">
                <a:moveTo>
                  <a:pt x="455976" y="390"/>
                </a:moveTo>
                <a:cubicBezTo>
                  <a:pt x="466030" y="-8077"/>
                  <a:pt x="324743" y="123686"/>
                  <a:pt x="278176" y="159140"/>
                </a:cubicBezTo>
                <a:cubicBezTo>
                  <a:pt x="231609" y="194594"/>
                  <a:pt x="219968" y="198828"/>
                  <a:pt x="176576" y="213115"/>
                </a:cubicBezTo>
                <a:cubicBezTo>
                  <a:pt x="133184" y="227402"/>
                  <a:pt x="26293" y="238515"/>
                  <a:pt x="17826" y="244865"/>
                </a:cubicBezTo>
                <a:cubicBezTo>
                  <a:pt x="9359" y="251215"/>
                  <a:pt x="119426" y="246982"/>
                  <a:pt x="125776" y="251215"/>
                </a:cubicBezTo>
                <a:cubicBezTo>
                  <a:pt x="132126" y="255448"/>
                  <a:pt x="58043" y="264973"/>
                  <a:pt x="55926" y="270265"/>
                </a:cubicBezTo>
                <a:cubicBezTo>
                  <a:pt x="53809" y="275557"/>
                  <a:pt x="122072" y="261798"/>
                  <a:pt x="113076" y="282965"/>
                </a:cubicBezTo>
                <a:cubicBezTo>
                  <a:pt x="104080" y="304132"/>
                  <a:pt x="14122" y="381919"/>
                  <a:pt x="1951" y="397265"/>
                </a:cubicBezTo>
                <a:cubicBezTo>
                  <a:pt x="-10220" y="412611"/>
                  <a:pt x="38464" y="358636"/>
                  <a:pt x="40051" y="375040"/>
                </a:cubicBezTo>
                <a:cubicBezTo>
                  <a:pt x="41638" y="391444"/>
                  <a:pt x="15709" y="464469"/>
                  <a:pt x="11476" y="495690"/>
                </a:cubicBezTo>
                <a:cubicBezTo>
                  <a:pt x="7243" y="526911"/>
                  <a:pt x="10418" y="572419"/>
                  <a:pt x="14651" y="562365"/>
                </a:cubicBezTo>
                <a:cubicBezTo>
                  <a:pt x="18884" y="552311"/>
                  <a:pt x="15180" y="489869"/>
                  <a:pt x="36876" y="435365"/>
                </a:cubicBezTo>
                <a:cubicBezTo>
                  <a:pt x="58572" y="380861"/>
                  <a:pt x="136359" y="254390"/>
                  <a:pt x="144826" y="235340"/>
                </a:cubicBezTo>
                <a:cubicBezTo>
                  <a:pt x="153293" y="216290"/>
                  <a:pt x="53280" y="339586"/>
                  <a:pt x="87676" y="321065"/>
                </a:cubicBezTo>
                <a:cubicBezTo>
                  <a:pt x="122072" y="302544"/>
                  <a:pt x="329505" y="142736"/>
                  <a:pt x="351201" y="124215"/>
                </a:cubicBezTo>
                <a:cubicBezTo>
                  <a:pt x="372897" y="105694"/>
                  <a:pt x="200389" y="230048"/>
                  <a:pt x="217851" y="209940"/>
                </a:cubicBezTo>
                <a:cubicBezTo>
                  <a:pt x="235313" y="189832"/>
                  <a:pt x="445922" y="8857"/>
                  <a:pt x="455976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19EDF034-60FB-CFDC-5F8B-A00D60D611E0}"/>
              </a:ext>
            </a:extLst>
          </p:cNvPr>
          <p:cNvSpPr/>
          <p:nvPr/>
        </p:nvSpPr>
        <p:spPr>
          <a:xfrm>
            <a:off x="6349945" y="3673414"/>
            <a:ext cx="346135" cy="598834"/>
          </a:xfrm>
          <a:custGeom>
            <a:avLst/>
            <a:gdLst>
              <a:gd name="connsiteX0" fmla="*/ 346130 w 346135"/>
              <a:gd name="connsiteY0" fmla="*/ 61 h 598834"/>
              <a:gd name="connsiteX1" fmla="*/ 203255 w 346135"/>
              <a:gd name="connsiteY1" fmla="*/ 203261 h 598834"/>
              <a:gd name="connsiteX2" fmla="*/ 330255 w 346135"/>
              <a:gd name="connsiteY2" fmla="*/ 117536 h 598834"/>
              <a:gd name="connsiteX3" fmla="*/ 244530 w 346135"/>
              <a:gd name="connsiteY3" fmla="*/ 187386 h 598834"/>
              <a:gd name="connsiteX4" fmla="*/ 184205 w 346135"/>
              <a:gd name="connsiteY4" fmla="*/ 225486 h 598834"/>
              <a:gd name="connsiteX5" fmla="*/ 47680 w 346135"/>
              <a:gd name="connsiteY5" fmla="*/ 285811 h 598834"/>
              <a:gd name="connsiteX6" fmla="*/ 6405 w 346135"/>
              <a:gd name="connsiteY6" fmla="*/ 384236 h 598834"/>
              <a:gd name="connsiteX7" fmla="*/ 41330 w 346135"/>
              <a:gd name="connsiteY7" fmla="*/ 317561 h 598834"/>
              <a:gd name="connsiteX8" fmla="*/ 3230 w 346135"/>
              <a:gd name="connsiteY8" fmla="*/ 596961 h 598834"/>
              <a:gd name="connsiteX9" fmla="*/ 6405 w 346135"/>
              <a:gd name="connsiteY9" fmla="*/ 431861 h 598834"/>
              <a:gd name="connsiteX10" fmla="*/ 41330 w 346135"/>
              <a:gd name="connsiteY10" fmla="*/ 279461 h 598834"/>
              <a:gd name="connsiteX11" fmla="*/ 98480 w 346135"/>
              <a:gd name="connsiteY11" fmla="*/ 260411 h 598834"/>
              <a:gd name="connsiteX12" fmla="*/ 158805 w 346135"/>
              <a:gd name="connsiteY12" fmla="*/ 212786 h 598834"/>
              <a:gd name="connsiteX13" fmla="*/ 127055 w 346135"/>
              <a:gd name="connsiteY13" fmla="*/ 263586 h 598834"/>
              <a:gd name="connsiteX14" fmla="*/ 241355 w 346135"/>
              <a:gd name="connsiteY14" fmla="*/ 123886 h 598834"/>
              <a:gd name="connsiteX15" fmla="*/ 196905 w 346135"/>
              <a:gd name="connsiteY15" fmla="*/ 181036 h 598834"/>
              <a:gd name="connsiteX16" fmla="*/ 346130 w 346135"/>
              <a:gd name="connsiteY16" fmla="*/ 61 h 59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6135" h="598834">
                <a:moveTo>
                  <a:pt x="346130" y="61"/>
                </a:moveTo>
                <a:cubicBezTo>
                  <a:pt x="347188" y="3765"/>
                  <a:pt x="205901" y="183682"/>
                  <a:pt x="203255" y="203261"/>
                </a:cubicBezTo>
                <a:cubicBezTo>
                  <a:pt x="200609" y="222840"/>
                  <a:pt x="323376" y="120182"/>
                  <a:pt x="330255" y="117536"/>
                </a:cubicBezTo>
                <a:cubicBezTo>
                  <a:pt x="337134" y="114890"/>
                  <a:pt x="268872" y="169394"/>
                  <a:pt x="244530" y="187386"/>
                </a:cubicBezTo>
                <a:cubicBezTo>
                  <a:pt x="220188" y="205378"/>
                  <a:pt x="217013" y="209082"/>
                  <a:pt x="184205" y="225486"/>
                </a:cubicBezTo>
                <a:cubicBezTo>
                  <a:pt x="151397" y="241890"/>
                  <a:pt x="77313" y="259353"/>
                  <a:pt x="47680" y="285811"/>
                </a:cubicBezTo>
                <a:cubicBezTo>
                  <a:pt x="18047" y="312269"/>
                  <a:pt x="7463" y="378945"/>
                  <a:pt x="6405" y="384236"/>
                </a:cubicBezTo>
                <a:cubicBezTo>
                  <a:pt x="5347" y="389527"/>
                  <a:pt x="41859" y="282107"/>
                  <a:pt x="41330" y="317561"/>
                </a:cubicBezTo>
                <a:cubicBezTo>
                  <a:pt x="40801" y="353015"/>
                  <a:pt x="9051" y="577911"/>
                  <a:pt x="3230" y="596961"/>
                </a:cubicBezTo>
                <a:cubicBezTo>
                  <a:pt x="-2591" y="616011"/>
                  <a:pt x="55" y="484778"/>
                  <a:pt x="6405" y="431861"/>
                </a:cubicBezTo>
                <a:cubicBezTo>
                  <a:pt x="12755" y="378944"/>
                  <a:pt x="25984" y="308036"/>
                  <a:pt x="41330" y="279461"/>
                </a:cubicBezTo>
                <a:cubicBezTo>
                  <a:pt x="56676" y="250886"/>
                  <a:pt x="78901" y="271523"/>
                  <a:pt x="98480" y="260411"/>
                </a:cubicBezTo>
                <a:cubicBezTo>
                  <a:pt x="118059" y="249299"/>
                  <a:pt x="154042" y="212257"/>
                  <a:pt x="158805" y="212786"/>
                </a:cubicBezTo>
                <a:cubicBezTo>
                  <a:pt x="163567" y="213315"/>
                  <a:pt x="113297" y="278403"/>
                  <a:pt x="127055" y="263586"/>
                </a:cubicBezTo>
                <a:cubicBezTo>
                  <a:pt x="140813" y="248769"/>
                  <a:pt x="229713" y="137644"/>
                  <a:pt x="241355" y="123886"/>
                </a:cubicBezTo>
                <a:cubicBezTo>
                  <a:pt x="252997" y="110128"/>
                  <a:pt x="179972" y="202203"/>
                  <a:pt x="196905" y="181036"/>
                </a:cubicBezTo>
                <a:cubicBezTo>
                  <a:pt x="213838" y="159869"/>
                  <a:pt x="345072" y="-3643"/>
                  <a:pt x="346130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03A95A99-6FE5-1173-FCF1-B7BE58B45ED5}"/>
              </a:ext>
            </a:extLst>
          </p:cNvPr>
          <p:cNvSpPr/>
          <p:nvPr/>
        </p:nvSpPr>
        <p:spPr>
          <a:xfrm>
            <a:off x="6610348" y="3936540"/>
            <a:ext cx="157693" cy="365585"/>
          </a:xfrm>
          <a:custGeom>
            <a:avLst/>
            <a:gdLst>
              <a:gd name="connsiteX0" fmla="*/ 120652 w 157693"/>
              <a:gd name="connsiteY0" fmla="*/ 460 h 365585"/>
              <a:gd name="connsiteX1" fmla="*/ 136527 w 157693"/>
              <a:gd name="connsiteY1" fmla="*/ 98885 h 365585"/>
              <a:gd name="connsiteX2" fmla="*/ 155577 w 157693"/>
              <a:gd name="connsiteY2" fmla="*/ 130635 h 365585"/>
              <a:gd name="connsiteX3" fmla="*/ 82552 w 157693"/>
              <a:gd name="connsiteY3" fmla="*/ 222710 h 365585"/>
              <a:gd name="connsiteX4" fmla="*/ 130177 w 157693"/>
              <a:gd name="connsiteY4" fmla="*/ 178260 h 365585"/>
              <a:gd name="connsiteX5" fmla="*/ 2 w 157693"/>
              <a:gd name="connsiteY5" fmla="*/ 365585 h 365585"/>
              <a:gd name="connsiteX6" fmla="*/ 127002 w 157693"/>
              <a:gd name="connsiteY6" fmla="*/ 178260 h 365585"/>
              <a:gd name="connsiteX7" fmla="*/ 146052 w 157693"/>
              <a:gd name="connsiteY7" fmla="*/ 143335 h 365585"/>
              <a:gd name="connsiteX8" fmla="*/ 120652 w 157693"/>
              <a:gd name="connsiteY8" fmla="*/ 460 h 36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693" h="365585">
                <a:moveTo>
                  <a:pt x="120652" y="460"/>
                </a:moveTo>
                <a:cubicBezTo>
                  <a:pt x="119065" y="-6948"/>
                  <a:pt x="130706" y="77189"/>
                  <a:pt x="136527" y="98885"/>
                </a:cubicBezTo>
                <a:cubicBezTo>
                  <a:pt x="142348" y="120581"/>
                  <a:pt x="164573" y="109998"/>
                  <a:pt x="155577" y="130635"/>
                </a:cubicBezTo>
                <a:cubicBezTo>
                  <a:pt x="146581" y="151273"/>
                  <a:pt x="86785" y="214773"/>
                  <a:pt x="82552" y="222710"/>
                </a:cubicBezTo>
                <a:cubicBezTo>
                  <a:pt x="78319" y="230647"/>
                  <a:pt x="143935" y="154448"/>
                  <a:pt x="130177" y="178260"/>
                </a:cubicBezTo>
                <a:cubicBezTo>
                  <a:pt x="116419" y="202072"/>
                  <a:pt x="531" y="365585"/>
                  <a:pt x="2" y="365585"/>
                </a:cubicBezTo>
                <a:cubicBezTo>
                  <a:pt x="-527" y="365585"/>
                  <a:pt x="102660" y="215302"/>
                  <a:pt x="127002" y="178260"/>
                </a:cubicBezTo>
                <a:cubicBezTo>
                  <a:pt x="151344" y="141218"/>
                  <a:pt x="143406" y="170323"/>
                  <a:pt x="146052" y="143335"/>
                </a:cubicBezTo>
                <a:cubicBezTo>
                  <a:pt x="148698" y="116348"/>
                  <a:pt x="122239" y="7868"/>
                  <a:pt x="120652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2BE3A990-083E-B63A-1992-4A2B8C995FA5}"/>
              </a:ext>
            </a:extLst>
          </p:cNvPr>
          <p:cNvSpPr/>
          <p:nvPr/>
        </p:nvSpPr>
        <p:spPr>
          <a:xfrm>
            <a:off x="6988175" y="3285486"/>
            <a:ext cx="20586" cy="319409"/>
          </a:xfrm>
          <a:custGeom>
            <a:avLst/>
            <a:gdLst>
              <a:gd name="connsiteX0" fmla="*/ 0 w 20586"/>
              <a:gd name="connsiteY0" fmla="*/ 639 h 319409"/>
              <a:gd name="connsiteX1" fmla="*/ 19050 w 20586"/>
              <a:gd name="connsiteY1" fmla="*/ 308614 h 319409"/>
              <a:gd name="connsiteX2" fmla="*/ 19050 w 20586"/>
              <a:gd name="connsiteY2" fmla="*/ 229239 h 319409"/>
              <a:gd name="connsiteX3" fmla="*/ 0 w 20586"/>
              <a:gd name="connsiteY3" fmla="*/ 639 h 31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6" h="319409">
                <a:moveTo>
                  <a:pt x="0" y="639"/>
                </a:moveTo>
                <a:cubicBezTo>
                  <a:pt x="0" y="13868"/>
                  <a:pt x="15875" y="270514"/>
                  <a:pt x="19050" y="308614"/>
                </a:cubicBezTo>
                <a:cubicBezTo>
                  <a:pt x="22225" y="346714"/>
                  <a:pt x="19579" y="275276"/>
                  <a:pt x="19050" y="229239"/>
                </a:cubicBezTo>
                <a:cubicBezTo>
                  <a:pt x="18521" y="183202"/>
                  <a:pt x="0" y="-12590"/>
                  <a:pt x="0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EF2A534D-DA8E-7DE2-1C27-0EA9BFD5751D}"/>
              </a:ext>
            </a:extLst>
          </p:cNvPr>
          <p:cNvSpPr/>
          <p:nvPr/>
        </p:nvSpPr>
        <p:spPr>
          <a:xfrm>
            <a:off x="6943719" y="3273420"/>
            <a:ext cx="49023" cy="368314"/>
          </a:xfrm>
          <a:custGeom>
            <a:avLst/>
            <a:gdLst>
              <a:gd name="connsiteX0" fmla="*/ 6 w 49023"/>
              <a:gd name="connsiteY0" fmla="*/ 5 h 368314"/>
              <a:gd name="connsiteX1" fmla="*/ 41281 w 49023"/>
              <a:gd name="connsiteY1" fmla="*/ 215905 h 368314"/>
              <a:gd name="connsiteX2" fmla="*/ 47631 w 49023"/>
              <a:gd name="connsiteY2" fmla="*/ 368305 h 368314"/>
              <a:gd name="connsiteX3" fmla="*/ 44456 w 49023"/>
              <a:gd name="connsiteY3" fmla="*/ 222255 h 368314"/>
              <a:gd name="connsiteX4" fmla="*/ 6 w 49023"/>
              <a:gd name="connsiteY4" fmla="*/ 5 h 36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23" h="368314">
                <a:moveTo>
                  <a:pt x="6" y="5"/>
                </a:moveTo>
                <a:cubicBezTo>
                  <a:pt x="-523" y="-1053"/>
                  <a:pt x="33344" y="154522"/>
                  <a:pt x="41281" y="215905"/>
                </a:cubicBezTo>
                <a:cubicBezTo>
                  <a:pt x="49218" y="277288"/>
                  <a:pt x="47102" y="367247"/>
                  <a:pt x="47631" y="368305"/>
                </a:cubicBezTo>
                <a:cubicBezTo>
                  <a:pt x="48160" y="369363"/>
                  <a:pt x="51864" y="283109"/>
                  <a:pt x="44456" y="222255"/>
                </a:cubicBezTo>
                <a:cubicBezTo>
                  <a:pt x="37048" y="161401"/>
                  <a:pt x="535" y="1063"/>
                  <a:pt x="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DE1DD97B-CA53-77FB-E4BE-D85C1C5F89FB}"/>
              </a:ext>
            </a:extLst>
          </p:cNvPr>
          <p:cNvSpPr/>
          <p:nvPr/>
        </p:nvSpPr>
        <p:spPr>
          <a:xfrm>
            <a:off x="2741791" y="4511352"/>
            <a:ext cx="233544" cy="161596"/>
          </a:xfrm>
          <a:custGeom>
            <a:avLst/>
            <a:gdLst>
              <a:gd name="connsiteX0" fmla="*/ 1409 w 233544"/>
              <a:gd name="connsiteY0" fmla="*/ 323 h 161596"/>
              <a:gd name="connsiteX1" fmla="*/ 201434 w 233544"/>
              <a:gd name="connsiteY1" fmla="*/ 54298 h 161596"/>
              <a:gd name="connsiteX2" fmla="*/ 137934 w 233544"/>
              <a:gd name="connsiteY2" fmla="*/ 57473 h 161596"/>
              <a:gd name="connsiteX3" fmla="*/ 233184 w 233544"/>
              <a:gd name="connsiteY3" fmla="*/ 76523 h 161596"/>
              <a:gd name="connsiteX4" fmla="*/ 169684 w 233544"/>
              <a:gd name="connsiteY4" fmla="*/ 92398 h 161596"/>
              <a:gd name="connsiteX5" fmla="*/ 147459 w 233544"/>
              <a:gd name="connsiteY5" fmla="*/ 152723 h 161596"/>
              <a:gd name="connsiteX6" fmla="*/ 137934 w 233544"/>
              <a:gd name="connsiteY6" fmla="*/ 152723 h 161596"/>
              <a:gd name="connsiteX7" fmla="*/ 147459 w 233544"/>
              <a:gd name="connsiteY7" fmla="*/ 159073 h 161596"/>
              <a:gd name="connsiteX8" fmla="*/ 125234 w 233544"/>
              <a:gd name="connsiteY8" fmla="*/ 105098 h 161596"/>
              <a:gd name="connsiteX9" fmla="*/ 83959 w 233544"/>
              <a:gd name="connsiteY9" fmla="*/ 60648 h 161596"/>
              <a:gd name="connsiteX10" fmla="*/ 109359 w 233544"/>
              <a:gd name="connsiteY10" fmla="*/ 82873 h 161596"/>
              <a:gd name="connsiteX11" fmla="*/ 1409 w 233544"/>
              <a:gd name="connsiteY11" fmla="*/ 323 h 16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544" h="161596">
                <a:moveTo>
                  <a:pt x="1409" y="323"/>
                </a:moveTo>
                <a:cubicBezTo>
                  <a:pt x="16755" y="-4440"/>
                  <a:pt x="178680" y="44773"/>
                  <a:pt x="201434" y="54298"/>
                </a:cubicBezTo>
                <a:cubicBezTo>
                  <a:pt x="224188" y="63823"/>
                  <a:pt x="132642" y="53769"/>
                  <a:pt x="137934" y="57473"/>
                </a:cubicBezTo>
                <a:cubicBezTo>
                  <a:pt x="143226" y="61177"/>
                  <a:pt x="227892" y="70702"/>
                  <a:pt x="233184" y="76523"/>
                </a:cubicBezTo>
                <a:cubicBezTo>
                  <a:pt x="238476" y="82344"/>
                  <a:pt x="183972" y="79698"/>
                  <a:pt x="169684" y="92398"/>
                </a:cubicBezTo>
                <a:cubicBezTo>
                  <a:pt x="155397" y="105098"/>
                  <a:pt x="152751" y="142669"/>
                  <a:pt x="147459" y="152723"/>
                </a:cubicBezTo>
                <a:cubicBezTo>
                  <a:pt x="142167" y="162777"/>
                  <a:pt x="137934" y="151665"/>
                  <a:pt x="137934" y="152723"/>
                </a:cubicBezTo>
                <a:cubicBezTo>
                  <a:pt x="137934" y="153781"/>
                  <a:pt x="149576" y="167010"/>
                  <a:pt x="147459" y="159073"/>
                </a:cubicBezTo>
                <a:cubicBezTo>
                  <a:pt x="145342" y="151136"/>
                  <a:pt x="135817" y="121502"/>
                  <a:pt x="125234" y="105098"/>
                </a:cubicBezTo>
                <a:cubicBezTo>
                  <a:pt x="114651" y="88694"/>
                  <a:pt x="86605" y="64352"/>
                  <a:pt x="83959" y="60648"/>
                </a:cubicBezTo>
                <a:cubicBezTo>
                  <a:pt x="81313" y="56944"/>
                  <a:pt x="117826" y="92927"/>
                  <a:pt x="109359" y="82873"/>
                </a:cubicBezTo>
                <a:cubicBezTo>
                  <a:pt x="100892" y="72819"/>
                  <a:pt x="-13937" y="5086"/>
                  <a:pt x="1409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4082B5A4-314A-B21B-7FE3-0100D27306B0}"/>
              </a:ext>
            </a:extLst>
          </p:cNvPr>
          <p:cNvSpPr/>
          <p:nvPr/>
        </p:nvSpPr>
        <p:spPr>
          <a:xfrm>
            <a:off x="2224093" y="2740024"/>
            <a:ext cx="207026" cy="1172852"/>
          </a:xfrm>
          <a:custGeom>
            <a:avLst/>
            <a:gdLst>
              <a:gd name="connsiteX0" fmla="*/ 39682 w 207026"/>
              <a:gd name="connsiteY0" fmla="*/ 1 h 1172852"/>
              <a:gd name="connsiteX1" fmla="*/ 17457 w 207026"/>
              <a:gd name="connsiteY1" fmla="*/ 533401 h 1172852"/>
              <a:gd name="connsiteX2" fmla="*/ 11107 w 207026"/>
              <a:gd name="connsiteY2" fmla="*/ 473076 h 1172852"/>
              <a:gd name="connsiteX3" fmla="*/ 84132 w 207026"/>
              <a:gd name="connsiteY3" fmla="*/ 863601 h 1172852"/>
              <a:gd name="connsiteX4" fmla="*/ 80957 w 207026"/>
              <a:gd name="connsiteY4" fmla="*/ 746126 h 1172852"/>
              <a:gd name="connsiteX5" fmla="*/ 204782 w 207026"/>
              <a:gd name="connsiteY5" fmla="*/ 1162051 h 1172852"/>
              <a:gd name="connsiteX6" fmla="*/ 150807 w 207026"/>
              <a:gd name="connsiteY6" fmla="*/ 993776 h 1172852"/>
              <a:gd name="connsiteX7" fmla="*/ 26982 w 207026"/>
              <a:gd name="connsiteY7" fmla="*/ 393701 h 1172852"/>
              <a:gd name="connsiteX8" fmla="*/ 1582 w 207026"/>
              <a:gd name="connsiteY8" fmla="*/ 527051 h 1172852"/>
              <a:gd name="connsiteX9" fmla="*/ 39682 w 207026"/>
              <a:gd name="connsiteY9" fmla="*/ 1 h 117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026" h="1172852">
                <a:moveTo>
                  <a:pt x="39682" y="1"/>
                </a:moveTo>
                <a:cubicBezTo>
                  <a:pt x="42328" y="1059"/>
                  <a:pt x="22219" y="454555"/>
                  <a:pt x="17457" y="533401"/>
                </a:cubicBezTo>
                <a:cubicBezTo>
                  <a:pt x="12695" y="612247"/>
                  <a:pt x="-5" y="418043"/>
                  <a:pt x="11107" y="473076"/>
                </a:cubicBezTo>
                <a:cubicBezTo>
                  <a:pt x="22219" y="528109"/>
                  <a:pt x="72490" y="818093"/>
                  <a:pt x="84132" y="863601"/>
                </a:cubicBezTo>
                <a:cubicBezTo>
                  <a:pt x="95774" y="909109"/>
                  <a:pt x="60849" y="696384"/>
                  <a:pt x="80957" y="746126"/>
                </a:cubicBezTo>
                <a:cubicBezTo>
                  <a:pt x="101065" y="795868"/>
                  <a:pt x="193140" y="1120776"/>
                  <a:pt x="204782" y="1162051"/>
                </a:cubicBezTo>
                <a:cubicBezTo>
                  <a:pt x="216424" y="1203326"/>
                  <a:pt x="180440" y="1121834"/>
                  <a:pt x="150807" y="993776"/>
                </a:cubicBezTo>
                <a:cubicBezTo>
                  <a:pt x="121174" y="865718"/>
                  <a:pt x="51853" y="471488"/>
                  <a:pt x="26982" y="393701"/>
                </a:cubicBezTo>
                <a:cubicBezTo>
                  <a:pt x="2111" y="315914"/>
                  <a:pt x="-3180" y="591609"/>
                  <a:pt x="1582" y="527051"/>
                </a:cubicBezTo>
                <a:cubicBezTo>
                  <a:pt x="6344" y="462493"/>
                  <a:pt x="37036" y="-1057"/>
                  <a:pt x="3968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6364BC28-1FDE-1B3C-E602-05DF70BE37FA}"/>
              </a:ext>
            </a:extLst>
          </p:cNvPr>
          <p:cNvSpPr/>
          <p:nvPr/>
        </p:nvSpPr>
        <p:spPr>
          <a:xfrm>
            <a:off x="2540428" y="1608197"/>
            <a:ext cx="546765" cy="1044396"/>
          </a:xfrm>
          <a:custGeom>
            <a:avLst/>
            <a:gdLst>
              <a:gd name="connsiteX0" fmla="*/ 104347 w 546765"/>
              <a:gd name="connsiteY0" fmla="*/ 26928 h 1044396"/>
              <a:gd name="connsiteX1" fmla="*/ 31322 w 546765"/>
              <a:gd name="connsiteY1" fmla="*/ 414278 h 1044396"/>
              <a:gd name="connsiteX2" fmla="*/ 142447 w 546765"/>
              <a:gd name="connsiteY2" fmla="*/ 798453 h 1044396"/>
              <a:gd name="connsiteX3" fmla="*/ 158322 w 546765"/>
              <a:gd name="connsiteY3" fmla="*/ 807978 h 1044396"/>
              <a:gd name="connsiteX4" fmla="*/ 520272 w 546765"/>
              <a:gd name="connsiteY4" fmla="*/ 1033403 h 1044396"/>
              <a:gd name="connsiteX5" fmla="*/ 478997 w 546765"/>
              <a:gd name="connsiteY5" fmla="*/ 988953 h 1044396"/>
              <a:gd name="connsiteX6" fmla="*/ 158322 w 546765"/>
              <a:gd name="connsiteY6" fmla="*/ 811153 h 1044396"/>
              <a:gd name="connsiteX7" fmla="*/ 82122 w 546765"/>
              <a:gd name="connsiteY7" fmla="*/ 617478 h 1044396"/>
              <a:gd name="connsiteX8" fmla="*/ 107522 w 546765"/>
              <a:gd name="connsiteY8" fmla="*/ 712728 h 1044396"/>
              <a:gd name="connsiteX9" fmla="*/ 9097 w 546765"/>
              <a:gd name="connsiteY9" fmla="*/ 366653 h 1044396"/>
              <a:gd name="connsiteX10" fmla="*/ 12272 w 546765"/>
              <a:gd name="connsiteY10" fmla="*/ 401578 h 1044396"/>
              <a:gd name="connsiteX11" fmla="*/ 78947 w 546765"/>
              <a:gd name="connsiteY11" fmla="*/ 71378 h 1044396"/>
              <a:gd name="connsiteX12" fmla="*/ 104347 w 546765"/>
              <a:gd name="connsiteY12" fmla="*/ 26928 h 104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6765" h="1044396">
                <a:moveTo>
                  <a:pt x="104347" y="26928"/>
                </a:moveTo>
                <a:cubicBezTo>
                  <a:pt x="96410" y="84078"/>
                  <a:pt x="24972" y="285691"/>
                  <a:pt x="31322" y="414278"/>
                </a:cubicBezTo>
                <a:cubicBezTo>
                  <a:pt x="37672" y="542865"/>
                  <a:pt x="121280" y="732836"/>
                  <a:pt x="142447" y="798453"/>
                </a:cubicBezTo>
                <a:cubicBezTo>
                  <a:pt x="163614" y="864070"/>
                  <a:pt x="158322" y="807978"/>
                  <a:pt x="158322" y="807978"/>
                </a:cubicBezTo>
                <a:cubicBezTo>
                  <a:pt x="221293" y="847136"/>
                  <a:pt x="466826" y="1003241"/>
                  <a:pt x="520272" y="1033403"/>
                </a:cubicBezTo>
                <a:cubicBezTo>
                  <a:pt x="573718" y="1063565"/>
                  <a:pt x="539322" y="1025995"/>
                  <a:pt x="478997" y="988953"/>
                </a:cubicBezTo>
                <a:cubicBezTo>
                  <a:pt x="418672" y="951911"/>
                  <a:pt x="224468" y="873065"/>
                  <a:pt x="158322" y="811153"/>
                </a:cubicBezTo>
                <a:cubicBezTo>
                  <a:pt x="92176" y="749241"/>
                  <a:pt x="90589" y="633882"/>
                  <a:pt x="82122" y="617478"/>
                </a:cubicBezTo>
                <a:cubicBezTo>
                  <a:pt x="73655" y="601074"/>
                  <a:pt x="119693" y="754532"/>
                  <a:pt x="107522" y="712728"/>
                </a:cubicBezTo>
                <a:cubicBezTo>
                  <a:pt x="95351" y="670924"/>
                  <a:pt x="24972" y="418511"/>
                  <a:pt x="9097" y="366653"/>
                </a:cubicBezTo>
                <a:cubicBezTo>
                  <a:pt x="-6778" y="314795"/>
                  <a:pt x="630" y="450791"/>
                  <a:pt x="12272" y="401578"/>
                </a:cubicBezTo>
                <a:cubicBezTo>
                  <a:pt x="23914" y="352366"/>
                  <a:pt x="65718" y="130115"/>
                  <a:pt x="78947" y="71378"/>
                </a:cubicBezTo>
                <a:cubicBezTo>
                  <a:pt x="92176" y="12641"/>
                  <a:pt x="112284" y="-30222"/>
                  <a:pt x="104347" y="26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6F65801A-5A45-0E4A-CB93-6BAC29F71A45}"/>
              </a:ext>
            </a:extLst>
          </p:cNvPr>
          <p:cNvSpPr/>
          <p:nvPr/>
        </p:nvSpPr>
        <p:spPr>
          <a:xfrm>
            <a:off x="2357606" y="1803373"/>
            <a:ext cx="306118" cy="1112932"/>
          </a:xfrm>
          <a:custGeom>
            <a:avLst/>
            <a:gdLst>
              <a:gd name="connsiteX0" fmla="*/ 115719 w 306118"/>
              <a:gd name="connsiteY0" fmla="*/ 27 h 1112932"/>
              <a:gd name="connsiteX1" fmla="*/ 14119 w 306118"/>
              <a:gd name="connsiteY1" fmla="*/ 295302 h 1112932"/>
              <a:gd name="connsiteX2" fmla="*/ 29994 w 306118"/>
              <a:gd name="connsiteY2" fmla="*/ 641377 h 1112932"/>
              <a:gd name="connsiteX3" fmla="*/ 26819 w 306118"/>
              <a:gd name="connsiteY3" fmla="*/ 660427 h 1112932"/>
              <a:gd name="connsiteX4" fmla="*/ 287169 w 306118"/>
              <a:gd name="connsiteY4" fmla="*/ 1085877 h 1112932"/>
              <a:gd name="connsiteX5" fmla="*/ 258594 w 306118"/>
              <a:gd name="connsiteY5" fmla="*/ 1028727 h 1112932"/>
              <a:gd name="connsiteX6" fmla="*/ 39519 w 306118"/>
              <a:gd name="connsiteY6" fmla="*/ 695352 h 1112932"/>
              <a:gd name="connsiteX7" fmla="*/ 4594 w 306118"/>
              <a:gd name="connsiteY7" fmla="*/ 514377 h 1112932"/>
              <a:gd name="connsiteX8" fmla="*/ 1419 w 306118"/>
              <a:gd name="connsiteY8" fmla="*/ 596927 h 1112932"/>
              <a:gd name="connsiteX9" fmla="*/ 14119 w 306118"/>
              <a:gd name="connsiteY9" fmla="*/ 279427 h 1112932"/>
              <a:gd name="connsiteX10" fmla="*/ 115719 w 306118"/>
              <a:gd name="connsiteY10" fmla="*/ 27 h 111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18" h="1112932">
                <a:moveTo>
                  <a:pt x="115719" y="27"/>
                </a:moveTo>
                <a:cubicBezTo>
                  <a:pt x="115719" y="2673"/>
                  <a:pt x="28406" y="188410"/>
                  <a:pt x="14119" y="295302"/>
                </a:cubicBezTo>
                <a:cubicBezTo>
                  <a:pt x="-168" y="402194"/>
                  <a:pt x="27877" y="580523"/>
                  <a:pt x="29994" y="641377"/>
                </a:cubicBezTo>
                <a:cubicBezTo>
                  <a:pt x="32111" y="702231"/>
                  <a:pt x="-16044" y="586344"/>
                  <a:pt x="26819" y="660427"/>
                </a:cubicBezTo>
                <a:cubicBezTo>
                  <a:pt x="69681" y="734510"/>
                  <a:pt x="248540" y="1024494"/>
                  <a:pt x="287169" y="1085877"/>
                </a:cubicBezTo>
                <a:cubicBezTo>
                  <a:pt x="325798" y="1147260"/>
                  <a:pt x="299869" y="1093815"/>
                  <a:pt x="258594" y="1028727"/>
                </a:cubicBezTo>
                <a:cubicBezTo>
                  <a:pt x="217319" y="963640"/>
                  <a:pt x="81852" y="781077"/>
                  <a:pt x="39519" y="695352"/>
                </a:cubicBezTo>
                <a:cubicBezTo>
                  <a:pt x="-2814" y="609627"/>
                  <a:pt x="10944" y="530781"/>
                  <a:pt x="4594" y="514377"/>
                </a:cubicBezTo>
                <a:cubicBezTo>
                  <a:pt x="-1756" y="497973"/>
                  <a:pt x="-168" y="636085"/>
                  <a:pt x="1419" y="596927"/>
                </a:cubicBezTo>
                <a:cubicBezTo>
                  <a:pt x="3006" y="557769"/>
                  <a:pt x="-1227" y="373089"/>
                  <a:pt x="14119" y="279427"/>
                </a:cubicBezTo>
                <a:cubicBezTo>
                  <a:pt x="29465" y="185765"/>
                  <a:pt x="115719" y="-2619"/>
                  <a:pt x="11571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A919A999-D367-2615-3DD3-66DB50F142E3}"/>
              </a:ext>
            </a:extLst>
          </p:cNvPr>
          <p:cNvSpPr/>
          <p:nvPr/>
        </p:nvSpPr>
        <p:spPr>
          <a:xfrm>
            <a:off x="2763080" y="1052525"/>
            <a:ext cx="1126795" cy="1243213"/>
          </a:xfrm>
          <a:custGeom>
            <a:avLst/>
            <a:gdLst>
              <a:gd name="connsiteX0" fmla="*/ 751645 w 1126795"/>
              <a:gd name="connsiteY0" fmla="*/ 1243000 h 1243213"/>
              <a:gd name="connsiteX1" fmla="*/ 183320 w 1126795"/>
              <a:gd name="connsiteY1" fmla="*/ 1135050 h 1243213"/>
              <a:gd name="connsiteX2" fmla="*/ 88070 w 1126795"/>
              <a:gd name="connsiteY2" fmla="*/ 706425 h 1243213"/>
              <a:gd name="connsiteX3" fmla="*/ 284920 w 1126795"/>
              <a:gd name="connsiteY3" fmla="*/ 350825 h 1243213"/>
              <a:gd name="connsiteX4" fmla="*/ 122995 w 1126795"/>
              <a:gd name="connsiteY4" fmla="*/ 411150 h 1243213"/>
              <a:gd name="connsiteX5" fmla="*/ 1094545 w 1126795"/>
              <a:gd name="connsiteY5" fmla="*/ 14275 h 1243213"/>
              <a:gd name="connsiteX6" fmla="*/ 843720 w 1126795"/>
              <a:gd name="connsiteY6" fmla="*/ 109525 h 1243213"/>
              <a:gd name="connsiteX7" fmla="*/ 338895 w 1126795"/>
              <a:gd name="connsiteY7" fmla="*/ 319075 h 1243213"/>
              <a:gd name="connsiteX8" fmla="*/ 119820 w 1126795"/>
              <a:gd name="connsiteY8" fmla="*/ 427025 h 1243213"/>
              <a:gd name="connsiteX9" fmla="*/ 221420 w 1126795"/>
              <a:gd name="connsiteY9" fmla="*/ 411150 h 1243213"/>
              <a:gd name="connsiteX10" fmla="*/ 135695 w 1126795"/>
              <a:gd name="connsiteY10" fmla="*/ 534975 h 1243213"/>
              <a:gd name="connsiteX11" fmla="*/ 154745 w 1126795"/>
              <a:gd name="connsiteY11" fmla="*/ 550850 h 1243213"/>
              <a:gd name="connsiteX12" fmla="*/ 2345 w 1126795"/>
              <a:gd name="connsiteY12" fmla="*/ 827075 h 1243213"/>
              <a:gd name="connsiteX13" fmla="*/ 62670 w 1126795"/>
              <a:gd name="connsiteY13" fmla="*/ 792150 h 1243213"/>
              <a:gd name="connsiteX14" fmla="*/ 69020 w 1126795"/>
              <a:gd name="connsiteY14" fmla="*/ 944550 h 1243213"/>
              <a:gd name="connsiteX15" fmla="*/ 81720 w 1126795"/>
              <a:gd name="connsiteY15" fmla="*/ 922325 h 1243213"/>
              <a:gd name="connsiteX16" fmla="*/ 211895 w 1126795"/>
              <a:gd name="connsiteY16" fmla="*/ 1122350 h 1243213"/>
              <a:gd name="connsiteX17" fmla="*/ 173795 w 1126795"/>
              <a:gd name="connsiteY17" fmla="*/ 1119175 h 1243213"/>
              <a:gd name="connsiteX18" fmla="*/ 751645 w 1126795"/>
              <a:gd name="connsiteY18" fmla="*/ 1243000 h 124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6795" h="1243213">
                <a:moveTo>
                  <a:pt x="751645" y="1243000"/>
                </a:moveTo>
                <a:cubicBezTo>
                  <a:pt x="753233" y="1245646"/>
                  <a:pt x="293916" y="1224479"/>
                  <a:pt x="183320" y="1135050"/>
                </a:cubicBezTo>
                <a:cubicBezTo>
                  <a:pt x="72724" y="1045621"/>
                  <a:pt x="71137" y="837129"/>
                  <a:pt x="88070" y="706425"/>
                </a:cubicBezTo>
                <a:cubicBezTo>
                  <a:pt x="105003" y="575721"/>
                  <a:pt x="279099" y="400037"/>
                  <a:pt x="284920" y="350825"/>
                </a:cubicBezTo>
                <a:cubicBezTo>
                  <a:pt x="290741" y="301613"/>
                  <a:pt x="122995" y="411150"/>
                  <a:pt x="122995" y="411150"/>
                </a:cubicBezTo>
                <a:lnTo>
                  <a:pt x="1094545" y="14275"/>
                </a:lnTo>
                <a:cubicBezTo>
                  <a:pt x="1214666" y="-35996"/>
                  <a:pt x="969662" y="58725"/>
                  <a:pt x="843720" y="109525"/>
                </a:cubicBezTo>
                <a:cubicBezTo>
                  <a:pt x="717778" y="160325"/>
                  <a:pt x="459545" y="266158"/>
                  <a:pt x="338895" y="319075"/>
                </a:cubicBezTo>
                <a:cubicBezTo>
                  <a:pt x="218245" y="371992"/>
                  <a:pt x="139399" y="411679"/>
                  <a:pt x="119820" y="427025"/>
                </a:cubicBezTo>
                <a:cubicBezTo>
                  <a:pt x="100241" y="442371"/>
                  <a:pt x="218774" y="393158"/>
                  <a:pt x="221420" y="411150"/>
                </a:cubicBezTo>
                <a:cubicBezTo>
                  <a:pt x="224066" y="429142"/>
                  <a:pt x="146807" y="511692"/>
                  <a:pt x="135695" y="534975"/>
                </a:cubicBezTo>
                <a:cubicBezTo>
                  <a:pt x="124583" y="558258"/>
                  <a:pt x="176970" y="502167"/>
                  <a:pt x="154745" y="550850"/>
                </a:cubicBezTo>
                <a:cubicBezTo>
                  <a:pt x="132520" y="599533"/>
                  <a:pt x="17691" y="786858"/>
                  <a:pt x="2345" y="827075"/>
                </a:cubicBezTo>
                <a:cubicBezTo>
                  <a:pt x="-13001" y="867292"/>
                  <a:pt x="51558" y="772571"/>
                  <a:pt x="62670" y="792150"/>
                </a:cubicBezTo>
                <a:cubicBezTo>
                  <a:pt x="73782" y="811729"/>
                  <a:pt x="65845" y="922854"/>
                  <a:pt x="69020" y="944550"/>
                </a:cubicBezTo>
                <a:cubicBezTo>
                  <a:pt x="72195" y="966246"/>
                  <a:pt x="57908" y="892692"/>
                  <a:pt x="81720" y="922325"/>
                </a:cubicBezTo>
                <a:cubicBezTo>
                  <a:pt x="105532" y="951958"/>
                  <a:pt x="196549" y="1089542"/>
                  <a:pt x="211895" y="1122350"/>
                </a:cubicBezTo>
                <a:cubicBezTo>
                  <a:pt x="227241" y="1155158"/>
                  <a:pt x="90187" y="1099067"/>
                  <a:pt x="173795" y="1119175"/>
                </a:cubicBezTo>
                <a:cubicBezTo>
                  <a:pt x="257403" y="1139283"/>
                  <a:pt x="750057" y="1240354"/>
                  <a:pt x="751645" y="1243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D4CF64D0-DFB3-E575-2CC4-A710B213EF41}"/>
              </a:ext>
            </a:extLst>
          </p:cNvPr>
          <p:cNvSpPr/>
          <p:nvPr/>
        </p:nvSpPr>
        <p:spPr>
          <a:xfrm>
            <a:off x="2884681" y="886010"/>
            <a:ext cx="998541" cy="468148"/>
          </a:xfrm>
          <a:custGeom>
            <a:avLst/>
            <a:gdLst>
              <a:gd name="connsiteX0" fmla="*/ 995169 w 998541"/>
              <a:gd name="connsiteY0" fmla="*/ 2990 h 468148"/>
              <a:gd name="connsiteX1" fmla="*/ 29969 w 998541"/>
              <a:gd name="connsiteY1" fmla="*/ 453840 h 468148"/>
              <a:gd name="connsiteX2" fmla="*/ 261744 w 998541"/>
              <a:gd name="connsiteY2" fmla="*/ 345890 h 468148"/>
              <a:gd name="connsiteX3" fmla="*/ 433194 w 998541"/>
              <a:gd name="connsiteY3" fmla="*/ 244290 h 468148"/>
              <a:gd name="connsiteX4" fmla="*/ 350644 w 998541"/>
              <a:gd name="connsiteY4" fmla="*/ 256990 h 468148"/>
              <a:gd name="connsiteX5" fmla="*/ 995169 w 998541"/>
              <a:gd name="connsiteY5" fmla="*/ 2990 h 46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41" h="468148">
                <a:moveTo>
                  <a:pt x="995169" y="2990"/>
                </a:moveTo>
                <a:cubicBezTo>
                  <a:pt x="941723" y="35798"/>
                  <a:pt x="29969" y="453840"/>
                  <a:pt x="29969" y="453840"/>
                </a:cubicBezTo>
                <a:cubicBezTo>
                  <a:pt x="-92269" y="510990"/>
                  <a:pt x="194540" y="380815"/>
                  <a:pt x="261744" y="345890"/>
                </a:cubicBezTo>
                <a:cubicBezTo>
                  <a:pt x="328948" y="310965"/>
                  <a:pt x="418377" y="259107"/>
                  <a:pt x="433194" y="244290"/>
                </a:cubicBezTo>
                <a:cubicBezTo>
                  <a:pt x="448011" y="229473"/>
                  <a:pt x="250632" y="296677"/>
                  <a:pt x="350644" y="256990"/>
                </a:cubicBezTo>
                <a:cubicBezTo>
                  <a:pt x="450656" y="217303"/>
                  <a:pt x="1048615" y="-29818"/>
                  <a:pt x="995169" y="2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9B788993-7982-2119-9407-4D872F5F6556}"/>
              </a:ext>
            </a:extLst>
          </p:cNvPr>
          <p:cNvSpPr/>
          <p:nvPr/>
        </p:nvSpPr>
        <p:spPr>
          <a:xfrm>
            <a:off x="3465905" y="523580"/>
            <a:ext cx="2030885" cy="860311"/>
          </a:xfrm>
          <a:custGeom>
            <a:avLst/>
            <a:gdLst>
              <a:gd name="connsiteX0" fmla="*/ 864 w 2030885"/>
              <a:gd name="connsiteY0" fmla="*/ 859947 h 860311"/>
              <a:gd name="connsiteX1" fmla="*/ 1257170 w 2030885"/>
              <a:gd name="connsiteY1" fmla="*/ 168183 h 860311"/>
              <a:gd name="connsiteX2" fmla="*/ 1121998 w 2030885"/>
              <a:gd name="connsiteY2" fmla="*/ 207940 h 860311"/>
              <a:gd name="connsiteX3" fmla="*/ 2028446 w 2030885"/>
              <a:gd name="connsiteY3" fmla="*/ 1206 h 860311"/>
              <a:gd name="connsiteX4" fmla="*/ 1376439 w 2030885"/>
              <a:gd name="connsiteY4" fmla="*/ 128427 h 860311"/>
              <a:gd name="connsiteX5" fmla="*/ 994777 w 2030885"/>
              <a:gd name="connsiteY5" fmla="*/ 247697 h 860311"/>
              <a:gd name="connsiteX6" fmla="*/ 1058387 w 2030885"/>
              <a:gd name="connsiteY6" fmla="*/ 263599 h 860311"/>
              <a:gd name="connsiteX7" fmla="*/ 864 w 2030885"/>
              <a:gd name="connsiteY7" fmla="*/ 859947 h 86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0885" h="860311">
                <a:moveTo>
                  <a:pt x="864" y="859947"/>
                </a:moveTo>
                <a:cubicBezTo>
                  <a:pt x="33994" y="844044"/>
                  <a:pt x="1070314" y="276851"/>
                  <a:pt x="1257170" y="168183"/>
                </a:cubicBezTo>
                <a:cubicBezTo>
                  <a:pt x="1444026" y="59515"/>
                  <a:pt x="993452" y="235769"/>
                  <a:pt x="1121998" y="207940"/>
                </a:cubicBezTo>
                <a:cubicBezTo>
                  <a:pt x="1250544" y="180111"/>
                  <a:pt x="1986039" y="14458"/>
                  <a:pt x="2028446" y="1206"/>
                </a:cubicBezTo>
                <a:cubicBezTo>
                  <a:pt x="2070853" y="-12046"/>
                  <a:pt x="1548717" y="87345"/>
                  <a:pt x="1376439" y="128427"/>
                </a:cubicBezTo>
                <a:cubicBezTo>
                  <a:pt x="1204161" y="169509"/>
                  <a:pt x="1047786" y="225168"/>
                  <a:pt x="994777" y="247697"/>
                </a:cubicBezTo>
                <a:cubicBezTo>
                  <a:pt x="941768" y="270226"/>
                  <a:pt x="1220063" y="160232"/>
                  <a:pt x="1058387" y="263599"/>
                </a:cubicBezTo>
                <a:cubicBezTo>
                  <a:pt x="896711" y="366966"/>
                  <a:pt x="-32266" y="875850"/>
                  <a:pt x="864" y="859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8AC78D3D-5F5C-7B7C-47BB-F99B1B78D704}"/>
              </a:ext>
            </a:extLst>
          </p:cNvPr>
          <p:cNvSpPr/>
          <p:nvPr/>
        </p:nvSpPr>
        <p:spPr>
          <a:xfrm>
            <a:off x="3680553" y="570327"/>
            <a:ext cx="2362691" cy="1044078"/>
          </a:xfrm>
          <a:custGeom>
            <a:avLst/>
            <a:gdLst>
              <a:gd name="connsiteX0" fmla="*/ 901 w 2362691"/>
              <a:gd name="connsiteY0" fmla="*/ 1043788 h 1044078"/>
              <a:gd name="connsiteX1" fmla="*/ 1829701 w 2362691"/>
              <a:gd name="connsiteY1" fmla="*/ 73729 h 1044078"/>
              <a:gd name="connsiteX2" fmla="*/ 2004630 w 2362691"/>
              <a:gd name="connsiteY2" fmla="*/ 113485 h 1044078"/>
              <a:gd name="connsiteX3" fmla="*/ 2362438 w 2362691"/>
              <a:gd name="connsiteY3" fmla="*/ 479245 h 1044078"/>
              <a:gd name="connsiteX4" fmla="*/ 2060289 w 2362691"/>
              <a:gd name="connsiteY4" fmla="*/ 224803 h 1044078"/>
              <a:gd name="connsiteX5" fmla="*/ 1980776 w 2362691"/>
              <a:gd name="connsiteY5" fmla="*/ 57826 h 1044078"/>
              <a:gd name="connsiteX6" fmla="*/ 1463941 w 2362691"/>
              <a:gd name="connsiteY6" fmla="*/ 264560 h 1044078"/>
              <a:gd name="connsiteX7" fmla="*/ 1583210 w 2362691"/>
              <a:gd name="connsiteY7" fmla="*/ 177096 h 1044078"/>
              <a:gd name="connsiteX8" fmla="*/ 901 w 2362691"/>
              <a:gd name="connsiteY8" fmla="*/ 1043788 h 104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2691" h="1044078">
                <a:moveTo>
                  <a:pt x="901" y="1043788"/>
                </a:moveTo>
                <a:cubicBezTo>
                  <a:pt x="41983" y="1026560"/>
                  <a:pt x="1495746" y="228779"/>
                  <a:pt x="1829701" y="73729"/>
                </a:cubicBezTo>
                <a:cubicBezTo>
                  <a:pt x="2163656" y="-81321"/>
                  <a:pt x="1915841" y="45899"/>
                  <a:pt x="2004630" y="113485"/>
                </a:cubicBezTo>
                <a:cubicBezTo>
                  <a:pt x="2093419" y="181071"/>
                  <a:pt x="2353162" y="460692"/>
                  <a:pt x="2362438" y="479245"/>
                </a:cubicBezTo>
                <a:cubicBezTo>
                  <a:pt x="2371714" y="497798"/>
                  <a:pt x="2123899" y="295039"/>
                  <a:pt x="2060289" y="224803"/>
                </a:cubicBezTo>
                <a:cubicBezTo>
                  <a:pt x="1996679" y="154566"/>
                  <a:pt x="2080167" y="51200"/>
                  <a:pt x="1980776" y="57826"/>
                </a:cubicBezTo>
                <a:cubicBezTo>
                  <a:pt x="1881385" y="64452"/>
                  <a:pt x="1530202" y="244682"/>
                  <a:pt x="1463941" y="264560"/>
                </a:cubicBezTo>
                <a:cubicBezTo>
                  <a:pt x="1397680" y="284438"/>
                  <a:pt x="1831026" y="47225"/>
                  <a:pt x="1583210" y="177096"/>
                </a:cubicBezTo>
                <a:cubicBezTo>
                  <a:pt x="1335394" y="306967"/>
                  <a:pt x="-40181" y="1061016"/>
                  <a:pt x="901" y="1043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27F79621-0F4D-1091-8674-FC9C7C428B5C}"/>
              </a:ext>
            </a:extLst>
          </p:cNvPr>
          <p:cNvSpPr/>
          <p:nvPr/>
        </p:nvSpPr>
        <p:spPr>
          <a:xfrm>
            <a:off x="3358378" y="1143953"/>
            <a:ext cx="736954" cy="1122211"/>
          </a:xfrm>
          <a:custGeom>
            <a:avLst/>
            <a:gdLst>
              <a:gd name="connsiteX0" fmla="*/ 736544 w 736954"/>
              <a:gd name="connsiteY0" fmla="*/ 1035 h 1122211"/>
              <a:gd name="connsiteX1" fmla="*/ 84537 w 736954"/>
              <a:gd name="connsiteY1" fmla="*/ 533772 h 1122211"/>
              <a:gd name="connsiteX2" fmla="*/ 108391 w 736954"/>
              <a:gd name="connsiteY2" fmla="*/ 1122169 h 1122211"/>
              <a:gd name="connsiteX3" fmla="*/ 52732 w 736954"/>
              <a:gd name="connsiteY3" fmla="*/ 565577 h 1122211"/>
              <a:gd name="connsiteX4" fmla="*/ 5024 w 736954"/>
              <a:gd name="connsiteY4" fmla="*/ 724604 h 1122211"/>
              <a:gd name="connsiteX5" fmla="*/ 179952 w 736954"/>
              <a:gd name="connsiteY5" fmla="*/ 406551 h 1122211"/>
              <a:gd name="connsiteX6" fmla="*/ 736544 w 736954"/>
              <a:gd name="connsiteY6" fmla="*/ 1035 h 112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954" h="1122211">
                <a:moveTo>
                  <a:pt x="736544" y="1035"/>
                </a:moveTo>
                <a:cubicBezTo>
                  <a:pt x="720641" y="22239"/>
                  <a:pt x="189229" y="346916"/>
                  <a:pt x="84537" y="533772"/>
                </a:cubicBezTo>
                <a:cubicBezTo>
                  <a:pt x="-20155" y="720628"/>
                  <a:pt x="113692" y="1116868"/>
                  <a:pt x="108391" y="1122169"/>
                </a:cubicBezTo>
                <a:cubicBezTo>
                  <a:pt x="103090" y="1127470"/>
                  <a:pt x="69960" y="631838"/>
                  <a:pt x="52732" y="565577"/>
                </a:cubicBezTo>
                <a:cubicBezTo>
                  <a:pt x="35504" y="499316"/>
                  <a:pt x="-16179" y="751108"/>
                  <a:pt x="5024" y="724604"/>
                </a:cubicBezTo>
                <a:cubicBezTo>
                  <a:pt x="26227" y="698100"/>
                  <a:pt x="58032" y="523170"/>
                  <a:pt x="179952" y="406551"/>
                </a:cubicBezTo>
                <a:cubicBezTo>
                  <a:pt x="301872" y="289932"/>
                  <a:pt x="752447" y="-20169"/>
                  <a:pt x="736544" y="1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39D70E66-9EF0-D45A-BEF6-6BE490F43957}"/>
              </a:ext>
            </a:extLst>
          </p:cNvPr>
          <p:cNvSpPr/>
          <p:nvPr/>
        </p:nvSpPr>
        <p:spPr>
          <a:xfrm>
            <a:off x="4667395" y="444759"/>
            <a:ext cx="1187610" cy="266812"/>
          </a:xfrm>
          <a:custGeom>
            <a:avLst/>
            <a:gdLst>
              <a:gd name="connsiteX0" fmla="*/ 21 w 1187610"/>
              <a:gd name="connsiteY0" fmla="*/ 111832 h 266812"/>
              <a:gd name="connsiteX1" fmla="*/ 731541 w 1187610"/>
              <a:gd name="connsiteY1" fmla="*/ 8465 h 266812"/>
              <a:gd name="connsiteX2" fmla="*/ 1176814 w 1187610"/>
              <a:gd name="connsiteY2" fmla="*/ 262907 h 266812"/>
              <a:gd name="connsiteX3" fmla="*/ 1025739 w 1187610"/>
              <a:gd name="connsiteY3" fmla="*/ 151589 h 266812"/>
              <a:gd name="connsiteX4" fmla="*/ 755395 w 1187610"/>
              <a:gd name="connsiteY4" fmla="*/ 514 h 266812"/>
              <a:gd name="connsiteX5" fmla="*/ 21 w 1187610"/>
              <a:gd name="connsiteY5" fmla="*/ 111832 h 26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7610" h="266812">
                <a:moveTo>
                  <a:pt x="21" y="111832"/>
                </a:moveTo>
                <a:cubicBezTo>
                  <a:pt x="-3955" y="113157"/>
                  <a:pt x="535409" y="-16714"/>
                  <a:pt x="731541" y="8465"/>
                </a:cubicBezTo>
                <a:cubicBezTo>
                  <a:pt x="927673" y="33644"/>
                  <a:pt x="1127781" y="239053"/>
                  <a:pt x="1176814" y="262907"/>
                </a:cubicBezTo>
                <a:cubicBezTo>
                  <a:pt x="1225847" y="286761"/>
                  <a:pt x="1095976" y="195321"/>
                  <a:pt x="1025739" y="151589"/>
                </a:cubicBezTo>
                <a:cubicBezTo>
                  <a:pt x="955503" y="107857"/>
                  <a:pt x="926348" y="9790"/>
                  <a:pt x="755395" y="514"/>
                </a:cubicBezTo>
                <a:cubicBezTo>
                  <a:pt x="584442" y="-8763"/>
                  <a:pt x="3997" y="110507"/>
                  <a:pt x="21" y="111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1C07E174-9B0E-6AAE-42CC-6AAC9F307E49}"/>
              </a:ext>
            </a:extLst>
          </p:cNvPr>
          <p:cNvSpPr/>
          <p:nvPr/>
        </p:nvSpPr>
        <p:spPr>
          <a:xfrm>
            <a:off x="2798452" y="471679"/>
            <a:ext cx="1927353" cy="1023324"/>
          </a:xfrm>
          <a:custGeom>
            <a:avLst/>
            <a:gdLst>
              <a:gd name="connsiteX0" fmla="*/ 407 w 1927353"/>
              <a:gd name="connsiteY0" fmla="*/ 1023166 h 1023324"/>
              <a:gd name="connsiteX1" fmla="*/ 517242 w 1927353"/>
              <a:gd name="connsiteY1" fmla="*/ 514283 h 1023324"/>
              <a:gd name="connsiteX2" fmla="*/ 906856 w 1927353"/>
              <a:gd name="connsiteY2" fmla="*/ 323451 h 1023324"/>
              <a:gd name="connsiteX3" fmla="*/ 628560 w 1927353"/>
              <a:gd name="connsiteY3" fmla="*/ 490429 h 1023324"/>
              <a:gd name="connsiteX4" fmla="*/ 970466 w 1927353"/>
              <a:gd name="connsiteY4" fmla="*/ 299598 h 1023324"/>
              <a:gd name="connsiteX5" fmla="*/ 1304421 w 1927353"/>
              <a:gd name="connsiteY5" fmla="*/ 251890 h 1023324"/>
              <a:gd name="connsiteX6" fmla="*/ 986369 w 1927353"/>
              <a:gd name="connsiteY6" fmla="*/ 339354 h 1023324"/>
              <a:gd name="connsiteX7" fmla="*/ 1916671 w 1927353"/>
              <a:gd name="connsiteY7" fmla="*/ 5399 h 1023324"/>
              <a:gd name="connsiteX8" fmla="*/ 1455496 w 1927353"/>
              <a:gd name="connsiteY8" fmla="*/ 148523 h 1023324"/>
              <a:gd name="connsiteX9" fmla="*/ 906856 w 1927353"/>
              <a:gd name="connsiteY9" fmla="*/ 355257 h 1023324"/>
              <a:gd name="connsiteX10" fmla="*/ 604706 w 1927353"/>
              <a:gd name="connsiteY10" fmla="*/ 458624 h 1023324"/>
              <a:gd name="connsiteX11" fmla="*/ 407 w 1927353"/>
              <a:gd name="connsiteY11" fmla="*/ 1023166 h 102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353" h="1023324">
                <a:moveTo>
                  <a:pt x="407" y="1023166"/>
                </a:moveTo>
                <a:cubicBezTo>
                  <a:pt x="-14170" y="1032443"/>
                  <a:pt x="366167" y="630902"/>
                  <a:pt x="517242" y="514283"/>
                </a:cubicBezTo>
                <a:cubicBezTo>
                  <a:pt x="668317" y="397664"/>
                  <a:pt x="888303" y="327427"/>
                  <a:pt x="906856" y="323451"/>
                </a:cubicBezTo>
                <a:cubicBezTo>
                  <a:pt x="925409" y="319475"/>
                  <a:pt x="617958" y="494404"/>
                  <a:pt x="628560" y="490429"/>
                </a:cubicBezTo>
                <a:cubicBezTo>
                  <a:pt x="639162" y="486453"/>
                  <a:pt x="857823" y="339354"/>
                  <a:pt x="970466" y="299598"/>
                </a:cubicBezTo>
                <a:cubicBezTo>
                  <a:pt x="1083109" y="259842"/>
                  <a:pt x="1301770" y="245264"/>
                  <a:pt x="1304421" y="251890"/>
                </a:cubicBezTo>
                <a:cubicBezTo>
                  <a:pt x="1307072" y="258516"/>
                  <a:pt x="884327" y="380436"/>
                  <a:pt x="986369" y="339354"/>
                </a:cubicBezTo>
                <a:cubicBezTo>
                  <a:pt x="1088411" y="298272"/>
                  <a:pt x="1838483" y="37204"/>
                  <a:pt x="1916671" y="5399"/>
                </a:cubicBezTo>
                <a:cubicBezTo>
                  <a:pt x="1994859" y="-26406"/>
                  <a:pt x="1623798" y="90213"/>
                  <a:pt x="1455496" y="148523"/>
                </a:cubicBezTo>
                <a:cubicBezTo>
                  <a:pt x="1287194" y="206833"/>
                  <a:pt x="1048654" y="303574"/>
                  <a:pt x="906856" y="355257"/>
                </a:cubicBezTo>
                <a:cubicBezTo>
                  <a:pt x="765058" y="406940"/>
                  <a:pt x="747829" y="347306"/>
                  <a:pt x="604706" y="458624"/>
                </a:cubicBezTo>
                <a:cubicBezTo>
                  <a:pt x="461583" y="569942"/>
                  <a:pt x="14984" y="1013889"/>
                  <a:pt x="407" y="1023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F29B1450-959E-964E-2A4E-FF7F5AA32A5B}"/>
              </a:ext>
            </a:extLst>
          </p:cNvPr>
          <p:cNvSpPr/>
          <p:nvPr/>
        </p:nvSpPr>
        <p:spPr>
          <a:xfrm>
            <a:off x="3888133" y="1359375"/>
            <a:ext cx="2703851" cy="588695"/>
          </a:xfrm>
          <a:custGeom>
            <a:avLst/>
            <a:gdLst>
              <a:gd name="connsiteX0" fmla="*/ 55 w 2703851"/>
              <a:gd name="connsiteY0" fmla="*/ 509182 h 588695"/>
              <a:gd name="connsiteX1" fmla="*/ 1964027 w 2703851"/>
              <a:gd name="connsiteY1" fmla="*/ 298 h 588695"/>
              <a:gd name="connsiteX2" fmla="*/ 2703498 w 2703851"/>
              <a:gd name="connsiteY2" fmla="*/ 588695 h 588695"/>
              <a:gd name="connsiteX3" fmla="*/ 2027637 w 2703851"/>
              <a:gd name="connsiteY3" fmla="*/ 298 h 588695"/>
              <a:gd name="connsiteX4" fmla="*/ 55 w 2703851"/>
              <a:gd name="connsiteY4" fmla="*/ 509182 h 58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851" h="588695">
                <a:moveTo>
                  <a:pt x="55" y="509182"/>
                </a:moveTo>
                <a:cubicBezTo>
                  <a:pt x="-10547" y="509182"/>
                  <a:pt x="1513453" y="-12954"/>
                  <a:pt x="1964027" y="298"/>
                </a:cubicBezTo>
                <a:cubicBezTo>
                  <a:pt x="2414601" y="13550"/>
                  <a:pt x="2692896" y="588695"/>
                  <a:pt x="2703498" y="588695"/>
                </a:cubicBezTo>
                <a:cubicBezTo>
                  <a:pt x="2714100" y="588695"/>
                  <a:pt x="2486162" y="14875"/>
                  <a:pt x="2027637" y="298"/>
                </a:cubicBezTo>
                <a:cubicBezTo>
                  <a:pt x="1569112" y="-14279"/>
                  <a:pt x="10657" y="509182"/>
                  <a:pt x="55" y="509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08F2FBEE-16E1-17A7-F08A-594522A32C28}"/>
              </a:ext>
            </a:extLst>
          </p:cNvPr>
          <p:cNvSpPr/>
          <p:nvPr/>
        </p:nvSpPr>
        <p:spPr>
          <a:xfrm>
            <a:off x="4397070" y="1605663"/>
            <a:ext cx="1936881" cy="557096"/>
          </a:xfrm>
          <a:custGeom>
            <a:avLst/>
            <a:gdLst>
              <a:gd name="connsiteX0" fmla="*/ 1 w 1936881"/>
              <a:gd name="connsiteY0" fmla="*/ 557092 h 557096"/>
              <a:gd name="connsiteX1" fmla="*/ 1152940 w 1936881"/>
              <a:gd name="connsiteY1" fmla="*/ 143624 h 557096"/>
              <a:gd name="connsiteX2" fmla="*/ 1876509 w 1936881"/>
              <a:gd name="connsiteY2" fmla="*/ 16403 h 557096"/>
              <a:gd name="connsiteX3" fmla="*/ 1812899 w 1936881"/>
              <a:gd name="connsiteY3" fmla="*/ 16403 h 557096"/>
              <a:gd name="connsiteX4" fmla="*/ 1144989 w 1936881"/>
              <a:gd name="connsiteY4" fmla="*/ 151575 h 557096"/>
              <a:gd name="connsiteX5" fmla="*/ 1 w 1936881"/>
              <a:gd name="connsiteY5" fmla="*/ 557092 h 55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881" h="557096">
                <a:moveTo>
                  <a:pt x="1" y="557092"/>
                </a:moveTo>
                <a:cubicBezTo>
                  <a:pt x="1326" y="555767"/>
                  <a:pt x="840189" y="233739"/>
                  <a:pt x="1152940" y="143624"/>
                </a:cubicBezTo>
                <a:cubicBezTo>
                  <a:pt x="1465691" y="53509"/>
                  <a:pt x="1766516" y="37606"/>
                  <a:pt x="1876509" y="16403"/>
                </a:cubicBezTo>
                <a:cubicBezTo>
                  <a:pt x="1986502" y="-4801"/>
                  <a:pt x="1934819" y="-6126"/>
                  <a:pt x="1812899" y="16403"/>
                </a:cubicBezTo>
                <a:cubicBezTo>
                  <a:pt x="1690979" y="38932"/>
                  <a:pt x="1445813" y="65436"/>
                  <a:pt x="1144989" y="151575"/>
                </a:cubicBezTo>
                <a:cubicBezTo>
                  <a:pt x="844165" y="237714"/>
                  <a:pt x="-1324" y="558417"/>
                  <a:pt x="1" y="557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E31BD89C-BEEA-240B-1E2F-15BDB80E05A7}"/>
              </a:ext>
            </a:extLst>
          </p:cNvPr>
          <p:cNvSpPr/>
          <p:nvPr/>
        </p:nvSpPr>
        <p:spPr>
          <a:xfrm>
            <a:off x="3599650" y="1954015"/>
            <a:ext cx="296563" cy="1251100"/>
          </a:xfrm>
          <a:custGeom>
            <a:avLst/>
            <a:gdLst>
              <a:gd name="connsiteX0" fmla="*/ 137463 w 296563"/>
              <a:gd name="connsiteY0" fmla="*/ 2006 h 1251100"/>
              <a:gd name="connsiteX1" fmla="*/ 2291 w 296563"/>
              <a:gd name="connsiteY1" fmla="*/ 534743 h 1251100"/>
              <a:gd name="connsiteX2" fmla="*/ 49999 w 296563"/>
              <a:gd name="connsiteY2" fmla="*/ 693769 h 1251100"/>
              <a:gd name="connsiteX3" fmla="*/ 18193 w 296563"/>
              <a:gd name="connsiteY3" fmla="*/ 654013 h 1251100"/>
              <a:gd name="connsiteX4" fmla="*/ 288538 w 296563"/>
              <a:gd name="connsiteY4" fmla="*/ 1226507 h 1251100"/>
              <a:gd name="connsiteX5" fmla="*/ 209025 w 296563"/>
              <a:gd name="connsiteY5" fmla="*/ 1107237 h 1251100"/>
              <a:gd name="connsiteX6" fmla="*/ 42047 w 296563"/>
              <a:gd name="connsiteY6" fmla="*/ 749428 h 1251100"/>
              <a:gd name="connsiteX7" fmla="*/ 137463 w 296563"/>
              <a:gd name="connsiteY7" fmla="*/ 2006 h 125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563" h="1251100">
                <a:moveTo>
                  <a:pt x="137463" y="2006"/>
                </a:moveTo>
                <a:cubicBezTo>
                  <a:pt x="130837" y="-33775"/>
                  <a:pt x="16868" y="419449"/>
                  <a:pt x="2291" y="534743"/>
                </a:cubicBezTo>
                <a:cubicBezTo>
                  <a:pt x="-12286" y="650037"/>
                  <a:pt x="47349" y="673891"/>
                  <a:pt x="49999" y="693769"/>
                </a:cubicBezTo>
                <a:cubicBezTo>
                  <a:pt x="52649" y="713647"/>
                  <a:pt x="-21564" y="565223"/>
                  <a:pt x="18193" y="654013"/>
                </a:cubicBezTo>
                <a:cubicBezTo>
                  <a:pt x="57949" y="742803"/>
                  <a:pt x="256733" y="1150970"/>
                  <a:pt x="288538" y="1226507"/>
                </a:cubicBezTo>
                <a:cubicBezTo>
                  <a:pt x="320343" y="1302044"/>
                  <a:pt x="250107" y="1186750"/>
                  <a:pt x="209025" y="1107237"/>
                </a:cubicBezTo>
                <a:cubicBezTo>
                  <a:pt x="167943" y="1027724"/>
                  <a:pt x="57950" y="929657"/>
                  <a:pt x="42047" y="749428"/>
                </a:cubicBezTo>
                <a:cubicBezTo>
                  <a:pt x="26144" y="569199"/>
                  <a:pt x="144089" y="37787"/>
                  <a:pt x="137463" y="2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8D71E9C4-48B3-6321-B541-83B79C6EFD6B}"/>
              </a:ext>
            </a:extLst>
          </p:cNvPr>
          <p:cNvSpPr/>
          <p:nvPr/>
        </p:nvSpPr>
        <p:spPr>
          <a:xfrm>
            <a:off x="3681135" y="1733262"/>
            <a:ext cx="709704" cy="1366476"/>
          </a:xfrm>
          <a:custGeom>
            <a:avLst/>
            <a:gdLst>
              <a:gd name="connsiteX0" fmla="*/ 319 w 709704"/>
              <a:gd name="connsiteY0" fmla="*/ 122 h 1366476"/>
              <a:gd name="connsiteX1" fmla="*/ 350176 w 709704"/>
              <a:gd name="connsiteY1" fmla="*/ 763448 h 1366476"/>
              <a:gd name="connsiteX2" fmla="*/ 215004 w 709704"/>
              <a:gd name="connsiteY2" fmla="*/ 572616 h 1366476"/>
              <a:gd name="connsiteX3" fmla="*/ 700034 w 709704"/>
              <a:gd name="connsiteY3" fmla="*/ 1351844 h 1366476"/>
              <a:gd name="connsiteX4" fmla="*/ 525105 w 709704"/>
              <a:gd name="connsiteY4" fmla="*/ 1049695 h 1366476"/>
              <a:gd name="connsiteX5" fmla="*/ 358128 w 709704"/>
              <a:gd name="connsiteY5" fmla="*/ 652129 h 1366476"/>
              <a:gd name="connsiteX6" fmla="*/ 421738 w 709704"/>
              <a:gd name="connsiteY6" fmla="*/ 827058 h 1366476"/>
              <a:gd name="connsiteX7" fmla="*/ 319 w 709704"/>
              <a:gd name="connsiteY7" fmla="*/ 122 h 136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04" h="1366476">
                <a:moveTo>
                  <a:pt x="319" y="122"/>
                </a:moveTo>
                <a:cubicBezTo>
                  <a:pt x="-11608" y="-10480"/>
                  <a:pt x="314395" y="668032"/>
                  <a:pt x="350176" y="763448"/>
                </a:cubicBezTo>
                <a:cubicBezTo>
                  <a:pt x="385957" y="858864"/>
                  <a:pt x="156694" y="474550"/>
                  <a:pt x="215004" y="572616"/>
                </a:cubicBezTo>
                <a:cubicBezTo>
                  <a:pt x="273314" y="670682"/>
                  <a:pt x="648350" y="1272331"/>
                  <a:pt x="700034" y="1351844"/>
                </a:cubicBezTo>
                <a:cubicBezTo>
                  <a:pt x="751718" y="1431357"/>
                  <a:pt x="582089" y="1166314"/>
                  <a:pt x="525105" y="1049695"/>
                </a:cubicBezTo>
                <a:cubicBezTo>
                  <a:pt x="468121" y="933076"/>
                  <a:pt x="375356" y="689235"/>
                  <a:pt x="358128" y="652129"/>
                </a:cubicBezTo>
                <a:cubicBezTo>
                  <a:pt x="340900" y="615023"/>
                  <a:pt x="480048" y="943677"/>
                  <a:pt x="421738" y="827058"/>
                </a:cubicBezTo>
                <a:cubicBezTo>
                  <a:pt x="363428" y="710439"/>
                  <a:pt x="12246" y="10724"/>
                  <a:pt x="319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A8449A59-E90E-780C-CBE5-6A74DD7392E6}"/>
              </a:ext>
            </a:extLst>
          </p:cNvPr>
          <p:cNvSpPr/>
          <p:nvPr/>
        </p:nvSpPr>
        <p:spPr>
          <a:xfrm>
            <a:off x="4015071" y="1685569"/>
            <a:ext cx="1126405" cy="1455515"/>
          </a:xfrm>
          <a:custGeom>
            <a:avLst/>
            <a:gdLst>
              <a:gd name="connsiteX0" fmla="*/ 338 w 1126405"/>
              <a:gd name="connsiteY0" fmla="*/ 108 h 1455515"/>
              <a:gd name="connsiteX1" fmla="*/ 358146 w 1126405"/>
              <a:gd name="connsiteY1" fmla="*/ 819092 h 1455515"/>
              <a:gd name="connsiteX2" fmla="*/ 1105569 w 1126405"/>
              <a:gd name="connsiteY2" fmla="*/ 1431342 h 1455515"/>
              <a:gd name="connsiteX3" fmla="*/ 874981 w 1126405"/>
              <a:gd name="connsiteY3" fmla="*/ 1288219 h 1455515"/>
              <a:gd name="connsiteX4" fmla="*/ 413806 w 1126405"/>
              <a:gd name="connsiteY4" fmla="*/ 874751 h 1455515"/>
              <a:gd name="connsiteX5" fmla="*/ 338 w 1126405"/>
              <a:gd name="connsiteY5" fmla="*/ 108 h 145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405" h="1455515">
                <a:moveTo>
                  <a:pt x="338" y="108"/>
                </a:moveTo>
                <a:cubicBezTo>
                  <a:pt x="-8939" y="-9168"/>
                  <a:pt x="173941" y="580553"/>
                  <a:pt x="358146" y="819092"/>
                </a:cubicBezTo>
                <a:cubicBezTo>
                  <a:pt x="542351" y="1057631"/>
                  <a:pt x="1019430" y="1353154"/>
                  <a:pt x="1105569" y="1431342"/>
                </a:cubicBezTo>
                <a:cubicBezTo>
                  <a:pt x="1191708" y="1509530"/>
                  <a:pt x="990275" y="1380984"/>
                  <a:pt x="874981" y="1288219"/>
                </a:cubicBezTo>
                <a:cubicBezTo>
                  <a:pt x="759687" y="1195454"/>
                  <a:pt x="564881" y="1090761"/>
                  <a:pt x="413806" y="874751"/>
                </a:cubicBezTo>
                <a:cubicBezTo>
                  <a:pt x="262731" y="658741"/>
                  <a:pt x="9615" y="9384"/>
                  <a:pt x="338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0EE8741F-5A16-BDE9-1C79-E05F7DA49A20}"/>
              </a:ext>
            </a:extLst>
          </p:cNvPr>
          <p:cNvSpPr/>
          <p:nvPr/>
        </p:nvSpPr>
        <p:spPr>
          <a:xfrm>
            <a:off x="4143170" y="1927268"/>
            <a:ext cx="2377297" cy="498204"/>
          </a:xfrm>
          <a:custGeom>
            <a:avLst/>
            <a:gdLst>
              <a:gd name="connsiteX0" fmla="*/ 166437 w 2377297"/>
              <a:gd name="connsiteY0" fmla="*/ 68509 h 498204"/>
              <a:gd name="connsiteX1" fmla="*/ 1096740 w 2377297"/>
              <a:gd name="connsiteY1" fmla="*/ 195730 h 498204"/>
              <a:gd name="connsiteX2" fmla="*/ 2209922 w 2377297"/>
              <a:gd name="connsiteY2" fmla="*/ 12850 h 498204"/>
              <a:gd name="connsiteX3" fmla="*/ 2305338 w 2377297"/>
              <a:gd name="connsiteY3" fmla="*/ 108266 h 498204"/>
              <a:gd name="connsiteX4" fmla="*/ 2376900 w 2377297"/>
              <a:gd name="connsiteY4" fmla="*/ 497880 h 498204"/>
              <a:gd name="connsiteX5" fmla="*/ 2273533 w 2377297"/>
              <a:gd name="connsiteY5" fmla="*/ 36704 h 498204"/>
              <a:gd name="connsiteX6" fmla="*/ 2058847 w 2377297"/>
              <a:gd name="connsiteY6" fmla="*/ 52607 h 498204"/>
              <a:gd name="connsiteX7" fmla="*/ 1104691 w 2377297"/>
              <a:gd name="connsiteY7" fmla="*/ 243438 h 498204"/>
              <a:gd name="connsiteX8" fmla="*/ 86924 w 2377297"/>
              <a:gd name="connsiteY8" fmla="*/ 52607 h 498204"/>
              <a:gd name="connsiteX9" fmla="*/ 166437 w 2377297"/>
              <a:gd name="connsiteY9" fmla="*/ 68509 h 4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7297" h="498204">
                <a:moveTo>
                  <a:pt x="166437" y="68509"/>
                </a:moveTo>
                <a:cubicBezTo>
                  <a:pt x="334740" y="92363"/>
                  <a:pt x="756159" y="205006"/>
                  <a:pt x="1096740" y="195730"/>
                </a:cubicBezTo>
                <a:cubicBezTo>
                  <a:pt x="1437321" y="186454"/>
                  <a:pt x="2008489" y="27427"/>
                  <a:pt x="2209922" y="12850"/>
                </a:cubicBezTo>
                <a:cubicBezTo>
                  <a:pt x="2411355" y="-1727"/>
                  <a:pt x="2277508" y="27428"/>
                  <a:pt x="2305338" y="108266"/>
                </a:cubicBezTo>
                <a:cubicBezTo>
                  <a:pt x="2333168" y="189104"/>
                  <a:pt x="2382201" y="509807"/>
                  <a:pt x="2376900" y="497880"/>
                </a:cubicBezTo>
                <a:cubicBezTo>
                  <a:pt x="2371599" y="485953"/>
                  <a:pt x="2326542" y="110916"/>
                  <a:pt x="2273533" y="36704"/>
                </a:cubicBezTo>
                <a:cubicBezTo>
                  <a:pt x="2220524" y="-37508"/>
                  <a:pt x="2253654" y="18151"/>
                  <a:pt x="2058847" y="52607"/>
                </a:cubicBezTo>
                <a:cubicBezTo>
                  <a:pt x="1864040" y="87063"/>
                  <a:pt x="1433345" y="243438"/>
                  <a:pt x="1104691" y="243438"/>
                </a:cubicBezTo>
                <a:cubicBezTo>
                  <a:pt x="776037" y="243438"/>
                  <a:pt x="240649" y="77786"/>
                  <a:pt x="86924" y="52607"/>
                </a:cubicBezTo>
                <a:cubicBezTo>
                  <a:pt x="-66801" y="27428"/>
                  <a:pt x="-1866" y="44655"/>
                  <a:pt x="166437" y="68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7C491BA7-5E14-72D1-7134-7FFF588AE8ED}"/>
              </a:ext>
            </a:extLst>
          </p:cNvPr>
          <p:cNvSpPr/>
          <p:nvPr/>
        </p:nvSpPr>
        <p:spPr>
          <a:xfrm>
            <a:off x="4609056" y="2159175"/>
            <a:ext cx="1893270" cy="675339"/>
          </a:xfrm>
          <a:custGeom>
            <a:avLst/>
            <a:gdLst>
              <a:gd name="connsiteX0" fmla="*/ 82214 w 1893270"/>
              <a:gd name="connsiteY0" fmla="*/ 655587 h 675339"/>
              <a:gd name="connsiteX1" fmla="*/ 1378276 w 1893270"/>
              <a:gd name="connsiteY1" fmla="*/ 114898 h 675339"/>
              <a:gd name="connsiteX2" fmla="*/ 1879208 w 1893270"/>
              <a:gd name="connsiteY2" fmla="*/ 11531 h 675339"/>
              <a:gd name="connsiteX3" fmla="*/ 1696328 w 1893270"/>
              <a:gd name="connsiteY3" fmla="*/ 19482 h 675339"/>
              <a:gd name="connsiteX4" fmla="*/ 1092029 w 1893270"/>
              <a:gd name="connsiteY4" fmla="*/ 162606 h 675339"/>
              <a:gd name="connsiteX5" fmla="*/ 1115883 w 1893270"/>
              <a:gd name="connsiteY5" fmla="*/ 186460 h 675339"/>
              <a:gd name="connsiteX6" fmla="*/ 519535 w 1893270"/>
              <a:gd name="connsiteY6" fmla="*/ 440902 h 675339"/>
              <a:gd name="connsiteX7" fmla="*/ 2701 w 1893270"/>
              <a:gd name="connsiteY7" fmla="*/ 647635 h 675339"/>
              <a:gd name="connsiteX8" fmla="*/ 304850 w 1893270"/>
              <a:gd name="connsiteY8" fmla="*/ 568122 h 675339"/>
              <a:gd name="connsiteX9" fmla="*/ 82214 w 1893270"/>
              <a:gd name="connsiteY9" fmla="*/ 655587 h 67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3270" h="675339">
                <a:moveTo>
                  <a:pt x="82214" y="655587"/>
                </a:moveTo>
                <a:cubicBezTo>
                  <a:pt x="261118" y="580050"/>
                  <a:pt x="1078777" y="222241"/>
                  <a:pt x="1378276" y="114898"/>
                </a:cubicBezTo>
                <a:cubicBezTo>
                  <a:pt x="1677775" y="7555"/>
                  <a:pt x="1826199" y="27434"/>
                  <a:pt x="1879208" y="11531"/>
                </a:cubicBezTo>
                <a:cubicBezTo>
                  <a:pt x="1932217" y="-4372"/>
                  <a:pt x="1827524" y="-5697"/>
                  <a:pt x="1696328" y="19482"/>
                </a:cubicBezTo>
                <a:cubicBezTo>
                  <a:pt x="1565132" y="44661"/>
                  <a:pt x="1188770" y="134776"/>
                  <a:pt x="1092029" y="162606"/>
                </a:cubicBezTo>
                <a:cubicBezTo>
                  <a:pt x="995288" y="190436"/>
                  <a:pt x="1211299" y="140077"/>
                  <a:pt x="1115883" y="186460"/>
                </a:cubicBezTo>
                <a:cubicBezTo>
                  <a:pt x="1020467" y="232843"/>
                  <a:pt x="705065" y="364040"/>
                  <a:pt x="519535" y="440902"/>
                </a:cubicBezTo>
                <a:cubicBezTo>
                  <a:pt x="334005" y="517764"/>
                  <a:pt x="38482" y="626432"/>
                  <a:pt x="2701" y="647635"/>
                </a:cubicBezTo>
                <a:cubicBezTo>
                  <a:pt x="-33080" y="668838"/>
                  <a:pt x="298224" y="570772"/>
                  <a:pt x="304850" y="568122"/>
                </a:cubicBezTo>
                <a:cubicBezTo>
                  <a:pt x="311476" y="565472"/>
                  <a:pt x="-96690" y="731124"/>
                  <a:pt x="82214" y="655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A3D6E123-6B2A-B7C7-FC42-19168FBA6CDB}"/>
              </a:ext>
            </a:extLst>
          </p:cNvPr>
          <p:cNvSpPr/>
          <p:nvPr/>
        </p:nvSpPr>
        <p:spPr>
          <a:xfrm>
            <a:off x="4714278" y="2404195"/>
            <a:ext cx="1831965" cy="618562"/>
          </a:xfrm>
          <a:custGeom>
            <a:avLst/>
            <a:gdLst>
              <a:gd name="connsiteX0" fmla="*/ 845 w 1831965"/>
              <a:gd name="connsiteY0" fmla="*/ 617301 h 618562"/>
              <a:gd name="connsiteX1" fmla="*/ 939099 w 1831965"/>
              <a:gd name="connsiteY1" fmla="*/ 394664 h 618562"/>
              <a:gd name="connsiteX2" fmla="*/ 1797840 w 1831965"/>
              <a:gd name="connsiteY2" fmla="*/ 13002 h 618562"/>
              <a:gd name="connsiteX3" fmla="*/ 1607009 w 1831965"/>
              <a:gd name="connsiteY3" fmla="*/ 108417 h 618562"/>
              <a:gd name="connsiteX4" fmla="*/ 1106077 w 1831965"/>
              <a:gd name="connsiteY4" fmla="*/ 299248 h 618562"/>
              <a:gd name="connsiteX5" fmla="*/ 845 w 1831965"/>
              <a:gd name="connsiteY5" fmla="*/ 617301 h 6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965" h="618562">
                <a:moveTo>
                  <a:pt x="845" y="617301"/>
                </a:moveTo>
                <a:cubicBezTo>
                  <a:pt x="-26985" y="633204"/>
                  <a:pt x="639600" y="495381"/>
                  <a:pt x="939099" y="394664"/>
                </a:cubicBezTo>
                <a:cubicBezTo>
                  <a:pt x="1238598" y="293947"/>
                  <a:pt x="1686522" y="60710"/>
                  <a:pt x="1797840" y="13002"/>
                </a:cubicBezTo>
                <a:cubicBezTo>
                  <a:pt x="1909158" y="-34706"/>
                  <a:pt x="1722303" y="60709"/>
                  <a:pt x="1607009" y="108417"/>
                </a:cubicBezTo>
                <a:cubicBezTo>
                  <a:pt x="1491715" y="156125"/>
                  <a:pt x="1377747" y="211784"/>
                  <a:pt x="1106077" y="299248"/>
                </a:cubicBezTo>
                <a:cubicBezTo>
                  <a:pt x="834408" y="386712"/>
                  <a:pt x="28675" y="601398"/>
                  <a:pt x="845" y="617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8078AC05-A4E7-B082-5FB8-53EEE74FCC21}"/>
              </a:ext>
            </a:extLst>
          </p:cNvPr>
          <p:cNvSpPr/>
          <p:nvPr/>
        </p:nvSpPr>
        <p:spPr>
          <a:xfrm>
            <a:off x="5351179" y="2551155"/>
            <a:ext cx="1210200" cy="669360"/>
          </a:xfrm>
          <a:custGeom>
            <a:avLst/>
            <a:gdLst>
              <a:gd name="connsiteX0" fmla="*/ 1208647 w 1210200"/>
              <a:gd name="connsiteY0" fmla="*/ 1214 h 669360"/>
              <a:gd name="connsiteX1" fmla="*/ 779277 w 1210200"/>
              <a:gd name="connsiteY1" fmla="*/ 327217 h 669360"/>
              <a:gd name="connsiteX2" fmla="*/ 588445 w 1210200"/>
              <a:gd name="connsiteY2" fmla="*/ 510097 h 669360"/>
              <a:gd name="connsiteX3" fmla="*/ 49 w 1210200"/>
              <a:gd name="connsiteY3" fmla="*/ 669123 h 669360"/>
              <a:gd name="connsiteX4" fmla="*/ 556640 w 1210200"/>
              <a:gd name="connsiteY4" fmla="*/ 541902 h 669360"/>
              <a:gd name="connsiteX5" fmla="*/ 834936 w 1210200"/>
              <a:gd name="connsiteY5" fmla="*/ 382876 h 669360"/>
              <a:gd name="connsiteX6" fmla="*/ 612299 w 1210200"/>
              <a:gd name="connsiteY6" fmla="*/ 454438 h 669360"/>
              <a:gd name="connsiteX7" fmla="*/ 1208647 w 1210200"/>
              <a:gd name="connsiteY7" fmla="*/ 1214 h 66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0200" h="669360">
                <a:moveTo>
                  <a:pt x="1208647" y="1214"/>
                </a:moveTo>
                <a:cubicBezTo>
                  <a:pt x="1236476" y="-19989"/>
                  <a:pt x="882644" y="242403"/>
                  <a:pt x="779277" y="327217"/>
                </a:cubicBezTo>
                <a:cubicBezTo>
                  <a:pt x="675910" y="412031"/>
                  <a:pt x="718316" y="453113"/>
                  <a:pt x="588445" y="510097"/>
                </a:cubicBezTo>
                <a:cubicBezTo>
                  <a:pt x="458574" y="567081"/>
                  <a:pt x="5350" y="663822"/>
                  <a:pt x="49" y="669123"/>
                </a:cubicBezTo>
                <a:cubicBezTo>
                  <a:pt x="-5252" y="674424"/>
                  <a:pt x="417492" y="589610"/>
                  <a:pt x="556640" y="541902"/>
                </a:cubicBezTo>
                <a:cubicBezTo>
                  <a:pt x="695788" y="494194"/>
                  <a:pt x="825659" y="397453"/>
                  <a:pt x="834936" y="382876"/>
                </a:cubicBezTo>
                <a:cubicBezTo>
                  <a:pt x="844212" y="368299"/>
                  <a:pt x="546038" y="514073"/>
                  <a:pt x="612299" y="454438"/>
                </a:cubicBezTo>
                <a:cubicBezTo>
                  <a:pt x="678560" y="394803"/>
                  <a:pt x="1180818" y="22417"/>
                  <a:pt x="1208647" y="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03370F0D-7E2B-D09A-27C6-C8F38205C173}"/>
              </a:ext>
            </a:extLst>
          </p:cNvPr>
          <p:cNvSpPr/>
          <p:nvPr/>
        </p:nvSpPr>
        <p:spPr>
          <a:xfrm>
            <a:off x="5573832" y="3363277"/>
            <a:ext cx="220611" cy="620831"/>
          </a:xfrm>
          <a:custGeom>
            <a:avLst/>
            <a:gdLst>
              <a:gd name="connsiteX0" fmla="*/ 32 w 220611"/>
              <a:gd name="connsiteY0" fmla="*/ 125 h 620831"/>
              <a:gd name="connsiteX1" fmla="*/ 190864 w 220611"/>
              <a:gd name="connsiteY1" fmla="*/ 357933 h 620831"/>
              <a:gd name="connsiteX2" fmla="*/ 198815 w 220611"/>
              <a:gd name="connsiteY2" fmla="*/ 620326 h 620831"/>
              <a:gd name="connsiteX3" fmla="*/ 206766 w 220611"/>
              <a:gd name="connsiteY3" fmla="*/ 421544 h 620831"/>
              <a:gd name="connsiteX4" fmla="*/ 206766 w 220611"/>
              <a:gd name="connsiteY4" fmla="*/ 318177 h 620831"/>
              <a:gd name="connsiteX5" fmla="*/ 32 w 220611"/>
              <a:gd name="connsiteY5" fmla="*/ 125 h 62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11" h="620831">
                <a:moveTo>
                  <a:pt x="32" y="125"/>
                </a:moveTo>
                <a:cubicBezTo>
                  <a:pt x="-2618" y="6751"/>
                  <a:pt x="157734" y="254566"/>
                  <a:pt x="190864" y="357933"/>
                </a:cubicBezTo>
                <a:cubicBezTo>
                  <a:pt x="223995" y="461300"/>
                  <a:pt x="196165" y="609724"/>
                  <a:pt x="198815" y="620326"/>
                </a:cubicBezTo>
                <a:cubicBezTo>
                  <a:pt x="201465" y="630928"/>
                  <a:pt x="205441" y="471902"/>
                  <a:pt x="206766" y="421544"/>
                </a:cubicBezTo>
                <a:cubicBezTo>
                  <a:pt x="208091" y="371186"/>
                  <a:pt x="237246" y="384438"/>
                  <a:pt x="206766" y="318177"/>
                </a:cubicBezTo>
                <a:cubicBezTo>
                  <a:pt x="176286" y="251916"/>
                  <a:pt x="2682" y="-6501"/>
                  <a:pt x="32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6DF737C9-64CC-5B49-6D30-EF93E13908F0}"/>
              </a:ext>
            </a:extLst>
          </p:cNvPr>
          <p:cNvSpPr/>
          <p:nvPr/>
        </p:nvSpPr>
        <p:spPr>
          <a:xfrm>
            <a:off x="5716547" y="3043309"/>
            <a:ext cx="469169" cy="1482475"/>
          </a:xfrm>
          <a:custGeom>
            <a:avLst/>
            <a:gdLst>
              <a:gd name="connsiteX0" fmla="*/ 441 w 469169"/>
              <a:gd name="connsiteY0" fmla="*/ 2041 h 1482475"/>
              <a:gd name="connsiteX1" fmla="*/ 350298 w 469169"/>
              <a:gd name="connsiteY1" fmla="*/ 630194 h 1482475"/>
              <a:gd name="connsiteX2" fmla="*/ 453665 w 469169"/>
              <a:gd name="connsiteY2" fmla="*/ 1441227 h 1482475"/>
              <a:gd name="connsiteX3" fmla="*/ 453665 w 469169"/>
              <a:gd name="connsiteY3" fmla="*/ 1282201 h 1482475"/>
              <a:gd name="connsiteX4" fmla="*/ 310542 w 469169"/>
              <a:gd name="connsiteY4" fmla="*/ 582486 h 1482475"/>
              <a:gd name="connsiteX5" fmla="*/ 334396 w 469169"/>
              <a:gd name="connsiteY5" fmla="*/ 733561 h 1482475"/>
              <a:gd name="connsiteX6" fmla="*/ 278736 w 469169"/>
              <a:gd name="connsiteY6" fmla="*/ 439362 h 1482475"/>
              <a:gd name="connsiteX7" fmla="*/ 441 w 469169"/>
              <a:gd name="connsiteY7" fmla="*/ 2041 h 148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169" h="1482475">
                <a:moveTo>
                  <a:pt x="441" y="2041"/>
                </a:moveTo>
                <a:cubicBezTo>
                  <a:pt x="12368" y="33846"/>
                  <a:pt x="274761" y="390330"/>
                  <a:pt x="350298" y="630194"/>
                </a:cubicBezTo>
                <a:cubicBezTo>
                  <a:pt x="425835" y="870058"/>
                  <a:pt x="436437" y="1332559"/>
                  <a:pt x="453665" y="1441227"/>
                </a:cubicBezTo>
                <a:cubicBezTo>
                  <a:pt x="470893" y="1549895"/>
                  <a:pt x="477519" y="1425324"/>
                  <a:pt x="453665" y="1282201"/>
                </a:cubicBezTo>
                <a:cubicBezTo>
                  <a:pt x="429811" y="1139078"/>
                  <a:pt x="330420" y="673926"/>
                  <a:pt x="310542" y="582486"/>
                </a:cubicBezTo>
                <a:cubicBezTo>
                  <a:pt x="290664" y="491046"/>
                  <a:pt x="339697" y="757415"/>
                  <a:pt x="334396" y="733561"/>
                </a:cubicBezTo>
                <a:cubicBezTo>
                  <a:pt x="329095" y="709707"/>
                  <a:pt x="335720" y="559957"/>
                  <a:pt x="278736" y="439362"/>
                </a:cubicBezTo>
                <a:cubicBezTo>
                  <a:pt x="221752" y="318767"/>
                  <a:pt x="-11486" y="-29764"/>
                  <a:pt x="441" y="2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4DEFABCA-FC6D-3FC9-213F-D602B046BF49}"/>
              </a:ext>
            </a:extLst>
          </p:cNvPr>
          <p:cNvSpPr/>
          <p:nvPr/>
        </p:nvSpPr>
        <p:spPr>
          <a:xfrm>
            <a:off x="5684923" y="2965340"/>
            <a:ext cx="453623" cy="1495608"/>
          </a:xfrm>
          <a:custGeom>
            <a:avLst/>
            <a:gdLst>
              <a:gd name="connsiteX0" fmla="*/ 260 w 453623"/>
              <a:gd name="connsiteY0" fmla="*/ 497 h 1495608"/>
              <a:gd name="connsiteX1" fmla="*/ 326263 w 453623"/>
              <a:gd name="connsiteY1" fmla="*/ 1058020 h 1495608"/>
              <a:gd name="connsiteX2" fmla="*/ 246750 w 453623"/>
              <a:gd name="connsiteY2" fmla="*/ 891043 h 1495608"/>
              <a:gd name="connsiteX3" fmla="*/ 453484 w 453623"/>
              <a:gd name="connsiteY3" fmla="*/ 1495342 h 1495608"/>
              <a:gd name="connsiteX4" fmla="*/ 278555 w 453623"/>
              <a:gd name="connsiteY4" fmla="*/ 962604 h 1495608"/>
              <a:gd name="connsiteX5" fmla="*/ 254701 w 453623"/>
              <a:gd name="connsiteY5" fmla="*/ 580942 h 1495608"/>
              <a:gd name="connsiteX6" fmla="*/ 270604 w 453623"/>
              <a:gd name="connsiteY6" fmla="*/ 914897 h 1495608"/>
              <a:gd name="connsiteX7" fmla="*/ 260 w 453623"/>
              <a:gd name="connsiteY7" fmla="*/ 497 h 149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623" h="1495608">
                <a:moveTo>
                  <a:pt x="260" y="497"/>
                </a:moveTo>
                <a:cubicBezTo>
                  <a:pt x="9537" y="24351"/>
                  <a:pt x="285181" y="909596"/>
                  <a:pt x="326263" y="1058020"/>
                </a:cubicBezTo>
                <a:cubicBezTo>
                  <a:pt x="367345" y="1206444"/>
                  <a:pt x="225547" y="818156"/>
                  <a:pt x="246750" y="891043"/>
                </a:cubicBezTo>
                <a:cubicBezTo>
                  <a:pt x="267953" y="963930"/>
                  <a:pt x="448183" y="1483415"/>
                  <a:pt x="453484" y="1495342"/>
                </a:cubicBezTo>
                <a:cubicBezTo>
                  <a:pt x="458785" y="1507269"/>
                  <a:pt x="311685" y="1115004"/>
                  <a:pt x="278555" y="962604"/>
                </a:cubicBezTo>
                <a:cubicBezTo>
                  <a:pt x="245425" y="810204"/>
                  <a:pt x="256026" y="588893"/>
                  <a:pt x="254701" y="580942"/>
                </a:cubicBezTo>
                <a:cubicBezTo>
                  <a:pt x="253376" y="572991"/>
                  <a:pt x="309035" y="1011638"/>
                  <a:pt x="270604" y="914897"/>
                </a:cubicBezTo>
                <a:cubicBezTo>
                  <a:pt x="232173" y="818156"/>
                  <a:pt x="-9017" y="-23357"/>
                  <a:pt x="260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4D52932C-ACD1-AD2E-77C1-9391F05565E1}"/>
              </a:ext>
            </a:extLst>
          </p:cNvPr>
          <p:cNvSpPr/>
          <p:nvPr/>
        </p:nvSpPr>
        <p:spPr>
          <a:xfrm>
            <a:off x="3366119" y="2859854"/>
            <a:ext cx="39388" cy="269809"/>
          </a:xfrm>
          <a:custGeom>
            <a:avLst/>
            <a:gdLst>
              <a:gd name="connsiteX0" fmla="*/ 39349 w 39388"/>
              <a:gd name="connsiteY0" fmla="*/ 1008 h 269809"/>
              <a:gd name="connsiteX1" fmla="*/ 2369 w 39388"/>
              <a:gd name="connsiteY1" fmla="*/ 263225 h 269809"/>
              <a:gd name="connsiteX2" fmla="*/ 9093 w 39388"/>
              <a:gd name="connsiteY2" fmla="*/ 175820 h 269809"/>
              <a:gd name="connsiteX3" fmla="*/ 39349 w 39388"/>
              <a:gd name="connsiteY3" fmla="*/ 1008 h 26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88" h="269809">
                <a:moveTo>
                  <a:pt x="39349" y="1008"/>
                </a:moveTo>
                <a:cubicBezTo>
                  <a:pt x="38228" y="15576"/>
                  <a:pt x="7412" y="234090"/>
                  <a:pt x="2369" y="263225"/>
                </a:cubicBezTo>
                <a:cubicBezTo>
                  <a:pt x="-2674" y="292360"/>
                  <a:pt x="688" y="217842"/>
                  <a:pt x="9093" y="175820"/>
                </a:cubicBezTo>
                <a:cubicBezTo>
                  <a:pt x="17497" y="133798"/>
                  <a:pt x="40470" y="-13560"/>
                  <a:pt x="39349" y="10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AA8AB4D3-C30A-D0BA-537A-DAEACB665EBA}"/>
              </a:ext>
            </a:extLst>
          </p:cNvPr>
          <p:cNvSpPr/>
          <p:nvPr/>
        </p:nvSpPr>
        <p:spPr>
          <a:xfrm>
            <a:off x="3253105" y="3605540"/>
            <a:ext cx="58635" cy="192301"/>
          </a:xfrm>
          <a:custGeom>
            <a:avLst/>
            <a:gdLst>
              <a:gd name="connsiteX0" fmla="*/ 58233 w 58635"/>
              <a:gd name="connsiteY0" fmla="*/ 1634 h 192301"/>
              <a:gd name="connsiteX1" fmla="*/ 1083 w 58635"/>
              <a:gd name="connsiteY1" fmla="*/ 189892 h 192301"/>
              <a:gd name="connsiteX2" fmla="*/ 24616 w 58635"/>
              <a:gd name="connsiteY2" fmla="*/ 102486 h 192301"/>
              <a:gd name="connsiteX3" fmla="*/ 58233 w 58635"/>
              <a:gd name="connsiteY3" fmla="*/ 1634 h 19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5" h="192301">
                <a:moveTo>
                  <a:pt x="58233" y="1634"/>
                </a:moveTo>
                <a:cubicBezTo>
                  <a:pt x="54311" y="16202"/>
                  <a:pt x="6686" y="173083"/>
                  <a:pt x="1083" y="189892"/>
                </a:cubicBezTo>
                <a:cubicBezTo>
                  <a:pt x="-4520" y="206701"/>
                  <a:pt x="12850" y="131061"/>
                  <a:pt x="24616" y="102486"/>
                </a:cubicBezTo>
                <a:cubicBezTo>
                  <a:pt x="36382" y="73911"/>
                  <a:pt x="62155" y="-12934"/>
                  <a:pt x="58233" y="1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B6D92945-98D5-7D41-0026-E04E75DB04E1}"/>
              </a:ext>
            </a:extLst>
          </p:cNvPr>
          <p:cNvSpPr/>
          <p:nvPr/>
        </p:nvSpPr>
        <p:spPr>
          <a:xfrm>
            <a:off x="2857360" y="3112684"/>
            <a:ext cx="33765" cy="286553"/>
          </a:xfrm>
          <a:custGeom>
            <a:avLst/>
            <a:gdLst>
              <a:gd name="connsiteX0" fmla="*/ 33758 w 33765"/>
              <a:gd name="connsiteY0" fmla="*/ 310 h 286553"/>
              <a:gd name="connsiteX1" fmla="*/ 3502 w 33765"/>
              <a:gd name="connsiteY1" fmla="*/ 181845 h 286553"/>
              <a:gd name="connsiteX2" fmla="*/ 23672 w 33765"/>
              <a:gd name="connsiteY2" fmla="*/ 286060 h 286553"/>
              <a:gd name="connsiteX3" fmla="*/ 140 w 33765"/>
              <a:gd name="connsiteY3" fmla="*/ 141504 h 286553"/>
              <a:gd name="connsiteX4" fmla="*/ 33758 w 33765"/>
              <a:gd name="connsiteY4" fmla="*/ 310 h 28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5" h="286553">
                <a:moveTo>
                  <a:pt x="33758" y="310"/>
                </a:moveTo>
                <a:cubicBezTo>
                  <a:pt x="34318" y="7033"/>
                  <a:pt x="5183" y="134220"/>
                  <a:pt x="3502" y="181845"/>
                </a:cubicBezTo>
                <a:cubicBezTo>
                  <a:pt x="1821" y="229470"/>
                  <a:pt x="24232" y="292783"/>
                  <a:pt x="23672" y="286060"/>
                </a:cubicBezTo>
                <a:cubicBezTo>
                  <a:pt x="23112" y="279337"/>
                  <a:pt x="-2101" y="185207"/>
                  <a:pt x="140" y="141504"/>
                </a:cubicBezTo>
                <a:cubicBezTo>
                  <a:pt x="2381" y="97801"/>
                  <a:pt x="33198" y="-6413"/>
                  <a:pt x="33758" y="3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18901DB5-4591-0FAA-FF48-24BE460878E4}"/>
              </a:ext>
            </a:extLst>
          </p:cNvPr>
          <p:cNvSpPr/>
          <p:nvPr/>
        </p:nvSpPr>
        <p:spPr>
          <a:xfrm>
            <a:off x="3082725" y="2998621"/>
            <a:ext cx="60536" cy="272954"/>
          </a:xfrm>
          <a:custGeom>
            <a:avLst/>
            <a:gdLst>
              <a:gd name="connsiteX0" fmla="*/ 13 w 60536"/>
              <a:gd name="connsiteY0" fmla="*/ 73 h 272954"/>
              <a:gd name="connsiteX1" fmla="*/ 30269 w 60536"/>
              <a:gd name="connsiteY1" fmla="*/ 215226 h 272954"/>
              <a:gd name="connsiteX2" fmla="*/ 60525 w 60536"/>
              <a:gd name="connsiteY2" fmla="*/ 272376 h 272954"/>
              <a:gd name="connsiteX3" fmla="*/ 26907 w 60536"/>
              <a:gd name="connsiteY3" fmla="*/ 191694 h 272954"/>
              <a:gd name="connsiteX4" fmla="*/ 13 w 60536"/>
              <a:gd name="connsiteY4" fmla="*/ 73 h 27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36" h="272954">
                <a:moveTo>
                  <a:pt x="13" y="73"/>
                </a:moveTo>
                <a:cubicBezTo>
                  <a:pt x="573" y="3995"/>
                  <a:pt x="20184" y="169842"/>
                  <a:pt x="30269" y="215226"/>
                </a:cubicBezTo>
                <a:cubicBezTo>
                  <a:pt x="40354" y="260610"/>
                  <a:pt x="61085" y="276298"/>
                  <a:pt x="60525" y="272376"/>
                </a:cubicBezTo>
                <a:cubicBezTo>
                  <a:pt x="59965" y="268454"/>
                  <a:pt x="36992" y="232596"/>
                  <a:pt x="26907" y="191694"/>
                </a:cubicBezTo>
                <a:cubicBezTo>
                  <a:pt x="16822" y="150792"/>
                  <a:pt x="-547" y="-3849"/>
                  <a:pt x="1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7D642539-ADE3-C2FD-B639-4F5F4135D789}"/>
              </a:ext>
            </a:extLst>
          </p:cNvPr>
          <p:cNvSpPr/>
          <p:nvPr/>
        </p:nvSpPr>
        <p:spPr>
          <a:xfrm>
            <a:off x="2900224" y="3790255"/>
            <a:ext cx="203304" cy="306185"/>
          </a:xfrm>
          <a:custGeom>
            <a:avLst/>
            <a:gdLst>
              <a:gd name="connsiteX0" fmla="*/ 979 w 203304"/>
              <a:gd name="connsiteY0" fmla="*/ 1816 h 306185"/>
              <a:gd name="connsiteX1" fmla="*/ 199323 w 203304"/>
              <a:gd name="connsiteY1" fmla="*/ 301013 h 306185"/>
              <a:gd name="connsiteX2" fmla="*/ 125364 w 203304"/>
              <a:gd name="connsiteY2" fmla="*/ 179989 h 306185"/>
              <a:gd name="connsiteX3" fmla="*/ 979 w 203304"/>
              <a:gd name="connsiteY3" fmla="*/ 1816 h 30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04" h="306185">
                <a:moveTo>
                  <a:pt x="979" y="1816"/>
                </a:moveTo>
                <a:cubicBezTo>
                  <a:pt x="13306" y="21987"/>
                  <a:pt x="178592" y="271318"/>
                  <a:pt x="199323" y="301013"/>
                </a:cubicBezTo>
                <a:cubicBezTo>
                  <a:pt x="220054" y="330708"/>
                  <a:pt x="154499" y="224813"/>
                  <a:pt x="125364" y="179989"/>
                </a:cubicBezTo>
                <a:cubicBezTo>
                  <a:pt x="96229" y="135165"/>
                  <a:pt x="-11348" y="-18355"/>
                  <a:pt x="979" y="1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B26760B3-0E2A-6389-6916-A705234CC279}"/>
              </a:ext>
            </a:extLst>
          </p:cNvPr>
          <p:cNvSpPr/>
          <p:nvPr/>
        </p:nvSpPr>
        <p:spPr>
          <a:xfrm>
            <a:off x="2800350" y="3845761"/>
            <a:ext cx="43708" cy="80780"/>
          </a:xfrm>
          <a:custGeom>
            <a:avLst/>
            <a:gdLst>
              <a:gd name="connsiteX0" fmla="*/ 0 w 43708"/>
              <a:gd name="connsiteY0" fmla="*/ 80780 h 80780"/>
              <a:gd name="connsiteX1" fmla="*/ 43703 w 43708"/>
              <a:gd name="connsiteY1" fmla="*/ 98 h 80780"/>
              <a:gd name="connsiteX2" fmla="*/ 0 w 43708"/>
              <a:gd name="connsiteY2" fmla="*/ 80780 h 8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08" h="80780">
                <a:moveTo>
                  <a:pt x="0" y="80780"/>
                </a:moveTo>
                <a:cubicBezTo>
                  <a:pt x="0" y="80780"/>
                  <a:pt x="44263" y="3460"/>
                  <a:pt x="43703" y="98"/>
                </a:cubicBezTo>
                <a:cubicBezTo>
                  <a:pt x="43143" y="-3264"/>
                  <a:pt x="0" y="80780"/>
                  <a:pt x="0" y="80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D1AF1EC6-6043-0DC9-21BA-E79395667063}"/>
              </a:ext>
            </a:extLst>
          </p:cNvPr>
          <p:cNvSpPr/>
          <p:nvPr/>
        </p:nvSpPr>
        <p:spPr>
          <a:xfrm>
            <a:off x="3891786" y="3230228"/>
            <a:ext cx="353461" cy="65315"/>
          </a:xfrm>
          <a:custGeom>
            <a:avLst/>
            <a:gdLst>
              <a:gd name="connsiteX0" fmla="*/ 1138 w 353461"/>
              <a:gd name="connsiteY0" fmla="*/ 428 h 65315"/>
              <a:gd name="connsiteX1" fmla="*/ 344038 w 353461"/>
              <a:gd name="connsiteY1" fmla="*/ 64301 h 65315"/>
              <a:gd name="connsiteX2" fmla="*/ 236461 w 353461"/>
              <a:gd name="connsiteY2" fmla="*/ 37407 h 65315"/>
              <a:gd name="connsiteX3" fmla="*/ 1138 w 353461"/>
              <a:gd name="connsiteY3" fmla="*/ 428 h 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461" h="65315">
                <a:moveTo>
                  <a:pt x="1138" y="428"/>
                </a:moveTo>
                <a:cubicBezTo>
                  <a:pt x="19068" y="4910"/>
                  <a:pt x="304818" y="58138"/>
                  <a:pt x="344038" y="64301"/>
                </a:cubicBezTo>
                <a:cubicBezTo>
                  <a:pt x="383258" y="70464"/>
                  <a:pt x="290810" y="46932"/>
                  <a:pt x="236461" y="37407"/>
                </a:cubicBezTo>
                <a:cubicBezTo>
                  <a:pt x="182112" y="27882"/>
                  <a:pt x="-16792" y="-4054"/>
                  <a:pt x="1138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2B3FEFEE-6BA2-B4F5-15AA-DBD2F1187E4C}"/>
              </a:ext>
            </a:extLst>
          </p:cNvPr>
          <p:cNvSpPr/>
          <p:nvPr/>
        </p:nvSpPr>
        <p:spPr>
          <a:xfrm>
            <a:off x="6273043" y="1613642"/>
            <a:ext cx="636142" cy="447103"/>
          </a:xfrm>
          <a:custGeom>
            <a:avLst/>
            <a:gdLst>
              <a:gd name="connsiteX0" fmla="*/ 10 w 636142"/>
              <a:gd name="connsiteY0" fmla="*/ 5 h 447103"/>
              <a:gd name="connsiteX1" fmla="*/ 245419 w 636142"/>
              <a:gd name="connsiteY1" fmla="*/ 423587 h 447103"/>
              <a:gd name="connsiteX2" fmla="*/ 265589 w 636142"/>
              <a:gd name="connsiteY2" fmla="*/ 393332 h 447103"/>
              <a:gd name="connsiteX3" fmla="*/ 295845 w 636142"/>
              <a:gd name="connsiteY3" fmla="*/ 400055 h 447103"/>
              <a:gd name="connsiteX4" fmla="*/ 299207 w 636142"/>
              <a:gd name="connsiteY4" fmla="*/ 312649 h 447103"/>
              <a:gd name="connsiteX5" fmla="*/ 632022 w 636142"/>
              <a:gd name="connsiteY5" fmla="*/ 386608 h 447103"/>
              <a:gd name="connsiteX6" fmla="*/ 470657 w 636142"/>
              <a:gd name="connsiteY6" fmla="*/ 305926 h 447103"/>
              <a:gd name="connsiteX7" fmla="*/ 255504 w 636142"/>
              <a:gd name="connsiteY7" fmla="*/ 433673 h 447103"/>
              <a:gd name="connsiteX8" fmla="*/ 10 w 636142"/>
              <a:gd name="connsiteY8" fmla="*/ 5 h 44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142" h="447103">
                <a:moveTo>
                  <a:pt x="10" y="5"/>
                </a:moveTo>
                <a:cubicBezTo>
                  <a:pt x="-1671" y="-1676"/>
                  <a:pt x="201156" y="358033"/>
                  <a:pt x="245419" y="423587"/>
                </a:cubicBezTo>
                <a:cubicBezTo>
                  <a:pt x="289682" y="489141"/>
                  <a:pt x="257185" y="397254"/>
                  <a:pt x="265589" y="393332"/>
                </a:cubicBezTo>
                <a:cubicBezTo>
                  <a:pt x="273993" y="389410"/>
                  <a:pt x="290242" y="413502"/>
                  <a:pt x="295845" y="400055"/>
                </a:cubicBezTo>
                <a:cubicBezTo>
                  <a:pt x="301448" y="386608"/>
                  <a:pt x="243178" y="314890"/>
                  <a:pt x="299207" y="312649"/>
                </a:cubicBezTo>
                <a:cubicBezTo>
                  <a:pt x="355236" y="310408"/>
                  <a:pt x="603447" y="387729"/>
                  <a:pt x="632022" y="386608"/>
                </a:cubicBezTo>
                <a:cubicBezTo>
                  <a:pt x="660597" y="385488"/>
                  <a:pt x="533410" y="298082"/>
                  <a:pt x="470657" y="305926"/>
                </a:cubicBezTo>
                <a:cubicBezTo>
                  <a:pt x="407904" y="313770"/>
                  <a:pt x="336747" y="481858"/>
                  <a:pt x="255504" y="433673"/>
                </a:cubicBezTo>
                <a:cubicBezTo>
                  <a:pt x="174261" y="385488"/>
                  <a:pt x="1691" y="1686"/>
                  <a:pt x="1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92B472EA-0B66-29DF-2A9B-8C97A8B64359}"/>
              </a:ext>
            </a:extLst>
          </p:cNvPr>
          <p:cNvSpPr/>
          <p:nvPr/>
        </p:nvSpPr>
        <p:spPr>
          <a:xfrm>
            <a:off x="6771101" y="1920721"/>
            <a:ext cx="1163816" cy="557503"/>
          </a:xfrm>
          <a:custGeom>
            <a:avLst/>
            <a:gdLst>
              <a:gd name="connsiteX0" fmla="*/ 2855 w 1163816"/>
              <a:gd name="connsiteY0" fmla="*/ 2208 h 557503"/>
              <a:gd name="connsiteX1" fmla="*/ 241540 w 1163816"/>
              <a:gd name="connsiteY1" fmla="*/ 429153 h 557503"/>
              <a:gd name="connsiteX2" fmla="*/ 473502 w 1163816"/>
              <a:gd name="connsiteY2" fmla="*/ 506473 h 557503"/>
              <a:gd name="connsiteX3" fmla="*/ 376011 w 1163816"/>
              <a:gd name="connsiteY3" fmla="*/ 556900 h 557503"/>
              <a:gd name="connsiteX4" fmla="*/ 624781 w 1163816"/>
              <a:gd name="connsiteY4" fmla="*/ 472855 h 557503"/>
              <a:gd name="connsiteX5" fmla="*/ 802955 w 1163816"/>
              <a:gd name="connsiteY5" fmla="*/ 425791 h 557503"/>
              <a:gd name="connsiteX6" fmla="*/ 954234 w 1163816"/>
              <a:gd name="connsiteY6" fmla="*/ 405620 h 557503"/>
              <a:gd name="connsiteX7" fmla="*/ 728996 w 1163816"/>
              <a:gd name="connsiteY7" fmla="*/ 419067 h 557503"/>
              <a:gd name="connsiteX8" fmla="*/ 1159302 w 1163816"/>
              <a:gd name="connsiteY8" fmla="*/ 402258 h 557503"/>
              <a:gd name="connsiteX9" fmla="*/ 923978 w 1163816"/>
              <a:gd name="connsiteY9" fmla="*/ 408982 h 557503"/>
              <a:gd name="connsiteX10" fmla="*/ 449970 w 1163816"/>
              <a:gd name="connsiteY10" fmla="*/ 513197 h 557503"/>
              <a:gd name="connsiteX11" fmla="*/ 352478 w 1163816"/>
              <a:gd name="connsiteY11" fmla="*/ 459408 h 557503"/>
              <a:gd name="connsiteX12" fmla="*/ 241540 w 1163816"/>
              <a:gd name="connsiteY12" fmla="*/ 365279 h 557503"/>
              <a:gd name="connsiteX13" fmla="*/ 285243 w 1163816"/>
              <a:gd name="connsiteY13" fmla="*/ 422429 h 557503"/>
              <a:gd name="connsiteX14" fmla="*/ 76814 w 1163816"/>
              <a:gd name="connsiteY14" fmla="*/ 193829 h 557503"/>
              <a:gd name="connsiteX15" fmla="*/ 107070 w 1163816"/>
              <a:gd name="connsiteY15" fmla="*/ 257703 h 557503"/>
              <a:gd name="connsiteX16" fmla="*/ 2855 w 1163816"/>
              <a:gd name="connsiteY16" fmla="*/ 2208 h 55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3816" h="557503">
                <a:moveTo>
                  <a:pt x="2855" y="2208"/>
                </a:moveTo>
                <a:cubicBezTo>
                  <a:pt x="25267" y="30783"/>
                  <a:pt x="163099" y="345109"/>
                  <a:pt x="241540" y="429153"/>
                </a:cubicBezTo>
                <a:cubicBezTo>
                  <a:pt x="319981" y="513197"/>
                  <a:pt x="451090" y="485182"/>
                  <a:pt x="473502" y="506473"/>
                </a:cubicBezTo>
                <a:cubicBezTo>
                  <a:pt x="495914" y="527764"/>
                  <a:pt x="350798" y="562503"/>
                  <a:pt x="376011" y="556900"/>
                </a:cubicBezTo>
                <a:cubicBezTo>
                  <a:pt x="401224" y="551297"/>
                  <a:pt x="553624" y="494706"/>
                  <a:pt x="624781" y="472855"/>
                </a:cubicBezTo>
                <a:cubicBezTo>
                  <a:pt x="695938" y="451004"/>
                  <a:pt x="748046" y="436997"/>
                  <a:pt x="802955" y="425791"/>
                </a:cubicBezTo>
                <a:cubicBezTo>
                  <a:pt x="857864" y="414585"/>
                  <a:pt x="966560" y="406741"/>
                  <a:pt x="954234" y="405620"/>
                </a:cubicBezTo>
                <a:cubicBezTo>
                  <a:pt x="941908" y="404499"/>
                  <a:pt x="694818" y="419627"/>
                  <a:pt x="728996" y="419067"/>
                </a:cubicBezTo>
                <a:cubicBezTo>
                  <a:pt x="763174" y="418507"/>
                  <a:pt x="1126805" y="403939"/>
                  <a:pt x="1159302" y="402258"/>
                </a:cubicBezTo>
                <a:cubicBezTo>
                  <a:pt x="1191799" y="400577"/>
                  <a:pt x="1042200" y="390492"/>
                  <a:pt x="923978" y="408982"/>
                </a:cubicBezTo>
                <a:cubicBezTo>
                  <a:pt x="805756" y="427472"/>
                  <a:pt x="545220" y="504793"/>
                  <a:pt x="449970" y="513197"/>
                </a:cubicBezTo>
                <a:cubicBezTo>
                  <a:pt x="354720" y="521601"/>
                  <a:pt x="387216" y="484061"/>
                  <a:pt x="352478" y="459408"/>
                </a:cubicBezTo>
                <a:cubicBezTo>
                  <a:pt x="317740" y="434755"/>
                  <a:pt x="252746" y="371442"/>
                  <a:pt x="241540" y="365279"/>
                </a:cubicBezTo>
                <a:cubicBezTo>
                  <a:pt x="230334" y="359116"/>
                  <a:pt x="312697" y="451004"/>
                  <a:pt x="285243" y="422429"/>
                </a:cubicBezTo>
                <a:cubicBezTo>
                  <a:pt x="257789" y="393854"/>
                  <a:pt x="106509" y="221283"/>
                  <a:pt x="76814" y="193829"/>
                </a:cubicBezTo>
                <a:cubicBezTo>
                  <a:pt x="47119" y="166375"/>
                  <a:pt x="117155" y="284037"/>
                  <a:pt x="107070" y="257703"/>
                </a:cubicBezTo>
                <a:cubicBezTo>
                  <a:pt x="96985" y="231369"/>
                  <a:pt x="-19557" y="-26367"/>
                  <a:pt x="2855" y="2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EE74D6B7-315C-3329-049A-5B08EDB22130}"/>
              </a:ext>
            </a:extLst>
          </p:cNvPr>
          <p:cNvSpPr/>
          <p:nvPr/>
        </p:nvSpPr>
        <p:spPr>
          <a:xfrm>
            <a:off x="6790729" y="1828298"/>
            <a:ext cx="194006" cy="488000"/>
          </a:xfrm>
          <a:custGeom>
            <a:avLst/>
            <a:gdLst>
              <a:gd name="connsiteX0" fmla="*/ 36 w 194006"/>
              <a:gd name="connsiteY0" fmla="*/ 502 h 488000"/>
              <a:gd name="connsiteX1" fmla="*/ 174847 w 194006"/>
              <a:gd name="connsiteY1" fmla="*/ 225740 h 488000"/>
              <a:gd name="connsiteX2" fmla="*/ 110974 w 194006"/>
              <a:gd name="connsiteY2" fmla="*/ 447617 h 488000"/>
              <a:gd name="connsiteX3" fmla="*/ 117697 w 194006"/>
              <a:gd name="connsiteY3" fmla="*/ 484596 h 488000"/>
              <a:gd name="connsiteX4" fmla="*/ 117697 w 194006"/>
              <a:gd name="connsiteY4" fmla="*/ 403914 h 488000"/>
              <a:gd name="connsiteX5" fmla="*/ 191656 w 194006"/>
              <a:gd name="connsiteY5" fmla="*/ 289614 h 488000"/>
              <a:gd name="connsiteX6" fmla="*/ 36 w 194006"/>
              <a:gd name="connsiteY6" fmla="*/ 502 h 4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006" h="488000">
                <a:moveTo>
                  <a:pt x="36" y="502"/>
                </a:moveTo>
                <a:cubicBezTo>
                  <a:pt x="-2765" y="-10144"/>
                  <a:pt x="156357" y="151221"/>
                  <a:pt x="174847" y="225740"/>
                </a:cubicBezTo>
                <a:cubicBezTo>
                  <a:pt x="193337" y="300259"/>
                  <a:pt x="120499" y="404474"/>
                  <a:pt x="110974" y="447617"/>
                </a:cubicBezTo>
                <a:cubicBezTo>
                  <a:pt x="101449" y="490760"/>
                  <a:pt x="116577" y="491880"/>
                  <a:pt x="117697" y="484596"/>
                </a:cubicBezTo>
                <a:cubicBezTo>
                  <a:pt x="118817" y="477312"/>
                  <a:pt x="105371" y="436411"/>
                  <a:pt x="117697" y="403914"/>
                </a:cubicBezTo>
                <a:cubicBezTo>
                  <a:pt x="130023" y="371417"/>
                  <a:pt x="208465" y="360771"/>
                  <a:pt x="191656" y="289614"/>
                </a:cubicBezTo>
                <a:cubicBezTo>
                  <a:pt x="174847" y="218457"/>
                  <a:pt x="2837" y="11148"/>
                  <a:pt x="36" y="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65E5B8E7-6C54-E533-952A-3350DFAD2CD5}"/>
              </a:ext>
            </a:extLst>
          </p:cNvPr>
          <p:cNvSpPr/>
          <p:nvPr/>
        </p:nvSpPr>
        <p:spPr>
          <a:xfrm>
            <a:off x="6730195" y="2239114"/>
            <a:ext cx="1443158" cy="741319"/>
          </a:xfrm>
          <a:custGeom>
            <a:avLst/>
            <a:gdLst>
              <a:gd name="connsiteX0" fmla="*/ 23590 w 1443158"/>
              <a:gd name="connsiteY0" fmla="*/ 26715 h 741319"/>
              <a:gd name="connsiteX1" fmla="*/ 74017 w 1443158"/>
              <a:gd name="connsiteY1" fmla="*/ 56971 h 741319"/>
              <a:gd name="connsiteX2" fmla="*/ 689220 w 1443158"/>
              <a:gd name="connsiteY2" fmla="*/ 561236 h 741319"/>
              <a:gd name="connsiteX3" fmla="*/ 554749 w 1443158"/>
              <a:gd name="connsiteY3" fmla="*/ 527618 h 741319"/>
              <a:gd name="connsiteX4" fmla="*/ 1418723 w 1443158"/>
              <a:gd name="connsiteY4" fmla="*/ 736048 h 741319"/>
              <a:gd name="connsiteX5" fmla="*/ 1166590 w 1443158"/>
              <a:gd name="connsiteY5" fmla="*/ 672174 h 741319"/>
              <a:gd name="connsiteX6" fmla="*/ 753093 w 1443158"/>
              <a:gd name="connsiteY6" fmla="*/ 598215 h 741319"/>
              <a:gd name="connsiteX7" fmla="*/ 924543 w 1443158"/>
              <a:gd name="connsiteY7" fmla="*/ 641918 h 741319"/>
              <a:gd name="connsiteX8" fmla="*/ 524493 w 1443158"/>
              <a:gd name="connsiteY8" fmla="*/ 507448 h 741319"/>
              <a:gd name="connsiteX9" fmla="*/ 665687 w 1443158"/>
              <a:gd name="connsiteY9" fmla="*/ 594854 h 741319"/>
              <a:gd name="connsiteX10" fmla="*/ 544664 w 1443158"/>
              <a:gd name="connsiteY10" fmla="*/ 470468 h 741319"/>
              <a:gd name="connsiteX11" fmla="*/ 188317 w 1443158"/>
              <a:gd name="connsiteY11" fmla="*/ 191442 h 741319"/>
              <a:gd name="connsiteX12" fmla="*/ 23590 w 1443158"/>
              <a:gd name="connsiteY12" fmla="*/ 26715 h 74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3158" h="741319">
                <a:moveTo>
                  <a:pt x="23590" y="26715"/>
                </a:moveTo>
                <a:cubicBezTo>
                  <a:pt x="4540" y="4303"/>
                  <a:pt x="-36921" y="-32116"/>
                  <a:pt x="74017" y="56971"/>
                </a:cubicBezTo>
                <a:cubicBezTo>
                  <a:pt x="184955" y="146058"/>
                  <a:pt x="609098" y="482795"/>
                  <a:pt x="689220" y="561236"/>
                </a:cubicBezTo>
                <a:cubicBezTo>
                  <a:pt x="769342" y="639677"/>
                  <a:pt x="554749" y="527618"/>
                  <a:pt x="554749" y="527618"/>
                </a:cubicBezTo>
                <a:lnTo>
                  <a:pt x="1418723" y="736048"/>
                </a:lnTo>
                <a:cubicBezTo>
                  <a:pt x="1520697" y="760141"/>
                  <a:pt x="1277528" y="695146"/>
                  <a:pt x="1166590" y="672174"/>
                </a:cubicBezTo>
                <a:cubicBezTo>
                  <a:pt x="1055652" y="649202"/>
                  <a:pt x="793434" y="603258"/>
                  <a:pt x="753093" y="598215"/>
                </a:cubicBezTo>
                <a:cubicBezTo>
                  <a:pt x="712752" y="593172"/>
                  <a:pt x="962643" y="657046"/>
                  <a:pt x="924543" y="641918"/>
                </a:cubicBezTo>
                <a:cubicBezTo>
                  <a:pt x="886443" y="626790"/>
                  <a:pt x="567636" y="515292"/>
                  <a:pt x="524493" y="507448"/>
                </a:cubicBezTo>
                <a:cubicBezTo>
                  <a:pt x="481350" y="499604"/>
                  <a:pt x="662325" y="601017"/>
                  <a:pt x="665687" y="594854"/>
                </a:cubicBezTo>
                <a:cubicBezTo>
                  <a:pt x="669049" y="588691"/>
                  <a:pt x="624226" y="537703"/>
                  <a:pt x="544664" y="470468"/>
                </a:cubicBezTo>
                <a:cubicBezTo>
                  <a:pt x="465102" y="403233"/>
                  <a:pt x="277964" y="267642"/>
                  <a:pt x="188317" y="191442"/>
                </a:cubicBezTo>
                <a:cubicBezTo>
                  <a:pt x="98670" y="115242"/>
                  <a:pt x="42640" y="49127"/>
                  <a:pt x="23590" y="26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C89D0CAC-244D-25E8-C292-906522D0972B}"/>
              </a:ext>
            </a:extLst>
          </p:cNvPr>
          <p:cNvSpPr/>
          <p:nvPr/>
        </p:nvSpPr>
        <p:spPr>
          <a:xfrm>
            <a:off x="6430994" y="1922210"/>
            <a:ext cx="538598" cy="1037482"/>
          </a:xfrm>
          <a:custGeom>
            <a:avLst/>
            <a:gdLst>
              <a:gd name="connsiteX0" fmla="*/ 43765 w 538598"/>
              <a:gd name="connsiteY0" fmla="*/ 719 h 1037482"/>
              <a:gd name="connsiteX1" fmla="*/ 147980 w 538598"/>
              <a:gd name="connsiteY1" fmla="*/ 185616 h 1037482"/>
              <a:gd name="connsiteX2" fmla="*/ 117724 w 538598"/>
              <a:gd name="connsiteY2" fmla="*/ 286469 h 1037482"/>
              <a:gd name="connsiteX3" fmla="*/ 151341 w 538598"/>
              <a:gd name="connsiteY3" fmla="*/ 286469 h 1037482"/>
              <a:gd name="connsiteX4" fmla="*/ 329515 w 538598"/>
              <a:gd name="connsiteY4" fmla="*/ 676434 h 1037482"/>
              <a:gd name="connsiteX5" fmla="*/ 275727 w 538598"/>
              <a:gd name="connsiteY5" fmla="*/ 636093 h 1037482"/>
              <a:gd name="connsiteX6" fmla="*/ 534582 w 538598"/>
              <a:gd name="connsiteY6" fmla="*/ 1026058 h 1037482"/>
              <a:gd name="connsiteX7" fmla="*/ 416921 w 538598"/>
              <a:gd name="connsiteY7" fmla="*/ 921843 h 1037482"/>
              <a:gd name="connsiteX8" fmla="*/ 198406 w 538598"/>
              <a:gd name="connsiteY8" fmla="*/ 800819 h 1037482"/>
              <a:gd name="connsiteX9" fmla="*/ 62 w 538598"/>
              <a:gd name="connsiteY9" fmla="*/ 888225 h 1037482"/>
              <a:gd name="connsiteX10" fmla="*/ 218577 w 538598"/>
              <a:gd name="connsiteY10" fmla="*/ 750393 h 1037482"/>
              <a:gd name="connsiteX11" fmla="*/ 117724 w 538598"/>
              <a:gd name="connsiteY11" fmla="*/ 743669 h 1037482"/>
              <a:gd name="connsiteX12" fmla="*/ 97553 w 538598"/>
              <a:gd name="connsiteY12" fmla="*/ 488175 h 1037482"/>
              <a:gd name="connsiteX13" fmla="*/ 84106 w 538598"/>
              <a:gd name="connsiteY13" fmla="*/ 572219 h 1037482"/>
              <a:gd name="connsiteX14" fmla="*/ 80744 w 538598"/>
              <a:gd name="connsiteY14" fmla="*/ 259575 h 1037482"/>
              <a:gd name="connsiteX15" fmla="*/ 43765 w 538598"/>
              <a:gd name="connsiteY15" fmla="*/ 719 h 103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598" h="1037482">
                <a:moveTo>
                  <a:pt x="43765" y="719"/>
                </a:moveTo>
                <a:cubicBezTo>
                  <a:pt x="54971" y="-11608"/>
                  <a:pt x="135654" y="137991"/>
                  <a:pt x="147980" y="185616"/>
                </a:cubicBezTo>
                <a:cubicBezTo>
                  <a:pt x="160306" y="233241"/>
                  <a:pt x="117164" y="269660"/>
                  <a:pt x="117724" y="286469"/>
                </a:cubicBezTo>
                <a:cubicBezTo>
                  <a:pt x="118284" y="303278"/>
                  <a:pt x="116043" y="221475"/>
                  <a:pt x="151341" y="286469"/>
                </a:cubicBezTo>
                <a:cubicBezTo>
                  <a:pt x="186639" y="351463"/>
                  <a:pt x="308784" y="618163"/>
                  <a:pt x="329515" y="676434"/>
                </a:cubicBezTo>
                <a:cubicBezTo>
                  <a:pt x="350246" y="734705"/>
                  <a:pt x="241549" y="577822"/>
                  <a:pt x="275727" y="636093"/>
                </a:cubicBezTo>
                <a:cubicBezTo>
                  <a:pt x="309905" y="694364"/>
                  <a:pt x="511050" y="978433"/>
                  <a:pt x="534582" y="1026058"/>
                </a:cubicBezTo>
                <a:cubicBezTo>
                  <a:pt x="558114" y="1073683"/>
                  <a:pt x="472950" y="959383"/>
                  <a:pt x="416921" y="921843"/>
                </a:cubicBezTo>
                <a:cubicBezTo>
                  <a:pt x="360892" y="884303"/>
                  <a:pt x="267882" y="806422"/>
                  <a:pt x="198406" y="800819"/>
                </a:cubicBezTo>
                <a:cubicBezTo>
                  <a:pt x="128930" y="795216"/>
                  <a:pt x="-3300" y="896629"/>
                  <a:pt x="62" y="888225"/>
                </a:cubicBezTo>
                <a:cubicBezTo>
                  <a:pt x="3424" y="879821"/>
                  <a:pt x="198967" y="774486"/>
                  <a:pt x="218577" y="750393"/>
                </a:cubicBezTo>
                <a:cubicBezTo>
                  <a:pt x="238187" y="726300"/>
                  <a:pt x="137895" y="787372"/>
                  <a:pt x="117724" y="743669"/>
                </a:cubicBezTo>
                <a:cubicBezTo>
                  <a:pt x="97553" y="699966"/>
                  <a:pt x="103156" y="516750"/>
                  <a:pt x="97553" y="488175"/>
                </a:cubicBezTo>
                <a:cubicBezTo>
                  <a:pt x="91950" y="459600"/>
                  <a:pt x="86908" y="610319"/>
                  <a:pt x="84106" y="572219"/>
                </a:cubicBezTo>
                <a:cubicBezTo>
                  <a:pt x="81304" y="534119"/>
                  <a:pt x="86347" y="349782"/>
                  <a:pt x="80744" y="259575"/>
                </a:cubicBezTo>
                <a:cubicBezTo>
                  <a:pt x="75141" y="169368"/>
                  <a:pt x="32559" y="13046"/>
                  <a:pt x="43765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66BE3567-233E-F365-363C-C5AF9EE43F60}"/>
              </a:ext>
            </a:extLst>
          </p:cNvPr>
          <p:cNvSpPr/>
          <p:nvPr/>
        </p:nvSpPr>
        <p:spPr>
          <a:xfrm>
            <a:off x="6513624" y="2120987"/>
            <a:ext cx="974061" cy="1470145"/>
          </a:xfrm>
          <a:custGeom>
            <a:avLst/>
            <a:gdLst>
              <a:gd name="connsiteX0" fmla="*/ 4838 w 974061"/>
              <a:gd name="connsiteY0" fmla="*/ 287 h 1470145"/>
              <a:gd name="connsiteX1" fmla="*/ 330929 w 974061"/>
              <a:gd name="connsiteY1" fmla="*/ 215439 h 1470145"/>
              <a:gd name="connsiteX2" fmla="*/ 341014 w 974061"/>
              <a:gd name="connsiteY2" fmla="*/ 272589 h 1470145"/>
              <a:gd name="connsiteX3" fmla="*/ 690638 w 974061"/>
              <a:gd name="connsiteY3" fmla="*/ 756684 h 1470145"/>
              <a:gd name="connsiteX4" fmla="*/ 488932 w 974061"/>
              <a:gd name="connsiteY4" fmla="*/ 521360 h 1470145"/>
              <a:gd name="connsiteX5" fmla="*/ 354461 w 974061"/>
              <a:gd name="connsiteY5" fmla="*/ 319654 h 1470145"/>
              <a:gd name="connsiteX6" fmla="*/ 640211 w 974061"/>
              <a:gd name="connsiteY6" fmla="*/ 733151 h 1470145"/>
              <a:gd name="connsiteX7" fmla="*/ 855364 w 974061"/>
              <a:gd name="connsiteY7" fmla="*/ 918048 h 1470145"/>
              <a:gd name="connsiteX8" fmla="*/ 556167 w 974061"/>
              <a:gd name="connsiteY8" fmla="*/ 729789 h 1470145"/>
              <a:gd name="connsiteX9" fmla="*/ 798214 w 974061"/>
              <a:gd name="connsiteY9" fmla="*/ 1042434 h 1470145"/>
              <a:gd name="connsiteX10" fmla="*/ 808300 w 974061"/>
              <a:gd name="connsiteY10" fmla="*/ 998731 h 1470145"/>
              <a:gd name="connsiteX11" fmla="*/ 892344 w 974061"/>
              <a:gd name="connsiteY11" fmla="*/ 1092860 h 1470145"/>
              <a:gd name="connsiteX12" fmla="*/ 825108 w 974061"/>
              <a:gd name="connsiteY12" fmla="*/ 1102945 h 1470145"/>
              <a:gd name="connsiteX13" fmla="*/ 878897 w 974061"/>
              <a:gd name="connsiteY13" fmla="*/ 1203798 h 1470145"/>
              <a:gd name="connsiteX14" fmla="*/ 767958 w 974061"/>
              <a:gd name="connsiteY14" fmla="*/ 1143287 h 1470145"/>
              <a:gd name="connsiteX15" fmla="*/ 973026 w 974061"/>
              <a:gd name="connsiteY15" fmla="*/ 1469378 h 1470145"/>
              <a:gd name="connsiteX16" fmla="*/ 663744 w 974061"/>
              <a:gd name="connsiteY16" fmla="*/ 1217245 h 1470145"/>
              <a:gd name="connsiteX17" fmla="*/ 324205 w 974061"/>
              <a:gd name="connsiteY17" fmla="*/ 712981 h 1470145"/>
              <a:gd name="connsiteX18" fmla="*/ 112414 w 974061"/>
              <a:gd name="connsiteY18" fmla="*/ 467572 h 1470145"/>
              <a:gd name="connsiteX19" fmla="*/ 236800 w 974061"/>
              <a:gd name="connsiteY19" fmla="*/ 608766 h 1470145"/>
              <a:gd name="connsiteX20" fmla="*/ 142670 w 974061"/>
              <a:gd name="connsiteY20" fmla="*/ 265866 h 1470145"/>
              <a:gd name="connsiteX21" fmla="*/ 4838 w 974061"/>
              <a:gd name="connsiteY21" fmla="*/ 287 h 147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4061" h="1470145">
                <a:moveTo>
                  <a:pt x="4838" y="287"/>
                </a:moveTo>
                <a:cubicBezTo>
                  <a:pt x="36215" y="-8118"/>
                  <a:pt x="274900" y="170055"/>
                  <a:pt x="330929" y="215439"/>
                </a:cubicBezTo>
                <a:cubicBezTo>
                  <a:pt x="386958" y="260823"/>
                  <a:pt x="281063" y="182382"/>
                  <a:pt x="341014" y="272589"/>
                </a:cubicBezTo>
                <a:cubicBezTo>
                  <a:pt x="400966" y="362797"/>
                  <a:pt x="665985" y="715222"/>
                  <a:pt x="690638" y="756684"/>
                </a:cubicBezTo>
                <a:cubicBezTo>
                  <a:pt x="715291" y="798146"/>
                  <a:pt x="544961" y="594198"/>
                  <a:pt x="488932" y="521360"/>
                </a:cubicBezTo>
                <a:cubicBezTo>
                  <a:pt x="432903" y="448522"/>
                  <a:pt x="329248" y="284356"/>
                  <a:pt x="354461" y="319654"/>
                </a:cubicBezTo>
                <a:cubicBezTo>
                  <a:pt x="379674" y="354953"/>
                  <a:pt x="556727" y="633419"/>
                  <a:pt x="640211" y="733151"/>
                </a:cubicBezTo>
                <a:cubicBezTo>
                  <a:pt x="723695" y="832883"/>
                  <a:pt x="869371" y="918608"/>
                  <a:pt x="855364" y="918048"/>
                </a:cubicBezTo>
                <a:cubicBezTo>
                  <a:pt x="841357" y="917488"/>
                  <a:pt x="565692" y="709058"/>
                  <a:pt x="556167" y="729789"/>
                </a:cubicBezTo>
                <a:cubicBezTo>
                  <a:pt x="546642" y="750520"/>
                  <a:pt x="756192" y="997610"/>
                  <a:pt x="798214" y="1042434"/>
                </a:cubicBezTo>
                <a:cubicBezTo>
                  <a:pt x="840236" y="1087258"/>
                  <a:pt x="792612" y="990327"/>
                  <a:pt x="808300" y="998731"/>
                </a:cubicBezTo>
                <a:cubicBezTo>
                  <a:pt x="823988" y="1007135"/>
                  <a:pt x="889543" y="1075491"/>
                  <a:pt x="892344" y="1092860"/>
                </a:cubicBezTo>
                <a:cubicBezTo>
                  <a:pt x="895145" y="1110229"/>
                  <a:pt x="827349" y="1084455"/>
                  <a:pt x="825108" y="1102945"/>
                </a:cubicBezTo>
                <a:cubicBezTo>
                  <a:pt x="822867" y="1121435"/>
                  <a:pt x="888422" y="1197074"/>
                  <a:pt x="878897" y="1203798"/>
                </a:cubicBezTo>
                <a:cubicBezTo>
                  <a:pt x="869372" y="1210522"/>
                  <a:pt x="752270" y="1099024"/>
                  <a:pt x="767958" y="1143287"/>
                </a:cubicBezTo>
                <a:cubicBezTo>
                  <a:pt x="783646" y="1187550"/>
                  <a:pt x="990395" y="1457052"/>
                  <a:pt x="973026" y="1469378"/>
                </a:cubicBezTo>
                <a:cubicBezTo>
                  <a:pt x="955657" y="1481704"/>
                  <a:pt x="771881" y="1343311"/>
                  <a:pt x="663744" y="1217245"/>
                </a:cubicBezTo>
                <a:cubicBezTo>
                  <a:pt x="555607" y="1091179"/>
                  <a:pt x="416093" y="837927"/>
                  <a:pt x="324205" y="712981"/>
                </a:cubicBezTo>
                <a:cubicBezTo>
                  <a:pt x="232317" y="588036"/>
                  <a:pt x="126981" y="484941"/>
                  <a:pt x="112414" y="467572"/>
                </a:cubicBezTo>
                <a:cubicBezTo>
                  <a:pt x="97847" y="450203"/>
                  <a:pt x="231757" y="642384"/>
                  <a:pt x="236800" y="608766"/>
                </a:cubicBezTo>
                <a:cubicBezTo>
                  <a:pt x="241843" y="575148"/>
                  <a:pt x="181891" y="362237"/>
                  <a:pt x="142670" y="265866"/>
                </a:cubicBezTo>
                <a:cubicBezTo>
                  <a:pt x="103449" y="169495"/>
                  <a:pt x="-26539" y="8692"/>
                  <a:pt x="4838" y="2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D8DAADD4-4FA0-89E5-1867-98216EB918E1}"/>
              </a:ext>
            </a:extLst>
          </p:cNvPr>
          <p:cNvSpPr/>
          <p:nvPr/>
        </p:nvSpPr>
        <p:spPr>
          <a:xfrm>
            <a:off x="6786237" y="2306907"/>
            <a:ext cx="1141855" cy="254514"/>
          </a:xfrm>
          <a:custGeom>
            <a:avLst/>
            <a:gdLst>
              <a:gd name="connsiteX0" fmla="*/ 98657 w 1141855"/>
              <a:gd name="connsiteY0" fmla="*/ 49690 h 254514"/>
              <a:gd name="connsiteX1" fmla="*/ 606284 w 1141855"/>
              <a:gd name="connsiteY1" fmla="*/ 231225 h 254514"/>
              <a:gd name="connsiteX2" fmla="*/ 508792 w 1141855"/>
              <a:gd name="connsiteY2" fmla="*/ 217778 h 254514"/>
              <a:gd name="connsiteX3" fmla="*/ 703775 w 1141855"/>
              <a:gd name="connsiteY3" fmla="*/ 194246 h 254514"/>
              <a:gd name="connsiteX4" fmla="*/ 606284 w 1141855"/>
              <a:gd name="connsiteY4" fmla="*/ 214417 h 254514"/>
              <a:gd name="connsiteX5" fmla="*/ 834884 w 1141855"/>
              <a:gd name="connsiteY5" fmla="*/ 106840 h 254514"/>
              <a:gd name="connsiteX6" fmla="*/ 1140804 w 1141855"/>
              <a:gd name="connsiteY6" fmla="*/ 110202 h 254514"/>
              <a:gd name="connsiteX7" fmla="*/ 922289 w 1141855"/>
              <a:gd name="connsiteY7" fmla="*/ 120287 h 254514"/>
              <a:gd name="connsiteX8" fmla="*/ 582751 w 1141855"/>
              <a:gd name="connsiteY8" fmla="*/ 184161 h 254514"/>
              <a:gd name="connsiteX9" fmla="*/ 656710 w 1141855"/>
              <a:gd name="connsiteY9" fmla="*/ 248034 h 254514"/>
              <a:gd name="connsiteX10" fmla="*/ 51592 w 1141855"/>
              <a:gd name="connsiteY10" fmla="*/ 16072 h 254514"/>
              <a:gd name="connsiteX11" fmla="*/ 98657 w 1141855"/>
              <a:gd name="connsiteY11" fmla="*/ 49690 h 2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1855" h="254514">
                <a:moveTo>
                  <a:pt x="98657" y="49690"/>
                </a:moveTo>
                <a:cubicBezTo>
                  <a:pt x="191106" y="85549"/>
                  <a:pt x="537928" y="203210"/>
                  <a:pt x="606284" y="231225"/>
                </a:cubicBezTo>
                <a:cubicBezTo>
                  <a:pt x="674640" y="259240"/>
                  <a:pt x="492544" y="223941"/>
                  <a:pt x="508792" y="217778"/>
                </a:cubicBezTo>
                <a:cubicBezTo>
                  <a:pt x="525040" y="211615"/>
                  <a:pt x="687526" y="194806"/>
                  <a:pt x="703775" y="194246"/>
                </a:cubicBezTo>
                <a:cubicBezTo>
                  <a:pt x="720024" y="193686"/>
                  <a:pt x="584433" y="228985"/>
                  <a:pt x="606284" y="214417"/>
                </a:cubicBezTo>
                <a:cubicBezTo>
                  <a:pt x="628135" y="199849"/>
                  <a:pt x="745797" y="124209"/>
                  <a:pt x="834884" y="106840"/>
                </a:cubicBezTo>
                <a:cubicBezTo>
                  <a:pt x="923971" y="89471"/>
                  <a:pt x="1126236" y="107961"/>
                  <a:pt x="1140804" y="110202"/>
                </a:cubicBezTo>
                <a:cubicBezTo>
                  <a:pt x="1155372" y="112443"/>
                  <a:pt x="1015298" y="107961"/>
                  <a:pt x="922289" y="120287"/>
                </a:cubicBezTo>
                <a:cubicBezTo>
                  <a:pt x="829280" y="132614"/>
                  <a:pt x="627014" y="162870"/>
                  <a:pt x="582751" y="184161"/>
                </a:cubicBezTo>
                <a:cubicBezTo>
                  <a:pt x="538488" y="205452"/>
                  <a:pt x="745237" y="276049"/>
                  <a:pt x="656710" y="248034"/>
                </a:cubicBezTo>
                <a:cubicBezTo>
                  <a:pt x="568184" y="220019"/>
                  <a:pt x="147402" y="53612"/>
                  <a:pt x="51592" y="16072"/>
                </a:cubicBezTo>
                <a:cubicBezTo>
                  <a:pt x="-44218" y="-21468"/>
                  <a:pt x="6208" y="13831"/>
                  <a:pt x="98657" y="49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7A58E9FD-092E-4969-3FD5-3ADA7A35B39C}"/>
              </a:ext>
            </a:extLst>
          </p:cNvPr>
          <p:cNvSpPr/>
          <p:nvPr/>
        </p:nvSpPr>
        <p:spPr>
          <a:xfrm>
            <a:off x="7150474" y="2776818"/>
            <a:ext cx="1236623" cy="404483"/>
          </a:xfrm>
          <a:custGeom>
            <a:avLst/>
            <a:gdLst>
              <a:gd name="connsiteX0" fmla="*/ 0 w 1236623"/>
              <a:gd name="connsiteY0" fmla="*/ 0 h 404483"/>
              <a:gd name="connsiteX1" fmla="*/ 699247 w 1236623"/>
              <a:gd name="connsiteY1" fmla="*/ 215153 h 404483"/>
              <a:gd name="connsiteX2" fmla="*/ 628650 w 1236623"/>
              <a:gd name="connsiteY2" fmla="*/ 231961 h 404483"/>
              <a:gd name="connsiteX3" fmla="*/ 907676 w 1236623"/>
              <a:gd name="connsiteY3" fmla="*/ 312644 h 404483"/>
              <a:gd name="connsiteX4" fmla="*/ 1233767 w 1236623"/>
              <a:gd name="connsiteY4" fmla="*/ 403411 h 404483"/>
              <a:gd name="connsiteX5" fmla="*/ 1035423 w 1236623"/>
              <a:gd name="connsiteY5" fmla="*/ 349623 h 404483"/>
              <a:gd name="connsiteX6" fmla="*/ 521073 w 1236623"/>
              <a:gd name="connsiteY6" fmla="*/ 168088 h 404483"/>
              <a:gd name="connsiteX7" fmla="*/ 0 w 1236623"/>
              <a:gd name="connsiteY7" fmla="*/ 0 h 40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6623" h="404483">
                <a:moveTo>
                  <a:pt x="0" y="0"/>
                </a:moveTo>
                <a:cubicBezTo>
                  <a:pt x="29696" y="7844"/>
                  <a:pt x="594472" y="176493"/>
                  <a:pt x="699247" y="215153"/>
                </a:cubicBezTo>
                <a:cubicBezTo>
                  <a:pt x="804022" y="253813"/>
                  <a:pt x="593912" y="215713"/>
                  <a:pt x="628650" y="231961"/>
                </a:cubicBezTo>
                <a:cubicBezTo>
                  <a:pt x="663388" y="248210"/>
                  <a:pt x="907676" y="312644"/>
                  <a:pt x="907676" y="312644"/>
                </a:cubicBezTo>
                <a:lnTo>
                  <a:pt x="1233767" y="403411"/>
                </a:lnTo>
                <a:cubicBezTo>
                  <a:pt x="1255058" y="409574"/>
                  <a:pt x="1154205" y="388844"/>
                  <a:pt x="1035423" y="349623"/>
                </a:cubicBezTo>
                <a:cubicBezTo>
                  <a:pt x="916641" y="310403"/>
                  <a:pt x="689721" y="224117"/>
                  <a:pt x="521073" y="1680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943DF212-F0B5-3E74-A63B-7B7CF7072683}"/>
              </a:ext>
            </a:extLst>
          </p:cNvPr>
          <p:cNvSpPr/>
          <p:nvPr/>
        </p:nvSpPr>
        <p:spPr>
          <a:xfrm>
            <a:off x="7177304" y="2874270"/>
            <a:ext cx="998126" cy="399555"/>
          </a:xfrm>
          <a:custGeom>
            <a:avLst/>
            <a:gdLst>
              <a:gd name="connsiteX0" fmla="*/ 64 w 998126"/>
              <a:gd name="connsiteY0" fmla="*/ 39 h 399555"/>
              <a:gd name="connsiteX1" fmla="*/ 521137 w 998126"/>
              <a:gd name="connsiteY1" fmla="*/ 174851 h 399555"/>
              <a:gd name="connsiteX2" fmla="*/ 988422 w 998126"/>
              <a:gd name="connsiteY2" fmla="*/ 396727 h 399555"/>
              <a:gd name="connsiteX3" fmla="*/ 796802 w 998126"/>
              <a:gd name="connsiteY3" fmla="*/ 285789 h 399555"/>
              <a:gd name="connsiteX4" fmla="*/ 319431 w 998126"/>
              <a:gd name="connsiteY4" fmla="*/ 77359 h 399555"/>
              <a:gd name="connsiteX5" fmla="*/ 484158 w 998126"/>
              <a:gd name="connsiteY5" fmla="*/ 158042 h 399555"/>
              <a:gd name="connsiteX6" fmla="*/ 64 w 998126"/>
              <a:gd name="connsiteY6" fmla="*/ 39 h 39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126" h="399555">
                <a:moveTo>
                  <a:pt x="64" y="39"/>
                </a:moveTo>
                <a:cubicBezTo>
                  <a:pt x="6227" y="2840"/>
                  <a:pt x="356411" y="108736"/>
                  <a:pt x="521137" y="174851"/>
                </a:cubicBezTo>
                <a:cubicBezTo>
                  <a:pt x="685863" y="240966"/>
                  <a:pt x="942478" y="378237"/>
                  <a:pt x="988422" y="396727"/>
                </a:cubicBezTo>
                <a:cubicBezTo>
                  <a:pt x="1034366" y="415217"/>
                  <a:pt x="908300" y="339017"/>
                  <a:pt x="796802" y="285789"/>
                </a:cubicBezTo>
                <a:cubicBezTo>
                  <a:pt x="685304" y="232561"/>
                  <a:pt x="371538" y="98650"/>
                  <a:pt x="319431" y="77359"/>
                </a:cubicBezTo>
                <a:cubicBezTo>
                  <a:pt x="267324" y="56068"/>
                  <a:pt x="535705" y="171489"/>
                  <a:pt x="484158" y="158042"/>
                </a:cubicBezTo>
                <a:cubicBezTo>
                  <a:pt x="432611" y="144595"/>
                  <a:pt x="-6099" y="-2762"/>
                  <a:pt x="6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E8AD317A-7712-45BB-30AB-605DF55E4267}"/>
              </a:ext>
            </a:extLst>
          </p:cNvPr>
          <p:cNvSpPr/>
          <p:nvPr/>
        </p:nvSpPr>
        <p:spPr>
          <a:xfrm>
            <a:off x="7209070" y="3027993"/>
            <a:ext cx="928052" cy="1128841"/>
          </a:xfrm>
          <a:custGeom>
            <a:avLst/>
            <a:gdLst>
              <a:gd name="connsiteX0" fmla="*/ 1915 w 928052"/>
              <a:gd name="connsiteY0" fmla="*/ 957 h 1128841"/>
              <a:gd name="connsiteX1" fmla="*/ 462477 w 928052"/>
              <a:gd name="connsiteY1" fmla="*/ 273260 h 1128841"/>
              <a:gd name="connsiteX2" fmla="*/ 680992 w 928052"/>
              <a:gd name="connsiteY2" fmla="*/ 727098 h 1128841"/>
              <a:gd name="connsiteX3" fmla="*/ 670906 w 928052"/>
              <a:gd name="connsiteY3" fmla="*/ 643054 h 1128841"/>
              <a:gd name="connsiteX4" fmla="*/ 926401 w 928052"/>
              <a:gd name="connsiteY4" fmla="*/ 1127148 h 1128841"/>
              <a:gd name="connsiteX5" fmla="*/ 775121 w 928052"/>
              <a:gd name="connsiteY5" fmla="*/ 797695 h 1128841"/>
              <a:gd name="connsiteX6" fmla="*/ 660821 w 928052"/>
              <a:gd name="connsiteY6" fmla="*/ 649778 h 1128841"/>
              <a:gd name="connsiteX7" fmla="*/ 664183 w 928052"/>
              <a:gd name="connsiteY7" fmla="*/ 643054 h 1128841"/>
              <a:gd name="connsiteX8" fmla="*/ 486009 w 928052"/>
              <a:gd name="connsiteY8" fmla="*/ 243004 h 1128841"/>
              <a:gd name="connsiteX9" fmla="*/ 556606 w 928052"/>
              <a:gd name="connsiteY9" fmla="*/ 374113 h 1128841"/>
              <a:gd name="connsiteX10" fmla="*/ 328006 w 928052"/>
              <a:gd name="connsiteY10" fmla="*/ 155598 h 1128841"/>
              <a:gd name="connsiteX11" fmla="*/ 220430 w 928052"/>
              <a:gd name="connsiteY11" fmla="*/ 71554 h 1128841"/>
              <a:gd name="connsiteX12" fmla="*/ 294389 w 928052"/>
              <a:gd name="connsiteY12" fmla="*/ 179131 h 1128841"/>
              <a:gd name="connsiteX13" fmla="*/ 1915 w 928052"/>
              <a:gd name="connsiteY13" fmla="*/ 957 h 112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052" h="1128841">
                <a:moveTo>
                  <a:pt x="1915" y="957"/>
                </a:moveTo>
                <a:cubicBezTo>
                  <a:pt x="29930" y="16645"/>
                  <a:pt x="349298" y="152237"/>
                  <a:pt x="462477" y="273260"/>
                </a:cubicBezTo>
                <a:cubicBezTo>
                  <a:pt x="575656" y="394283"/>
                  <a:pt x="646254" y="665466"/>
                  <a:pt x="680992" y="727098"/>
                </a:cubicBezTo>
                <a:cubicBezTo>
                  <a:pt x="715730" y="788730"/>
                  <a:pt x="630004" y="576379"/>
                  <a:pt x="670906" y="643054"/>
                </a:cubicBezTo>
                <a:cubicBezTo>
                  <a:pt x="711808" y="709729"/>
                  <a:pt x="909032" y="1101375"/>
                  <a:pt x="926401" y="1127148"/>
                </a:cubicBezTo>
                <a:cubicBezTo>
                  <a:pt x="943770" y="1152921"/>
                  <a:pt x="819384" y="877257"/>
                  <a:pt x="775121" y="797695"/>
                </a:cubicBezTo>
                <a:cubicBezTo>
                  <a:pt x="730858" y="718133"/>
                  <a:pt x="679311" y="675551"/>
                  <a:pt x="660821" y="649778"/>
                </a:cubicBezTo>
                <a:cubicBezTo>
                  <a:pt x="642331" y="624005"/>
                  <a:pt x="693318" y="710850"/>
                  <a:pt x="664183" y="643054"/>
                </a:cubicBezTo>
                <a:cubicBezTo>
                  <a:pt x="635048" y="575258"/>
                  <a:pt x="503939" y="287828"/>
                  <a:pt x="486009" y="243004"/>
                </a:cubicBezTo>
                <a:cubicBezTo>
                  <a:pt x="468080" y="198181"/>
                  <a:pt x="582940" y="388681"/>
                  <a:pt x="556606" y="374113"/>
                </a:cubicBezTo>
                <a:cubicBezTo>
                  <a:pt x="530272" y="359545"/>
                  <a:pt x="384035" y="206025"/>
                  <a:pt x="328006" y="155598"/>
                </a:cubicBezTo>
                <a:cubicBezTo>
                  <a:pt x="271977" y="105172"/>
                  <a:pt x="226033" y="67632"/>
                  <a:pt x="220430" y="71554"/>
                </a:cubicBezTo>
                <a:cubicBezTo>
                  <a:pt x="214827" y="75476"/>
                  <a:pt x="326886" y="190897"/>
                  <a:pt x="294389" y="179131"/>
                </a:cubicBezTo>
                <a:cubicBezTo>
                  <a:pt x="261892" y="167365"/>
                  <a:pt x="-26100" y="-14731"/>
                  <a:pt x="1915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8E0E4E51-DFF9-C780-0DBE-77D9DB4E7A3C}"/>
              </a:ext>
            </a:extLst>
          </p:cNvPr>
          <p:cNvSpPr/>
          <p:nvPr/>
        </p:nvSpPr>
        <p:spPr>
          <a:xfrm>
            <a:off x="7452892" y="3307955"/>
            <a:ext cx="1042607" cy="515257"/>
          </a:xfrm>
          <a:custGeom>
            <a:avLst/>
            <a:gdLst>
              <a:gd name="connsiteX0" fmla="*/ 140 w 1042607"/>
              <a:gd name="connsiteY0" fmla="*/ 21 h 515257"/>
              <a:gd name="connsiteX1" fmla="*/ 353126 w 1042607"/>
              <a:gd name="connsiteY1" fmla="*/ 208451 h 515257"/>
              <a:gd name="connsiteX2" fmla="*/ 316146 w 1042607"/>
              <a:gd name="connsiteY2" fmla="*/ 238707 h 515257"/>
              <a:gd name="connsiteX3" fmla="*/ 571640 w 1042607"/>
              <a:gd name="connsiteY3" fmla="*/ 393348 h 515257"/>
              <a:gd name="connsiteX4" fmla="*/ 467426 w 1042607"/>
              <a:gd name="connsiteY4" fmla="*/ 369816 h 515257"/>
              <a:gd name="connsiteX5" fmla="*/ 1038926 w 1042607"/>
              <a:gd name="connsiteY5" fmla="*/ 514371 h 515257"/>
              <a:gd name="connsiteX6" fmla="*/ 699387 w 1042607"/>
              <a:gd name="connsiteY6" fmla="*/ 423604 h 515257"/>
              <a:gd name="connsiteX7" fmla="*/ 427084 w 1042607"/>
              <a:gd name="connsiteY7" fmla="*/ 282410 h 515257"/>
              <a:gd name="connsiteX8" fmla="*/ 501043 w 1042607"/>
              <a:gd name="connsiteY8" fmla="*/ 312666 h 515257"/>
              <a:gd name="connsiteX9" fmla="*/ 255634 w 1042607"/>
              <a:gd name="connsiteY9" fmla="*/ 164748 h 515257"/>
              <a:gd name="connsiteX10" fmla="*/ 309423 w 1042607"/>
              <a:gd name="connsiteY10" fmla="*/ 195004 h 515257"/>
              <a:gd name="connsiteX11" fmla="*/ 140 w 1042607"/>
              <a:gd name="connsiteY11" fmla="*/ 21 h 51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2607" h="515257">
                <a:moveTo>
                  <a:pt x="140" y="21"/>
                </a:moveTo>
                <a:cubicBezTo>
                  <a:pt x="7424" y="2262"/>
                  <a:pt x="300458" y="168670"/>
                  <a:pt x="353126" y="208451"/>
                </a:cubicBezTo>
                <a:cubicBezTo>
                  <a:pt x="405794" y="248232"/>
                  <a:pt x="279727" y="207891"/>
                  <a:pt x="316146" y="238707"/>
                </a:cubicBezTo>
                <a:cubicBezTo>
                  <a:pt x="352565" y="269523"/>
                  <a:pt x="546427" y="371497"/>
                  <a:pt x="571640" y="393348"/>
                </a:cubicBezTo>
                <a:cubicBezTo>
                  <a:pt x="596853" y="415199"/>
                  <a:pt x="467426" y="369816"/>
                  <a:pt x="467426" y="369816"/>
                </a:cubicBezTo>
                <a:lnTo>
                  <a:pt x="1038926" y="514371"/>
                </a:lnTo>
                <a:cubicBezTo>
                  <a:pt x="1077586" y="523336"/>
                  <a:pt x="801361" y="462264"/>
                  <a:pt x="699387" y="423604"/>
                </a:cubicBezTo>
                <a:cubicBezTo>
                  <a:pt x="597413" y="384944"/>
                  <a:pt x="460141" y="300900"/>
                  <a:pt x="427084" y="282410"/>
                </a:cubicBezTo>
                <a:cubicBezTo>
                  <a:pt x="394027" y="263920"/>
                  <a:pt x="529618" y="332276"/>
                  <a:pt x="501043" y="312666"/>
                </a:cubicBezTo>
                <a:cubicBezTo>
                  <a:pt x="472468" y="293056"/>
                  <a:pt x="287571" y="184358"/>
                  <a:pt x="255634" y="164748"/>
                </a:cubicBezTo>
                <a:cubicBezTo>
                  <a:pt x="223697" y="145138"/>
                  <a:pt x="347523" y="219657"/>
                  <a:pt x="309423" y="195004"/>
                </a:cubicBezTo>
                <a:cubicBezTo>
                  <a:pt x="271323" y="170351"/>
                  <a:pt x="-7144" y="-2220"/>
                  <a:pt x="140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EBB4087F-679A-A297-3BF5-28090CC3DCA0}"/>
              </a:ext>
            </a:extLst>
          </p:cNvPr>
          <p:cNvSpPr/>
          <p:nvPr/>
        </p:nvSpPr>
        <p:spPr>
          <a:xfrm>
            <a:off x="7372326" y="2995271"/>
            <a:ext cx="1251113" cy="949265"/>
          </a:xfrm>
          <a:custGeom>
            <a:avLst/>
            <a:gdLst>
              <a:gd name="connsiteX0" fmla="*/ 24 w 1251113"/>
              <a:gd name="connsiteY0" fmla="*/ 61 h 949265"/>
              <a:gd name="connsiteX1" fmla="*/ 413521 w 1251113"/>
              <a:gd name="connsiteY1" fmla="*/ 679138 h 949265"/>
              <a:gd name="connsiteX2" fmla="*/ 339562 w 1251113"/>
              <a:gd name="connsiteY2" fmla="*/ 611903 h 949265"/>
              <a:gd name="connsiteX3" fmla="*/ 779953 w 1251113"/>
              <a:gd name="connsiteY3" fmla="*/ 853950 h 949265"/>
              <a:gd name="connsiteX4" fmla="*/ 635398 w 1251113"/>
              <a:gd name="connsiteY4" fmla="*/ 796800 h 949265"/>
              <a:gd name="connsiteX5" fmla="*/ 1243877 w 1251113"/>
              <a:gd name="connsiteY5" fmla="*/ 948079 h 949265"/>
              <a:gd name="connsiteX6" fmla="*/ 931233 w 1251113"/>
              <a:gd name="connsiteY6" fmla="*/ 853950 h 949265"/>
              <a:gd name="connsiteX7" fmla="*/ 353009 w 1251113"/>
              <a:gd name="connsiteY7" fmla="*/ 621988 h 949265"/>
              <a:gd name="connsiteX8" fmla="*/ 393350 w 1251113"/>
              <a:gd name="connsiteY8" fmla="*/ 638797 h 949265"/>
              <a:gd name="connsiteX9" fmla="*/ 24 w 1251113"/>
              <a:gd name="connsiteY9" fmla="*/ 61 h 94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1113" h="949265">
                <a:moveTo>
                  <a:pt x="24" y="61"/>
                </a:moveTo>
                <a:cubicBezTo>
                  <a:pt x="3386" y="6784"/>
                  <a:pt x="356931" y="577164"/>
                  <a:pt x="413521" y="679138"/>
                </a:cubicBezTo>
                <a:cubicBezTo>
                  <a:pt x="470111" y="781112"/>
                  <a:pt x="278490" y="582768"/>
                  <a:pt x="339562" y="611903"/>
                </a:cubicBezTo>
                <a:cubicBezTo>
                  <a:pt x="400634" y="641038"/>
                  <a:pt x="730647" y="823134"/>
                  <a:pt x="779953" y="853950"/>
                </a:cubicBezTo>
                <a:cubicBezTo>
                  <a:pt x="829259" y="884766"/>
                  <a:pt x="558077" y="781112"/>
                  <a:pt x="635398" y="796800"/>
                </a:cubicBezTo>
                <a:cubicBezTo>
                  <a:pt x="712719" y="812488"/>
                  <a:pt x="1194571" y="938554"/>
                  <a:pt x="1243877" y="948079"/>
                </a:cubicBezTo>
                <a:cubicBezTo>
                  <a:pt x="1293183" y="957604"/>
                  <a:pt x="1079711" y="908298"/>
                  <a:pt x="931233" y="853950"/>
                </a:cubicBezTo>
                <a:cubicBezTo>
                  <a:pt x="782755" y="799602"/>
                  <a:pt x="442656" y="657847"/>
                  <a:pt x="353009" y="621988"/>
                </a:cubicBezTo>
                <a:cubicBezTo>
                  <a:pt x="263362" y="586129"/>
                  <a:pt x="448259" y="735168"/>
                  <a:pt x="393350" y="638797"/>
                </a:cubicBezTo>
                <a:cubicBezTo>
                  <a:pt x="338441" y="542426"/>
                  <a:pt x="-3338" y="-6662"/>
                  <a:pt x="24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56C07D2C-518E-179D-DC08-6BF7A4D8B102}"/>
              </a:ext>
            </a:extLst>
          </p:cNvPr>
          <p:cNvSpPr/>
          <p:nvPr/>
        </p:nvSpPr>
        <p:spPr>
          <a:xfrm>
            <a:off x="7383952" y="2914299"/>
            <a:ext cx="835885" cy="1500901"/>
          </a:xfrm>
          <a:custGeom>
            <a:avLst/>
            <a:gdLst>
              <a:gd name="connsiteX0" fmla="*/ 5207 w 835885"/>
              <a:gd name="connsiteY0" fmla="*/ 7075 h 1500901"/>
              <a:gd name="connsiteX1" fmla="*/ 543089 w 835885"/>
              <a:gd name="connsiteY1" fmla="*/ 1032413 h 1500901"/>
              <a:gd name="connsiteX2" fmla="*/ 492663 w 835885"/>
              <a:gd name="connsiteY2" fmla="*/ 931560 h 1500901"/>
              <a:gd name="connsiteX3" fmla="*/ 825477 w 835885"/>
              <a:gd name="connsiteY3" fmla="*/ 1486251 h 1500901"/>
              <a:gd name="connsiteX4" fmla="*/ 707816 w 835885"/>
              <a:gd name="connsiteY4" fmla="*/ 1287907 h 1500901"/>
              <a:gd name="connsiteX5" fmla="*/ 270786 w 835885"/>
              <a:gd name="connsiteY5" fmla="*/ 733216 h 1500901"/>
              <a:gd name="connsiteX6" fmla="*/ 593516 w 835885"/>
              <a:gd name="connsiteY6" fmla="*/ 1082839 h 1500901"/>
              <a:gd name="connsiteX7" fmla="*/ 287595 w 835885"/>
              <a:gd name="connsiteY7" fmla="*/ 602107 h 1500901"/>
              <a:gd name="connsiteX8" fmla="*/ 5207 w 835885"/>
              <a:gd name="connsiteY8" fmla="*/ 7075 h 150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885" h="1500901">
                <a:moveTo>
                  <a:pt x="5207" y="7075"/>
                </a:moveTo>
                <a:cubicBezTo>
                  <a:pt x="47789" y="78793"/>
                  <a:pt x="461846" y="878332"/>
                  <a:pt x="543089" y="1032413"/>
                </a:cubicBezTo>
                <a:cubicBezTo>
                  <a:pt x="624332" y="1186494"/>
                  <a:pt x="445598" y="855920"/>
                  <a:pt x="492663" y="931560"/>
                </a:cubicBezTo>
                <a:cubicBezTo>
                  <a:pt x="539728" y="1007200"/>
                  <a:pt x="789618" y="1426860"/>
                  <a:pt x="825477" y="1486251"/>
                </a:cubicBezTo>
                <a:cubicBezTo>
                  <a:pt x="861336" y="1545642"/>
                  <a:pt x="800265" y="1413413"/>
                  <a:pt x="707816" y="1287907"/>
                </a:cubicBezTo>
                <a:cubicBezTo>
                  <a:pt x="615368" y="1162401"/>
                  <a:pt x="289836" y="767394"/>
                  <a:pt x="270786" y="733216"/>
                </a:cubicBezTo>
                <a:cubicBezTo>
                  <a:pt x="251736" y="699038"/>
                  <a:pt x="590715" y="1104690"/>
                  <a:pt x="593516" y="1082839"/>
                </a:cubicBezTo>
                <a:cubicBezTo>
                  <a:pt x="596317" y="1060988"/>
                  <a:pt x="382845" y="775798"/>
                  <a:pt x="287595" y="602107"/>
                </a:cubicBezTo>
                <a:cubicBezTo>
                  <a:pt x="192345" y="428416"/>
                  <a:pt x="-37375" y="-64643"/>
                  <a:pt x="5207" y="7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A0382C88-1DA6-01E7-7198-9AAA49018D5A}"/>
              </a:ext>
            </a:extLst>
          </p:cNvPr>
          <p:cNvSpPr/>
          <p:nvPr/>
        </p:nvSpPr>
        <p:spPr>
          <a:xfrm>
            <a:off x="6995914" y="3454586"/>
            <a:ext cx="500570" cy="1538727"/>
          </a:xfrm>
          <a:custGeom>
            <a:avLst/>
            <a:gdLst>
              <a:gd name="connsiteX0" fmla="*/ 80601 w 500570"/>
              <a:gd name="connsiteY0" fmla="*/ 1308 h 1538727"/>
              <a:gd name="connsiteX1" fmla="*/ 36898 w 500570"/>
              <a:gd name="connsiteY1" fmla="*/ 529105 h 1538727"/>
              <a:gd name="connsiteX2" fmla="*/ 104133 w 500570"/>
              <a:gd name="connsiteY2" fmla="*/ 757705 h 1538727"/>
              <a:gd name="connsiteX3" fmla="*/ 63792 w 500570"/>
              <a:gd name="connsiteY3" fmla="*/ 740896 h 1538727"/>
              <a:gd name="connsiteX4" fmla="*/ 171368 w 500570"/>
              <a:gd name="connsiteY4" fmla="*/ 1046817 h 1538727"/>
              <a:gd name="connsiteX5" fmla="*/ 494098 w 500570"/>
              <a:gd name="connsiteY5" fmla="*/ 1527549 h 1538727"/>
              <a:gd name="connsiteX6" fmla="*/ 362989 w 500570"/>
              <a:gd name="connsiteY6" fmla="*/ 1342652 h 1538727"/>
              <a:gd name="connsiteX7" fmla="*/ 73877 w 500570"/>
              <a:gd name="connsiteY7" fmla="*/ 861920 h 1538727"/>
              <a:gd name="connsiteX8" fmla="*/ 90686 w 500570"/>
              <a:gd name="connsiteY8" fmla="*/ 919070 h 1538727"/>
              <a:gd name="connsiteX9" fmla="*/ 6642 w 500570"/>
              <a:gd name="connsiteY9" fmla="*/ 495488 h 1538727"/>
              <a:gd name="connsiteX10" fmla="*/ 13365 w 500570"/>
              <a:gd name="connsiteY10" fmla="*/ 697193 h 1538727"/>
              <a:gd name="connsiteX11" fmla="*/ 80601 w 500570"/>
              <a:gd name="connsiteY11" fmla="*/ 1308 h 153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0570" h="1538727">
                <a:moveTo>
                  <a:pt x="80601" y="1308"/>
                </a:moveTo>
                <a:cubicBezTo>
                  <a:pt x="84523" y="-26707"/>
                  <a:pt x="32976" y="403039"/>
                  <a:pt x="36898" y="529105"/>
                </a:cubicBezTo>
                <a:cubicBezTo>
                  <a:pt x="40820" y="655171"/>
                  <a:pt x="99651" y="722407"/>
                  <a:pt x="104133" y="757705"/>
                </a:cubicBezTo>
                <a:cubicBezTo>
                  <a:pt x="108615" y="793003"/>
                  <a:pt x="52586" y="692711"/>
                  <a:pt x="63792" y="740896"/>
                </a:cubicBezTo>
                <a:cubicBezTo>
                  <a:pt x="74998" y="789081"/>
                  <a:pt x="99650" y="915708"/>
                  <a:pt x="171368" y="1046817"/>
                </a:cubicBezTo>
                <a:cubicBezTo>
                  <a:pt x="243086" y="1177926"/>
                  <a:pt x="462161" y="1478243"/>
                  <a:pt x="494098" y="1527549"/>
                </a:cubicBezTo>
                <a:cubicBezTo>
                  <a:pt x="526035" y="1576855"/>
                  <a:pt x="433026" y="1453590"/>
                  <a:pt x="362989" y="1342652"/>
                </a:cubicBezTo>
                <a:cubicBezTo>
                  <a:pt x="292952" y="1231714"/>
                  <a:pt x="119261" y="932517"/>
                  <a:pt x="73877" y="861920"/>
                </a:cubicBezTo>
                <a:cubicBezTo>
                  <a:pt x="28493" y="791323"/>
                  <a:pt x="101892" y="980142"/>
                  <a:pt x="90686" y="919070"/>
                </a:cubicBezTo>
                <a:cubicBezTo>
                  <a:pt x="79480" y="857998"/>
                  <a:pt x="19529" y="532467"/>
                  <a:pt x="6642" y="495488"/>
                </a:cubicBezTo>
                <a:cubicBezTo>
                  <a:pt x="-6245" y="458509"/>
                  <a:pt x="1599" y="774514"/>
                  <a:pt x="13365" y="697193"/>
                </a:cubicBezTo>
                <a:cubicBezTo>
                  <a:pt x="25131" y="619872"/>
                  <a:pt x="76679" y="29323"/>
                  <a:pt x="80601" y="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4E3DBA1E-502D-61FA-C957-EA6CF4570759}"/>
              </a:ext>
            </a:extLst>
          </p:cNvPr>
          <p:cNvSpPr/>
          <p:nvPr/>
        </p:nvSpPr>
        <p:spPr>
          <a:xfrm>
            <a:off x="6886937" y="3596360"/>
            <a:ext cx="166070" cy="938010"/>
          </a:xfrm>
          <a:custGeom>
            <a:avLst/>
            <a:gdLst>
              <a:gd name="connsiteX0" fmla="*/ 159322 w 166070"/>
              <a:gd name="connsiteY0" fmla="*/ 728 h 938010"/>
              <a:gd name="connsiteX1" fmla="*/ 85363 w 166070"/>
              <a:gd name="connsiteY1" fmla="*/ 585675 h 938010"/>
              <a:gd name="connsiteX2" fmla="*/ 166045 w 166070"/>
              <a:gd name="connsiteY2" fmla="*/ 931937 h 938010"/>
              <a:gd name="connsiteX3" fmla="*/ 75278 w 166070"/>
              <a:gd name="connsiteY3" fmla="*/ 780658 h 938010"/>
              <a:gd name="connsiteX4" fmla="*/ 1319 w 166070"/>
              <a:gd name="connsiteY4" fmla="*/ 457928 h 938010"/>
              <a:gd name="connsiteX5" fmla="*/ 82001 w 166070"/>
              <a:gd name="connsiteY5" fmla="*/ 847893 h 938010"/>
              <a:gd name="connsiteX6" fmla="*/ 28213 w 166070"/>
              <a:gd name="connsiteY6" fmla="*/ 568866 h 938010"/>
              <a:gd name="connsiteX7" fmla="*/ 8042 w 166070"/>
              <a:gd name="connsiteY7" fmla="*/ 713422 h 938010"/>
              <a:gd name="connsiteX8" fmla="*/ 159322 w 166070"/>
              <a:gd name="connsiteY8" fmla="*/ 728 h 93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70" h="938010">
                <a:moveTo>
                  <a:pt x="159322" y="728"/>
                </a:moveTo>
                <a:cubicBezTo>
                  <a:pt x="172209" y="-20563"/>
                  <a:pt x="84243" y="430474"/>
                  <a:pt x="85363" y="585675"/>
                </a:cubicBezTo>
                <a:cubicBezTo>
                  <a:pt x="86483" y="740876"/>
                  <a:pt x="167726" y="899440"/>
                  <a:pt x="166045" y="931937"/>
                </a:cubicBezTo>
                <a:cubicBezTo>
                  <a:pt x="164364" y="964434"/>
                  <a:pt x="102732" y="859660"/>
                  <a:pt x="75278" y="780658"/>
                </a:cubicBezTo>
                <a:cubicBezTo>
                  <a:pt x="47824" y="701657"/>
                  <a:pt x="198" y="446722"/>
                  <a:pt x="1319" y="457928"/>
                </a:cubicBezTo>
                <a:cubicBezTo>
                  <a:pt x="2439" y="469134"/>
                  <a:pt x="77519" y="829403"/>
                  <a:pt x="82001" y="847893"/>
                </a:cubicBezTo>
                <a:cubicBezTo>
                  <a:pt x="86483" y="866383"/>
                  <a:pt x="40540" y="591278"/>
                  <a:pt x="28213" y="568866"/>
                </a:cubicBezTo>
                <a:cubicBezTo>
                  <a:pt x="15886" y="546454"/>
                  <a:pt x="-14370" y="801948"/>
                  <a:pt x="8042" y="713422"/>
                </a:cubicBezTo>
                <a:cubicBezTo>
                  <a:pt x="30454" y="624896"/>
                  <a:pt x="146435" y="22019"/>
                  <a:pt x="159322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65D73FE1-6E7C-8B45-0D3D-AC5A600E218A}"/>
              </a:ext>
            </a:extLst>
          </p:cNvPr>
          <p:cNvSpPr/>
          <p:nvPr/>
        </p:nvSpPr>
        <p:spPr>
          <a:xfrm>
            <a:off x="7163921" y="3509682"/>
            <a:ext cx="438806" cy="676214"/>
          </a:xfrm>
          <a:custGeom>
            <a:avLst/>
            <a:gdLst>
              <a:gd name="connsiteX0" fmla="*/ 0 w 438806"/>
              <a:gd name="connsiteY0" fmla="*/ 0 h 676214"/>
              <a:gd name="connsiteX1" fmla="*/ 386603 w 438806"/>
              <a:gd name="connsiteY1" fmla="*/ 268942 h 676214"/>
              <a:gd name="connsiteX2" fmla="*/ 413497 w 438806"/>
              <a:gd name="connsiteY2" fmla="*/ 675715 h 676214"/>
              <a:gd name="connsiteX3" fmla="*/ 433667 w 438806"/>
              <a:gd name="connsiteY3" fmla="*/ 349624 h 676214"/>
              <a:gd name="connsiteX4" fmla="*/ 312644 w 438806"/>
              <a:gd name="connsiteY4" fmla="*/ 208430 h 676214"/>
              <a:gd name="connsiteX5" fmla="*/ 386603 w 438806"/>
              <a:gd name="connsiteY5" fmla="*/ 262218 h 676214"/>
              <a:gd name="connsiteX6" fmla="*/ 0 w 438806"/>
              <a:gd name="connsiteY6" fmla="*/ 0 h 67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06" h="676214">
                <a:moveTo>
                  <a:pt x="0" y="0"/>
                </a:moveTo>
                <a:cubicBezTo>
                  <a:pt x="158843" y="78161"/>
                  <a:pt x="317687" y="156323"/>
                  <a:pt x="386603" y="268942"/>
                </a:cubicBezTo>
                <a:cubicBezTo>
                  <a:pt x="455519" y="381561"/>
                  <a:pt x="405653" y="662268"/>
                  <a:pt x="413497" y="675715"/>
                </a:cubicBezTo>
                <a:cubicBezTo>
                  <a:pt x="421341" y="689162"/>
                  <a:pt x="450476" y="427505"/>
                  <a:pt x="433667" y="349624"/>
                </a:cubicBezTo>
                <a:cubicBezTo>
                  <a:pt x="416858" y="271743"/>
                  <a:pt x="320488" y="222998"/>
                  <a:pt x="312644" y="208430"/>
                </a:cubicBezTo>
                <a:cubicBezTo>
                  <a:pt x="304800" y="193862"/>
                  <a:pt x="386603" y="262218"/>
                  <a:pt x="386603" y="26221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550DA676-A8E8-00D2-7E25-159B6A27008A}"/>
              </a:ext>
            </a:extLst>
          </p:cNvPr>
          <p:cNvSpPr/>
          <p:nvPr/>
        </p:nvSpPr>
        <p:spPr>
          <a:xfrm>
            <a:off x="7089960" y="3230469"/>
            <a:ext cx="171662" cy="1429937"/>
          </a:xfrm>
          <a:custGeom>
            <a:avLst/>
            <a:gdLst>
              <a:gd name="connsiteX0" fmla="*/ 2 w 171662"/>
              <a:gd name="connsiteY0" fmla="*/ 187 h 1429937"/>
              <a:gd name="connsiteX1" fmla="*/ 121025 w 171662"/>
              <a:gd name="connsiteY1" fmla="*/ 770031 h 1429937"/>
              <a:gd name="connsiteX2" fmla="*/ 121025 w 171662"/>
              <a:gd name="connsiteY2" fmla="*/ 756584 h 1429937"/>
              <a:gd name="connsiteX3" fmla="*/ 141196 w 171662"/>
              <a:gd name="connsiteY3" fmla="*/ 1092760 h 1429937"/>
              <a:gd name="connsiteX4" fmla="*/ 137834 w 171662"/>
              <a:gd name="connsiteY4" fmla="*/ 1018802 h 1429937"/>
              <a:gd name="connsiteX5" fmla="*/ 171452 w 171662"/>
              <a:gd name="connsiteY5" fmla="*/ 1428937 h 1429937"/>
              <a:gd name="connsiteX6" fmla="*/ 151281 w 171662"/>
              <a:gd name="connsiteY6" fmla="*/ 1119655 h 1429937"/>
              <a:gd name="connsiteX7" fmla="*/ 134472 w 171662"/>
              <a:gd name="connsiteY7" fmla="*/ 665816 h 1429937"/>
              <a:gd name="connsiteX8" fmla="*/ 124387 w 171662"/>
              <a:gd name="connsiteY8" fmla="*/ 847352 h 1429937"/>
              <a:gd name="connsiteX9" fmla="*/ 2 w 171662"/>
              <a:gd name="connsiteY9" fmla="*/ 187 h 142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662" h="1429937">
                <a:moveTo>
                  <a:pt x="2" y="187"/>
                </a:moveTo>
                <a:cubicBezTo>
                  <a:pt x="-558" y="-12700"/>
                  <a:pt x="100855" y="643965"/>
                  <a:pt x="121025" y="770031"/>
                </a:cubicBezTo>
                <a:cubicBezTo>
                  <a:pt x="141195" y="896097"/>
                  <a:pt x="117663" y="702796"/>
                  <a:pt x="121025" y="756584"/>
                </a:cubicBezTo>
                <a:cubicBezTo>
                  <a:pt x="124387" y="810372"/>
                  <a:pt x="138395" y="1049057"/>
                  <a:pt x="141196" y="1092760"/>
                </a:cubicBezTo>
                <a:cubicBezTo>
                  <a:pt x="143997" y="1136463"/>
                  <a:pt x="132791" y="962773"/>
                  <a:pt x="137834" y="1018802"/>
                </a:cubicBezTo>
                <a:cubicBezTo>
                  <a:pt x="142877" y="1074831"/>
                  <a:pt x="169211" y="1412128"/>
                  <a:pt x="171452" y="1428937"/>
                </a:cubicBezTo>
                <a:cubicBezTo>
                  <a:pt x="173693" y="1445746"/>
                  <a:pt x="157444" y="1246842"/>
                  <a:pt x="151281" y="1119655"/>
                </a:cubicBezTo>
                <a:cubicBezTo>
                  <a:pt x="145118" y="992468"/>
                  <a:pt x="138954" y="711200"/>
                  <a:pt x="134472" y="665816"/>
                </a:cubicBezTo>
                <a:cubicBezTo>
                  <a:pt x="129990" y="620432"/>
                  <a:pt x="144557" y="953808"/>
                  <a:pt x="124387" y="847352"/>
                </a:cubicBezTo>
                <a:cubicBezTo>
                  <a:pt x="104217" y="740896"/>
                  <a:pt x="562" y="13074"/>
                  <a:pt x="2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A4327FC7-B9B8-E34A-F879-1B32B24FF975}"/>
              </a:ext>
            </a:extLst>
          </p:cNvPr>
          <p:cNvSpPr/>
          <p:nvPr/>
        </p:nvSpPr>
        <p:spPr>
          <a:xfrm>
            <a:off x="7058636" y="3386023"/>
            <a:ext cx="1403517" cy="629429"/>
          </a:xfrm>
          <a:custGeom>
            <a:avLst/>
            <a:gdLst>
              <a:gd name="connsiteX0" fmla="*/ 48135 w 1403517"/>
              <a:gd name="connsiteY0" fmla="*/ 19445 h 629429"/>
              <a:gd name="connsiteX1" fmla="*/ 148988 w 1403517"/>
              <a:gd name="connsiteY1" fmla="*/ 96765 h 629429"/>
              <a:gd name="connsiteX2" fmla="*/ 787723 w 1403517"/>
              <a:gd name="connsiteY2" fmla="*/ 406048 h 629429"/>
              <a:gd name="connsiteX3" fmla="*/ 670061 w 1403517"/>
              <a:gd name="connsiteY3" fmla="*/ 365706 h 629429"/>
              <a:gd name="connsiteX4" fmla="*/ 1369308 w 1403517"/>
              <a:gd name="connsiteY4" fmla="*/ 614477 h 629429"/>
              <a:gd name="connsiteX5" fmla="*/ 1221390 w 1403517"/>
              <a:gd name="connsiteY5" fmla="*/ 570774 h 629429"/>
              <a:gd name="connsiteX6" fmla="*/ 579293 w 1403517"/>
              <a:gd name="connsiteY6" fmla="*/ 318642 h 629429"/>
              <a:gd name="connsiteX7" fmla="*/ 780999 w 1403517"/>
              <a:gd name="connsiteY7" fmla="*/ 416133 h 629429"/>
              <a:gd name="connsiteX8" fmla="*/ 48135 w 1403517"/>
              <a:gd name="connsiteY8" fmla="*/ 19445 h 62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3517" h="629429">
                <a:moveTo>
                  <a:pt x="48135" y="19445"/>
                </a:moveTo>
                <a:cubicBezTo>
                  <a:pt x="-57200" y="-33783"/>
                  <a:pt x="25723" y="32331"/>
                  <a:pt x="148988" y="96765"/>
                </a:cubicBezTo>
                <a:cubicBezTo>
                  <a:pt x="272253" y="161199"/>
                  <a:pt x="700878" y="361225"/>
                  <a:pt x="787723" y="406048"/>
                </a:cubicBezTo>
                <a:cubicBezTo>
                  <a:pt x="874568" y="450871"/>
                  <a:pt x="670061" y="365706"/>
                  <a:pt x="670061" y="365706"/>
                </a:cubicBezTo>
                <a:lnTo>
                  <a:pt x="1369308" y="614477"/>
                </a:lnTo>
                <a:cubicBezTo>
                  <a:pt x="1461196" y="648655"/>
                  <a:pt x="1353059" y="620080"/>
                  <a:pt x="1221390" y="570774"/>
                </a:cubicBezTo>
                <a:cubicBezTo>
                  <a:pt x="1089721" y="521468"/>
                  <a:pt x="652692" y="344416"/>
                  <a:pt x="579293" y="318642"/>
                </a:cubicBezTo>
                <a:cubicBezTo>
                  <a:pt x="505895" y="292869"/>
                  <a:pt x="871206" y="463198"/>
                  <a:pt x="780999" y="416133"/>
                </a:cubicBezTo>
                <a:cubicBezTo>
                  <a:pt x="690792" y="369068"/>
                  <a:pt x="153470" y="72673"/>
                  <a:pt x="48135" y="19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949F0B84-27CE-A846-A6F4-DF762BE0CCD0}"/>
              </a:ext>
            </a:extLst>
          </p:cNvPr>
          <p:cNvSpPr/>
          <p:nvPr/>
        </p:nvSpPr>
        <p:spPr>
          <a:xfrm>
            <a:off x="7073067" y="3408190"/>
            <a:ext cx="191786" cy="1178312"/>
          </a:xfrm>
          <a:custGeom>
            <a:avLst/>
            <a:gdLst>
              <a:gd name="connsiteX0" fmla="*/ 86 w 191786"/>
              <a:gd name="connsiteY0" fmla="*/ 639 h 1178312"/>
              <a:gd name="connsiteX1" fmla="*/ 107662 w 191786"/>
              <a:gd name="connsiteY1" fmla="*/ 830995 h 1178312"/>
              <a:gd name="connsiteX2" fmla="*/ 74045 w 191786"/>
              <a:gd name="connsiteY2" fmla="*/ 770484 h 1178312"/>
              <a:gd name="connsiteX3" fmla="*/ 191707 w 191786"/>
              <a:gd name="connsiteY3" fmla="*/ 1177257 h 1178312"/>
              <a:gd name="connsiteX4" fmla="*/ 90854 w 191786"/>
              <a:gd name="connsiteY4" fmla="*/ 874698 h 1178312"/>
              <a:gd name="connsiteX5" fmla="*/ 86 w 191786"/>
              <a:gd name="connsiteY5" fmla="*/ 464563 h 1178312"/>
              <a:gd name="connsiteX6" fmla="*/ 87492 w 191786"/>
              <a:gd name="connsiteY6" fmla="*/ 689801 h 1178312"/>
              <a:gd name="connsiteX7" fmla="*/ 86 w 191786"/>
              <a:gd name="connsiteY7" fmla="*/ 639 h 11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786" h="1178312">
                <a:moveTo>
                  <a:pt x="86" y="639"/>
                </a:moveTo>
                <a:cubicBezTo>
                  <a:pt x="3448" y="24171"/>
                  <a:pt x="95336" y="702688"/>
                  <a:pt x="107662" y="830995"/>
                </a:cubicBezTo>
                <a:cubicBezTo>
                  <a:pt x="119989" y="959303"/>
                  <a:pt x="60038" y="712774"/>
                  <a:pt x="74045" y="770484"/>
                </a:cubicBezTo>
                <a:cubicBezTo>
                  <a:pt x="88052" y="828194"/>
                  <a:pt x="188906" y="1159888"/>
                  <a:pt x="191707" y="1177257"/>
                </a:cubicBezTo>
                <a:cubicBezTo>
                  <a:pt x="194508" y="1194626"/>
                  <a:pt x="122791" y="993480"/>
                  <a:pt x="90854" y="874698"/>
                </a:cubicBezTo>
                <a:cubicBezTo>
                  <a:pt x="58917" y="755916"/>
                  <a:pt x="646" y="495379"/>
                  <a:pt x="86" y="464563"/>
                </a:cubicBezTo>
                <a:cubicBezTo>
                  <a:pt x="-474" y="433747"/>
                  <a:pt x="83010" y="769363"/>
                  <a:pt x="87492" y="689801"/>
                </a:cubicBezTo>
                <a:cubicBezTo>
                  <a:pt x="91974" y="610239"/>
                  <a:pt x="-3276" y="-22893"/>
                  <a:pt x="86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CC613B59-A1D1-B7FC-319D-84AAB4CB1DCD}"/>
              </a:ext>
            </a:extLst>
          </p:cNvPr>
          <p:cNvSpPr/>
          <p:nvPr/>
        </p:nvSpPr>
        <p:spPr>
          <a:xfrm>
            <a:off x="7157137" y="3660890"/>
            <a:ext cx="246083" cy="685897"/>
          </a:xfrm>
          <a:custGeom>
            <a:avLst/>
            <a:gdLst>
              <a:gd name="connsiteX0" fmla="*/ 60 w 246083"/>
              <a:gd name="connsiteY0" fmla="*/ 72 h 685897"/>
              <a:gd name="connsiteX1" fmla="*/ 215213 w 246083"/>
              <a:gd name="connsiteY1" fmla="*/ 225310 h 685897"/>
              <a:gd name="connsiteX2" fmla="*/ 181595 w 246083"/>
              <a:gd name="connsiteY2" fmla="*/ 685872 h 685897"/>
              <a:gd name="connsiteX3" fmla="*/ 238745 w 246083"/>
              <a:gd name="connsiteY3" fmla="*/ 245481 h 685897"/>
              <a:gd name="connsiteX4" fmla="*/ 60 w 246083"/>
              <a:gd name="connsiteY4" fmla="*/ 72 h 68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083" h="685897">
                <a:moveTo>
                  <a:pt x="60" y="72"/>
                </a:moveTo>
                <a:cubicBezTo>
                  <a:pt x="-3862" y="-3290"/>
                  <a:pt x="184957" y="111010"/>
                  <a:pt x="215213" y="225310"/>
                </a:cubicBezTo>
                <a:cubicBezTo>
                  <a:pt x="245469" y="339610"/>
                  <a:pt x="177673" y="682510"/>
                  <a:pt x="181595" y="685872"/>
                </a:cubicBezTo>
                <a:cubicBezTo>
                  <a:pt x="185517" y="689234"/>
                  <a:pt x="271242" y="364263"/>
                  <a:pt x="238745" y="245481"/>
                </a:cubicBezTo>
                <a:cubicBezTo>
                  <a:pt x="206248" y="126699"/>
                  <a:pt x="3982" y="3434"/>
                  <a:pt x="60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B2F0BE68-5020-01B1-66A6-6ECB1E64D05D}"/>
              </a:ext>
            </a:extLst>
          </p:cNvPr>
          <p:cNvSpPr/>
          <p:nvPr/>
        </p:nvSpPr>
        <p:spPr>
          <a:xfrm>
            <a:off x="7075263" y="3473109"/>
            <a:ext cx="452479" cy="795947"/>
          </a:xfrm>
          <a:custGeom>
            <a:avLst/>
            <a:gdLst>
              <a:gd name="connsiteX0" fmla="*/ 1252 w 452479"/>
              <a:gd name="connsiteY0" fmla="*/ 2956 h 795947"/>
              <a:gd name="connsiteX1" fmla="*/ 377769 w 452479"/>
              <a:gd name="connsiteY1" fmla="*/ 359303 h 795947"/>
              <a:gd name="connsiteX2" fmla="*/ 431558 w 452479"/>
              <a:gd name="connsiteY2" fmla="*/ 665223 h 795947"/>
              <a:gd name="connsiteX3" fmla="*/ 431558 w 452479"/>
              <a:gd name="connsiteY3" fmla="*/ 634967 h 795947"/>
              <a:gd name="connsiteX4" fmla="*/ 451728 w 452479"/>
              <a:gd name="connsiteY4" fmla="*/ 792970 h 795947"/>
              <a:gd name="connsiteX5" fmla="*/ 401302 w 452479"/>
              <a:gd name="connsiteY5" fmla="*/ 473603 h 795947"/>
              <a:gd name="connsiteX6" fmla="*/ 260108 w 452479"/>
              <a:gd name="connsiteY6" fmla="*/ 204662 h 795947"/>
              <a:gd name="connsiteX7" fmla="*/ 1252 w 452479"/>
              <a:gd name="connsiteY7" fmla="*/ 2956 h 79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79" h="795947">
                <a:moveTo>
                  <a:pt x="1252" y="2956"/>
                </a:moveTo>
                <a:cubicBezTo>
                  <a:pt x="20862" y="28730"/>
                  <a:pt x="306051" y="248925"/>
                  <a:pt x="377769" y="359303"/>
                </a:cubicBezTo>
                <a:cubicBezTo>
                  <a:pt x="449487" y="469681"/>
                  <a:pt x="422593" y="619279"/>
                  <a:pt x="431558" y="665223"/>
                </a:cubicBezTo>
                <a:cubicBezTo>
                  <a:pt x="440523" y="711167"/>
                  <a:pt x="428196" y="613676"/>
                  <a:pt x="431558" y="634967"/>
                </a:cubicBezTo>
                <a:cubicBezTo>
                  <a:pt x="434920" y="656258"/>
                  <a:pt x="456771" y="819864"/>
                  <a:pt x="451728" y="792970"/>
                </a:cubicBezTo>
                <a:cubicBezTo>
                  <a:pt x="446685" y="766076"/>
                  <a:pt x="433239" y="571654"/>
                  <a:pt x="401302" y="473603"/>
                </a:cubicBezTo>
                <a:cubicBezTo>
                  <a:pt x="369365" y="375552"/>
                  <a:pt x="322301" y="283103"/>
                  <a:pt x="260108" y="204662"/>
                </a:cubicBezTo>
                <a:cubicBezTo>
                  <a:pt x="197915" y="126221"/>
                  <a:pt x="-18358" y="-22818"/>
                  <a:pt x="1252" y="2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7EB96CD0-0708-C06B-6CB8-C98243878816}"/>
              </a:ext>
            </a:extLst>
          </p:cNvPr>
          <p:cNvSpPr/>
          <p:nvPr/>
        </p:nvSpPr>
        <p:spPr>
          <a:xfrm>
            <a:off x="7140281" y="3648243"/>
            <a:ext cx="1206984" cy="695813"/>
          </a:xfrm>
          <a:custGeom>
            <a:avLst/>
            <a:gdLst>
              <a:gd name="connsiteX0" fmla="*/ 20278 w 1206984"/>
              <a:gd name="connsiteY0" fmla="*/ 32889 h 695813"/>
              <a:gd name="connsiteX1" fmla="*/ 77428 w 1206984"/>
              <a:gd name="connsiteY1" fmla="*/ 86678 h 695813"/>
              <a:gd name="connsiteX2" fmla="*/ 356454 w 1206984"/>
              <a:gd name="connsiteY2" fmla="*/ 490089 h 695813"/>
              <a:gd name="connsiteX3" fmla="*/ 292581 w 1206984"/>
              <a:gd name="connsiteY3" fmla="*/ 510260 h 695813"/>
              <a:gd name="connsiteX4" fmla="*/ 622034 w 1206984"/>
              <a:gd name="connsiteY4" fmla="*/ 668263 h 695813"/>
              <a:gd name="connsiteX5" fmla="*/ 477478 w 1206984"/>
              <a:gd name="connsiteY5" fmla="*/ 631283 h 695813"/>
              <a:gd name="connsiteX6" fmla="*/ 830463 w 1206984"/>
              <a:gd name="connsiteY6" fmla="*/ 674986 h 695813"/>
              <a:gd name="connsiteX7" fmla="*/ 1206981 w 1206984"/>
              <a:gd name="connsiteY7" fmla="*/ 601028 h 695813"/>
              <a:gd name="connsiteX8" fmla="*/ 823740 w 1206984"/>
              <a:gd name="connsiteY8" fmla="*/ 664901 h 695813"/>
              <a:gd name="connsiteX9" fmla="*/ 548075 w 1206984"/>
              <a:gd name="connsiteY9" fmla="*/ 695157 h 695813"/>
              <a:gd name="connsiteX10" fmla="*/ 605225 w 1206984"/>
              <a:gd name="connsiteY10" fmla="*/ 671625 h 695813"/>
              <a:gd name="connsiteX11" fmla="*/ 390072 w 1206984"/>
              <a:gd name="connsiteY11" fmla="*/ 530431 h 695813"/>
              <a:gd name="connsiteX12" fmla="*/ 285857 w 1206984"/>
              <a:gd name="connsiteY12" fmla="*/ 439663 h 695813"/>
              <a:gd name="connsiteX13" fmla="*/ 376625 w 1206984"/>
              <a:gd name="connsiteY13" fmla="*/ 490089 h 695813"/>
              <a:gd name="connsiteX14" fmla="*/ 20278 w 1206984"/>
              <a:gd name="connsiteY14" fmla="*/ 32889 h 69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6984" h="695813">
                <a:moveTo>
                  <a:pt x="20278" y="32889"/>
                </a:moveTo>
                <a:cubicBezTo>
                  <a:pt x="-29588" y="-34346"/>
                  <a:pt x="21399" y="10478"/>
                  <a:pt x="77428" y="86678"/>
                </a:cubicBezTo>
                <a:cubicBezTo>
                  <a:pt x="133457" y="162878"/>
                  <a:pt x="320595" y="419492"/>
                  <a:pt x="356454" y="490089"/>
                </a:cubicBezTo>
                <a:cubicBezTo>
                  <a:pt x="392313" y="560686"/>
                  <a:pt x="248318" y="480564"/>
                  <a:pt x="292581" y="510260"/>
                </a:cubicBezTo>
                <a:cubicBezTo>
                  <a:pt x="336844" y="539956"/>
                  <a:pt x="591218" y="648093"/>
                  <a:pt x="622034" y="668263"/>
                </a:cubicBezTo>
                <a:cubicBezTo>
                  <a:pt x="652850" y="688434"/>
                  <a:pt x="442740" y="630163"/>
                  <a:pt x="477478" y="631283"/>
                </a:cubicBezTo>
                <a:cubicBezTo>
                  <a:pt x="512216" y="632403"/>
                  <a:pt x="708879" y="680029"/>
                  <a:pt x="830463" y="674986"/>
                </a:cubicBezTo>
                <a:cubicBezTo>
                  <a:pt x="952047" y="669943"/>
                  <a:pt x="1208101" y="602709"/>
                  <a:pt x="1206981" y="601028"/>
                </a:cubicBezTo>
                <a:cubicBezTo>
                  <a:pt x="1205861" y="599347"/>
                  <a:pt x="933558" y="649213"/>
                  <a:pt x="823740" y="664901"/>
                </a:cubicBezTo>
                <a:cubicBezTo>
                  <a:pt x="713922" y="680589"/>
                  <a:pt x="584494" y="694036"/>
                  <a:pt x="548075" y="695157"/>
                </a:cubicBezTo>
                <a:cubicBezTo>
                  <a:pt x="511656" y="696278"/>
                  <a:pt x="631559" y="699079"/>
                  <a:pt x="605225" y="671625"/>
                </a:cubicBezTo>
                <a:cubicBezTo>
                  <a:pt x="578891" y="644171"/>
                  <a:pt x="443300" y="569091"/>
                  <a:pt x="390072" y="530431"/>
                </a:cubicBezTo>
                <a:cubicBezTo>
                  <a:pt x="336844" y="491771"/>
                  <a:pt x="288098" y="446387"/>
                  <a:pt x="285857" y="439663"/>
                </a:cubicBezTo>
                <a:cubicBezTo>
                  <a:pt x="283616" y="432939"/>
                  <a:pt x="422009" y="559005"/>
                  <a:pt x="376625" y="490089"/>
                </a:cubicBezTo>
                <a:cubicBezTo>
                  <a:pt x="331241" y="421173"/>
                  <a:pt x="70144" y="100124"/>
                  <a:pt x="20278" y="32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4AFC0D10-A266-AC32-2270-7398F25C2374}"/>
              </a:ext>
            </a:extLst>
          </p:cNvPr>
          <p:cNvSpPr/>
          <p:nvPr/>
        </p:nvSpPr>
        <p:spPr>
          <a:xfrm>
            <a:off x="6685957" y="1828652"/>
            <a:ext cx="273190" cy="565167"/>
          </a:xfrm>
          <a:custGeom>
            <a:avLst/>
            <a:gdLst>
              <a:gd name="connsiteX0" fmla="*/ 593 w 273190"/>
              <a:gd name="connsiteY0" fmla="*/ 148 h 565167"/>
              <a:gd name="connsiteX1" fmla="*/ 172043 w 273190"/>
              <a:gd name="connsiteY1" fmla="*/ 443901 h 565167"/>
              <a:gd name="connsiteX2" fmla="*/ 272896 w 273190"/>
              <a:gd name="connsiteY2" fmla="*/ 564924 h 565167"/>
              <a:gd name="connsiteX3" fmla="*/ 198937 w 273190"/>
              <a:gd name="connsiteY3" fmla="*/ 470795 h 565167"/>
              <a:gd name="connsiteX4" fmla="*/ 87999 w 273190"/>
              <a:gd name="connsiteY4" fmla="*/ 322877 h 565167"/>
              <a:gd name="connsiteX5" fmla="*/ 114893 w 273190"/>
              <a:gd name="connsiteY5" fmla="*/ 393474 h 565167"/>
              <a:gd name="connsiteX6" fmla="*/ 593 w 273190"/>
              <a:gd name="connsiteY6" fmla="*/ 148 h 56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190" h="565167">
                <a:moveTo>
                  <a:pt x="593" y="148"/>
                </a:moveTo>
                <a:cubicBezTo>
                  <a:pt x="10118" y="8552"/>
                  <a:pt x="126659" y="349772"/>
                  <a:pt x="172043" y="443901"/>
                </a:cubicBezTo>
                <a:cubicBezTo>
                  <a:pt x="217427" y="538030"/>
                  <a:pt x="268414" y="560442"/>
                  <a:pt x="272896" y="564924"/>
                </a:cubicBezTo>
                <a:cubicBezTo>
                  <a:pt x="277378" y="569406"/>
                  <a:pt x="229753" y="511136"/>
                  <a:pt x="198937" y="470795"/>
                </a:cubicBezTo>
                <a:cubicBezTo>
                  <a:pt x="168121" y="430454"/>
                  <a:pt x="102006" y="335764"/>
                  <a:pt x="87999" y="322877"/>
                </a:cubicBezTo>
                <a:cubicBezTo>
                  <a:pt x="73992" y="309990"/>
                  <a:pt x="130581" y="443900"/>
                  <a:pt x="114893" y="393474"/>
                </a:cubicBezTo>
                <a:cubicBezTo>
                  <a:pt x="99205" y="343048"/>
                  <a:pt x="-8932" y="-8256"/>
                  <a:pt x="593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3F2865FE-8919-7666-C958-9A4E7AD1D43B}"/>
              </a:ext>
            </a:extLst>
          </p:cNvPr>
          <p:cNvSpPr/>
          <p:nvPr/>
        </p:nvSpPr>
        <p:spPr>
          <a:xfrm>
            <a:off x="6774037" y="1919391"/>
            <a:ext cx="488756" cy="302786"/>
          </a:xfrm>
          <a:custGeom>
            <a:avLst/>
            <a:gdLst>
              <a:gd name="connsiteX0" fmla="*/ 6642 w 488756"/>
              <a:gd name="connsiteY0" fmla="*/ 144733 h 302786"/>
              <a:gd name="connsiteX1" fmla="*/ 346181 w 488756"/>
              <a:gd name="connsiteY1" fmla="*/ 144733 h 302786"/>
              <a:gd name="connsiteX2" fmla="*/ 477289 w 488756"/>
              <a:gd name="connsiteY2" fmla="*/ 195159 h 302786"/>
              <a:gd name="connsiteX3" fmla="*/ 352904 w 488756"/>
              <a:gd name="connsiteY3" fmla="*/ 302735 h 302786"/>
              <a:gd name="connsiteX4" fmla="*/ 477289 w 488756"/>
              <a:gd name="connsiteY4" fmla="*/ 208606 h 302786"/>
              <a:gd name="connsiteX5" fmla="*/ 447034 w 488756"/>
              <a:gd name="connsiteY5" fmla="*/ 151456 h 302786"/>
              <a:gd name="connsiteX6" fmla="*/ 157922 w 488756"/>
              <a:gd name="connsiteY6" fmla="*/ 177 h 302786"/>
              <a:gd name="connsiteX7" fmla="*/ 396607 w 488756"/>
              <a:gd name="connsiteY7" fmla="*/ 121200 h 302786"/>
              <a:gd name="connsiteX8" fmla="*/ 144475 w 488756"/>
              <a:gd name="connsiteY8" fmla="*/ 131285 h 302786"/>
              <a:gd name="connsiteX9" fmla="*/ 6642 w 488756"/>
              <a:gd name="connsiteY9" fmla="*/ 144733 h 30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756" h="302786">
                <a:moveTo>
                  <a:pt x="6642" y="144733"/>
                </a:moveTo>
                <a:cubicBezTo>
                  <a:pt x="40260" y="146974"/>
                  <a:pt x="267740" y="136329"/>
                  <a:pt x="346181" y="144733"/>
                </a:cubicBezTo>
                <a:cubicBezTo>
                  <a:pt x="424622" y="153137"/>
                  <a:pt x="476169" y="168825"/>
                  <a:pt x="477289" y="195159"/>
                </a:cubicBezTo>
                <a:cubicBezTo>
                  <a:pt x="478409" y="221493"/>
                  <a:pt x="352904" y="300494"/>
                  <a:pt x="352904" y="302735"/>
                </a:cubicBezTo>
                <a:cubicBezTo>
                  <a:pt x="352904" y="304976"/>
                  <a:pt x="461601" y="233819"/>
                  <a:pt x="477289" y="208606"/>
                </a:cubicBezTo>
                <a:cubicBezTo>
                  <a:pt x="492977" y="183393"/>
                  <a:pt x="500262" y="186194"/>
                  <a:pt x="447034" y="151456"/>
                </a:cubicBezTo>
                <a:cubicBezTo>
                  <a:pt x="393806" y="116718"/>
                  <a:pt x="166327" y="5220"/>
                  <a:pt x="157922" y="177"/>
                </a:cubicBezTo>
                <a:cubicBezTo>
                  <a:pt x="149518" y="-4866"/>
                  <a:pt x="398848" y="99349"/>
                  <a:pt x="396607" y="121200"/>
                </a:cubicBezTo>
                <a:cubicBezTo>
                  <a:pt x="394366" y="143051"/>
                  <a:pt x="214512" y="129044"/>
                  <a:pt x="144475" y="131285"/>
                </a:cubicBezTo>
                <a:cubicBezTo>
                  <a:pt x="74438" y="133526"/>
                  <a:pt x="-26976" y="142492"/>
                  <a:pt x="6642" y="144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957EA719-AC81-395B-8F27-E7D2EFC00B07}"/>
              </a:ext>
            </a:extLst>
          </p:cNvPr>
          <p:cNvSpPr/>
          <p:nvPr/>
        </p:nvSpPr>
        <p:spPr>
          <a:xfrm>
            <a:off x="6809909" y="2144442"/>
            <a:ext cx="692661" cy="307992"/>
          </a:xfrm>
          <a:custGeom>
            <a:avLst/>
            <a:gdLst>
              <a:gd name="connsiteX0" fmla="*/ 1026 w 692661"/>
              <a:gd name="connsiteY0" fmla="*/ 255858 h 307992"/>
              <a:gd name="connsiteX1" fmla="*/ 424609 w 692661"/>
              <a:gd name="connsiteY1" fmla="*/ 144920 h 307992"/>
              <a:gd name="connsiteX2" fmla="*/ 357373 w 692661"/>
              <a:gd name="connsiteY2" fmla="*/ 3726 h 307992"/>
              <a:gd name="connsiteX3" fmla="*/ 690188 w 692661"/>
              <a:gd name="connsiteY3" fmla="*/ 306284 h 307992"/>
              <a:gd name="connsiteX4" fmla="*/ 501929 w 692661"/>
              <a:gd name="connsiteY4" fmla="*/ 121387 h 307992"/>
              <a:gd name="connsiteX5" fmla="*/ 367459 w 692661"/>
              <a:gd name="connsiteY5" fmla="*/ 7087 h 307992"/>
              <a:gd name="connsiteX6" fmla="*/ 478397 w 692661"/>
              <a:gd name="connsiteY6" fmla="*/ 171814 h 307992"/>
              <a:gd name="connsiteX7" fmla="*/ 310309 w 692661"/>
              <a:gd name="connsiteY7" fmla="*/ 175176 h 307992"/>
              <a:gd name="connsiteX8" fmla="*/ 1026 w 692661"/>
              <a:gd name="connsiteY8" fmla="*/ 255858 h 30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661" h="307992">
                <a:moveTo>
                  <a:pt x="1026" y="255858"/>
                </a:moveTo>
                <a:cubicBezTo>
                  <a:pt x="20076" y="250815"/>
                  <a:pt x="365218" y="186942"/>
                  <a:pt x="424609" y="144920"/>
                </a:cubicBezTo>
                <a:cubicBezTo>
                  <a:pt x="484000" y="102898"/>
                  <a:pt x="313110" y="-23168"/>
                  <a:pt x="357373" y="3726"/>
                </a:cubicBezTo>
                <a:cubicBezTo>
                  <a:pt x="401636" y="30620"/>
                  <a:pt x="666095" y="286674"/>
                  <a:pt x="690188" y="306284"/>
                </a:cubicBezTo>
                <a:cubicBezTo>
                  <a:pt x="714281" y="325894"/>
                  <a:pt x="555717" y="171253"/>
                  <a:pt x="501929" y="121387"/>
                </a:cubicBezTo>
                <a:cubicBezTo>
                  <a:pt x="448141" y="71521"/>
                  <a:pt x="371381" y="-1317"/>
                  <a:pt x="367459" y="7087"/>
                </a:cubicBezTo>
                <a:cubicBezTo>
                  <a:pt x="363537" y="15491"/>
                  <a:pt x="487922" y="143799"/>
                  <a:pt x="478397" y="171814"/>
                </a:cubicBezTo>
                <a:cubicBezTo>
                  <a:pt x="468872" y="199829"/>
                  <a:pt x="387069" y="159488"/>
                  <a:pt x="310309" y="175176"/>
                </a:cubicBezTo>
                <a:cubicBezTo>
                  <a:pt x="233549" y="190864"/>
                  <a:pt x="-18024" y="260901"/>
                  <a:pt x="1026" y="255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FD79E31A-7C65-5A0E-4635-6FBFDA9DC650}"/>
              </a:ext>
            </a:extLst>
          </p:cNvPr>
          <p:cNvSpPr/>
          <p:nvPr/>
        </p:nvSpPr>
        <p:spPr>
          <a:xfrm>
            <a:off x="7048630" y="2443804"/>
            <a:ext cx="809580" cy="693312"/>
          </a:xfrm>
          <a:custGeom>
            <a:avLst/>
            <a:gdLst>
              <a:gd name="connsiteX0" fmla="*/ 991 w 809580"/>
              <a:gd name="connsiteY0" fmla="*/ 3561 h 693312"/>
              <a:gd name="connsiteX1" fmla="*/ 290102 w 809580"/>
              <a:gd name="connsiteY1" fmla="*/ 171649 h 693312"/>
              <a:gd name="connsiteX2" fmla="*/ 374146 w 809580"/>
              <a:gd name="connsiteY2" fmla="*/ 302758 h 693312"/>
              <a:gd name="connsiteX3" fmla="*/ 424573 w 809580"/>
              <a:gd name="connsiteY3" fmla="*/ 199 h 693312"/>
              <a:gd name="connsiteX4" fmla="*/ 434658 w 809580"/>
              <a:gd name="connsiteY4" fmla="*/ 259055 h 693312"/>
              <a:gd name="connsiteX5" fmla="*/ 522064 w 809580"/>
              <a:gd name="connsiteY5" fmla="*/ 430505 h 693312"/>
              <a:gd name="connsiteX6" fmla="*/ 518702 w 809580"/>
              <a:gd name="connsiteY6" fmla="*/ 356546 h 693312"/>
              <a:gd name="connsiteX7" fmla="*/ 807814 w 809580"/>
              <a:gd name="connsiteY7" fmla="*/ 692722 h 693312"/>
              <a:gd name="connsiteX8" fmla="*/ 626279 w 809580"/>
              <a:gd name="connsiteY8" fmla="*/ 430505 h 693312"/>
              <a:gd name="connsiteX9" fmla="*/ 347252 w 809580"/>
              <a:gd name="connsiteY9" fmla="*/ 148117 h 693312"/>
              <a:gd name="connsiteX10" fmla="*/ 401041 w 809580"/>
              <a:gd name="connsiteY10" fmla="*/ 232161 h 693312"/>
              <a:gd name="connsiteX11" fmla="*/ 991 w 809580"/>
              <a:gd name="connsiteY11" fmla="*/ 3561 h 6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9580" h="693312">
                <a:moveTo>
                  <a:pt x="991" y="3561"/>
                </a:moveTo>
                <a:cubicBezTo>
                  <a:pt x="-17499" y="-6524"/>
                  <a:pt x="227910" y="121783"/>
                  <a:pt x="290102" y="171649"/>
                </a:cubicBezTo>
                <a:cubicBezTo>
                  <a:pt x="352295" y="221515"/>
                  <a:pt x="351734" y="331333"/>
                  <a:pt x="374146" y="302758"/>
                </a:cubicBezTo>
                <a:cubicBezTo>
                  <a:pt x="396558" y="274183"/>
                  <a:pt x="414488" y="7483"/>
                  <a:pt x="424573" y="199"/>
                </a:cubicBezTo>
                <a:cubicBezTo>
                  <a:pt x="434658" y="-7085"/>
                  <a:pt x="418410" y="187337"/>
                  <a:pt x="434658" y="259055"/>
                </a:cubicBezTo>
                <a:cubicBezTo>
                  <a:pt x="450906" y="330773"/>
                  <a:pt x="508057" y="414256"/>
                  <a:pt x="522064" y="430505"/>
                </a:cubicBezTo>
                <a:cubicBezTo>
                  <a:pt x="536071" y="446754"/>
                  <a:pt x="471077" y="312843"/>
                  <a:pt x="518702" y="356546"/>
                </a:cubicBezTo>
                <a:cubicBezTo>
                  <a:pt x="566327" y="400249"/>
                  <a:pt x="789885" y="680396"/>
                  <a:pt x="807814" y="692722"/>
                </a:cubicBezTo>
                <a:cubicBezTo>
                  <a:pt x="825744" y="705049"/>
                  <a:pt x="703039" y="521273"/>
                  <a:pt x="626279" y="430505"/>
                </a:cubicBezTo>
                <a:cubicBezTo>
                  <a:pt x="549519" y="339738"/>
                  <a:pt x="384792" y="181174"/>
                  <a:pt x="347252" y="148117"/>
                </a:cubicBezTo>
                <a:cubicBezTo>
                  <a:pt x="309712" y="115060"/>
                  <a:pt x="461553" y="259055"/>
                  <a:pt x="401041" y="232161"/>
                </a:cubicBezTo>
                <a:cubicBezTo>
                  <a:pt x="340529" y="205267"/>
                  <a:pt x="19481" y="13646"/>
                  <a:pt x="991" y="3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C4F88A6A-4DF5-85AE-1FA9-F42185A1C14A}"/>
              </a:ext>
            </a:extLst>
          </p:cNvPr>
          <p:cNvSpPr/>
          <p:nvPr/>
        </p:nvSpPr>
        <p:spPr>
          <a:xfrm>
            <a:off x="7283735" y="2977861"/>
            <a:ext cx="1033498" cy="333128"/>
          </a:xfrm>
          <a:custGeom>
            <a:avLst/>
            <a:gdLst>
              <a:gd name="connsiteX0" fmla="*/ 1209 w 1033498"/>
              <a:gd name="connsiteY0" fmla="*/ 663 h 333128"/>
              <a:gd name="connsiteX1" fmla="*/ 384450 w 1033498"/>
              <a:gd name="connsiteY1" fmla="*/ 77983 h 333128"/>
              <a:gd name="connsiteX2" fmla="*/ 189468 w 1033498"/>
              <a:gd name="connsiteY2" fmla="*/ 71260 h 333128"/>
              <a:gd name="connsiteX3" fmla="*/ 542453 w 1033498"/>
              <a:gd name="connsiteY3" fmla="*/ 108239 h 333128"/>
              <a:gd name="connsiteX4" fmla="*/ 451686 w 1033498"/>
              <a:gd name="connsiteY4" fmla="*/ 88068 h 333128"/>
              <a:gd name="connsiteX5" fmla="*/ 690371 w 1033498"/>
              <a:gd name="connsiteY5" fmla="*/ 88068 h 333128"/>
              <a:gd name="connsiteX6" fmla="*/ 606327 w 1033498"/>
              <a:gd name="connsiteY6" fmla="*/ 88068 h 333128"/>
              <a:gd name="connsiteX7" fmla="*/ 1026547 w 1033498"/>
              <a:gd name="connsiteY7" fmla="*/ 330115 h 333128"/>
              <a:gd name="connsiteX8" fmla="*/ 831565 w 1033498"/>
              <a:gd name="connsiteY8" fmla="*/ 212454 h 333128"/>
              <a:gd name="connsiteX9" fmla="*/ 360918 w 1033498"/>
              <a:gd name="connsiteY9" fmla="*/ 47727 h 333128"/>
              <a:gd name="connsiteX10" fmla="*/ 535730 w 1033498"/>
              <a:gd name="connsiteY10" fmla="*/ 128410 h 333128"/>
              <a:gd name="connsiteX11" fmla="*/ 1209 w 1033498"/>
              <a:gd name="connsiteY11" fmla="*/ 663 h 33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3498" h="333128">
                <a:moveTo>
                  <a:pt x="1209" y="663"/>
                </a:moveTo>
                <a:cubicBezTo>
                  <a:pt x="-24004" y="-7742"/>
                  <a:pt x="353074" y="66217"/>
                  <a:pt x="384450" y="77983"/>
                </a:cubicBezTo>
                <a:cubicBezTo>
                  <a:pt x="415826" y="89749"/>
                  <a:pt x="163134" y="66217"/>
                  <a:pt x="189468" y="71260"/>
                </a:cubicBezTo>
                <a:cubicBezTo>
                  <a:pt x="215802" y="76303"/>
                  <a:pt x="498750" y="105438"/>
                  <a:pt x="542453" y="108239"/>
                </a:cubicBezTo>
                <a:cubicBezTo>
                  <a:pt x="586156" y="111040"/>
                  <a:pt x="427033" y="91430"/>
                  <a:pt x="451686" y="88068"/>
                </a:cubicBezTo>
                <a:cubicBezTo>
                  <a:pt x="476339" y="84706"/>
                  <a:pt x="690371" y="88068"/>
                  <a:pt x="690371" y="88068"/>
                </a:cubicBezTo>
                <a:cubicBezTo>
                  <a:pt x="716144" y="88068"/>
                  <a:pt x="550298" y="47727"/>
                  <a:pt x="606327" y="88068"/>
                </a:cubicBezTo>
                <a:cubicBezTo>
                  <a:pt x="662356" y="128409"/>
                  <a:pt x="989007" y="309384"/>
                  <a:pt x="1026547" y="330115"/>
                </a:cubicBezTo>
                <a:cubicBezTo>
                  <a:pt x="1064087" y="350846"/>
                  <a:pt x="942503" y="259519"/>
                  <a:pt x="831565" y="212454"/>
                </a:cubicBezTo>
                <a:cubicBezTo>
                  <a:pt x="720627" y="165389"/>
                  <a:pt x="410224" y="61734"/>
                  <a:pt x="360918" y="47727"/>
                </a:cubicBezTo>
                <a:cubicBezTo>
                  <a:pt x="311612" y="33720"/>
                  <a:pt x="594001" y="138495"/>
                  <a:pt x="535730" y="128410"/>
                </a:cubicBezTo>
                <a:cubicBezTo>
                  <a:pt x="477459" y="118325"/>
                  <a:pt x="26422" y="9068"/>
                  <a:pt x="1209" y="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773B4C07-8691-983A-FBEE-FB085CE634E4}"/>
              </a:ext>
            </a:extLst>
          </p:cNvPr>
          <p:cNvSpPr/>
          <p:nvPr/>
        </p:nvSpPr>
        <p:spPr>
          <a:xfrm>
            <a:off x="2486295" y="3300134"/>
            <a:ext cx="39240" cy="302506"/>
          </a:xfrm>
          <a:custGeom>
            <a:avLst/>
            <a:gdLst>
              <a:gd name="connsiteX0" fmla="*/ 1411 w 39240"/>
              <a:gd name="connsiteY0" fmla="*/ 1119 h 302506"/>
              <a:gd name="connsiteX1" fmla="*/ 28305 w 39240"/>
              <a:gd name="connsiteY1" fmla="*/ 266698 h 302506"/>
              <a:gd name="connsiteX2" fmla="*/ 38390 w 39240"/>
              <a:gd name="connsiteY2" fmla="*/ 290231 h 302506"/>
              <a:gd name="connsiteX3" fmla="*/ 8134 w 39240"/>
              <a:gd name="connsiteY3" fmla="*/ 175931 h 302506"/>
              <a:gd name="connsiteX4" fmla="*/ 1411 w 39240"/>
              <a:gd name="connsiteY4" fmla="*/ 1119 h 3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40" h="302506">
                <a:moveTo>
                  <a:pt x="1411" y="1119"/>
                </a:moveTo>
                <a:cubicBezTo>
                  <a:pt x="4773" y="16247"/>
                  <a:pt x="22142" y="218513"/>
                  <a:pt x="28305" y="266698"/>
                </a:cubicBezTo>
                <a:cubicBezTo>
                  <a:pt x="34468" y="314883"/>
                  <a:pt x="41752" y="305359"/>
                  <a:pt x="38390" y="290231"/>
                </a:cubicBezTo>
                <a:cubicBezTo>
                  <a:pt x="35028" y="275103"/>
                  <a:pt x="15418" y="223556"/>
                  <a:pt x="8134" y="175931"/>
                </a:cubicBezTo>
                <a:cubicBezTo>
                  <a:pt x="850" y="128306"/>
                  <a:pt x="-1951" y="-14009"/>
                  <a:pt x="1411" y="1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EEB0155E-CBA1-3F4C-00F3-DE358498A83C}"/>
              </a:ext>
            </a:extLst>
          </p:cNvPr>
          <p:cNvSpPr/>
          <p:nvPr/>
        </p:nvSpPr>
        <p:spPr>
          <a:xfrm>
            <a:off x="3498590" y="3537268"/>
            <a:ext cx="322111" cy="147419"/>
          </a:xfrm>
          <a:custGeom>
            <a:avLst/>
            <a:gdLst>
              <a:gd name="connsiteX0" fmla="*/ 1007 w 322111"/>
              <a:gd name="connsiteY0" fmla="*/ 147226 h 147419"/>
              <a:gd name="connsiteX1" fmla="*/ 313651 w 322111"/>
              <a:gd name="connsiteY1" fmla="*/ 6032 h 147419"/>
              <a:gd name="connsiteX2" fmla="*/ 216160 w 322111"/>
              <a:gd name="connsiteY2" fmla="*/ 36288 h 147419"/>
              <a:gd name="connsiteX3" fmla="*/ 1007 w 322111"/>
              <a:gd name="connsiteY3" fmla="*/ 147226 h 14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111" h="147419">
                <a:moveTo>
                  <a:pt x="1007" y="147226"/>
                </a:moveTo>
                <a:cubicBezTo>
                  <a:pt x="17255" y="142183"/>
                  <a:pt x="277792" y="24522"/>
                  <a:pt x="313651" y="6032"/>
                </a:cubicBezTo>
                <a:cubicBezTo>
                  <a:pt x="349510" y="-12458"/>
                  <a:pt x="262664" y="15557"/>
                  <a:pt x="216160" y="36288"/>
                </a:cubicBezTo>
                <a:cubicBezTo>
                  <a:pt x="169656" y="57019"/>
                  <a:pt x="-15241" y="152269"/>
                  <a:pt x="1007" y="14722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4301487C-E018-525B-6D7F-F41B5969910B}"/>
              </a:ext>
            </a:extLst>
          </p:cNvPr>
          <p:cNvSpPr/>
          <p:nvPr/>
        </p:nvSpPr>
        <p:spPr>
          <a:xfrm>
            <a:off x="3165487" y="3719636"/>
            <a:ext cx="24840" cy="226731"/>
          </a:xfrm>
          <a:custGeom>
            <a:avLst/>
            <a:gdLst>
              <a:gd name="connsiteX0" fmla="*/ 24828 w 24840"/>
              <a:gd name="connsiteY0" fmla="*/ 1838 h 226731"/>
              <a:gd name="connsiteX1" fmla="*/ 1295 w 24840"/>
              <a:gd name="connsiteY1" fmla="*/ 223714 h 226731"/>
              <a:gd name="connsiteX2" fmla="*/ 4657 w 24840"/>
              <a:gd name="connsiteY2" fmla="*/ 122861 h 226731"/>
              <a:gd name="connsiteX3" fmla="*/ 24828 w 24840"/>
              <a:gd name="connsiteY3" fmla="*/ 1838 h 22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40" h="226731">
                <a:moveTo>
                  <a:pt x="24828" y="1838"/>
                </a:moveTo>
                <a:cubicBezTo>
                  <a:pt x="24268" y="18647"/>
                  <a:pt x="4657" y="203544"/>
                  <a:pt x="1295" y="223714"/>
                </a:cubicBezTo>
                <a:cubicBezTo>
                  <a:pt x="-2067" y="243884"/>
                  <a:pt x="1855" y="157599"/>
                  <a:pt x="4657" y="122861"/>
                </a:cubicBezTo>
                <a:cubicBezTo>
                  <a:pt x="7458" y="88123"/>
                  <a:pt x="25388" y="-14971"/>
                  <a:pt x="24828" y="1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D5D651AE-CE1C-DF13-46FB-FE94CF1A1E26}"/>
              </a:ext>
            </a:extLst>
          </p:cNvPr>
          <p:cNvSpPr/>
          <p:nvPr/>
        </p:nvSpPr>
        <p:spPr>
          <a:xfrm>
            <a:off x="3476059" y="3262153"/>
            <a:ext cx="432866" cy="119793"/>
          </a:xfrm>
          <a:custGeom>
            <a:avLst/>
            <a:gdLst>
              <a:gd name="connsiteX0" fmla="*/ 6 w 432866"/>
              <a:gd name="connsiteY0" fmla="*/ 119782 h 119793"/>
              <a:gd name="connsiteX1" fmla="*/ 215159 w 432866"/>
              <a:gd name="connsiteY1" fmla="*/ 22291 h 119793"/>
              <a:gd name="connsiteX2" fmla="*/ 426950 w 432866"/>
              <a:gd name="connsiteY2" fmla="*/ 2121 h 119793"/>
              <a:gd name="connsiteX3" fmla="*/ 359715 w 432866"/>
              <a:gd name="connsiteY3" fmla="*/ 2121 h 119793"/>
              <a:gd name="connsiteX4" fmla="*/ 208435 w 432866"/>
              <a:gd name="connsiteY4" fmla="*/ 15568 h 119793"/>
              <a:gd name="connsiteX5" fmla="*/ 6 w 432866"/>
              <a:gd name="connsiteY5" fmla="*/ 119782 h 11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866" h="119793">
                <a:moveTo>
                  <a:pt x="6" y="119782"/>
                </a:moveTo>
                <a:cubicBezTo>
                  <a:pt x="1127" y="120902"/>
                  <a:pt x="144002" y="41901"/>
                  <a:pt x="215159" y="22291"/>
                </a:cubicBezTo>
                <a:cubicBezTo>
                  <a:pt x="286316" y="2681"/>
                  <a:pt x="402857" y="5483"/>
                  <a:pt x="426950" y="2121"/>
                </a:cubicBezTo>
                <a:cubicBezTo>
                  <a:pt x="451043" y="-1241"/>
                  <a:pt x="396134" y="-120"/>
                  <a:pt x="359715" y="2121"/>
                </a:cubicBezTo>
                <a:cubicBezTo>
                  <a:pt x="323296" y="4362"/>
                  <a:pt x="263344" y="-1801"/>
                  <a:pt x="208435" y="15568"/>
                </a:cubicBezTo>
                <a:cubicBezTo>
                  <a:pt x="153526" y="32937"/>
                  <a:pt x="-1115" y="118662"/>
                  <a:pt x="6" y="119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416FBF7C-5313-4D78-1C00-E027D008441F}"/>
              </a:ext>
            </a:extLst>
          </p:cNvPr>
          <p:cNvSpPr/>
          <p:nvPr/>
        </p:nvSpPr>
        <p:spPr>
          <a:xfrm>
            <a:off x="2745824" y="3028934"/>
            <a:ext cx="41086" cy="305967"/>
          </a:xfrm>
          <a:custGeom>
            <a:avLst/>
            <a:gdLst>
              <a:gd name="connsiteX0" fmla="*/ 14185 w 41086"/>
              <a:gd name="connsiteY0" fmla="*/ 16 h 305967"/>
              <a:gd name="connsiteX1" fmla="*/ 4100 w 41086"/>
              <a:gd name="connsiteY1" fmla="*/ 188275 h 305967"/>
              <a:gd name="connsiteX2" fmla="*/ 41079 w 41086"/>
              <a:gd name="connsiteY2" fmla="*/ 305937 h 305967"/>
              <a:gd name="connsiteX3" fmla="*/ 738 w 41086"/>
              <a:gd name="connsiteY3" fmla="*/ 178190 h 305967"/>
              <a:gd name="connsiteX4" fmla="*/ 14185 w 41086"/>
              <a:gd name="connsiteY4" fmla="*/ 16 h 30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86" h="305967">
                <a:moveTo>
                  <a:pt x="14185" y="16"/>
                </a:moveTo>
                <a:cubicBezTo>
                  <a:pt x="14745" y="1697"/>
                  <a:pt x="-382" y="137288"/>
                  <a:pt x="4100" y="188275"/>
                </a:cubicBezTo>
                <a:cubicBezTo>
                  <a:pt x="8582" y="239262"/>
                  <a:pt x="41639" y="307618"/>
                  <a:pt x="41079" y="305937"/>
                </a:cubicBezTo>
                <a:cubicBezTo>
                  <a:pt x="40519" y="304256"/>
                  <a:pt x="5220" y="228056"/>
                  <a:pt x="738" y="178190"/>
                </a:cubicBezTo>
                <a:cubicBezTo>
                  <a:pt x="-3744" y="128324"/>
                  <a:pt x="13625" y="-1665"/>
                  <a:pt x="1418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8D9A882C-4563-5AB7-0CCA-0FE2342BC3A5}"/>
              </a:ext>
            </a:extLst>
          </p:cNvPr>
          <p:cNvSpPr/>
          <p:nvPr/>
        </p:nvSpPr>
        <p:spPr>
          <a:xfrm>
            <a:off x="2662246" y="3986287"/>
            <a:ext cx="132230" cy="21038"/>
          </a:xfrm>
          <a:custGeom>
            <a:avLst/>
            <a:gdLst>
              <a:gd name="connsiteX0" fmla="*/ 272 w 132230"/>
              <a:gd name="connsiteY0" fmla="*/ 766 h 21038"/>
              <a:gd name="connsiteX1" fmla="*/ 128019 w 132230"/>
              <a:gd name="connsiteY1" fmla="*/ 20937 h 21038"/>
              <a:gd name="connsiteX2" fmla="*/ 94401 w 132230"/>
              <a:gd name="connsiteY2" fmla="*/ 7489 h 21038"/>
              <a:gd name="connsiteX3" fmla="*/ 272 w 132230"/>
              <a:gd name="connsiteY3" fmla="*/ 766 h 2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30" h="21038">
                <a:moveTo>
                  <a:pt x="272" y="766"/>
                </a:moveTo>
                <a:cubicBezTo>
                  <a:pt x="5875" y="3007"/>
                  <a:pt x="112331" y="19817"/>
                  <a:pt x="128019" y="20937"/>
                </a:cubicBezTo>
                <a:cubicBezTo>
                  <a:pt x="143707" y="22057"/>
                  <a:pt x="111770" y="13652"/>
                  <a:pt x="94401" y="7489"/>
                </a:cubicBezTo>
                <a:cubicBezTo>
                  <a:pt x="77032" y="1326"/>
                  <a:pt x="-5331" y="-1475"/>
                  <a:pt x="272" y="7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885DCD42-9450-60CC-69E0-1D3D549C3351}"/>
              </a:ext>
            </a:extLst>
          </p:cNvPr>
          <p:cNvSpPr/>
          <p:nvPr/>
        </p:nvSpPr>
        <p:spPr>
          <a:xfrm>
            <a:off x="2574877" y="3052328"/>
            <a:ext cx="7031" cy="221993"/>
          </a:xfrm>
          <a:custGeom>
            <a:avLst/>
            <a:gdLst>
              <a:gd name="connsiteX0" fmla="*/ 6958 w 7031"/>
              <a:gd name="connsiteY0" fmla="*/ 154 h 221993"/>
              <a:gd name="connsiteX1" fmla="*/ 3597 w 7031"/>
              <a:gd name="connsiteY1" fmla="*/ 178328 h 221993"/>
              <a:gd name="connsiteX2" fmla="*/ 235 w 7031"/>
              <a:gd name="connsiteY2" fmla="*/ 211946 h 221993"/>
              <a:gd name="connsiteX3" fmla="*/ 6958 w 7031"/>
              <a:gd name="connsiteY3" fmla="*/ 154 h 22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1" h="221993">
                <a:moveTo>
                  <a:pt x="6958" y="154"/>
                </a:moveTo>
                <a:cubicBezTo>
                  <a:pt x="7518" y="-5449"/>
                  <a:pt x="4717" y="143029"/>
                  <a:pt x="3597" y="178328"/>
                </a:cubicBezTo>
                <a:cubicBezTo>
                  <a:pt x="2476" y="213627"/>
                  <a:pt x="1916" y="236039"/>
                  <a:pt x="235" y="211946"/>
                </a:cubicBezTo>
                <a:cubicBezTo>
                  <a:pt x="-1446" y="187853"/>
                  <a:pt x="6398" y="5757"/>
                  <a:pt x="6958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D47351E9-0161-262C-C9B4-7EA688730693}"/>
              </a:ext>
            </a:extLst>
          </p:cNvPr>
          <p:cNvSpPr/>
          <p:nvPr/>
        </p:nvSpPr>
        <p:spPr>
          <a:xfrm>
            <a:off x="3294021" y="3875921"/>
            <a:ext cx="27532" cy="233747"/>
          </a:xfrm>
          <a:custGeom>
            <a:avLst/>
            <a:gdLst>
              <a:gd name="connsiteX0" fmla="*/ 27403 w 27532"/>
              <a:gd name="connsiteY0" fmla="*/ 3555 h 233747"/>
              <a:gd name="connsiteX1" fmla="*/ 508 w 27532"/>
              <a:gd name="connsiteY1" fmla="*/ 232155 h 233747"/>
              <a:gd name="connsiteX2" fmla="*/ 10594 w 27532"/>
              <a:gd name="connsiteY2" fmla="*/ 101047 h 233747"/>
              <a:gd name="connsiteX3" fmla="*/ 27403 w 27532"/>
              <a:gd name="connsiteY3" fmla="*/ 3555 h 23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32" h="233747">
                <a:moveTo>
                  <a:pt x="27403" y="3555"/>
                </a:moveTo>
                <a:cubicBezTo>
                  <a:pt x="25722" y="25406"/>
                  <a:pt x="3309" y="215906"/>
                  <a:pt x="508" y="232155"/>
                </a:cubicBezTo>
                <a:cubicBezTo>
                  <a:pt x="-2294" y="248404"/>
                  <a:pt x="7232" y="135785"/>
                  <a:pt x="10594" y="101047"/>
                </a:cubicBezTo>
                <a:cubicBezTo>
                  <a:pt x="13956" y="66309"/>
                  <a:pt x="29084" y="-18296"/>
                  <a:pt x="27403" y="3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63704C8C-AB7E-8D4D-99D3-A5F4BA0431FC}"/>
              </a:ext>
            </a:extLst>
          </p:cNvPr>
          <p:cNvSpPr/>
          <p:nvPr/>
        </p:nvSpPr>
        <p:spPr>
          <a:xfrm>
            <a:off x="3682767" y="4202154"/>
            <a:ext cx="106452" cy="196013"/>
          </a:xfrm>
          <a:custGeom>
            <a:avLst/>
            <a:gdLst>
              <a:gd name="connsiteX0" fmla="*/ 15174 w 106452"/>
              <a:gd name="connsiteY0" fmla="*/ 52 h 196013"/>
              <a:gd name="connsiteX1" fmla="*/ 18536 w 106452"/>
              <a:gd name="connsiteY1" fmla="*/ 100905 h 196013"/>
              <a:gd name="connsiteX2" fmla="*/ 105942 w 106452"/>
              <a:gd name="connsiteY2" fmla="*/ 195034 h 196013"/>
              <a:gd name="connsiteX3" fmla="*/ 52154 w 106452"/>
              <a:gd name="connsiteY3" fmla="*/ 147970 h 196013"/>
              <a:gd name="connsiteX4" fmla="*/ 1727 w 106452"/>
              <a:gd name="connsiteY4" fmla="*/ 114352 h 196013"/>
              <a:gd name="connsiteX5" fmla="*/ 15174 w 106452"/>
              <a:gd name="connsiteY5" fmla="*/ 52 h 1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52" h="196013">
                <a:moveTo>
                  <a:pt x="15174" y="52"/>
                </a:moveTo>
                <a:cubicBezTo>
                  <a:pt x="17976" y="-2189"/>
                  <a:pt x="3408" y="68408"/>
                  <a:pt x="18536" y="100905"/>
                </a:cubicBezTo>
                <a:cubicBezTo>
                  <a:pt x="33664" y="133402"/>
                  <a:pt x="100339" y="187190"/>
                  <a:pt x="105942" y="195034"/>
                </a:cubicBezTo>
                <a:cubicBezTo>
                  <a:pt x="111545" y="202878"/>
                  <a:pt x="69523" y="161417"/>
                  <a:pt x="52154" y="147970"/>
                </a:cubicBezTo>
                <a:cubicBezTo>
                  <a:pt x="34785" y="134523"/>
                  <a:pt x="9011" y="132281"/>
                  <a:pt x="1727" y="114352"/>
                </a:cubicBezTo>
                <a:cubicBezTo>
                  <a:pt x="-5557" y="96423"/>
                  <a:pt x="12372" y="2293"/>
                  <a:pt x="15174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3AEF30D7-9975-917A-0212-7A1646EDA5F8}"/>
              </a:ext>
            </a:extLst>
          </p:cNvPr>
          <p:cNvSpPr/>
          <p:nvPr/>
        </p:nvSpPr>
        <p:spPr>
          <a:xfrm>
            <a:off x="4137412" y="4662317"/>
            <a:ext cx="203922" cy="14044"/>
          </a:xfrm>
          <a:custGeom>
            <a:avLst/>
            <a:gdLst>
              <a:gd name="connsiteX0" fmla="*/ 920 w 203922"/>
              <a:gd name="connsiteY0" fmla="*/ 7174 h 14044"/>
              <a:gd name="connsiteX1" fmla="*/ 199264 w 203922"/>
              <a:gd name="connsiteY1" fmla="*/ 13898 h 14044"/>
              <a:gd name="connsiteX2" fmla="*/ 128667 w 203922"/>
              <a:gd name="connsiteY2" fmla="*/ 451 h 14044"/>
              <a:gd name="connsiteX3" fmla="*/ 920 w 203922"/>
              <a:gd name="connsiteY3" fmla="*/ 7174 h 1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922" h="14044">
                <a:moveTo>
                  <a:pt x="920" y="7174"/>
                </a:moveTo>
                <a:cubicBezTo>
                  <a:pt x="12686" y="9415"/>
                  <a:pt x="177973" y="15018"/>
                  <a:pt x="199264" y="13898"/>
                </a:cubicBezTo>
                <a:cubicBezTo>
                  <a:pt x="220555" y="12778"/>
                  <a:pt x="163965" y="2692"/>
                  <a:pt x="128667" y="451"/>
                </a:cubicBezTo>
                <a:cubicBezTo>
                  <a:pt x="93369" y="-1790"/>
                  <a:pt x="-10846" y="4933"/>
                  <a:pt x="920" y="717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339EB79C-28AC-584A-ABEF-017CE4541F62}"/>
              </a:ext>
            </a:extLst>
          </p:cNvPr>
          <p:cNvSpPr/>
          <p:nvPr/>
        </p:nvSpPr>
        <p:spPr>
          <a:xfrm>
            <a:off x="3929888" y="4736656"/>
            <a:ext cx="70786" cy="141091"/>
          </a:xfrm>
          <a:custGeom>
            <a:avLst/>
            <a:gdLst>
              <a:gd name="connsiteX0" fmla="*/ 15 w 70786"/>
              <a:gd name="connsiteY0" fmla="*/ 70 h 141091"/>
              <a:gd name="connsiteX1" fmla="*/ 60527 w 70786"/>
              <a:gd name="connsiteY1" fmla="*/ 114370 h 141091"/>
              <a:gd name="connsiteX2" fmla="*/ 67250 w 70786"/>
              <a:gd name="connsiteY2" fmla="*/ 134541 h 141091"/>
              <a:gd name="connsiteX3" fmla="*/ 15 w 70786"/>
              <a:gd name="connsiteY3" fmla="*/ 70 h 14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86" h="141091">
                <a:moveTo>
                  <a:pt x="15" y="70"/>
                </a:moveTo>
                <a:cubicBezTo>
                  <a:pt x="-1105" y="-3292"/>
                  <a:pt x="60527" y="114370"/>
                  <a:pt x="60527" y="114370"/>
                </a:cubicBezTo>
                <a:cubicBezTo>
                  <a:pt x="71733" y="136782"/>
                  <a:pt x="73413" y="149669"/>
                  <a:pt x="67250" y="134541"/>
                </a:cubicBezTo>
                <a:cubicBezTo>
                  <a:pt x="61087" y="119413"/>
                  <a:pt x="1135" y="3432"/>
                  <a:pt x="15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56E749AC-06D8-A0B5-3621-49ECB353C9AC}"/>
              </a:ext>
            </a:extLst>
          </p:cNvPr>
          <p:cNvSpPr/>
          <p:nvPr/>
        </p:nvSpPr>
        <p:spPr>
          <a:xfrm>
            <a:off x="4201873" y="4762947"/>
            <a:ext cx="114384" cy="106506"/>
          </a:xfrm>
          <a:custGeom>
            <a:avLst/>
            <a:gdLst>
              <a:gd name="connsiteX0" fmla="*/ 333 w 114384"/>
              <a:gd name="connsiteY0" fmla="*/ 674 h 106506"/>
              <a:gd name="connsiteX1" fmla="*/ 111271 w 114384"/>
              <a:gd name="connsiteY1" fmla="*/ 104888 h 106506"/>
              <a:gd name="connsiteX2" fmla="*/ 77653 w 114384"/>
              <a:gd name="connsiteY2" fmla="*/ 61185 h 106506"/>
              <a:gd name="connsiteX3" fmla="*/ 333 w 114384"/>
              <a:gd name="connsiteY3" fmla="*/ 674 h 10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84" h="106506">
                <a:moveTo>
                  <a:pt x="333" y="674"/>
                </a:moveTo>
                <a:cubicBezTo>
                  <a:pt x="5936" y="7958"/>
                  <a:pt x="98384" y="94803"/>
                  <a:pt x="111271" y="104888"/>
                </a:cubicBezTo>
                <a:cubicBezTo>
                  <a:pt x="124158" y="114973"/>
                  <a:pt x="93902" y="75192"/>
                  <a:pt x="77653" y="61185"/>
                </a:cubicBezTo>
                <a:cubicBezTo>
                  <a:pt x="61404" y="47178"/>
                  <a:pt x="-5270" y="-6610"/>
                  <a:pt x="333" y="67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00AC44B2-1E00-F174-B904-0ECA7EF7936D}"/>
              </a:ext>
            </a:extLst>
          </p:cNvPr>
          <p:cNvSpPr/>
          <p:nvPr/>
        </p:nvSpPr>
        <p:spPr>
          <a:xfrm>
            <a:off x="4286041" y="5113037"/>
            <a:ext cx="249622" cy="172760"/>
          </a:xfrm>
          <a:custGeom>
            <a:avLst/>
            <a:gdLst>
              <a:gd name="connsiteX0" fmla="*/ 209 w 249622"/>
              <a:gd name="connsiteY0" fmla="*/ 207 h 172760"/>
              <a:gd name="connsiteX1" fmla="*/ 235533 w 249622"/>
              <a:gd name="connsiteY1" fmla="*/ 164934 h 172760"/>
              <a:gd name="connsiteX2" fmla="*/ 195191 w 249622"/>
              <a:gd name="connsiteY2" fmla="*/ 131316 h 172760"/>
              <a:gd name="connsiteX3" fmla="*/ 209 w 249622"/>
              <a:gd name="connsiteY3" fmla="*/ 207 h 17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22" h="172760">
                <a:moveTo>
                  <a:pt x="209" y="207"/>
                </a:moveTo>
                <a:cubicBezTo>
                  <a:pt x="6933" y="5810"/>
                  <a:pt x="203036" y="143083"/>
                  <a:pt x="235533" y="164934"/>
                </a:cubicBezTo>
                <a:cubicBezTo>
                  <a:pt x="268030" y="186786"/>
                  <a:pt x="240015" y="158770"/>
                  <a:pt x="195191" y="131316"/>
                </a:cubicBezTo>
                <a:cubicBezTo>
                  <a:pt x="150367" y="103862"/>
                  <a:pt x="-6515" y="-5396"/>
                  <a:pt x="209" y="20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982EAF7B-A298-12CB-7AEB-898DCF6D27BC}"/>
              </a:ext>
            </a:extLst>
          </p:cNvPr>
          <p:cNvSpPr/>
          <p:nvPr/>
        </p:nvSpPr>
        <p:spPr>
          <a:xfrm>
            <a:off x="5398659" y="3784114"/>
            <a:ext cx="93251" cy="216858"/>
          </a:xfrm>
          <a:custGeom>
            <a:avLst/>
            <a:gdLst>
              <a:gd name="connsiteX0" fmla="*/ 335 w 93251"/>
              <a:gd name="connsiteY0" fmla="*/ 1233 h 216858"/>
              <a:gd name="connsiteX1" fmla="*/ 91103 w 93251"/>
              <a:gd name="connsiteY1" fmla="*/ 213024 h 216858"/>
              <a:gd name="connsiteX2" fmla="*/ 60847 w 93251"/>
              <a:gd name="connsiteY2" fmla="*/ 128980 h 216858"/>
              <a:gd name="connsiteX3" fmla="*/ 335 w 93251"/>
              <a:gd name="connsiteY3" fmla="*/ 1233 h 21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51" h="216858">
                <a:moveTo>
                  <a:pt x="335" y="1233"/>
                </a:moveTo>
                <a:cubicBezTo>
                  <a:pt x="5378" y="15240"/>
                  <a:pt x="81018" y="191733"/>
                  <a:pt x="91103" y="213024"/>
                </a:cubicBezTo>
                <a:cubicBezTo>
                  <a:pt x="101188" y="234315"/>
                  <a:pt x="73173" y="161477"/>
                  <a:pt x="60847" y="128980"/>
                </a:cubicBezTo>
                <a:cubicBezTo>
                  <a:pt x="48521" y="96483"/>
                  <a:pt x="-4708" y="-12774"/>
                  <a:pt x="335" y="123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015CE619-EC04-F93A-A21F-35AA58CE539C}"/>
              </a:ext>
            </a:extLst>
          </p:cNvPr>
          <p:cNvSpPr/>
          <p:nvPr/>
        </p:nvSpPr>
        <p:spPr>
          <a:xfrm>
            <a:off x="5086297" y="3926460"/>
            <a:ext cx="55759" cy="215467"/>
          </a:xfrm>
          <a:custGeom>
            <a:avLst/>
            <a:gdLst>
              <a:gd name="connsiteX0" fmla="*/ 53 w 55759"/>
              <a:gd name="connsiteY0" fmla="*/ 81 h 215467"/>
              <a:gd name="connsiteX1" fmla="*/ 43756 w 55759"/>
              <a:gd name="connsiteY1" fmla="*/ 134552 h 215467"/>
              <a:gd name="connsiteX2" fmla="*/ 43756 w 55759"/>
              <a:gd name="connsiteY2" fmla="*/ 215234 h 215467"/>
              <a:gd name="connsiteX3" fmla="*/ 53841 w 55759"/>
              <a:gd name="connsiteY3" fmla="*/ 154722 h 215467"/>
              <a:gd name="connsiteX4" fmla="*/ 53 w 55759"/>
              <a:gd name="connsiteY4" fmla="*/ 81 h 21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59" h="215467">
                <a:moveTo>
                  <a:pt x="53" y="81"/>
                </a:moveTo>
                <a:cubicBezTo>
                  <a:pt x="-1628" y="-3281"/>
                  <a:pt x="36472" y="98693"/>
                  <a:pt x="43756" y="134552"/>
                </a:cubicBezTo>
                <a:cubicBezTo>
                  <a:pt x="51040" y="170411"/>
                  <a:pt x="42075" y="211872"/>
                  <a:pt x="43756" y="215234"/>
                </a:cubicBezTo>
                <a:cubicBezTo>
                  <a:pt x="45437" y="218596"/>
                  <a:pt x="61125" y="184978"/>
                  <a:pt x="53841" y="154722"/>
                </a:cubicBezTo>
                <a:cubicBezTo>
                  <a:pt x="46557" y="124466"/>
                  <a:pt x="1734" y="3443"/>
                  <a:pt x="53" y="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0D1106B4-43F3-AA7F-04C7-86F4FD8EB80D}"/>
              </a:ext>
            </a:extLst>
          </p:cNvPr>
          <p:cNvSpPr/>
          <p:nvPr/>
        </p:nvSpPr>
        <p:spPr>
          <a:xfrm>
            <a:off x="4615287" y="4332550"/>
            <a:ext cx="628542" cy="269847"/>
          </a:xfrm>
          <a:custGeom>
            <a:avLst/>
            <a:gdLst>
              <a:gd name="connsiteX0" fmla="*/ 416 w 628542"/>
              <a:gd name="connsiteY0" fmla="*/ 269706 h 269847"/>
              <a:gd name="connsiteX1" fmla="*/ 360125 w 628542"/>
              <a:gd name="connsiteY1" fmla="*/ 71362 h 269847"/>
              <a:gd name="connsiteX2" fmla="*/ 625704 w 628542"/>
              <a:gd name="connsiteY2" fmla="*/ 4126 h 269847"/>
              <a:gd name="connsiteX3" fmla="*/ 487872 w 628542"/>
              <a:gd name="connsiteY3" fmla="*/ 17574 h 269847"/>
              <a:gd name="connsiteX4" fmla="*/ 292889 w 628542"/>
              <a:gd name="connsiteY4" fmla="*/ 101618 h 269847"/>
              <a:gd name="connsiteX5" fmla="*/ 416 w 628542"/>
              <a:gd name="connsiteY5" fmla="*/ 269706 h 26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542" h="269847">
                <a:moveTo>
                  <a:pt x="416" y="269706"/>
                </a:moveTo>
                <a:cubicBezTo>
                  <a:pt x="11622" y="264663"/>
                  <a:pt x="255910" y="115625"/>
                  <a:pt x="360125" y="71362"/>
                </a:cubicBezTo>
                <a:cubicBezTo>
                  <a:pt x="464340" y="27099"/>
                  <a:pt x="604413" y="13091"/>
                  <a:pt x="625704" y="4126"/>
                </a:cubicBezTo>
                <a:cubicBezTo>
                  <a:pt x="646995" y="-4839"/>
                  <a:pt x="543341" y="1325"/>
                  <a:pt x="487872" y="17574"/>
                </a:cubicBezTo>
                <a:cubicBezTo>
                  <a:pt x="432403" y="33823"/>
                  <a:pt x="378614" y="59596"/>
                  <a:pt x="292889" y="101618"/>
                </a:cubicBezTo>
                <a:cubicBezTo>
                  <a:pt x="207164" y="143640"/>
                  <a:pt x="-10790" y="274749"/>
                  <a:pt x="416" y="26970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0AED92B5-B06A-64DC-4BD5-FBD7BDD9E262}"/>
              </a:ext>
            </a:extLst>
          </p:cNvPr>
          <p:cNvSpPr/>
          <p:nvPr/>
        </p:nvSpPr>
        <p:spPr>
          <a:xfrm>
            <a:off x="5358393" y="4581665"/>
            <a:ext cx="196746" cy="117856"/>
          </a:xfrm>
          <a:custGeom>
            <a:avLst/>
            <a:gdLst>
              <a:gd name="connsiteX0" fmla="*/ 260 w 196746"/>
              <a:gd name="connsiteY0" fmla="*/ 420 h 117856"/>
              <a:gd name="connsiteX1" fmla="*/ 188519 w 196746"/>
              <a:gd name="connsiteY1" fmla="*/ 114720 h 117856"/>
              <a:gd name="connsiteX2" fmla="*/ 148178 w 196746"/>
              <a:gd name="connsiteY2" fmla="*/ 77741 h 117856"/>
              <a:gd name="connsiteX3" fmla="*/ 260 w 196746"/>
              <a:gd name="connsiteY3" fmla="*/ 420 h 1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46" h="117856">
                <a:moveTo>
                  <a:pt x="260" y="420"/>
                </a:moveTo>
                <a:cubicBezTo>
                  <a:pt x="6984" y="6583"/>
                  <a:pt x="163866" y="101833"/>
                  <a:pt x="188519" y="114720"/>
                </a:cubicBezTo>
                <a:cubicBezTo>
                  <a:pt x="213172" y="127607"/>
                  <a:pt x="177313" y="97912"/>
                  <a:pt x="148178" y="77741"/>
                </a:cubicBezTo>
                <a:cubicBezTo>
                  <a:pt x="119043" y="57571"/>
                  <a:pt x="-6464" y="-5743"/>
                  <a:pt x="260" y="4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3D880D9A-9B6D-7E8F-B56E-2BB9185AA2E9}"/>
              </a:ext>
            </a:extLst>
          </p:cNvPr>
          <p:cNvSpPr/>
          <p:nvPr/>
        </p:nvSpPr>
        <p:spPr>
          <a:xfrm>
            <a:off x="4803572" y="4911442"/>
            <a:ext cx="232692" cy="40544"/>
          </a:xfrm>
          <a:custGeom>
            <a:avLst/>
            <a:gdLst>
              <a:gd name="connsiteX0" fmla="*/ 390 w 232692"/>
              <a:gd name="connsiteY0" fmla="*/ 20267 h 40544"/>
              <a:gd name="connsiteX1" fmla="*/ 148307 w 232692"/>
              <a:gd name="connsiteY1" fmla="*/ 6820 h 40544"/>
              <a:gd name="connsiteX2" fmla="*/ 232352 w 232692"/>
              <a:gd name="connsiteY2" fmla="*/ 40437 h 40544"/>
              <a:gd name="connsiteX3" fmla="*/ 175202 w 232692"/>
              <a:gd name="connsiteY3" fmla="*/ 16905 h 40544"/>
              <a:gd name="connsiteX4" fmla="*/ 107966 w 232692"/>
              <a:gd name="connsiteY4" fmla="*/ 96 h 40544"/>
              <a:gd name="connsiteX5" fmla="*/ 390 w 232692"/>
              <a:gd name="connsiteY5" fmla="*/ 20267 h 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692" h="40544">
                <a:moveTo>
                  <a:pt x="390" y="20267"/>
                </a:moveTo>
                <a:cubicBezTo>
                  <a:pt x="7114" y="21388"/>
                  <a:pt x="109647" y="3458"/>
                  <a:pt x="148307" y="6820"/>
                </a:cubicBezTo>
                <a:cubicBezTo>
                  <a:pt x="186967" y="10182"/>
                  <a:pt x="227870" y="38756"/>
                  <a:pt x="232352" y="40437"/>
                </a:cubicBezTo>
                <a:cubicBezTo>
                  <a:pt x="236834" y="42118"/>
                  <a:pt x="195933" y="23629"/>
                  <a:pt x="175202" y="16905"/>
                </a:cubicBezTo>
                <a:cubicBezTo>
                  <a:pt x="154471" y="10181"/>
                  <a:pt x="140463" y="1777"/>
                  <a:pt x="107966" y="96"/>
                </a:cubicBezTo>
                <a:cubicBezTo>
                  <a:pt x="75469" y="-1585"/>
                  <a:pt x="-6334" y="19146"/>
                  <a:pt x="390" y="202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06AACE0D-6000-239A-416F-D35666207AEE}"/>
              </a:ext>
            </a:extLst>
          </p:cNvPr>
          <p:cNvSpPr/>
          <p:nvPr/>
        </p:nvSpPr>
        <p:spPr>
          <a:xfrm>
            <a:off x="4961739" y="5325022"/>
            <a:ext cx="417159" cy="99064"/>
          </a:xfrm>
          <a:custGeom>
            <a:avLst/>
            <a:gdLst>
              <a:gd name="connsiteX0" fmla="*/ 417085 w 417159"/>
              <a:gd name="connsiteY0" fmla="*/ 13 h 99064"/>
              <a:gd name="connsiteX1" fmla="*/ 127973 w 417159"/>
              <a:gd name="connsiteY1" fmla="*/ 90781 h 99064"/>
              <a:gd name="connsiteX2" fmla="*/ 226 w 417159"/>
              <a:gd name="connsiteY2" fmla="*/ 94143 h 99064"/>
              <a:gd name="connsiteX3" fmla="*/ 154867 w 417159"/>
              <a:gd name="connsiteY3" fmla="*/ 84057 h 99064"/>
              <a:gd name="connsiteX4" fmla="*/ 417085 w 417159"/>
              <a:gd name="connsiteY4" fmla="*/ 13 h 9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59" h="99064">
                <a:moveTo>
                  <a:pt x="417085" y="13"/>
                </a:moveTo>
                <a:cubicBezTo>
                  <a:pt x="412603" y="1134"/>
                  <a:pt x="197449" y="75093"/>
                  <a:pt x="127973" y="90781"/>
                </a:cubicBezTo>
                <a:cubicBezTo>
                  <a:pt x="58497" y="106469"/>
                  <a:pt x="-4256" y="95264"/>
                  <a:pt x="226" y="94143"/>
                </a:cubicBezTo>
                <a:cubicBezTo>
                  <a:pt x="4708" y="93022"/>
                  <a:pt x="87071" y="98064"/>
                  <a:pt x="154867" y="84057"/>
                </a:cubicBezTo>
                <a:cubicBezTo>
                  <a:pt x="222662" y="70050"/>
                  <a:pt x="421567" y="-1108"/>
                  <a:pt x="417085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657D1AAE-E5FB-F167-90CA-82B8FB98A4B1}"/>
              </a:ext>
            </a:extLst>
          </p:cNvPr>
          <p:cNvSpPr/>
          <p:nvPr/>
        </p:nvSpPr>
        <p:spPr>
          <a:xfrm>
            <a:off x="5404458" y="5566983"/>
            <a:ext cx="11345" cy="216753"/>
          </a:xfrm>
          <a:custGeom>
            <a:avLst/>
            <a:gdLst>
              <a:gd name="connsiteX0" fmla="*/ 11345 w 11345"/>
              <a:gd name="connsiteY0" fmla="*/ 99 h 216753"/>
              <a:gd name="connsiteX1" fmla="*/ 1260 w 11345"/>
              <a:gd name="connsiteY1" fmla="*/ 178273 h 216753"/>
              <a:gd name="connsiteX2" fmla="*/ 1260 w 11345"/>
              <a:gd name="connsiteY2" fmla="*/ 205167 h 216753"/>
              <a:gd name="connsiteX3" fmla="*/ 11345 w 11345"/>
              <a:gd name="connsiteY3" fmla="*/ 99 h 21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5" h="216753">
                <a:moveTo>
                  <a:pt x="11345" y="99"/>
                </a:moveTo>
                <a:cubicBezTo>
                  <a:pt x="11345" y="-4383"/>
                  <a:pt x="2941" y="144095"/>
                  <a:pt x="1260" y="178273"/>
                </a:cubicBezTo>
                <a:cubicBezTo>
                  <a:pt x="-421" y="212451"/>
                  <a:pt x="-421" y="229820"/>
                  <a:pt x="1260" y="205167"/>
                </a:cubicBezTo>
                <a:cubicBezTo>
                  <a:pt x="2941" y="180514"/>
                  <a:pt x="11345" y="4581"/>
                  <a:pt x="11345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06081F0D-4A7E-5D92-C6DB-A1C6E49133E4}"/>
              </a:ext>
            </a:extLst>
          </p:cNvPr>
          <p:cNvSpPr/>
          <p:nvPr/>
        </p:nvSpPr>
        <p:spPr>
          <a:xfrm>
            <a:off x="5267713" y="5869619"/>
            <a:ext cx="276132" cy="63094"/>
          </a:xfrm>
          <a:custGeom>
            <a:avLst/>
            <a:gdLst>
              <a:gd name="connsiteX0" fmla="*/ 172 w 276132"/>
              <a:gd name="connsiteY0" fmla="*/ 60534 h 63094"/>
              <a:gd name="connsiteX1" fmla="*/ 148090 w 276132"/>
              <a:gd name="connsiteY1" fmla="*/ 57172 h 63094"/>
              <a:gd name="connsiteX2" fmla="*/ 275837 w 276132"/>
              <a:gd name="connsiteY2" fmla="*/ 22 h 63094"/>
              <a:gd name="connsiteX3" fmla="*/ 178346 w 276132"/>
              <a:gd name="connsiteY3" fmla="*/ 50449 h 63094"/>
              <a:gd name="connsiteX4" fmla="*/ 172 w 276132"/>
              <a:gd name="connsiteY4" fmla="*/ 60534 h 6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32" h="63094">
                <a:moveTo>
                  <a:pt x="172" y="60534"/>
                </a:moveTo>
                <a:cubicBezTo>
                  <a:pt x="-4871" y="61654"/>
                  <a:pt x="102146" y="67257"/>
                  <a:pt x="148090" y="57172"/>
                </a:cubicBezTo>
                <a:cubicBezTo>
                  <a:pt x="194034" y="47087"/>
                  <a:pt x="270794" y="1142"/>
                  <a:pt x="275837" y="22"/>
                </a:cubicBezTo>
                <a:cubicBezTo>
                  <a:pt x="280880" y="-1098"/>
                  <a:pt x="220368" y="39803"/>
                  <a:pt x="178346" y="50449"/>
                </a:cubicBezTo>
                <a:cubicBezTo>
                  <a:pt x="136324" y="61095"/>
                  <a:pt x="5215" y="59414"/>
                  <a:pt x="172" y="60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679D50CC-BD4E-42AE-B3AC-4CF508A9A07D}"/>
              </a:ext>
            </a:extLst>
          </p:cNvPr>
          <p:cNvSpPr/>
          <p:nvPr/>
        </p:nvSpPr>
        <p:spPr>
          <a:xfrm>
            <a:off x="5117006" y="6249471"/>
            <a:ext cx="150963" cy="201828"/>
          </a:xfrm>
          <a:custGeom>
            <a:avLst/>
            <a:gdLst>
              <a:gd name="connsiteX0" fmla="*/ 150879 w 150963"/>
              <a:gd name="connsiteY0" fmla="*/ 50 h 201828"/>
              <a:gd name="connsiteX1" fmla="*/ 33218 w 150963"/>
              <a:gd name="connsiteY1" fmla="*/ 104264 h 201828"/>
              <a:gd name="connsiteX2" fmla="*/ 9685 w 150963"/>
              <a:gd name="connsiteY2" fmla="*/ 201755 h 201828"/>
              <a:gd name="connsiteX3" fmla="*/ 13047 w 150963"/>
              <a:gd name="connsiteY3" fmla="*/ 117711 h 201828"/>
              <a:gd name="connsiteX4" fmla="*/ 150879 w 150963"/>
              <a:gd name="connsiteY4" fmla="*/ 50 h 20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63" h="201828">
                <a:moveTo>
                  <a:pt x="150879" y="50"/>
                </a:moveTo>
                <a:cubicBezTo>
                  <a:pt x="154241" y="-2191"/>
                  <a:pt x="56750" y="70647"/>
                  <a:pt x="33218" y="104264"/>
                </a:cubicBezTo>
                <a:cubicBezTo>
                  <a:pt x="9686" y="137881"/>
                  <a:pt x="13047" y="199514"/>
                  <a:pt x="9685" y="201755"/>
                </a:cubicBezTo>
                <a:cubicBezTo>
                  <a:pt x="6323" y="203996"/>
                  <a:pt x="-12166" y="154690"/>
                  <a:pt x="13047" y="117711"/>
                </a:cubicBezTo>
                <a:cubicBezTo>
                  <a:pt x="38260" y="80732"/>
                  <a:pt x="147517" y="2291"/>
                  <a:pt x="150879" y="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9F0E1E21-7BFB-2727-B349-A4538E030CD5}"/>
              </a:ext>
            </a:extLst>
          </p:cNvPr>
          <p:cNvSpPr/>
          <p:nvPr/>
        </p:nvSpPr>
        <p:spPr>
          <a:xfrm>
            <a:off x="5475638" y="6027321"/>
            <a:ext cx="88190" cy="151923"/>
          </a:xfrm>
          <a:custGeom>
            <a:avLst/>
            <a:gdLst>
              <a:gd name="connsiteX0" fmla="*/ 88083 w 88190"/>
              <a:gd name="connsiteY0" fmla="*/ 323 h 151923"/>
              <a:gd name="connsiteX1" fmla="*/ 24209 w 88190"/>
              <a:gd name="connsiteY1" fmla="*/ 64197 h 151923"/>
              <a:gd name="connsiteX2" fmla="*/ 4038 w 88190"/>
              <a:gd name="connsiteY2" fmla="*/ 151603 h 151923"/>
              <a:gd name="connsiteX3" fmla="*/ 7400 w 88190"/>
              <a:gd name="connsiteY3" fmla="*/ 91091 h 151923"/>
              <a:gd name="connsiteX4" fmla="*/ 88083 w 88190"/>
              <a:gd name="connsiteY4" fmla="*/ 323 h 1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90" h="151923">
                <a:moveTo>
                  <a:pt x="88083" y="323"/>
                </a:moveTo>
                <a:cubicBezTo>
                  <a:pt x="90884" y="-4159"/>
                  <a:pt x="38216" y="38984"/>
                  <a:pt x="24209" y="64197"/>
                </a:cubicBezTo>
                <a:cubicBezTo>
                  <a:pt x="10201" y="89410"/>
                  <a:pt x="6839" y="147121"/>
                  <a:pt x="4038" y="151603"/>
                </a:cubicBezTo>
                <a:cubicBezTo>
                  <a:pt x="1237" y="156085"/>
                  <a:pt x="-4926" y="112382"/>
                  <a:pt x="7400" y="91091"/>
                </a:cubicBezTo>
                <a:cubicBezTo>
                  <a:pt x="19726" y="69800"/>
                  <a:pt x="85282" y="4805"/>
                  <a:pt x="88083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0F75CAEB-B44C-E1B2-8E93-066CA970F900}"/>
              </a:ext>
            </a:extLst>
          </p:cNvPr>
          <p:cNvSpPr/>
          <p:nvPr/>
        </p:nvSpPr>
        <p:spPr>
          <a:xfrm>
            <a:off x="4439040" y="5701043"/>
            <a:ext cx="285217" cy="86097"/>
          </a:xfrm>
          <a:custGeom>
            <a:avLst/>
            <a:gdLst>
              <a:gd name="connsiteX0" fmla="*/ 1851 w 285217"/>
              <a:gd name="connsiteY0" fmla="*/ 510 h 86097"/>
              <a:gd name="connsiteX1" fmla="*/ 280878 w 285217"/>
              <a:gd name="connsiteY1" fmla="*/ 84554 h 86097"/>
              <a:gd name="connsiteX2" fmla="*/ 163216 w 285217"/>
              <a:gd name="connsiteY2" fmla="*/ 50936 h 86097"/>
              <a:gd name="connsiteX3" fmla="*/ 1851 w 285217"/>
              <a:gd name="connsiteY3" fmla="*/ 510 h 8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17" h="86097">
                <a:moveTo>
                  <a:pt x="1851" y="510"/>
                </a:moveTo>
                <a:cubicBezTo>
                  <a:pt x="21461" y="6113"/>
                  <a:pt x="253984" y="76150"/>
                  <a:pt x="280878" y="84554"/>
                </a:cubicBezTo>
                <a:cubicBezTo>
                  <a:pt x="307772" y="92958"/>
                  <a:pt x="202437" y="64943"/>
                  <a:pt x="163216" y="50936"/>
                </a:cubicBezTo>
                <a:cubicBezTo>
                  <a:pt x="123995" y="36929"/>
                  <a:pt x="-17759" y="-5093"/>
                  <a:pt x="1851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701F2753-3850-E1E2-FCF5-C1DCA9E09DE8}"/>
              </a:ext>
            </a:extLst>
          </p:cNvPr>
          <p:cNvSpPr/>
          <p:nvPr/>
        </p:nvSpPr>
        <p:spPr>
          <a:xfrm>
            <a:off x="5145802" y="6009221"/>
            <a:ext cx="130702" cy="69148"/>
          </a:xfrm>
          <a:custGeom>
            <a:avLst/>
            <a:gdLst>
              <a:gd name="connsiteX0" fmla="*/ 1060 w 130702"/>
              <a:gd name="connsiteY0" fmla="*/ 1614 h 69148"/>
              <a:gd name="connsiteX1" fmla="*/ 128807 w 130702"/>
              <a:gd name="connsiteY1" fmla="*/ 68850 h 69148"/>
              <a:gd name="connsiteX2" fmla="*/ 71657 w 130702"/>
              <a:gd name="connsiteY2" fmla="*/ 25147 h 69148"/>
              <a:gd name="connsiteX3" fmla="*/ 1060 w 130702"/>
              <a:gd name="connsiteY3" fmla="*/ 1614 h 6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02" h="69148">
                <a:moveTo>
                  <a:pt x="1060" y="1614"/>
                </a:moveTo>
                <a:cubicBezTo>
                  <a:pt x="10585" y="8898"/>
                  <a:pt x="117041" y="64928"/>
                  <a:pt x="128807" y="68850"/>
                </a:cubicBezTo>
                <a:cubicBezTo>
                  <a:pt x="140573" y="72772"/>
                  <a:pt x="94629" y="36913"/>
                  <a:pt x="71657" y="25147"/>
                </a:cubicBezTo>
                <a:cubicBezTo>
                  <a:pt x="48685" y="13381"/>
                  <a:pt x="-8465" y="-5670"/>
                  <a:pt x="1060" y="161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92398931-B018-EF9F-4520-9368E089AE31}"/>
              </a:ext>
            </a:extLst>
          </p:cNvPr>
          <p:cNvSpPr/>
          <p:nvPr/>
        </p:nvSpPr>
        <p:spPr>
          <a:xfrm>
            <a:off x="4655977" y="6569929"/>
            <a:ext cx="217000" cy="103959"/>
          </a:xfrm>
          <a:custGeom>
            <a:avLst/>
            <a:gdLst>
              <a:gd name="connsiteX0" fmla="*/ 67 w 217000"/>
              <a:gd name="connsiteY0" fmla="*/ 19130 h 103959"/>
              <a:gd name="connsiteX1" fmla="*/ 90835 w 217000"/>
              <a:gd name="connsiteY1" fmla="*/ 12406 h 103959"/>
              <a:gd name="connsiteX2" fmla="*/ 67302 w 217000"/>
              <a:gd name="connsiteY2" fmla="*/ 5683 h 103959"/>
              <a:gd name="connsiteX3" fmla="*/ 215220 w 217000"/>
              <a:gd name="connsiteY3" fmla="*/ 103174 h 103959"/>
              <a:gd name="connsiteX4" fmla="*/ 144623 w 217000"/>
              <a:gd name="connsiteY4" fmla="*/ 49386 h 103959"/>
              <a:gd name="connsiteX5" fmla="*/ 77388 w 217000"/>
              <a:gd name="connsiteY5" fmla="*/ 9045 h 103959"/>
              <a:gd name="connsiteX6" fmla="*/ 67 w 217000"/>
              <a:gd name="connsiteY6" fmla="*/ 19130 h 10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000" h="103959">
                <a:moveTo>
                  <a:pt x="67" y="19130"/>
                </a:moveTo>
                <a:cubicBezTo>
                  <a:pt x="2308" y="19690"/>
                  <a:pt x="79629" y="14647"/>
                  <a:pt x="90835" y="12406"/>
                </a:cubicBezTo>
                <a:cubicBezTo>
                  <a:pt x="102041" y="10165"/>
                  <a:pt x="46571" y="-9445"/>
                  <a:pt x="67302" y="5683"/>
                </a:cubicBezTo>
                <a:cubicBezTo>
                  <a:pt x="88033" y="20811"/>
                  <a:pt x="202333" y="95890"/>
                  <a:pt x="215220" y="103174"/>
                </a:cubicBezTo>
                <a:cubicBezTo>
                  <a:pt x="228107" y="110458"/>
                  <a:pt x="167595" y="65074"/>
                  <a:pt x="144623" y="49386"/>
                </a:cubicBezTo>
                <a:cubicBezTo>
                  <a:pt x="121651" y="33698"/>
                  <a:pt x="102601" y="14088"/>
                  <a:pt x="77388" y="9045"/>
                </a:cubicBezTo>
                <a:cubicBezTo>
                  <a:pt x="52175" y="4002"/>
                  <a:pt x="-2174" y="18570"/>
                  <a:pt x="67" y="19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D3FBD271-2CAB-62B3-1D73-AD66E7497E14}"/>
              </a:ext>
            </a:extLst>
          </p:cNvPr>
          <p:cNvSpPr/>
          <p:nvPr/>
        </p:nvSpPr>
        <p:spPr>
          <a:xfrm>
            <a:off x="4622366" y="6208993"/>
            <a:ext cx="222610" cy="228786"/>
          </a:xfrm>
          <a:custGeom>
            <a:avLst/>
            <a:gdLst>
              <a:gd name="connsiteX0" fmla="*/ 221937 w 222610"/>
              <a:gd name="connsiteY0" fmla="*/ 186 h 228786"/>
              <a:gd name="connsiteX1" fmla="*/ 121084 w 222610"/>
              <a:gd name="connsiteY1" fmla="*/ 154828 h 228786"/>
              <a:gd name="connsiteX2" fmla="*/ 60 w 222610"/>
              <a:gd name="connsiteY2" fmla="*/ 228786 h 228786"/>
              <a:gd name="connsiteX3" fmla="*/ 104275 w 222610"/>
              <a:gd name="connsiteY3" fmla="*/ 154828 h 228786"/>
              <a:gd name="connsiteX4" fmla="*/ 70658 w 222610"/>
              <a:gd name="connsiteY4" fmla="*/ 188445 h 228786"/>
              <a:gd name="connsiteX5" fmla="*/ 221937 w 222610"/>
              <a:gd name="connsiteY5" fmla="*/ 186 h 22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610" h="228786">
                <a:moveTo>
                  <a:pt x="221937" y="186"/>
                </a:moveTo>
                <a:cubicBezTo>
                  <a:pt x="230341" y="-5417"/>
                  <a:pt x="158064" y="116728"/>
                  <a:pt x="121084" y="154828"/>
                </a:cubicBezTo>
                <a:cubicBezTo>
                  <a:pt x="84104" y="192928"/>
                  <a:pt x="2861" y="228786"/>
                  <a:pt x="60" y="228786"/>
                </a:cubicBezTo>
                <a:cubicBezTo>
                  <a:pt x="-2741" y="228786"/>
                  <a:pt x="92509" y="161552"/>
                  <a:pt x="104275" y="154828"/>
                </a:cubicBezTo>
                <a:cubicBezTo>
                  <a:pt x="116041" y="148104"/>
                  <a:pt x="54970" y="207495"/>
                  <a:pt x="70658" y="188445"/>
                </a:cubicBezTo>
                <a:cubicBezTo>
                  <a:pt x="86346" y="169395"/>
                  <a:pt x="213533" y="5789"/>
                  <a:pt x="221937" y="1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DDDF096F-B2E5-E19F-1BE7-9D197C02D5BB}"/>
              </a:ext>
            </a:extLst>
          </p:cNvPr>
          <p:cNvSpPr/>
          <p:nvPr/>
        </p:nvSpPr>
        <p:spPr>
          <a:xfrm>
            <a:off x="4817401" y="5866266"/>
            <a:ext cx="248802" cy="141215"/>
          </a:xfrm>
          <a:custGeom>
            <a:avLst/>
            <a:gdLst>
              <a:gd name="connsiteX0" fmla="*/ 8 w 248802"/>
              <a:gd name="connsiteY0" fmla="*/ 13 h 141215"/>
              <a:gd name="connsiteX1" fmla="*/ 147925 w 248802"/>
              <a:gd name="connsiteY1" fmla="*/ 84058 h 141215"/>
              <a:gd name="connsiteX2" fmla="*/ 248778 w 248802"/>
              <a:gd name="connsiteY2" fmla="*/ 84058 h 141215"/>
              <a:gd name="connsiteX3" fmla="*/ 158011 w 248802"/>
              <a:gd name="connsiteY3" fmla="*/ 87419 h 141215"/>
              <a:gd name="connsiteX4" fmla="*/ 211799 w 248802"/>
              <a:gd name="connsiteY4" fmla="*/ 141208 h 141215"/>
              <a:gd name="connsiteX5" fmla="*/ 141202 w 248802"/>
              <a:gd name="connsiteY5" fmla="*/ 90781 h 141215"/>
              <a:gd name="connsiteX6" fmla="*/ 8 w 248802"/>
              <a:gd name="connsiteY6" fmla="*/ 13 h 14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802" h="141215">
                <a:moveTo>
                  <a:pt x="8" y="13"/>
                </a:moveTo>
                <a:cubicBezTo>
                  <a:pt x="1128" y="-1107"/>
                  <a:pt x="106464" y="70051"/>
                  <a:pt x="147925" y="84058"/>
                </a:cubicBezTo>
                <a:cubicBezTo>
                  <a:pt x="189386" y="98065"/>
                  <a:pt x="247097" y="83498"/>
                  <a:pt x="248778" y="84058"/>
                </a:cubicBezTo>
                <a:cubicBezTo>
                  <a:pt x="250459" y="84618"/>
                  <a:pt x="164174" y="77894"/>
                  <a:pt x="158011" y="87419"/>
                </a:cubicBezTo>
                <a:cubicBezTo>
                  <a:pt x="151848" y="96944"/>
                  <a:pt x="214600" y="140648"/>
                  <a:pt x="211799" y="141208"/>
                </a:cubicBezTo>
                <a:cubicBezTo>
                  <a:pt x="208998" y="141768"/>
                  <a:pt x="172578" y="110952"/>
                  <a:pt x="141202" y="90781"/>
                </a:cubicBezTo>
                <a:cubicBezTo>
                  <a:pt x="109826" y="70610"/>
                  <a:pt x="-1112" y="1133"/>
                  <a:pt x="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1772B659-8E37-4EC3-2547-F1FA6C320231}"/>
              </a:ext>
            </a:extLst>
          </p:cNvPr>
          <p:cNvSpPr/>
          <p:nvPr/>
        </p:nvSpPr>
        <p:spPr>
          <a:xfrm>
            <a:off x="4407268" y="5533439"/>
            <a:ext cx="54291" cy="94190"/>
          </a:xfrm>
          <a:custGeom>
            <a:avLst/>
            <a:gdLst>
              <a:gd name="connsiteX0" fmla="*/ 6 w 54291"/>
              <a:gd name="connsiteY0" fmla="*/ 26 h 94190"/>
              <a:gd name="connsiteX1" fmla="*/ 47070 w 54291"/>
              <a:gd name="connsiteY1" fmla="*/ 53814 h 94190"/>
              <a:gd name="connsiteX2" fmla="*/ 53794 w 54291"/>
              <a:gd name="connsiteY2" fmla="*/ 94155 h 94190"/>
              <a:gd name="connsiteX3" fmla="*/ 43708 w 54291"/>
              <a:gd name="connsiteY3" fmla="*/ 47090 h 94190"/>
              <a:gd name="connsiteX4" fmla="*/ 6 w 54291"/>
              <a:gd name="connsiteY4" fmla="*/ 26 h 9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1" h="94190">
                <a:moveTo>
                  <a:pt x="6" y="26"/>
                </a:moveTo>
                <a:cubicBezTo>
                  <a:pt x="566" y="1147"/>
                  <a:pt x="38105" y="38126"/>
                  <a:pt x="47070" y="53814"/>
                </a:cubicBezTo>
                <a:cubicBezTo>
                  <a:pt x="56035" y="69502"/>
                  <a:pt x="54354" y="95276"/>
                  <a:pt x="53794" y="94155"/>
                </a:cubicBezTo>
                <a:cubicBezTo>
                  <a:pt x="53234" y="93034"/>
                  <a:pt x="50432" y="61097"/>
                  <a:pt x="43708" y="47090"/>
                </a:cubicBezTo>
                <a:cubicBezTo>
                  <a:pt x="36985" y="33083"/>
                  <a:pt x="-554" y="-1095"/>
                  <a:pt x="6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86DAA6B9-53F0-2DCE-1463-CC4EF24984FC}"/>
              </a:ext>
            </a:extLst>
          </p:cNvPr>
          <p:cNvSpPr/>
          <p:nvPr/>
        </p:nvSpPr>
        <p:spPr>
          <a:xfrm>
            <a:off x="4804813" y="5176972"/>
            <a:ext cx="247484" cy="13610"/>
          </a:xfrm>
          <a:custGeom>
            <a:avLst/>
            <a:gdLst>
              <a:gd name="connsiteX0" fmla="*/ 2511 w 247484"/>
              <a:gd name="connsiteY0" fmla="*/ 6869 h 13610"/>
              <a:gd name="connsiteX1" fmla="*/ 244558 w 247484"/>
              <a:gd name="connsiteY1" fmla="*/ 146 h 13610"/>
              <a:gd name="connsiteX2" fmla="*/ 126896 w 247484"/>
              <a:gd name="connsiteY2" fmla="*/ 13593 h 13610"/>
              <a:gd name="connsiteX3" fmla="*/ 2511 w 247484"/>
              <a:gd name="connsiteY3" fmla="*/ 6869 h 1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484" h="13610">
                <a:moveTo>
                  <a:pt x="2511" y="6869"/>
                </a:moveTo>
                <a:cubicBezTo>
                  <a:pt x="22121" y="4628"/>
                  <a:pt x="223827" y="-975"/>
                  <a:pt x="244558" y="146"/>
                </a:cubicBezTo>
                <a:cubicBezTo>
                  <a:pt x="265289" y="1267"/>
                  <a:pt x="170599" y="14153"/>
                  <a:pt x="126896" y="13593"/>
                </a:cubicBezTo>
                <a:cubicBezTo>
                  <a:pt x="83193" y="13033"/>
                  <a:pt x="-17099" y="9110"/>
                  <a:pt x="2511" y="68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594A2AE0-9C89-7BCB-8A13-4EB95D5D6371}"/>
              </a:ext>
            </a:extLst>
          </p:cNvPr>
          <p:cNvSpPr/>
          <p:nvPr/>
        </p:nvSpPr>
        <p:spPr>
          <a:xfrm>
            <a:off x="5351914" y="4827375"/>
            <a:ext cx="76119" cy="171666"/>
          </a:xfrm>
          <a:custGeom>
            <a:avLst/>
            <a:gdLst>
              <a:gd name="connsiteX0" fmla="*/ 15 w 76119"/>
              <a:gd name="connsiteY0" fmla="*/ 119 h 171666"/>
              <a:gd name="connsiteX1" fmla="*/ 73974 w 76119"/>
              <a:gd name="connsiteY1" fmla="*/ 87525 h 171666"/>
              <a:gd name="connsiteX2" fmla="*/ 57165 w 76119"/>
              <a:gd name="connsiteY2" fmla="*/ 171569 h 171666"/>
              <a:gd name="connsiteX3" fmla="*/ 67251 w 76119"/>
              <a:gd name="connsiteY3" fmla="*/ 70716 h 171666"/>
              <a:gd name="connsiteX4" fmla="*/ 15 w 76119"/>
              <a:gd name="connsiteY4" fmla="*/ 119 h 17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19" h="171666">
                <a:moveTo>
                  <a:pt x="15" y="119"/>
                </a:moveTo>
                <a:cubicBezTo>
                  <a:pt x="1135" y="2920"/>
                  <a:pt x="64449" y="58950"/>
                  <a:pt x="73974" y="87525"/>
                </a:cubicBezTo>
                <a:cubicBezTo>
                  <a:pt x="83499" y="116100"/>
                  <a:pt x="58285" y="174370"/>
                  <a:pt x="57165" y="171569"/>
                </a:cubicBezTo>
                <a:cubicBezTo>
                  <a:pt x="56045" y="168768"/>
                  <a:pt x="75095" y="97050"/>
                  <a:pt x="67251" y="70716"/>
                </a:cubicBezTo>
                <a:cubicBezTo>
                  <a:pt x="59407" y="44382"/>
                  <a:pt x="-1105" y="-2682"/>
                  <a:pt x="15" y="1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2E60B1CD-F1C3-3A69-8FB0-D24D0BCC4B2C}"/>
              </a:ext>
            </a:extLst>
          </p:cNvPr>
          <p:cNvSpPr/>
          <p:nvPr/>
        </p:nvSpPr>
        <p:spPr>
          <a:xfrm>
            <a:off x="5462854" y="4218975"/>
            <a:ext cx="20197" cy="164801"/>
          </a:xfrm>
          <a:custGeom>
            <a:avLst/>
            <a:gdLst>
              <a:gd name="connsiteX0" fmla="*/ 3375 w 20197"/>
              <a:gd name="connsiteY0" fmla="*/ 40 h 164801"/>
              <a:gd name="connsiteX1" fmla="*/ 20184 w 20197"/>
              <a:gd name="connsiteY1" fmla="*/ 80722 h 164801"/>
              <a:gd name="connsiteX2" fmla="*/ 14 w 20197"/>
              <a:gd name="connsiteY2" fmla="*/ 164766 h 164801"/>
              <a:gd name="connsiteX3" fmla="*/ 16822 w 20197"/>
              <a:gd name="connsiteY3" fmla="*/ 70637 h 164801"/>
              <a:gd name="connsiteX4" fmla="*/ 3375 w 20197"/>
              <a:gd name="connsiteY4" fmla="*/ 40 h 16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7" h="164801">
                <a:moveTo>
                  <a:pt x="3375" y="40"/>
                </a:moveTo>
                <a:cubicBezTo>
                  <a:pt x="3935" y="1721"/>
                  <a:pt x="20744" y="53268"/>
                  <a:pt x="20184" y="80722"/>
                </a:cubicBezTo>
                <a:cubicBezTo>
                  <a:pt x="19624" y="108176"/>
                  <a:pt x="574" y="166447"/>
                  <a:pt x="14" y="164766"/>
                </a:cubicBezTo>
                <a:cubicBezTo>
                  <a:pt x="-546" y="163085"/>
                  <a:pt x="15141" y="91928"/>
                  <a:pt x="16822" y="70637"/>
                </a:cubicBezTo>
                <a:cubicBezTo>
                  <a:pt x="18503" y="49346"/>
                  <a:pt x="2815" y="-1641"/>
                  <a:pt x="3375" y="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DA17751B-EEE1-1043-58FB-A69A1A318511}"/>
              </a:ext>
            </a:extLst>
          </p:cNvPr>
          <p:cNvSpPr/>
          <p:nvPr/>
        </p:nvSpPr>
        <p:spPr>
          <a:xfrm>
            <a:off x="5731179" y="4383723"/>
            <a:ext cx="81329" cy="184379"/>
          </a:xfrm>
          <a:custGeom>
            <a:avLst/>
            <a:gdLst>
              <a:gd name="connsiteX0" fmla="*/ 81312 w 81329"/>
              <a:gd name="connsiteY0" fmla="*/ 18 h 184379"/>
              <a:gd name="connsiteX1" fmla="*/ 3992 w 81329"/>
              <a:gd name="connsiteY1" fmla="*/ 141212 h 184379"/>
              <a:gd name="connsiteX2" fmla="*/ 10715 w 81329"/>
              <a:gd name="connsiteY2" fmla="*/ 181553 h 184379"/>
              <a:gd name="connsiteX3" fmla="*/ 7353 w 81329"/>
              <a:gd name="connsiteY3" fmla="*/ 77339 h 184379"/>
              <a:gd name="connsiteX4" fmla="*/ 10715 w 81329"/>
              <a:gd name="connsiteY4" fmla="*/ 151298 h 184379"/>
              <a:gd name="connsiteX5" fmla="*/ 81312 w 81329"/>
              <a:gd name="connsiteY5" fmla="*/ 18 h 18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29" h="184379">
                <a:moveTo>
                  <a:pt x="81312" y="18"/>
                </a:moveTo>
                <a:cubicBezTo>
                  <a:pt x="80192" y="-1663"/>
                  <a:pt x="15758" y="110956"/>
                  <a:pt x="3992" y="141212"/>
                </a:cubicBezTo>
                <a:cubicBezTo>
                  <a:pt x="-7774" y="171468"/>
                  <a:pt x="10155" y="192198"/>
                  <a:pt x="10715" y="181553"/>
                </a:cubicBezTo>
                <a:cubicBezTo>
                  <a:pt x="11275" y="170908"/>
                  <a:pt x="7353" y="82381"/>
                  <a:pt x="7353" y="77339"/>
                </a:cubicBezTo>
                <a:cubicBezTo>
                  <a:pt x="7353" y="72297"/>
                  <a:pt x="-6654" y="165305"/>
                  <a:pt x="10715" y="151298"/>
                </a:cubicBezTo>
                <a:cubicBezTo>
                  <a:pt x="28084" y="137291"/>
                  <a:pt x="82432" y="1699"/>
                  <a:pt x="81312" y="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825E8517-3D10-9815-DAC7-50B9FEFDC7CD}"/>
              </a:ext>
            </a:extLst>
          </p:cNvPr>
          <p:cNvSpPr/>
          <p:nvPr/>
        </p:nvSpPr>
        <p:spPr>
          <a:xfrm>
            <a:off x="3341529" y="5074778"/>
            <a:ext cx="47130" cy="358116"/>
          </a:xfrm>
          <a:custGeom>
            <a:avLst/>
            <a:gdLst>
              <a:gd name="connsiteX0" fmla="*/ 23597 w 47130"/>
              <a:gd name="connsiteY0" fmla="*/ 1487 h 358116"/>
              <a:gd name="connsiteX1" fmla="*/ 23597 w 47130"/>
              <a:gd name="connsiteY1" fmla="*/ 290598 h 358116"/>
              <a:gd name="connsiteX2" fmla="*/ 47130 w 47130"/>
              <a:gd name="connsiteY2" fmla="*/ 357834 h 358116"/>
              <a:gd name="connsiteX3" fmla="*/ 23597 w 47130"/>
              <a:gd name="connsiteY3" fmla="*/ 277151 h 358116"/>
              <a:gd name="connsiteX4" fmla="*/ 65 w 47130"/>
              <a:gd name="connsiteY4" fmla="*/ 169575 h 358116"/>
              <a:gd name="connsiteX5" fmla="*/ 16874 w 47130"/>
              <a:gd name="connsiteY5" fmla="*/ 176298 h 358116"/>
              <a:gd name="connsiteX6" fmla="*/ 23597 w 47130"/>
              <a:gd name="connsiteY6" fmla="*/ 1487 h 35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30" h="358116">
                <a:moveTo>
                  <a:pt x="23597" y="1487"/>
                </a:moveTo>
                <a:cubicBezTo>
                  <a:pt x="24717" y="20537"/>
                  <a:pt x="19675" y="231207"/>
                  <a:pt x="23597" y="290598"/>
                </a:cubicBezTo>
                <a:cubicBezTo>
                  <a:pt x="27519" y="349989"/>
                  <a:pt x="47130" y="360075"/>
                  <a:pt x="47130" y="357834"/>
                </a:cubicBezTo>
                <a:cubicBezTo>
                  <a:pt x="47130" y="355593"/>
                  <a:pt x="31441" y="308527"/>
                  <a:pt x="23597" y="277151"/>
                </a:cubicBezTo>
                <a:cubicBezTo>
                  <a:pt x="15753" y="245775"/>
                  <a:pt x="1185" y="186384"/>
                  <a:pt x="65" y="169575"/>
                </a:cubicBezTo>
                <a:cubicBezTo>
                  <a:pt x="-1055" y="152766"/>
                  <a:pt x="12392" y="200391"/>
                  <a:pt x="16874" y="176298"/>
                </a:cubicBezTo>
                <a:cubicBezTo>
                  <a:pt x="21356" y="152205"/>
                  <a:pt x="22477" y="-17563"/>
                  <a:pt x="23597" y="148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E5575433-625B-1D81-D673-FBE29D205B7A}"/>
              </a:ext>
            </a:extLst>
          </p:cNvPr>
          <p:cNvSpPr/>
          <p:nvPr/>
        </p:nvSpPr>
        <p:spPr>
          <a:xfrm>
            <a:off x="3354784" y="4839978"/>
            <a:ext cx="10766" cy="130407"/>
          </a:xfrm>
          <a:custGeom>
            <a:avLst/>
            <a:gdLst>
              <a:gd name="connsiteX0" fmla="*/ 3619 w 10766"/>
              <a:gd name="connsiteY0" fmla="*/ 963 h 130407"/>
              <a:gd name="connsiteX1" fmla="*/ 257 w 10766"/>
              <a:gd name="connsiteY1" fmla="*/ 128710 h 130407"/>
              <a:gd name="connsiteX2" fmla="*/ 10342 w 10766"/>
              <a:gd name="connsiteY2" fmla="*/ 71560 h 130407"/>
              <a:gd name="connsiteX3" fmla="*/ 3619 w 10766"/>
              <a:gd name="connsiteY3" fmla="*/ 963 h 13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6" h="130407">
                <a:moveTo>
                  <a:pt x="3619" y="963"/>
                </a:moveTo>
                <a:cubicBezTo>
                  <a:pt x="1938" y="10488"/>
                  <a:pt x="-863" y="116944"/>
                  <a:pt x="257" y="128710"/>
                </a:cubicBezTo>
                <a:cubicBezTo>
                  <a:pt x="1377" y="140476"/>
                  <a:pt x="8101" y="87808"/>
                  <a:pt x="10342" y="71560"/>
                </a:cubicBezTo>
                <a:cubicBezTo>
                  <a:pt x="12583" y="55312"/>
                  <a:pt x="5300" y="-8562"/>
                  <a:pt x="3619" y="9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0788BEE8-F9F8-1159-86FF-82299E78A987}"/>
              </a:ext>
            </a:extLst>
          </p:cNvPr>
          <p:cNvSpPr/>
          <p:nvPr/>
        </p:nvSpPr>
        <p:spPr>
          <a:xfrm>
            <a:off x="3246625" y="5109882"/>
            <a:ext cx="41181" cy="255786"/>
          </a:xfrm>
          <a:custGeom>
            <a:avLst/>
            <a:gdLst>
              <a:gd name="connsiteX0" fmla="*/ 21010 w 41181"/>
              <a:gd name="connsiteY0" fmla="*/ 0 h 255786"/>
              <a:gd name="connsiteX1" fmla="*/ 7563 w 41181"/>
              <a:gd name="connsiteY1" fmla="*/ 151280 h 255786"/>
              <a:gd name="connsiteX2" fmla="*/ 41181 w 41181"/>
              <a:gd name="connsiteY2" fmla="*/ 255494 h 255786"/>
              <a:gd name="connsiteX3" fmla="*/ 7563 w 41181"/>
              <a:gd name="connsiteY3" fmla="*/ 181536 h 255786"/>
              <a:gd name="connsiteX4" fmla="*/ 840 w 41181"/>
              <a:gd name="connsiteY4" fmla="*/ 151280 h 255786"/>
              <a:gd name="connsiteX5" fmla="*/ 21010 w 41181"/>
              <a:gd name="connsiteY5" fmla="*/ 0 h 25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81" h="255786">
                <a:moveTo>
                  <a:pt x="21010" y="0"/>
                </a:moveTo>
                <a:cubicBezTo>
                  <a:pt x="22130" y="0"/>
                  <a:pt x="4201" y="108698"/>
                  <a:pt x="7563" y="151280"/>
                </a:cubicBezTo>
                <a:cubicBezTo>
                  <a:pt x="10925" y="193862"/>
                  <a:pt x="41181" y="250451"/>
                  <a:pt x="41181" y="255494"/>
                </a:cubicBezTo>
                <a:cubicBezTo>
                  <a:pt x="41181" y="260537"/>
                  <a:pt x="14286" y="198905"/>
                  <a:pt x="7563" y="181536"/>
                </a:cubicBezTo>
                <a:cubicBezTo>
                  <a:pt x="840" y="164167"/>
                  <a:pt x="-1401" y="177614"/>
                  <a:pt x="840" y="151280"/>
                </a:cubicBezTo>
                <a:cubicBezTo>
                  <a:pt x="3081" y="124946"/>
                  <a:pt x="19890" y="0"/>
                  <a:pt x="2101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16AC5976-464B-42D9-903D-8C1E18730C75}"/>
              </a:ext>
            </a:extLst>
          </p:cNvPr>
          <p:cNvSpPr/>
          <p:nvPr/>
        </p:nvSpPr>
        <p:spPr>
          <a:xfrm>
            <a:off x="2954926" y="4148092"/>
            <a:ext cx="120252" cy="61940"/>
          </a:xfrm>
          <a:custGeom>
            <a:avLst/>
            <a:gdLst>
              <a:gd name="connsiteX0" fmla="*/ 65 w 120252"/>
              <a:gd name="connsiteY0" fmla="*/ 326 h 61940"/>
              <a:gd name="connsiteX1" fmla="*/ 114365 w 120252"/>
              <a:gd name="connsiteY1" fmla="*/ 60837 h 61940"/>
              <a:gd name="connsiteX2" fmla="*/ 97556 w 120252"/>
              <a:gd name="connsiteY2" fmla="*/ 37305 h 61940"/>
              <a:gd name="connsiteX3" fmla="*/ 65 w 120252"/>
              <a:gd name="connsiteY3" fmla="*/ 326 h 6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52" h="61940">
                <a:moveTo>
                  <a:pt x="65" y="326"/>
                </a:moveTo>
                <a:cubicBezTo>
                  <a:pt x="2866" y="4248"/>
                  <a:pt x="98117" y="54674"/>
                  <a:pt x="114365" y="60837"/>
                </a:cubicBezTo>
                <a:cubicBezTo>
                  <a:pt x="130613" y="67000"/>
                  <a:pt x="109322" y="45709"/>
                  <a:pt x="97556" y="37305"/>
                </a:cubicBezTo>
                <a:cubicBezTo>
                  <a:pt x="85790" y="28901"/>
                  <a:pt x="-2736" y="-3596"/>
                  <a:pt x="65" y="32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89210D0E-E533-3806-6D10-96211C7C301C}"/>
              </a:ext>
            </a:extLst>
          </p:cNvPr>
          <p:cNvSpPr/>
          <p:nvPr/>
        </p:nvSpPr>
        <p:spPr>
          <a:xfrm>
            <a:off x="2748937" y="4043309"/>
            <a:ext cx="273338" cy="31279"/>
          </a:xfrm>
          <a:custGeom>
            <a:avLst/>
            <a:gdLst>
              <a:gd name="connsiteX0" fmla="*/ 987 w 273338"/>
              <a:gd name="connsiteY0" fmla="*/ 894 h 31279"/>
              <a:gd name="connsiteX1" fmla="*/ 266566 w 273338"/>
              <a:gd name="connsiteY1" fmla="*/ 31150 h 31279"/>
              <a:gd name="connsiteX2" fmla="*/ 179160 w 273338"/>
              <a:gd name="connsiteY2" fmla="*/ 10979 h 31279"/>
              <a:gd name="connsiteX3" fmla="*/ 987 w 273338"/>
              <a:gd name="connsiteY3" fmla="*/ 894 h 3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338" h="31279">
                <a:moveTo>
                  <a:pt x="987" y="894"/>
                </a:moveTo>
                <a:cubicBezTo>
                  <a:pt x="15555" y="4256"/>
                  <a:pt x="236871" y="29469"/>
                  <a:pt x="266566" y="31150"/>
                </a:cubicBezTo>
                <a:cubicBezTo>
                  <a:pt x="296261" y="32831"/>
                  <a:pt x="221182" y="17702"/>
                  <a:pt x="179160" y="10979"/>
                </a:cubicBezTo>
                <a:cubicBezTo>
                  <a:pt x="137138" y="4256"/>
                  <a:pt x="-13581" y="-2468"/>
                  <a:pt x="987" y="8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E2E3F460-431A-96CE-DA72-279BE0FCD74A}"/>
              </a:ext>
            </a:extLst>
          </p:cNvPr>
          <p:cNvSpPr/>
          <p:nvPr/>
        </p:nvSpPr>
        <p:spPr>
          <a:xfrm>
            <a:off x="3254364" y="3395087"/>
            <a:ext cx="905123" cy="175711"/>
          </a:xfrm>
          <a:custGeom>
            <a:avLst/>
            <a:gdLst>
              <a:gd name="connsiteX0" fmla="*/ 6548 w 905123"/>
              <a:gd name="connsiteY0" fmla="*/ 175107 h 175711"/>
              <a:gd name="connsiteX1" fmla="*/ 362895 w 905123"/>
              <a:gd name="connsiteY1" fmla="*/ 84339 h 175711"/>
              <a:gd name="connsiteX2" fmla="*/ 897415 w 905123"/>
              <a:gd name="connsiteY2" fmla="*/ 7019 h 175711"/>
              <a:gd name="connsiteX3" fmla="*/ 678901 w 905123"/>
              <a:gd name="connsiteY3" fmla="*/ 7019 h 175711"/>
              <a:gd name="connsiteX4" fmla="*/ 668815 w 905123"/>
              <a:gd name="connsiteY4" fmla="*/ 37275 h 175711"/>
              <a:gd name="connsiteX5" fmla="*/ 6548 w 905123"/>
              <a:gd name="connsiteY5" fmla="*/ 175107 h 17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123" h="175711">
                <a:moveTo>
                  <a:pt x="6548" y="175107"/>
                </a:moveTo>
                <a:cubicBezTo>
                  <a:pt x="-44439" y="182951"/>
                  <a:pt x="214417" y="112354"/>
                  <a:pt x="362895" y="84339"/>
                </a:cubicBezTo>
                <a:cubicBezTo>
                  <a:pt x="511373" y="56324"/>
                  <a:pt x="844747" y="19906"/>
                  <a:pt x="897415" y="7019"/>
                </a:cubicBezTo>
                <a:cubicBezTo>
                  <a:pt x="950083" y="-5868"/>
                  <a:pt x="717001" y="1976"/>
                  <a:pt x="678901" y="7019"/>
                </a:cubicBezTo>
                <a:cubicBezTo>
                  <a:pt x="640801" y="12062"/>
                  <a:pt x="781995" y="12062"/>
                  <a:pt x="668815" y="37275"/>
                </a:cubicBezTo>
                <a:cubicBezTo>
                  <a:pt x="555636" y="62488"/>
                  <a:pt x="57535" y="167263"/>
                  <a:pt x="6548" y="17510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5BB640ED-2BAE-1D33-357A-11C533A29252}"/>
              </a:ext>
            </a:extLst>
          </p:cNvPr>
          <p:cNvSpPr/>
          <p:nvPr/>
        </p:nvSpPr>
        <p:spPr>
          <a:xfrm>
            <a:off x="5611906" y="5091824"/>
            <a:ext cx="98612" cy="565999"/>
          </a:xfrm>
          <a:custGeom>
            <a:avLst/>
            <a:gdLst>
              <a:gd name="connsiteX0" fmla="*/ 98612 w 98612"/>
              <a:gd name="connsiteY0" fmla="*/ 129 h 565999"/>
              <a:gd name="connsiteX1" fmla="*/ 62753 w 98612"/>
              <a:gd name="connsiteY1" fmla="*/ 448364 h 565999"/>
              <a:gd name="connsiteX2" fmla="*/ 0 w 98612"/>
              <a:gd name="connsiteY2" fmla="*/ 564905 h 565999"/>
              <a:gd name="connsiteX3" fmla="*/ 62753 w 98612"/>
              <a:gd name="connsiteY3" fmla="*/ 403541 h 565999"/>
              <a:gd name="connsiteX4" fmla="*/ 98612 w 98612"/>
              <a:gd name="connsiteY4" fmla="*/ 129 h 56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12" h="565999">
                <a:moveTo>
                  <a:pt x="98612" y="129"/>
                </a:moveTo>
                <a:cubicBezTo>
                  <a:pt x="98612" y="7599"/>
                  <a:pt x="79188" y="354235"/>
                  <a:pt x="62753" y="448364"/>
                </a:cubicBezTo>
                <a:cubicBezTo>
                  <a:pt x="46318" y="542493"/>
                  <a:pt x="0" y="572375"/>
                  <a:pt x="0" y="564905"/>
                </a:cubicBezTo>
                <a:cubicBezTo>
                  <a:pt x="0" y="557435"/>
                  <a:pt x="41835" y="496176"/>
                  <a:pt x="62753" y="403541"/>
                </a:cubicBezTo>
                <a:cubicBezTo>
                  <a:pt x="83671" y="310906"/>
                  <a:pt x="98612" y="-7341"/>
                  <a:pt x="98612" y="1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929DCC29-4965-4D89-28DA-9F822A6497BD}"/>
              </a:ext>
            </a:extLst>
          </p:cNvPr>
          <p:cNvSpPr/>
          <p:nvPr/>
        </p:nvSpPr>
        <p:spPr>
          <a:xfrm>
            <a:off x="6773299" y="4205830"/>
            <a:ext cx="312673" cy="678299"/>
          </a:xfrm>
          <a:custGeom>
            <a:avLst/>
            <a:gdLst>
              <a:gd name="connsiteX0" fmla="*/ 576 w 312673"/>
              <a:gd name="connsiteY0" fmla="*/ 410 h 678299"/>
              <a:gd name="connsiteX1" fmla="*/ 187114 w 312673"/>
              <a:gd name="connsiteY1" fmla="*/ 512474 h 678299"/>
              <a:gd name="connsiteX2" fmla="*/ 190771 w 312673"/>
              <a:gd name="connsiteY2" fmla="*/ 497844 h 678299"/>
              <a:gd name="connsiteX3" fmla="*/ 311472 w 312673"/>
              <a:gd name="connsiteY3" fmla="*/ 677066 h 678299"/>
              <a:gd name="connsiteX4" fmla="*/ 245635 w 312673"/>
              <a:gd name="connsiteY4" fmla="*/ 567338 h 678299"/>
              <a:gd name="connsiteX5" fmla="*/ 132250 w 312673"/>
              <a:gd name="connsiteY5" fmla="*/ 384458 h 678299"/>
              <a:gd name="connsiteX6" fmla="*/ 128592 w 312673"/>
              <a:gd name="connsiteY6" fmla="*/ 424692 h 678299"/>
              <a:gd name="connsiteX7" fmla="*/ 576 w 312673"/>
              <a:gd name="connsiteY7" fmla="*/ 410 h 67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673" h="678299">
                <a:moveTo>
                  <a:pt x="576" y="410"/>
                </a:moveTo>
                <a:cubicBezTo>
                  <a:pt x="10330" y="15040"/>
                  <a:pt x="155415" y="429568"/>
                  <a:pt x="187114" y="512474"/>
                </a:cubicBezTo>
                <a:cubicBezTo>
                  <a:pt x="218813" y="595380"/>
                  <a:pt x="170045" y="470412"/>
                  <a:pt x="190771" y="497844"/>
                </a:cubicBezTo>
                <a:cubicBezTo>
                  <a:pt x="211497" y="525276"/>
                  <a:pt x="302328" y="665484"/>
                  <a:pt x="311472" y="677066"/>
                </a:cubicBezTo>
                <a:cubicBezTo>
                  <a:pt x="320616" y="688648"/>
                  <a:pt x="275505" y="616106"/>
                  <a:pt x="245635" y="567338"/>
                </a:cubicBezTo>
                <a:cubicBezTo>
                  <a:pt x="215765" y="518570"/>
                  <a:pt x="151757" y="408232"/>
                  <a:pt x="132250" y="384458"/>
                </a:cubicBezTo>
                <a:cubicBezTo>
                  <a:pt x="112743" y="360684"/>
                  <a:pt x="149318" y="482604"/>
                  <a:pt x="128592" y="424692"/>
                </a:cubicBezTo>
                <a:cubicBezTo>
                  <a:pt x="107866" y="366780"/>
                  <a:pt x="-9178" y="-14220"/>
                  <a:pt x="576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34CA9751-C587-B636-9C2F-CC6BC765F74A}"/>
              </a:ext>
            </a:extLst>
          </p:cNvPr>
          <p:cNvSpPr/>
          <p:nvPr/>
        </p:nvSpPr>
        <p:spPr>
          <a:xfrm>
            <a:off x="7284306" y="5065516"/>
            <a:ext cx="385710" cy="249345"/>
          </a:xfrm>
          <a:custGeom>
            <a:avLst/>
            <a:gdLst>
              <a:gd name="connsiteX0" fmla="*/ 1633 w 385710"/>
              <a:gd name="connsiteY0" fmla="*/ 260 h 249345"/>
              <a:gd name="connsiteX1" fmla="*/ 371051 w 385710"/>
              <a:gd name="connsiteY1" fmla="*/ 238004 h 249345"/>
              <a:gd name="connsiteX2" fmla="*/ 297899 w 385710"/>
              <a:gd name="connsiteY2" fmla="*/ 205086 h 249345"/>
              <a:gd name="connsiteX3" fmla="*/ 166225 w 385710"/>
              <a:gd name="connsiteY3" fmla="*/ 150222 h 249345"/>
              <a:gd name="connsiteX4" fmla="*/ 232062 w 385710"/>
              <a:gd name="connsiteY4" fmla="*/ 190455 h 249345"/>
              <a:gd name="connsiteX5" fmla="*/ 1633 w 385710"/>
              <a:gd name="connsiteY5" fmla="*/ 260 h 2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710" h="249345">
                <a:moveTo>
                  <a:pt x="1633" y="260"/>
                </a:moveTo>
                <a:cubicBezTo>
                  <a:pt x="24798" y="8185"/>
                  <a:pt x="321673" y="203866"/>
                  <a:pt x="371051" y="238004"/>
                </a:cubicBezTo>
                <a:cubicBezTo>
                  <a:pt x="420429" y="272142"/>
                  <a:pt x="332037" y="219716"/>
                  <a:pt x="297899" y="205086"/>
                </a:cubicBezTo>
                <a:cubicBezTo>
                  <a:pt x="263761" y="190456"/>
                  <a:pt x="177198" y="152660"/>
                  <a:pt x="166225" y="150222"/>
                </a:cubicBezTo>
                <a:cubicBezTo>
                  <a:pt x="155252" y="147784"/>
                  <a:pt x="255227" y="213010"/>
                  <a:pt x="232062" y="190455"/>
                </a:cubicBezTo>
                <a:cubicBezTo>
                  <a:pt x="208897" y="167900"/>
                  <a:pt x="-21532" y="-7665"/>
                  <a:pt x="1633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AC21883F-74EF-BB05-2787-A8FA830C35C9}"/>
              </a:ext>
            </a:extLst>
          </p:cNvPr>
          <p:cNvSpPr/>
          <p:nvPr/>
        </p:nvSpPr>
        <p:spPr>
          <a:xfrm>
            <a:off x="7150093" y="4749453"/>
            <a:ext cx="564655" cy="464009"/>
          </a:xfrm>
          <a:custGeom>
            <a:avLst/>
            <a:gdLst>
              <a:gd name="connsiteX0" fmla="*/ 4173 w 564655"/>
              <a:gd name="connsiteY0" fmla="*/ 1769 h 464009"/>
              <a:gd name="connsiteX1" fmla="*/ 230944 w 564655"/>
              <a:gd name="connsiteY1" fmla="*/ 177334 h 464009"/>
              <a:gd name="connsiteX2" fmla="*/ 208998 w 564655"/>
              <a:gd name="connsiteY2" fmla="*/ 173677 h 464009"/>
              <a:gd name="connsiteX3" fmla="*/ 476003 w 564655"/>
              <a:gd name="connsiteY3" fmla="*/ 309008 h 464009"/>
              <a:gd name="connsiteX4" fmla="*/ 391878 w 564655"/>
              <a:gd name="connsiteY4" fmla="*/ 305350 h 464009"/>
              <a:gd name="connsiteX5" fmla="*/ 563785 w 564655"/>
              <a:gd name="connsiteY5" fmla="*/ 462627 h 464009"/>
              <a:gd name="connsiteX6" fmla="*/ 450400 w 564655"/>
              <a:gd name="connsiteY6" fmla="*/ 374845 h 464009"/>
              <a:gd name="connsiteX7" fmla="*/ 271177 w 564655"/>
              <a:gd name="connsiteY7" fmla="*/ 250486 h 464009"/>
              <a:gd name="connsiteX8" fmla="*/ 457715 w 564655"/>
              <a:gd name="connsiteY8" fmla="*/ 301693 h 464009"/>
              <a:gd name="connsiteX9" fmla="*/ 4173 w 564655"/>
              <a:gd name="connsiteY9" fmla="*/ 1769 h 46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4655" h="464009">
                <a:moveTo>
                  <a:pt x="4173" y="1769"/>
                </a:moveTo>
                <a:cubicBezTo>
                  <a:pt x="-33622" y="-18957"/>
                  <a:pt x="196807" y="148683"/>
                  <a:pt x="230944" y="177334"/>
                </a:cubicBezTo>
                <a:cubicBezTo>
                  <a:pt x="265082" y="205985"/>
                  <a:pt x="168155" y="151731"/>
                  <a:pt x="208998" y="173677"/>
                </a:cubicBezTo>
                <a:cubicBezTo>
                  <a:pt x="249841" y="195623"/>
                  <a:pt x="445523" y="287063"/>
                  <a:pt x="476003" y="309008"/>
                </a:cubicBezTo>
                <a:cubicBezTo>
                  <a:pt x="506483" y="330953"/>
                  <a:pt x="377248" y="279747"/>
                  <a:pt x="391878" y="305350"/>
                </a:cubicBezTo>
                <a:cubicBezTo>
                  <a:pt x="406508" y="330953"/>
                  <a:pt x="554031" y="451045"/>
                  <a:pt x="563785" y="462627"/>
                </a:cubicBezTo>
                <a:cubicBezTo>
                  <a:pt x="573539" y="474209"/>
                  <a:pt x="499168" y="410202"/>
                  <a:pt x="450400" y="374845"/>
                </a:cubicBezTo>
                <a:cubicBezTo>
                  <a:pt x="401632" y="339488"/>
                  <a:pt x="269958" y="262678"/>
                  <a:pt x="271177" y="250486"/>
                </a:cubicBezTo>
                <a:cubicBezTo>
                  <a:pt x="272396" y="238294"/>
                  <a:pt x="497339" y="338269"/>
                  <a:pt x="457715" y="301693"/>
                </a:cubicBezTo>
                <a:cubicBezTo>
                  <a:pt x="418091" y="265117"/>
                  <a:pt x="41968" y="22495"/>
                  <a:pt x="4173" y="1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C05521DB-62AC-1BBF-4884-3EDC5C20F8D3}"/>
              </a:ext>
            </a:extLst>
          </p:cNvPr>
          <p:cNvSpPr/>
          <p:nvPr/>
        </p:nvSpPr>
        <p:spPr>
          <a:xfrm>
            <a:off x="7479230" y="4961817"/>
            <a:ext cx="582120" cy="137567"/>
          </a:xfrm>
          <a:custGeom>
            <a:avLst/>
            <a:gdLst>
              <a:gd name="connsiteX0" fmla="*/ 11535 w 582120"/>
              <a:gd name="connsiteY0" fmla="*/ 1546 h 137567"/>
              <a:gd name="connsiteX1" fmla="*/ 293170 w 582120"/>
              <a:gd name="connsiteY1" fmla="*/ 114932 h 137567"/>
              <a:gd name="connsiteX2" fmla="*/ 399240 w 582120"/>
              <a:gd name="connsiteY2" fmla="*/ 125905 h 137567"/>
              <a:gd name="connsiteX3" fmla="*/ 318773 w 582120"/>
              <a:gd name="connsiteY3" fmla="*/ 129562 h 137567"/>
              <a:gd name="connsiteX4" fmla="*/ 582120 w 582120"/>
              <a:gd name="connsiteY4" fmla="*/ 118589 h 137567"/>
              <a:gd name="connsiteX5" fmla="*/ 410213 w 582120"/>
              <a:gd name="connsiteY5" fmla="*/ 125905 h 137567"/>
              <a:gd name="connsiteX6" fmla="*/ 304143 w 582120"/>
              <a:gd name="connsiteY6" fmla="*/ 133220 h 137567"/>
              <a:gd name="connsiteX7" fmla="*/ 77372 w 582120"/>
              <a:gd name="connsiteY7" fmla="*/ 52753 h 137567"/>
              <a:gd name="connsiteX8" fmla="*/ 11535 w 582120"/>
              <a:gd name="connsiteY8" fmla="*/ 1546 h 13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20" h="137567">
                <a:moveTo>
                  <a:pt x="11535" y="1546"/>
                </a:moveTo>
                <a:cubicBezTo>
                  <a:pt x="47501" y="11909"/>
                  <a:pt x="228552" y="94205"/>
                  <a:pt x="293170" y="114932"/>
                </a:cubicBezTo>
                <a:cubicBezTo>
                  <a:pt x="357788" y="135659"/>
                  <a:pt x="394973" y="123467"/>
                  <a:pt x="399240" y="125905"/>
                </a:cubicBezTo>
                <a:cubicBezTo>
                  <a:pt x="403507" y="128343"/>
                  <a:pt x="318773" y="129562"/>
                  <a:pt x="318773" y="129562"/>
                </a:cubicBezTo>
                <a:lnTo>
                  <a:pt x="582120" y="118589"/>
                </a:lnTo>
                <a:lnTo>
                  <a:pt x="410213" y="125905"/>
                </a:lnTo>
                <a:cubicBezTo>
                  <a:pt x="363884" y="128343"/>
                  <a:pt x="359616" y="145412"/>
                  <a:pt x="304143" y="133220"/>
                </a:cubicBezTo>
                <a:cubicBezTo>
                  <a:pt x="248670" y="121028"/>
                  <a:pt x="123702" y="69822"/>
                  <a:pt x="77372" y="52753"/>
                </a:cubicBezTo>
                <a:cubicBezTo>
                  <a:pt x="31042" y="35684"/>
                  <a:pt x="-24431" y="-8817"/>
                  <a:pt x="11535" y="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5EA3D51A-BA4B-DA3A-30AB-0F903E837807}"/>
              </a:ext>
            </a:extLst>
          </p:cNvPr>
          <p:cNvSpPr/>
          <p:nvPr/>
        </p:nvSpPr>
        <p:spPr>
          <a:xfrm>
            <a:off x="7025249" y="4871191"/>
            <a:ext cx="354668" cy="428697"/>
          </a:xfrm>
          <a:custGeom>
            <a:avLst/>
            <a:gdLst>
              <a:gd name="connsiteX0" fmla="*/ 1001 w 354668"/>
              <a:gd name="connsiteY0" fmla="*/ 732 h 428697"/>
              <a:gd name="connsiteX1" fmla="*/ 238745 w 354668"/>
              <a:gd name="connsiteY1" fmla="*/ 220188 h 428697"/>
              <a:gd name="connsiteX2" fmla="*/ 352130 w 354668"/>
              <a:gd name="connsiteY2" fmla="*/ 425014 h 428697"/>
              <a:gd name="connsiteX3" fmla="*/ 304581 w 354668"/>
              <a:gd name="connsiteY3" fmla="*/ 337231 h 428697"/>
              <a:gd name="connsiteX4" fmla="*/ 158277 w 354668"/>
              <a:gd name="connsiteY4" fmla="*/ 154351 h 428697"/>
              <a:gd name="connsiteX5" fmla="*/ 1001 w 354668"/>
              <a:gd name="connsiteY5" fmla="*/ 732 h 42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668" h="428697">
                <a:moveTo>
                  <a:pt x="1001" y="732"/>
                </a:moveTo>
                <a:cubicBezTo>
                  <a:pt x="14412" y="11705"/>
                  <a:pt x="180224" y="149474"/>
                  <a:pt x="238745" y="220188"/>
                </a:cubicBezTo>
                <a:cubicBezTo>
                  <a:pt x="297266" y="290902"/>
                  <a:pt x="341157" y="405507"/>
                  <a:pt x="352130" y="425014"/>
                </a:cubicBezTo>
                <a:cubicBezTo>
                  <a:pt x="363103" y="444521"/>
                  <a:pt x="336890" y="382342"/>
                  <a:pt x="304581" y="337231"/>
                </a:cubicBezTo>
                <a:cubicBezTo>
                  <a:pt x="272272" y="292120"/>
                  <a:pt x="203997" y="203729"/>
                  <a:pt x="158277" y="154351"/>
                </a:cubicBezTo>
                <a:cubicBezTo>
                  <a:pt x="112557" y="104974"/>
                  <a:pt x="-12410" y="-10241"/>
                  <a:pt x="1001" y="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61A3C84A-ED95-6B1A-6F6A-2CBD0513B2DF}"/>
              </a:ext>
            </a:extLst>
          </p:cNvPr>
          <p:cNvSpPr/>
          <p:nvPr/>
        </p:nvSpPr>
        <p:spPr>
          <a:xfrm>
            <a:off x="5648361" y="6389677"/>
            <a:ext cx="499259" cy="140845"/>
          </a:xfrm>
          <a:custGeom>
            <a:avLst/>
            <a:gdLst>
              <a:gd name="connsiteX0" fmla="*/ 24577 w 499259"/>
              <a:gd name="connsiteY0" fmla="*/ 7465 h 140845"/>
              <a:gd name="connsiteX1" fmla="*/ 481777 w 499259"/>
              <a:gd name="connsiteY1" fmla="*/ 135481 h 140845"/>
              <a:gd name="connsiteX2" fmla="*/ 383021 w 499259"/>
              <a:gd name="connsiteY2" fmla="*/ 117193 h 140845"/>
              <a:gd name="connsiteX3" fmla="*/ 181853 w 499259"/>
              <a:gd name="connsiteY3" fmla="*/ 120851 h 140845"/>
              <a:gd name="connsiteX4" fmla="*/ 397652 w 499259"/>
              <a:gd name="connsiteY4" fmla="*/ 128166 h 140845"/>
              <a:gd name="connsiteX5" fmla="*/ 94071 w 499259"/>
              <a:gd name="connsiteY5" fmla="*/ 25753 h 140845"/>
              <a:gd name="connsiteX6" fmla="*/ 24577 w 499259"/>
              <a:gd name="connsiteY6" fmla="*/ 7465 h 14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259" h="140845">
                <a:moveTo>
                  <a:pt x="24577" y="7465"/>
                </a:moveTo>
                <a:lnTo>
                  <a:pt x="481777" y="135481"/>
                </a:lnTo>
                <a:cubicBezTo>
                  <a:pt x="541518" y="153769"/>
                  <a:pt x="433008" y="119631"/>
                  <a:pt x="383021" y="117193"/>
                </a:cubicBezTo>
                <a:cubicBezTo>
                  <a:pt x="333034" y="114755"/>
                  <a:pt x="179415" y="119022"/>
                  <a:pt x="181853" y="120851"/>
                </a:cubicBezTo>
                <a:cubicBezTo>
                  <a:pt x="184291" y="122680"/>
                  <a:pt x="412282" y="144016"/>
                  <a:pt x="397652" y="128166"/>
                </a:cubicBezTo>
                <a:cubicBezTo>
                  <a:pt x="383022" y="112316"/>
                  <a:pt x="151373" y="43431"/>
                  <a:pt x="94071" y="25753"/>
                </a:cubicBezTo>
                <a:cubicBezTo>
                  <a:pt x="36769" y="8075"/>
                  <a:pt x="-40041" y="-10823"/>
                  <a:pt x="24577" y="7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E3D8018C-CEFB-F4FA-AC8E-70D06ADE58C7}"/>
              </a:ext>
            </a:extLst>
          </p:cNvPr>
          <p:cNvSpPr/>
          <p:nvPr/>
        </p:nvSpPr>
        <p:spPr>
          <a:xfrm>
            <a:off x="5624651" y="6414603"/>
            <a:ext cx="290968" cy="108348"/>
          </a:xfrm>
          <a:custGeom>
            <a:avLst/>
            <a:gdLst>
              <a:gd name="connsiteX0" fmla="*/ 738 w 290968"/>
              <a:gd name="connsiteY0" fmla="*/ 827 h 108348"/>
              <a:gd name="connsiteX1" fmla="*/ 282373 w 290968"/>
              <a:gd name="connsiteY1" fmla="*/ 106898 h 108348"/>
              <a:gd name="connsiteX2" fmla="*/ 201906 w 290968"/>
              <a:gd name="connsiteY2" fmla="*/ 59349 h 108348"/>
              <a:gd name="connsiteX3" fmla="*/ 738 w 290968"/>
              <a:gd name="connsiteY3" fmla="*/ 827 h 10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968" h="108348">
                <a:moveTo>
                  <a:pt x="738" y="827"/>
                </a:moveTo>
                <a:cubicBezTo>
                  <a:pt x="14149" y="8752"/>
                  <a:pt x="248845" y="97144"/>
                  <a:pt x="282373" y="106898"/>
                </a:cubicBezTo>
                <a:cubicBezTo>
                  <a:pt x="315901" y="116652"/>
                  <a:pt x="243359" y="74589"/>
                  <a:pt x="201906" y="59349"/>
                </a:cubicBezTo>
                <a:cubicBezTo>
                  <a:pt x="160453" y="44109"/>
                  <a:pt x="-12673" y="-7098"/>
                  <a:pt x="738" y="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FA18270B-A15B-0497-0635-4B58166817D8}"/>
              </a:ext>
            </a:extLst>
          </p:cNvPr>
          <p:cNvSpPr/>
          <p:nvPr/>
        </p:nvSpPr>
        <p:spPr>
          <a:xfrm>
            <a:off x="5672698" y="6385509"/>
            <a:ext cx="175756" cy="245511"/>
          </a:xfrm>
          <a:custGeom>
            <a:avLst/>
            <a:gdLst>
              <a:gd name="connsiteX0" fmla="*/ 240 w 175756"/>
              <a:gd name="connsiteY0" fmla="*/ 661 h 245511"/>
              <a:gd name="connsiteX1" fmla="*/ 168489 w 175756"/>
              <a:gd name="connsiteY1" fmla="*/ 238405 h 245511"/>
              <a:gd name="connsiteX2" fmla="*/ 131913 w 175756"/>
              <a:gd name="connsiteY2" fmla="*/ 168910 h 245511"/>
              <a:gd name="connsiteX3" fmla="*/ 240 w 175756"/>
              <a:gd name="connsiteY3" fmla="*/ 661 h 24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756" h="245511">
                <a:moveTo>
                  <a:pt x="240" y="661"/>
                </a:moveTo>
                <a:cubicBezTo>
                  <a:pt x="6336" y="12243"/>
                  <a:pt x="146544" y="210364"/>
                  <a:pt x="168489" y="238405"/>
                </a:cubicBezTo>
                <a:cubicBezTo>
                  <a:pt x="190435" y="266447"/>
                  <a:pt x="158126" y="204877"/>
                  <a:pt x="131913" y="168910"/>
                </a:cubicBezTo>
                <a:cubicBezTo>
                  <a:pt x="105700" y="132943"/>
                  <a:pt x="-5856" y="-10921"/>
                  <a:pt x="240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3D9738A8-1A4F-7E81-4FD0-06855FC3F624}"/>
              </a:ext>
            </a:extLst>
          </p:cNvPr>
          <p:cNvSpPr/>
          <p:nvPr/>
        </p:nvSpPr>
        <p:spPr>
          <a:xfrm>
            <a:off x="6005427" y="6247168"/>
            <a:ext cx="505103" cy="255460"/>
          </a:xfrm>
          <a:custGeom>
            <a:avLst/>
            <a:gdLst>
              <a:gd name="connsiteX0" fmla="*/ 505101 w 505103"/>
              <a:gd name="connsiteY0" fmla="*/ 13 h 255460"/>
              <a:gd name="connsiteX1" fmla="*/ 292960 w 505103"/>
              <a:gd name="connsiteY1" fmla="*/ 223126 h 255460"/>
              <a:gd name="connsiteX2" fmla="*/ 352 w 505103"/>
              <a:gd name="connsiteY2" fmla="*/ 204838 h 255460"/>
              <a:gd name="connsiteX3" fmla="*/ 234439 w 505103"/>
              <a:gd name="connsiteY3" fmla="*/ 241414 h 255460"/>
              <a:gd name="connsiteX4" fmla="*/ 289303 w 505103"/>
              <a:gd name="connsiteY4" fmla="*/ 234099 h 255460"/>
              <a:gd name="connsiteX5" fmla="*/ 505101 w 505103"/>
              <a:gd name="connsiteY5" fmla="*/ 13 h 25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103" h="255460">
                <a:moveTo>
                  <a:pt x="505101" y="13"/>
                </a:moveTo>
                <a:cubicBezTo>
                  <a:pt x="505710" y="-1816"/>
                  <a:pt x="377085" y="188989"/>
                  <a:pt x="292960" y="223126"/>
                </a:cubicBezTo>
                <a:cubicBezTo>
                  <a:pt x="208835" y="257263"/>
                  <a:pt x="10105" y="201790"/>
                  <a:pt x="352" y="204838"/>
                </a:cubicBezTo>
                <a:cubicBezTo>
                  <a:pt x="-9401" y="207886"/>
                  <a:pt x="186281" y="236537"/>
                  <a:pt x="234439" y="241414"/>
                </a:cubicBezTo>
                <a:cubicBezTo>
                  <a:pt x="282597" y="246291"/>
                  <a:pt x="242364" y="274332"/>
                  <a:pt x="289303" y="234099"/>
                </a:cubicBezTo>
                <a:cubicBezTo>
                  <a:pt x="336242" y="193866"/>
                  <a:pt x="504492" y="1842"/>
                  <a:pt x="505101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FF0C97D5-6515-225A-826F-C201819C5BE3}"/>
              </a:ext>
            </a:extLst>
          </p:cNvPr>
          <p:cNvSpPr/>
          <p:nvPr/>
        </p:nvSpPr>
        <p:spPr>
          <a:xfrm>
            <a:off x="6338621" y="6510193"/>
            <a:ext cx="695905" cy="327363"/>
          </a:xfrm>
          <a:custGeom>
            <a:avLst/>
            <a:gdLst>
              <a:gd name="connsiteX0" fmla="*/ 694944 w 695905"/>
              <a:gd name="connsiteY0" fmla="*/ 335 h 327363"/>
              <a:gd name="connsiteX1" fmla="*/ 515721 w 695905"/>
              <a:gd name="connsiteY1" fmla="*/ 241737 h 327363"/>
              <a:gd name="connsiteX2" fmla="*/ 471830 w 695905"/>
              <a:gd name="connsiteY2" fmla="*/ 270997 h 327363"/>
              <a:gd name="connsiteX3" fmla="*/ 493776 w 695905"/>
              <a:gd name="connsiteY3" fmla="*/ 300258 h 327363"/>
              <a:gd name="connsiteX4" fmla="*/ 0 w 695905"/>
              <a:gd name="connsiteY4" fmla="*/ 303916 h 327363"/>
              <a:gd name="connsiteX5" fmla="*/ 497433 w 695905"/>
              <a:gd name="connsiteY5" fmla="*/ 314889 h 327363"/>
              <a:gd name="connsiteX6" fmla="*/ 427939 w 695905"/>
              <a:gd name="connsiteY6" fmla="*/ 300258 h 327363"/>
              <a:gd name="connsiteX7" fmla="*/ 694944 w 695905"/>
              <a:gd name="connsiteY7" fmla="*/ 335 h 32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905" h="327363">
                <a:moveTo>
                  <a:pt x="694944" y="335"/>
                </a:moveTo>
                <a:cubicBezTo>
                  <a:pt x="709574" y="-9419"/>
                  <a:pt x="552907" y="196627"/>
                  <a:pt x="515721" y="241737"/>
                </a:cubicBezTo>
                <a:cubicBezTo>
                  <a:pt x="478535" y="286847"/>
                  <a:pt x="475487" y="261244"/>
                  <a:pt x="471830" y="270997"/>
                </a:cubicBezTo>
                <a:cubicBezTo>
                  <a:pt x="468172" y="280751"/>
                  <a:pt x="572414" y="294772"/>
                  <a:pt x="493776" y="300258"/>
                </a:cubicBezTo>
                <a:cubicBezTo>
                  <a:pt x="415138" y="305744"/>
                  <a:pt x="-609" y="301478"/>
                  <a:pt x="0" y="303916"/>
                </a:cubicBezTo>
                <a:cubicBezTo>
                  <a:pt x="609" y="306354"/>
                  <a:pt x="426110" y="315499"/>
                  <a:pt x="497433" y="314889"/>
                </a:cubicBezTo>
                <a:cubicBezTo>
                  <a:pt x="568756" y="314279"/>
                  <a:pt x="394411" y="351465"/>
                  <a:pt x="427939" y="300258"/>
                </a:cubicBezTo>
                <a:cubicBezTo>
                  <a:pt x="461467" y="249052"/>
                  <a:pt x="680314" y="10089"/>
                  <a:pt x="694944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CC082875-FE14-6A8D-F50C-D2EEAE9092C8}"/>
              </a:ext>
            </a:extLst>
          </p:cNvPr>
          <p:cNvSpPr/>
          <p:nvPr/>
        </p:nvSpPr>
        <p:spPr>
          <a:xfrm>
            <a:off x="6046013" y="6400799"/>
            <a:ext cx="648340" cy="415646"/>
          </a:xfrm>
          <a:custGeom>
            <a:avLst/>
            <a:gdLst>
              <a:gd name="connsiteX0" fmla="*/ 109728 w 648340"/>
              <a:gd name="connsiteY0" fmla="*/ 1 h 415646"/>
              <a:gd name="connsiteX1" fmla="*/ 120701 w 648340"/>
              <a:gd name="connsiteY1" fmla="*/ 212142 h 415646"/>
              <a:gd name="connsiteX2" fmla="*/ 256032 w 648340"/>
              <a:gd name="connsiteY2" fmla="*/ 259691 h 415646"/>
              <a:gd name="connsiteX3" fmla="*/ 186537 w 648340"/>
              <a:gd name="connsiteY3" fmla="*/ 263348 h 415646"/>
              <a:gd name="connsiteX4" fmla="*/ 636422 w 648340"/>
              <a:gd name="connsiteY4" fmla="*/ 409652 h 415646"/>
              <a:gd name="connsiteX5" fmla="*/ 475488 w 648340"/>
              <a:gd name="connsiteY5" fmla="*/ 373076 h 415646"/>
              <a:gd name="connsiteX6" fmla="*/ 21945 w 648340"/>
              <a:gd name="connsiteY6" fmla="*/ 241403 h 415646"/>
              <a:gd name="connsiteX7" fmla="*/ 230429 w 648340"/>
              <a:gd name="connsiteY7" fmla="*/ 296267 h 415646"/>
              <a:gd name="connsiteX8" fmla="*/ 95097 w 648340"/>
              <a:gd name="connsiteY8" fmla="*/ 197511 h 415646"/>
              <a:gd name="connsiteX9" fmla="*/ 0 w 648340"/>
              <a:gd name="connsiteY9" fmla="*/ 215799 h 415646"/>
              <a:gd name="connsiteX10" fmla="*/ 95097 w 648340"/>
              <a:gd name="connsiteY10" fmla="*/ 208484 h 415646"/>
              <a:gd name="connsiteX11" fmla="*/ 109728 w 648340"/>
              <a:gd name="connsiteY11" fmla="*/ 1 h 41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340" h="415646">
                <a:moveTo>
                  <a:pt x="109728" y="1"/>
                </a:moveTo>
                <a:cubicBezTo>
                  <a:pt x="113995" y="611"/>
                  <a:pt x="96317" y="168860"/>
                  <a:pt x="120701" y="212142"/>
                </a:cubicBezTo>
                <a:cubicBezTo>
                  <a:pt x="145085" y="255424"/>
                  <a:pt x="245059" y="251157"/>
                  <a:pt x="256032" y="259691"/>
                </a:cubicBezTo>
                <a:cubicBezTo>
                  <a:pt x="267005" y="268225"/>
                  <a:pt x="123139" y="238355"/>
                  <a:pt x="186537" y="263348"/>
                </a:cubicBezTo>
                <a:cubicBezTo>
                  <a:pt x="249935" y="288341"/>
                  <a:pt x="588264" y="391364"/>
                  <a:pt x="636422" y="409652"/>
                </a:cubicBezTo>
                <a:cubicBezTo>
                  <a:pt x="684581" y="427940"/>
                  <a:pt x="577901" y="401118"/>
                  <a:pt x="475488" y="373076"/>
                </a:cubicBezTo>
                <a:cubicBezTo>
                  <a:pt x="373075" y="345034"/>
                  <a:pt x="62788" y="254204"/>
                  <a:pt x="21945" y="241403"/>
                </a:cubicBezTo>
                <a:cubicBezTo>
                  <a:pt x="-18898" y="228602"/>
                  <a:pt x="218237" y="303582"/>
                  <a:pt x="230429" y="296267"/>
                </a:cubicBezTo>
                <a:cubicBezTo>
                  <a:pt x="242621" y="288952"/>
                  <a:pt x="133502" y="210922"/>
                  <a:pt x="95097" y="197511"/>
                </a:cubicBezTo>
                <a:cubicBezTo>
                  <a:pt x="56692" y="184100"/>
                  <a:pt x="0" y="213970"/>
                  <a:pt x="0" y="215799"/>
                </a:cubicBezTo>
                <a:cubicBezTo>
                  <a:pt x="0" y="217628"/>
                  <a:pt x="76200" y="240793"/>
                  <a:pt x="95097" y="208484"/>
                </a:cubicBezTo>
                <a:cubicBezTo>
                  <a:pt x="113994" y="176175"/>
                  <a:pt x="105461" y="-609"/>
                  <a:pt x="10972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BC85E78F-E231-CFDF-B744-E782D00E663D}"/>
              </a:ext>
            </a:extLst>
          </p:cNvPr>
          <p:cNvSpPr/>
          <p:nvPr/>
        </p:nvSpPr>
        <p:spPr>
          <a:xfrm>
            <a:off x="5851662" y="6573608"/>
            <a:ext cx="573613" cy="255962"/>
          </a:xfrm>
          <a:custGeom>
            <a:avLst/>
            <a:gdLst>
              <a:gd name="connsiteX0" fmla="*/ 22444 w 573613"/>
              <a:gd name="connsiteY0" fmla="*/ 6414 h 255962"/>
              <a:gd name="connsiteX1" fmla="*/ 73650 w 573613"/>
              <a:gd name="connsiteY1" fmla="*/ 46648 h 255962"/>
              <a:gd name="connsiteX2" fmla="*/ 563768 w 573613"/>
              <a:gd name="connsiteY2" fmla="*/ 251474 h 255962"/>
              <a:gd name="connsiteX3" fmla="*/ 413807 w 573613"/>
              <a:gd name="connsiteY3" fmla="*/ 192952 h 255962"/>
              <a:gd name="connsiteX4" fmla="*/ 124856 w 573613"/>
              <a:gd name="connsiteY4" fmla="*/ 79566 h 255962"/>
              <a:gd name="connsiteX5" fmla="*/ 274818 w 573613"/>
              <a:gd name="connsiteY5" fmla="*/ 145403 h 255962"/>
              <a:gd name="connsiteX6" fmla="*/ 22444 w 573613"/>
              <a:gd name="connsiteY6" fmla="*/ 6414 h 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613" h="255962">
                <a:moveTo>
                  <a:pt x="22444" y="6414"/>
                </a:moveTo>
                <a:cubicBezTo>
                  <a:pt x="-11084" y="-10045"/>
                  <a:pt x="-16571" y="5805"/>
                  <a:pt x="73650" y="46648"/>
                </a:cubicBezTo>
                <a:cubicBezTo>
                  <a:pt x="163871" y="87491"/>
                  <a:pt x="507075" y="227090"/>
                  <a:pt x="563768" y="251474"/>
                </a:cubicBezTo>
                <a:cubicBezTo>
                  <a:pt x="620461" y="275858"/>
                  <a:pt x="413807" y="192952"/>
                  <a:pt x="413807" y="192952"/>
                </a:cubicBezTo>
                <a:lnTo>
                  <a:pt x="124856" y="79566"/>
                </a:lnTo>
                <a:cubicBezTo>
                  <a:pt x="101691" y="71641"/>
                  <a:pt x="291277" y="155157"/>
                  <a:pt x="274818" y="145403"/>
                </a:cubicBezTo>
                <a:cubicBezTo>
                  <a:pt x="258359" y="135650"/>
                  <a:pt x="55972" y="22873"/>
                  <a:pt x="22444" y="6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F2871D1C-7B79-B68A-AFC5-04EBC720FC85}"/>
              </a:ext>
            </a:extLst>
          </p:cNvPr>
          <p:cNvSpPr/>
          <p:nvPr/>
        </p:nvSpPr>
        <p:spPr>
          <a:xfrm>
            <a:off x="7299099" y="5190124"/>
            <a:ext cx="385551" cy="1149358"/>
          </a:xfrm>
          <a:custGeom>
            <a:avLst/>
            <a:gdLst>
              <a:gd name="connsiteX0" fmla="*/ 359915 w 385551"/>
              <a:gd name="connsiteY0" fmla="*/ 10 h 1149358"/>
              <a:gd name="connsiteX1" fmla="*/ 385519 w 385551"/>
              <a:gd name="connsiteY1" fmla="*/ 570596 h 1149358"/>
              <a:gd name="connsiteX2" fmla="*/ 363573 w 385551"/>
              <a:gd name="connsiteY2" fmla="*/ 523047 h 1149358"/>
              <a:gd name="connsiteX3" fmla="*/ 297736 w 385551"/>
              <a:gd name="connsiteY3" fmla="*/ 815655 h 1149358"/>
              <a:gd name="connsiteX4" fmla="*/ 294079 w 385551"/>
              <a:gd name="connsiteY4" fmla="*/ 782737 h 1149358"/>
              <a:gd name="connsiteX5" fmla="*/ 1471 w 385551"/>
              <a:gd name="connsiteY5" fmla="*/ 1148497 h 1149358"/>
              <a:gd name="connsiteX6" fmla="*/ 188008 w 385551"/>
              <a:gd name="connsiteY6" fmla="*/ 874177 h 1149358"/>
              <a:gd name="connsiteX7" fmla="*/ 348943 w 385551"/>
              <a:gd name="connsiteY7" fmla="*/ 555966 h 1149358"/>
              <a:gd name="connsiteX8" fmla="*/ 359915 w 385551"/>
              <a:gd name="connsiteY8" fmla="*/ 10 h 114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551" h="1149358">
                <a:moveTo>
                  <a:pt x="359915" y="10"/>
                </a:moveTo>
                <a:cubicBezTo>
                  <a:pt x="366011" y="2448"/>
                  <a:pt x="384909" y="483423"/>
                  <a:pt x="385519" y="570596"/>
                </a:cubicBezTo>
                <a:cubicBezTo>
                  <a:pt x="386129" y="657769"/>
                  <a:pt x="378204" y="482204"/>
                  <a:pt x="363573" y="523047"/>
                </a:cubicBezTo>
                <a:cubicBezTo>
                  <a:pt x="348942" y="563890"/>
                  <a:pt x="309318" y="772373"/>
                  <a:pt x="297736" y="815655"/>
                </a:cubicBezTo>
                <a:cubicBezTo>
                  <a:pt x="286154" y="858937"/>
                  <a:pt x="343456" y="727263"/>
                  <a:pt x="294079" y="782737"/>
                </a:cubicBezTo>
                <a:cubicBezTo>
                  <a:pt x="244701" y="838211"/>
                  <a:pt x="19149" y="1133257"/>
                  <a:pt x="1471" y="1148497"/>
                </a:cubicBezTo>
                <a:cubicBezTo>
                  <a:pt x="-16207" y="1163737"/>
                  <a:pt x="130096" y="972932"/>
                  <a:pt x="188008" y="874177"/>
                </a:cubicBezTo>
                <a:cubicBezTo>
                  <a:pt x="245920" y="775422"/>
                  <a:pt x="322730" y="698613"/>
                  <a:pt x="348943" y="555966"/>
                </a:cubicBezTo>
                <a:cubicBezTo>
                  <a:pt x="375156" y="413319"/>
                  <a:pt x="353819" y="-2428"/>
                  <a:pt x="35991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2044F4B3-F772-649F-682C-CE2E62D9D9E4}"/>
              </a:ext>
            </a:extLst>
          </p:cNvPr>
          <p:cNvSpPr/>
          <p:nvPr/>
        </p:nvSpPr>
        <p:spPr>
          <a:xfrm>
            <a:off x="5934875" y="5794002"/>
            <a:ext cx="769839" cy="486523"/>
          </a:xfrm>
          <a:custGeom>
            <a:avLst/>
            <a:gdLst>
              <a:gd name="connsiteX0" fmla="*/ 151371 w 769839"/>
              <a:gd name="connsiteY0" fmla="*/ 14267 h 486523"/>
              <a:gd name="connsiteX1" fmla="*/ 41643 w 769839"/>
              <a:gd name="connsiteY1" fmla="*/ 295902 h 486523"/>
              <a:gd name="connsiteX2" fmla="*/ 147714 w 769839"/>
              <a:gd name="connsiteY2" fmla="*/ 343451 h 486523"/>
              <a:gd name="connsiteX3" fmla="*/ 67247 w 769839"/>
              <a:gd name="connsiteY3" fmla="*/ 398315 h 486523"/>
              <a:gd name="connsiteX4" fmla="*/ 407403 w 769839"/>
              <a:gd name="connsiteY4" fmla="*/ 416603 h 486523"/>
              <a:gd name="connsiteX5" fmla="*/ 158687 w 769839"/>
              <a:gd name="connsiteY5" fmla="*/ 486097 h 486523"/>
              <a:gd name="connsiteX6" fmla="*/ 765848 w 769839"/>
              <a:gd name="connsiteY6" fmla="*/ 380027 h 486523"/>
              <a:gd name="connsiteX7" fmla="*/ 407403 w 769839"/>
              <a:gd name="connsiteY7" fmla="*/ 445864 h 486523"/>
              <a:gd name="connsiteX8" fmla="*/ 122111 w 769839"/>
              <a:gd name="connsiteY8" fmla="*/ 376369 h 486523"/>
              <a:gd name="connsiteX9" fmla="*/ 34328 w 769839"/>
              <a:gd name="connsiteY9" fmla="*/ 369054 h 486523"/>
              <a:gd name="connsiteX10" fmla="*/ 41643 w 769839"/>
              <a:gd name="connsiteY10" fmla="*/ 380027 h 486523"/>
              <a:gd name="connsiteX11" fmla="*/ 34328 w 769839"/>
              <a:gd name="connsiteY11" fmla="*/ 284929 h 486523"/>
              <a:gd name="connsiteX12" fmla="*/ 5067 w 769839"/>
              <a:gd name="connsiteY12" fmla="*/ 328820 h 486523"/>
              <a:gd name="connsiteX13" fmla="*/ 151371 w 769839"/>
              <a:gd name="connsiteY13" fmla="*/ 69131 h 486523"/>
              <a:gd name="connsiteX14" fmla="*/ 151371 w 769839"/>
              <a:gd name="connsiteY14" fmla="*/ 14267 h 48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9839" h="486523">
                <a:moveTo>
                  <a:pt x="151371" y="14267"/>
                </a:moveTo>
                <a:cubicBezTo>
                  <a:pt x="133083" y="52062"/>
                  <a:pt x="42252" y="241038"/>
                  <a:pt x="41643" y="295902"/>
                </a:cubicBezTo>
                <a:cubicBezTo>
                  <a:pt x="41033" y="350766"/>
                  <a:pt x="143447" y="326382"/>
                  <a:pt x="147714" y="343451"/>
                </a:cubicBezTo>
                <a:cubicBezTo>
                  <a:pt x="151981" y="360520"/>
                  <a:pt x="23966" y="386123"/>
                  <a:pt x="67247" y="398315"/>
                </a:cubicBezTo>
                <a:cubicBezTo>
                  <a:pt x="110528" y="410507"/>
                  <a:pt x="392163" y="401973"/>
                  <a:pt x="407403" y="416603"/>
                </a:cubicBezTo>
                <a:cubicBezTo>
                  <a:pt x="422643" y="431233"/>
                  <a:pt x="98946" y="492193"/>
                  <a:pt x="158687" y="486097"/>
                </a:cubicBezTo>
                <a:cubicBezTo>
                  <a:pt x="218428" y="480001"/>
                  <a:pt x="724395" y="386733"/>
                  <a:pt x="765848" y="380027"/>
                </a:cubicBezTo>
                <a:cubicBezTo>
                  <a:pt x="807301" y="373322"/>
                  <a:pt x="514692" y="446474"/>
                  <a:pt x="407403" y="445864"/>
                </a:cubicBezTo>
                <a:cubicBezTo>
                  <a:pt x="300114" y="445254"/>
                  <a:pt x="184290" y="389171"/>
                  <a:pt x="122111" y="376369"/>
                </a:cubicBezTo>
                <a:cubicBezTo>
                  <a:pt x="59932" y="363567"/>
                  <a:pt x="47739" y="368444"/>
                  <a:pt x="34328" y="369054"/>
                </a:cubicBezTo>
                <a:cubicBezTo>
                  <a:pt x="20917" y="369664"/>
                  <a:pt x="41643" y="394048"/>
                  <a:pt x="41643" y="380027"/>
                </a:cubicBezTo>
                <a:cubicBezTo>
                  <a:pt x="41643" y="366006"/>
                  <a:pt x="40424" y="293464"/>
                  <a:pt x="34328" y="284929"/>
                </a:cubicBezTo>
                <a:cubicBezTo>
                  <a:pt x="28232" y="276394"/>
                  <a:pt x="-14440" y="364786"/>
                  <a:pt x="5067" y="328820"/>
                </a:cubicBezTo>
                <a:cubicBezTo>
                  <a:pt x="24574" y="292854"/>
                  <a:pt x="125768" y="117899"/>
                  <a:pt x="151371" y="69131"/>
                </a:cubicBezTo>
                <a:cubicBezTo>
                  <a:pt x="176974" y="20363"/>
                  <a:pt x="169659" y="-23528"/>
                  <a:pt x="151371" y="14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BA00DA90-1501-C7DA-D34A-09663D6ABBB1}"/>
              </a:ext>
            </a:extLst>
          </p:cNvPr>
          <p:cNvSpPr/>
          <p:nvPr/>
        </p:nvSpPr>
        <p:spPr>
          <a:xfrm>
            <a:off x="6708026" y="4885340"/>
            <a:ext cx="32122" cy="681126"/>
          </a:xfrm>
          <a:custGeom>
            <a:avLst/>
            <a:gdLst>
              <a:gd name="connsiteX0" fmla="*/ 12 w 32122"/>
              <a:gd name="connsiteY0" fmla="*/ 1214 h 681126"/>
              <a:gd name="connsiteX1" fmla="*/ 25616 w 32122"/>
              <a:gd name="connsiteY1" fmla="*/ 674212 h 681126"/>
              <a:gd name="connsiteX2" fmla="*/ 29273 w 32122"/>
              <a:gd name="connsiteY2" fmla="*/ 359658 h 681126"/>
              <a:gd name="connsiteX3" fmla="*/ 29273 w 32122"/>
              <a:gd name="connsiteY3" fmla="*/ 505962 h 681126"/>
              <a:gd name="connsiteX4" fmla="*/ 12 w 32122"/>
              <a:gd name="connsiteY4" fmla="*/ 1214 h 68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22" h="681126">
                <a:moveTo>
                  <a:pt x="12" y="1214"/>
                </a:moveTo>
                <a:cubicBezTo>
                  <a:pt x="-597" y="29256"/>
                  <a:pt x="20739" y="614471"/>
                  <a:pt x="25616" y="674212"/>
                </a:cubicBezTo>
                <a:cubicBezTo>
                  <a:pt x="30493" y="733953"/>
                  <a:pt x="28664" y="387700"/>
                  <a:pt x="29273" y="359658"/>
                </a:cubicBezTo>
                <a:cubicBezTo>
                  <a:pt x="29882" y="331616"/>
                  <a:pt x="35369" y="572408"/>
                  <a:pt x="29273" y="505962"/>
                </a:cubicBezTo>
                <a:cubicBezTo>
                  <a:pt x="23177" y="439516"/>
                  <a:pt x="621" y="-26828"/>
                  <a:pt x="12" y="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95806FF8-15F0-20D6-C001-EB82DA3DDDF2}"/>
              </a:ext>
            </a:extLst>
          </p:cNvPr>
          <p:cNvSpPr/>
          <p:nvPr/>
        </p:nvSpPr>
        <p:spPr>
          <a:xfrm>
            <a:off x="6860292" y="4975257"/>
            <a:ext cx="185788" cy="760340"/>
          </a:xfrm>
          <a:custGeom>
            <a:avLst/>
            <a:gdLst>
              <a:gd name="connsiteX0" fmla="*/ 184246 w 185788"/>
              <a:gd name="connsiteY0" fmla="*/ 2737 h 760340"/>
              <a:gd name="connsiteX1" fmla="*/ 1366 w 185788"/>
              <a:gd name="connsiteY1" fmla="*/ 756202 h 760340"/>
              <a:gd name="connsiteX2" fmla="*/ 100121 w 185788"/>
              <a:gd name="connsiteY2" fmla="*/ 313633 h 760340"/>
              <a:gd name="connsiteX3" fmla="*/ 89148 w 185788"/>
              <a:gd name="connsiteY3" fmla="*/ 496513 h 760340"/>
              <a:gd name="connsiteX4" fmla="*/ 184246 w 185788"/>
              <a:gd name="connsiteY4" fmla="*/ 2737 h 7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88" h="760340">
                <a:moveTo>
                  <a:pt x="184246" y="2737"/>
                </a:moveTo>
                <a:cubicBezTo>
                  <a:pt x="169616" y="46018"/>
                  <a:pt x="15387" y="704386"/>
                  <a:pt x="1366" y="756202"/>
                </a:cubicBezTo>
                <a:cubicBezTo>
                  <a:pt x="-12655" y="808018"/>
                  <a:pt x="85491" y="356914"/>
                  <a:pt x="100121" y="313633"/>
                </a:cubicBezTo>
                <a:cubicBezTo>
                  <a:pt x="114751" y="270352"/>
                  <a:pt x="73298" y="550158"/>
                  <a:pt x="89148" y="496513"/>
                </a:cubicBezTo>
                <a:cubicBezTo>
                  <a:pt x="104997" y="442868"/>
                  <a:pt x="198876" y="-40544"/>
                  <a:pt x="184246" y="2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33F04888-5B27-7997-C53F-FD2E709739B0}"/>
              </a:ext>
            </a:extLst>
          </p:cNvPr>
          <p:cNvSpPr/>
          <p:nvPr/>
        </p:nvSpPr>
        <p:spPr>
          <a:xfrm>
            <a:off x="6827467" y="5282182"/>
            <a:ext cx="577111" cy="626830"/>
          </a:xfrm>
          <a:custGeom>
            <a:avLst/>
            <a:gdLst>
              <a:gd name="connsiteX0" fmla="*/ 575515 w 577111"/>
              <a:gd name="connsiteY0" fmla="*/ 3050 h 626830"/>
              <a:gd name="connsiteX1" fmla="*/ 4930 w 577111"/>
              <a:gd name="connsiteY1" fmla="*/ 621184 h 626830"/>
              <a:gd name="connsiteX2" fmla="*/ 290223 w 577111"/>
              <a:gd name="connsiteY2" fmla="*/ 317604 h 626830"/>
              <a:gd name="connsiteX3" fmla="*/ 132946 w 577111"/>
              <a:gd name="connsiteY3" fmla="*/ 460250 h 626830"/>
              <a:gd name="connsiteX4" fmla="*/ 308511 w 577111"/>
              <a:gd name="connsiteY4" fmla="*/ 226164 h 626830"/>
              <a:gd name="connsiteX5" fmla="*/ 180495 w 577111"/>
              <a:gd name="connsiteY5" fmla="*/ 376125 h 626830"/>
              <a:gd name="connsiteX6" fmla="*/ 575515 w 577111"/>
              <a:gd name="connsiteY6" fmla="*/ 3050 h 62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111" h="626830">
                <a:moveTo>
                  <a:pt x="575515" y="3050"/>
                </a:moveTo>
                <a:cubicBezTo>
                  <a:pt x="546254" y="43893"/>
                  <a:pt x="52479" y="568758"/>
                  <a:pt x="4930" y="621184"/>
                </a:cubicBezTo>
                <a:cubicBezTo>
                  <a:pt x="-42619" y="673610"/>
                  <a:pt x="268887" y="344426"/>
                  <a:pt x="290223" y="317604"/>
                </a:cubicBezTo>
                <a:cubicBezTo>
                  <a:pt x="311559" y="290782"/>
                  <a:pt x="129898" y="475490"/>
                  <a:pt x="132946" y="460250"/>
                </a:cubicBezTo>
                <a:cubicBezTo>
                  <a:pt x="135994" y="445010"/>
                  <a:pt x="300586" y="240185"/>
                  <a:pt x="308511" y="226164"/>
                </a:cubicBezTo>
                <a:cubicBezTo>
                  <a:pt x="316436" y="212143"/>
                  <a:pt x="138433" y="407824"/>
                  <a:pt x="180495" y="376125"/>
                </a:cubicBezTo>
                <a:cubicBezTo>
                  <a:pt x="222557" y="344426"/>
                  <a:pt x="604776" y="-37793"/>
                  <a:pt x="575515" y="3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D9053F8B-A91A-BCC9-F439-2937A222A3D3}"/>
              </a:ext>
            </a:extLst>
          </p:cNvPr>
          <p:cNvSpPr/>
          <p:nvPr/>
        </p:nvSpPr>
        <p:spPr>
          <a:xfrm>
            <a:off x="6794971" y="5902068"/>
            <a:ext cx="422547" cy="263067"/>
          </a:xfrm>
          <a:custGeom>
            <a:avLst/>
            <a:gdLst>
              <a:gd name="connsiteX0" fmla="*/ 4507 w 422547"/>
              <a:gd name="connsiteY0" fmla="*/ 4956 h 263067"/>
              <a:gd name="connsiteX1" fmla="*/ 139839 w 422547"/>
              <a:gd name="connsiteY1" fmla="*/ 246358 h 263067"/>
              <a:gd name="connsiteX2" fmla="*/ 99605 w 422547"/>
              <a:gd name="connsiteY2" fmla="*/ 242700 h 263067"/>
              <a:gd name="connsiteX3" fmla="*/ 421474 w 422547"/>
              <a:gd name="connsiteY3" fmla="*/ 260988 h 263067"/>
              <a:gd name="connsiteX4" fmla="*/ 198360 w 422547"/>
              <a:gd name="connsiteY4" fmla="*/ 242700 h 263067"/>
              <a:gd name="connsiteX5" fmla="*/ 48399 w 422547"/>
              <a:gd name="connsiteY5" fmla="*/ 96396 h 263067"/>
              <a:gd name="connsiteX6" fmla="*/ 4507 w 422547"/>
              <a:gd name="connsiteY6" fmla="*/ 4956 h 26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547" h="263067">
                <a:moveTo>
                  <a:pt x="4507" y="4956"/>
                </a:moveTo>
                <a:cubicBezTo>
                  <a:pt x="19747" y="29950"/>
                  <a:pt x="123989" y="206734"/>
                  <a:pt x="139839" y="246358"/>
                </a:cubicBezTo>
                <a:cubicBezTo>
                  <a:pt x="155689" y="285982"/>
                  <a:pt x="99605" y="242700"/>
                  <a:pt x="99605" y="242700"/>
                </a:cubicBezTo>
                <a:lnTo>
                  <a:pt x="421474" y="260988"/>
                </a:lnTo>
                <a:cubicBezTo>
                  <a:pt x="437933" y="260988"/>
                  <a:pt x="260539" y="270132"/>
                  <a:pt x="198360" y="242700"/>
                </a:cubicBezTo>
                <a:cubicBezTo>
                  <a:pt x="136181" y="215268"/>
                  <a:pt x="81927" y="137239"/>
                  <a:pt x="48399" y="96396"/>
                </a:cubicBezTo>
                <a:cubicBezTo>
                  <a:pt x="14871" y="55553"/>
                  <a:pt x="-10733" y="-20038"/>
                  <a:pt x="4507" y="4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7104E0CD-5BB6-9290-E11C-CEC9B71190CA}"/>
              </a:ext>
            </a:extLst>
          </p:cNvPr>
          <p:cNvSpPr/>
          <p:nvPr/>
        </p:nvSpPr>
        <p:spPr>
          <a:xfrm>
            <a:off x="6342200" y="6528081"/>
            <a:ext cx="651292" cy="37322"/>
          </a:xfrm>
          <a:custGeom>
            <a:avLst/>
            <a:gdLst>
              <a:gd name="connsiteX0" fmla="*/ 78 w 651292"/>
              <a:gd name="connsiteY0" fmla="*/ 37311 h 37322"/>
              <a:gd name="connsiteX1" fmla="*/ 387784 w 651292"/>
              <a:gd name="connsiteY1" fmla="*/ 8050 h 37322"/>
              <a:gd name="connsiteX2" fmla="*/ 651131 w 651292"/>
              <a:gd name="connsiteY2" fmla="*/ 735 h 37322"/>
              <a:gd name="connsiteX3" fmla="*/ 420702 w 651292"/>
              <a:gd name="connsiteY3" fmla="*/ 4393 h 37322"/>
              <a:gd name="connsiteX4" fmla="*/ 78 w 651292"/>
              <a:gd name="connsiteY4" fmla="*/ 37311 h 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292" h="37322">
                <a:moveTo>
                  <a:pt x="78" y="37311"/>
                </a:moveTo>
                <a:cubicBezTo>
                  <a:pt x="-5408" y="37920"/>
                  <a:pt x="279275" y="14146"/>
                  <a:pt x="387784" y="8050"/>
                </a:cubicBezTo>
                <a:cubicBezTo>
                  <a:pt x="496293" y="1954"/>
                  <a:pt x="645645" y="1344"/>
                  <a:pt x="651131" y="735"/>
                </a:cubicBezTo>
                <a:cubicBezTo>
                  <a:pt x="656617" y="126"/>
                  <a:pt x="521286" y="-1703"/>
                  <a:pt x="420702" y="4393"/>
                </a:cubicBezTo>
                <a:cubicBezTo>
                  <a:pt x="320118" y="10489"/>
                  <a:pt x="5564" y="36702"/>
                  <a:pt x="78" y="37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F17DA4C1-9316-4854-47CD-1E4511A77462}"/>
              </a:ext>
            </a:extLst>
          </p:cNvPr>
          <p:cNvSpPr/>
          <p:nvPr/>
        </p:nvSpPr>
        <p:spPr>
          <a:xfrm>
            <a:off x="6541495" y="6159391"/>
            <a:ext cx="607963" cy="313780"/>
          </a:xfrm>
          <a:custGeom>
            <a:avLst/>
            <a:gdLst>
              <a:gd name="connsiteX0" fmla="*/ 148255 w 607963"/>
              <a:gd name="connsiteY0" fmla="*/ 7 h 313780"/>
              <a:gd name="connsiteX1" fmla="*/ 104364 w 607963"/>
              <a:gd name="connsiteY1" fmla="*/ 186545 h 313780"/>
              <a:gd name="connsiteX2" fmla="*/ 320163 w 607963"/>
              <a:gd name="connsiteY2" fmla="*/ 292615 h 313780"/>
              <a:gd name="connsiteX3" fmla="*/ 133625 w 607963"/>
              <a:gd name="connsiteY3" fmla="*/ 299931 h 313780"/>
              <a:gd name="connsiteX4" fmla="*/ 598140 w 607963"/>
              <a:gd name="connsiteY4" fmla="*/ 296273 h 313780"/>
              <a:gd name="connsiteX5" fmla="*/ 444521 w 607963"/>
              <a:gd name="connsiteY5" fmla="*/ 208491 h 313780"/>
              <a:gd name="connsiteX6" fmla="*/ 375027 w 607963"/>
              <a:gd name="connsiteY6" fmla="*/ 95105 h 313780"/>
              <a:gd name="connsiteX7" fmla="*/ 572537 w 607963"/>
              <a:gd name="connsiteY7" fmla="*/ 296273 h 313780"/>
              <a:gd name="connsiteX8" fmla="*/ 283587 w 607963"/>
              <a:gd name="connsiteY8" fmla="*/ 292615 h 313780"/>
              <a:gd name="connsiteX9" fmla="*/ 1951 w 607963"/>
              <a:gd name="connsiteY9" fmla="*/ 201175 h 313780"/>
              <a:gd name="connsiteX10" fmla="*/ 155571 w 607963"/>
              <a:gd name="connsiteY10" fmla="*/ 241409 h 313780"/>
              <a:gd name="connsiteX11" fmla="*/ 89734 w 607963"/>
              <a:gd name="connsiteY11" fmla="*/ 179230 h 313780"/>
              <a:gd name="connsiteX12" fmla="*/ 148255 w 607963"/>
              <a:gd name="connsiteY12" fmla="*/ 7 h 31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7963" h="313780">
                <a:moveTo>
                  <a:pt x="148255" y="7"/>
                </a:moveTo>
                <a:cubicBezTo>
                  <a:pt x="150693" y="1226"/>
                  <a:pt x="75713" y="137777"/>
                  <a:pt x="104364" y="186545"/>
                </a:cubicBezTo>
                <a:cubicBezTo>
                  <a:pt x="133015" y="235313"/>
                  <a:pt x="315286" y="273717"/>
                  <a:pt x="320163" y="292615"/>
                </a:cubicBezTo>
                <a:cubicBezTo>
                  <a:pt x="325040" y="311513"/>
                  <a:pt x="133625" y="299931"/>
                  <a:pt x="133625" y="299931"/>
                </a:cubicBezTo>
                <a:cubicBezTo>
                  <a:pt x="179954" y="300541"/>
                  <a:pt x="546324" y="311513"/>
                  <a:pt x="598140" y="296273"/>
                </a:cubicBezTo>
                <a:cubicBezTo>
                  <a:pt x="649956" y="281033"/>
                  <a:pt x="481707" y="242019"/>
                  <a:pt x="444521" y="208491"/>
                </a:cubicBezTo>
                <a:cubicBezTo>
                  <a:pt x="407336" y="174963"/>
                  <a:pt x="353691" y="80475"/>
                  <a:pt x="375027" y="95105"/>
                </a:cubicBezTo>
                <a:cubicBezTo>
                  <a:pt x="396363" y="109735"/>
                  <a:pt x="587777" y="263355"/>
                  <a:pt x="572537" y="296273"/>
                </a:cubicBezTo>
                <a:cubicBezTo>
                  <a:pt x="557297" y="329191"/>
                  <a:pt x="378685" y="308465"/>
                  <a:pt x="283587" y="292615"/>
                </a:cubicBezTo>
                <a:cubicBezTo>
                  <a:pt x="188489" y="276765"/>
                  <a:pt x="23287" y="209709"/>
                  <a:pt x="1951" y="201175"/>
                </a:cubicBezTo>
                <a:cubicBezTo>
                  <a:pt x="-19385" y="192641"/>
                  <a:pt x="140941" y="245066"/>
                  <a:pt x="155571" y="241409"/>
                </a:cubicBezTo>
                <a:cubicBezTo>
                  <a:pt x="170201" y="237752"/>
                  <a:pt x="95220" y="214587"/>
                  <a:pt x="89734" y="179230"/>
                </a:cubicBezTo>
                <a:cubicBezTo>
                  <a:pt x="84248" y="143873"/>
                  <a:pt x="145817" y="-1212"/>
                  <a:pt x="14825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544E9FFA-569F-DA1E-8939-522C88BF4B2E}"/>
              </a:ext>
            </a:extLst>
          </p:cNvPr>
          <p:cNvSpPr/>
          <p:nvPr/>
        </p:nvSpPr>
        <p:spPr>
          <a:xfrm>
            <a:off x="7315115" y="5721318"/>
            <a:ext cx="22089" cy="311641"/>
          </a:xfrm>
          <a:custGeom>
            <a:avLst/>
            <a:gdLst>
              <a:gd name="connsiteX0" fmla="*/ 85 w 22089"/>
              <a:gd name="connsiteY0" fmla="*/ 6484 h 311641"/>
              <a:gd name="connsiteX1" fmla="*/ 14715 w 22089"/>
              <a:gd name="connsiteY1" fmla="*/ 310064 h 311641"/>
              <a:gd name="connsiteX2" fmla="*/ 22031 w 22089"/>
              <a:gd name="connsiteY2" fmla="*/ 119869 h 311641"/>
              <a:gd name="connsiteX3" fmla="*/ 85 w 22089"/>
              <a:gd name="connsiteY3" fmla="*/ 6484 h 31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89" h="311641">
                <a:moveTo>
                  <a:pt x="85" y="6484"/>
                </a:moveTo>
                <a:cubicBezTo>
                  <a:pt x="-1134" y="38183"/>
                  <a:pt x="11057" y="291166"/>
                  <a:pt x="14715" y="310064"/>
                </a:cubicBezTo>
                <a:cubicBezTo>
                  <a:pt x="18373" y="328962"/>
                  <a:pt x="22640" y="172904"/>
                  <a:pt x="22031" y="119869"/>
                </a:cubicBezTo>
                <a:cubicBezTo>
                  <a:pt x="21422" y="66834"/>
                  <a:pt x="1304" y="-25215"/>
                  <a:pt x="85" y="6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1710D748-1471-C17C-AF4B-A712027D7E3F}"/>
              </a:ext>
            </a:extLst>
          </p:cNvPr>
          <p:cNvSpPr/>
          <p:nvPr/>
        </p:nvSpPr>
        <p:spPr>
          <a:xfrm>
            <a:off x="7680772" y="5049433"/>
            <a:ext cx="298853" cy="814872"/>
          </a:xfrm>
          <a:custGeom>
            <a:avLst/>
            <a:gdLst>
              <a:gd name="connsiteX0" fmla="*/ 128204 w 298853"/>
              <a:gd name="connsiteY0" fmla="*/ 111441 h 814872"/>
              <a:gd name="connsiteX1" fmla="*/ 230617 w 298853"/>
              <a:gd name="connsiteY1" fmla="*/ 144359 h 814872"/>
              <a:gd name="connsiteX2" fmla="*/ 263535 w 298853"/>
              <a:gd name="connsiteY2" fmla="*/ 1713 h 814872"/>
              <a:gd name="connsiteX3" fmla="*/ 296454 w 298853"/>
              <a:gd name="connsiteY3" fmla="*/ 257745 h 814872"/>
              <a:gd name="connsiteX4" fmla="*/ 194041 w 298853"/>
              <a:gd name="connsiteY4" fmla="*/ 440625 h 814872"/>
              <a:gd name="connsiteX5" fmla="*/ 252562 w 298853"/>
              <a:gd name="connsiteY5" fmla="*/ 360157 h 814872"/>
              <a:gd name="connsiteX6" fmla="*/ 188 w 298853"/>
              <a:gd name="connsiteY6" fmla="*/ 813700 h 814872"/>
              <a:gd name="connsiteX7" fmla="*/ 212329 w 298853"/>
              <a:gd name="connsiteY7" fmla="*/ 484516 h 814872"/>
              <a:gd name="connsiteX8" fmla="*/ 267193 w 298853"/>
              <a:gd name="connsiteY8" fmla="*/ 272375 h 814872"/>
              <a:gd name="connsiteX9" fmla="*/ 278166 w 298853"/>
              <a:gd name="connsiteY9" fmla="*/ 338212 h 814872"/>
              <a:gd name="connsiteX10" fmla="*/ 270850 w 298853"/>
              <a:gd name="connsiteY10" fmla="*/ 126071 h 814872"/>
              <a:gd name="connsiteX11" fmla="*/ 270850 w 298853"/>
              <a:gd name="connsiteY11" fmla="*/ 137044 h 814872"/>
              <a:gd name="connsiteX12" fmla="*/ 128204 w 298853"/>
              <a:gd name="connsiteY12" fmla="*/ 111441 h 81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853" h="814872">
                <a:moveTo>
                  <a:pt x="128204" y="111441"/>
                </a:moveTo>
                <a:cubicBezTo>
                  <a:pt x="121499" y="112660"/>
                  <a:pt x="208062" y="162647"/>
                  <a:pt x="230617" y="144359"/>
                </a:cubicBezTo>
                <a:cubicBezTo>
                  <a:pt x="253172" y="126071"/>
                  <a:pt x="252562" y="-17185"/>
                  <a:pt x="263535" y="1713"/>
                </a:cubicBezTo>
                <a:cubicBezTo>
                  <a:pt x="274508" y="20611"/>
                  <a:pt x="308036" y="184593"/>
                  <a:pt x="296454" y="257745"/>
                </a:cubicBezTo>
                <a:cubicBezTo>
                  <a:pt x="284872" y="330897"/>
                  <a:pt x="201356" y="423556"/>
                  <a:pt x="194041" y="440625"/>
                </a:cubicBezTo>
                <a:cubicBezTo>
                  <a:pt x="186726" y="457694"/>
                  <a:pt x="284871" y="297978"/>
                  <a:pt x="252562" y="360157"/>
                </a:cubicBezTo>
                <a:cubicBezTo>
                  <a:pt x="220253" y="422336"/>
                  <a:pt x="6893" y="792974"/>
                  <a:pt x="188" y="813700"/>
                </a:cubicBezTo>
                <a:cubicBezTo>
                  <a:pt x="-6518" y="834427"/>
                  <a:pt x="167828" y="574737"/>
                  <a:pt x="212329" y="484516"/>
                </a:cubicBezTo>
                <a:cubicBezTo>
                  <a:pt x="256830" y="394295"/>
                  <a:pt x="256220" y="296759"/>
                  <a:pt x="267193" y="272375"/>
                </a:cubicBezTo>
                <a:cubicBezTo>
                  <a:pt x="278166" y="247991"/>
                  <a:pt x="277557" y="362596"/>
                  <a:pt x="278166" y="338212"/>
                </a:cubicBezTo>
                <a:cubicBezTo>
                  <a:pt x="278775" y="313828"/>
                  <a:pt x="272069" y="159599"/>
                  <a:pt x="270850" y="126071"/>
                </a:cubicBezTo>
                <a:cubicBezTo>
                  <a:pt x="269631" y="92543"/>
                  <a:pt x="291576" y="138873"/>
                  <a:pt x="270850" y="137044"/>
                </a:cubicBezTo>
                <a:cubicBezTo>
                  <a:pt x="250124" y="135215"/>
                  <a:pt x="134909" y="110222"/>
                  <a:pt x="128204" y="111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F1C18CA7-6CE3-6BE2-3E54-0FC82C297286}"/>
              </a:ext>
            </a:extLst>
          </p:cNvPr>
          <p:cNvSpPr/>
          <p:nvPr/>
        </p:nvSpPr>
        <p:spPr>
          <a:xfrm>
            <a:off x="2161170" y="2277315"/>
            <a:ext cx="717479" cy="476927"/>
          </a:xfrm>
          <a:custGeom>
            <a:avLst/>
            <a:gdLst>
              <a:gd name="connsiteX0" fmla="*/ 717361 w 717479"/>
              <a:gd name="connsiteY0" fmla="*/ 476858 h 476927"/>
              <a:gd name="connsiteX1" fmla="*/ 55336 w 717479"/>
              <a:gd name="connsiteY1" fmla="*/ 367130 h 476927"/>
              <a:gd name="connsiteX2" fmla="*/ 44363 w 717479"/>
              <a:gd name="connsiteY2" fmla="*/ 392733 h 476927"/>
              <a:gd name="connsiteX3" fmla="*/ 113857 w 717479"/>
              <a:gd name="connsiteY3" fmla="*/ 1370 h 476927"/>
              <a:gd name="connsiteX4" fmla="*/ 18760 w 717479"/>
              <a:gd name="connsiteY4" fmla="*/ 264717 h 476927"/>
              <a:gd name="connsiteX5" fmla="*/ 168721 w 717479"/>
              <a:gd name="connsiteY5" fmla="*/ 304951 h 476927"/>
              <a:gd name="connsiteX6" fmla="*/ 110200 w 717479"/>
              <a:gd name="connsiteY6" fmla="*/ 348842 h 476927"/>
              <a:gd name="connsiteX7" fmla="*/ 717361 w 717479"/>
              <a:gd name="connsiteY7" fmla="*/ 476858 h 4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479" h="476927">
                <a:moveTo>
                  <a:pt x="717361" y="476858"/>
                </a:moveTo>
                <a:cubicBezTo>
                  <a:pt x="708217" y="479906"/>
                  <a:pt x="167502" y="381151"/>
                  <a:pt x="55336" y="367130"/>
                </a:cubicBezTo>
                <a:cubicBezTo>
                  <a:pt x="-56830" y="353109"/>
                  <a:pt x="34610" y="453693"/>
                  <a:pt x="44363" y="392733"/>
                </a:cubicBezTo>
                <a:cubicBezTo>
                  <a:pt x="54116" y="331773"/>
                  <a:pt x="118124" y="22706"/>
                  <a:pt x="113857" y="1370"/>
                </a:cubicBezTo>
                <a:cubicBezTo>
                  <a:pt x="109590" y="-19966"/>
                  <a:pt x="9616" y="214120"/>
                  <a:pt x="18760" y="264717"/>
                </a:cubicBezTo>
                <a:cubicBezTo>
                  <a:pt x="27904" y="315314"/>
                  <a:pt x="153481" y="290930"/>
                  <a:pt x="168721" y="304951"/>
                </a:cubicBezTo>
                <a:cubicBezTo>
                  <a:pt x="183961" y="318972"/>
                  <a:pt x="16322" y="317143"/>
                  <a:pt x="110200" y="348842"/>
                </a:cubicBezTo>
                <a:cubicBezTo>
                  <a:pt x="204078" y="380541"/>
                  <a:pt x="726505" y="473810"/>
                  <a:pt x="717361" y="476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C222E995-9DD5-CF4B-1534-C9E09380D3CF}"/>
              </a:ext>
            </a:extLst>
          </p:cNvPr>
          <p:cNvSpPr/>
          <p:nvPr/>
        </p:nvSpPr>
        <p:spPr>
          <a:xfrm>
            <a:off x="2493964" y="1733844"/>
            <a:ext cx="640683" cy="940654"/>
          </a:xfrm>
          <a:custGeom>
            <a:avLst/>
            <a:gdLst>
              <a:gd name="connsiteX0" fmla="*/ 640599 w 640683"/>
              <a:gd name="connsiteY0" fmla="*/ 939862 h 940654"/>
              <a:gd name="connsiteX1" fmla="*/ 77329 w 640683"/>
              <a:gd name="connsiteY1" fmla="*/ 793558 h 940654"/>
              <a:gd name="connsiteX2" fmla="*/ 22465 w 640683"/>
              <a:gd name="connsiteY2" fmla="*/ 435113 h 940654"/>
              <a:gd name="connsiteX3" fmla="*/ 11492 w 640683"/>
              <a:gd name="connsiteY3" fmla="*/ 548498 h 940654"/>
              <a:gd name="connsiteX4" fmla="*/ 62698 w 640683"/>
              <a:gd name="connsiteY4" fmla="*/ 3516 h 940654"/>
              <a:gd name="connsiteX5" fmla="*/ 7834 w 640683"/>
              <a:gd name="connsiteY5" fmla="*/ 329042 h 940654"/>
              <a:gd name="connsiteX6" fmla="*/ 33438 w 640683"/>
              <a:gd name="connsiteY6" fmla="*/ 625308 h 940654"/>
              <a:gd name="connsiteX7" fmla="*/ 62698 w 640683"/>
              <a:gd name="connsiteY7" fmla="*/ 735036 h 940654"/>
              <a:gd name="connsiteX8" fmla="*/ 33438 w 640683"/>
              <a:gd name="connsiteY8" fmla="*/ 738694 h 940654"/>
              <a:gd name="connsiteX9" fmla="*/ 640599 w 640683"/>
              <a:gd name="connsiteY9" fmla="*/ 939862 h 94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683" h="940654">
                <a:moveTo>
                  <a:pt x="640599" y="939862"/>
                </a:moveTo>
                <a:cubicBezTo>
                  <a:pt x="647914" y="949006"/>
                  <a:pt x="180351" y="877683"/>
                  <a:pt x="77329" y="793558"/>
                </a:cubicBezTo>
                <a:cubicBezTo>
                  <a:pt x="-25693" y="709433"/>
                  <a:pt x="33438" y="475956"/>
                  <a:pt x="22465" y="435113"/>
                </a:cubicBezTo>
                <a:cubicBezTo>
                  <a:pt x="11492" y="394270"/>
                  <a:pt x="4787" y="620431"/>
                  <a:pt x="11492" y="548498"/>
                </a:cubicBezTo>
                <a:cubicBezTo>
                  <a:pt x="18197" y="476565"/>
                  <a:pt x="63308" y="40092"/>
                  <a:pt x="62698" y="3516"/>
                </a:cubicBezTo>
                <a:cubicBezTo>
                  <a:pt x="62088" y="-33060"/>
                  <a:pt x="12711" y="225410"/>
                  <a:pt x="7834" y="329042"/>
                </a:cubicBezTo>
                <a:cubicBezTo>
                  <a:pt x="2957" y="432674"/>
                  <a:pt x="24294" y="557642"/>
                  <a:pt x="33438" y="625308"/>
                </a:cubicBezTo>
                <a:cubicBezTo>
                  <a:pt x="42582" y="692974"/>
                  <a:pt x="62698" y="716138"/>
                  <a:pt x="62698" y="735036"/>
                </a:cubicBezTo>
                <a:cubicBezTo>
                  <a:pt x="62698" y="753934"/>
                  <a:pt x="-56173" y="700899"/>
                  <a:pt x="33438" y="738694"/>
                </a:cubicBezTo>
                <a:cubicBezTo>
                  <a:pt x="123049" y="776489"/>
                  <a:pt x="633284" y="930718"/>
                  <a:pt x="640599" y="939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AEECF8A7-E335-EB3A-47B8-F946B7BCE7F5}"/>
              </a:ext>
            </a:extLst>
          </p:cNvPr>
          <p:cNvSpPr/>
          <p:nvPr/>
        </p:nvSpPr>
        <p:spPr>
          <a:xfrm>
            <a:off x="2288820" y="2849019"/>
            <a:ext cx="470591" cy="52313"/>
          </a:xfrm>
          <a:custGeom>
            <a:avLst/>
            <a:gdLst>
              <a:gd name="connsiteX0" fmla="*/ 469010 w 470591"/>
              <a:gd name="connsiteY0" fmla="*/ 22197 h 52313"/>
              <a:gd name="connsiteX1" fmla="*/ 8153 w 470591"/>
              <a:gd name="connsiteY1" fmla="*/ 51458 h 52313"/>
              <a:gd name="connsiteX2" fmla="*/ 165430 w 470591"/>
              <a:gd name="connsiteY2" fmla="*/ 44143 h 52313"/>
              <a:gd name="connsiteX3" fmla="*/ 48386 w 470591"/>
              <a:gd name="connsiteY3" fmla="*/ 40485 h 52313"/>
              <a:gd name="connsiteX4" fmla="*/ 154457 w 470591"/>
              <a:gd name="connsiteY4" fmla="*/ 251 h 52313"/>
              <a:gd name="connsiteX5" fmla="*/ 469010 w 470591"/>
              <a:gd name="connsiteY5" fmla="*/ 22197 h 5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591" h="52313">
                <a:moveTo>
                  <a:pt x="469010" y="22197"/>
                </a:moveTo>
                <a:cubicBezTo>
                  <a:pt x="444626" y="30731"/>
                  <a:pt x="58750" y="47800"/>
                  <a:pt x="8153" y="51458"/>
                </a:cubicBezTo>
                <a:cubicBezTo>
                  <a:pt x="-42444" y="55116"/>
                  <a:pt x="158724" y="45972"/>
                  <a:pt x="165430" y="44143"/>
                </a:cubicBezTo>
                <a:cubicBezTo>
                  <a:pt x="172136" y="42314"/>
                  <a:pt x="50215" y="47800"/>
                  <a:pt x="48386" y="40485"/>
                </a:cubicBezTo>
                <a:cubicBezTo>
                  <a:pt x="46557" y="33170"/>
                  <a:pt x="80086" y="2689"/>
                  <a:pt x="154457" y="251"/>
                </a:cubicBezTo>
                <a:cubicBezTo>
                  <a:pt x="228828" y="-2187"/>
                  <a:pt x="493394" y="13663"/>
                  <a:pt x="469010" y="22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8271ABCA-A37A-0948-D213-53F6CB658B14}"/>
              </a:ext>
            </a:extLst>
          </p:cNvPr>
          <p:cNvSpPr/>
          <p:nvPr/>
        </p:nvSpPr>
        <p:spPr>
          <a:xfrm>
            <a:off x="1980666" y="2704243"/>
            <a:ext cx="240714" cy="923737"/>
          </a:xfrm>
          <a:custGeom>
            <a:avLst/>
            <a:gdLst>
              <a:gd name="connsiteX0" fmla="*/ 239497 w 240714"/>
              <a:gd name="connsiteY0" fmla="*/ 6039 h 923737"/>
              <a:gd name="connsiteX1" fmla="*/ 1753 w 240714"/>
              <a:gd name="connsiteY1" fmla="*/ 916781 h 923737"/>
              <a:gd name="connsiteX2" fmla="*/ 129769 w 240714"/>
              <a:gd name="connsiteY2" fmla="*/ 430320 h 923737"/>
              <a:gd name="connsiteX3" fmla="*/ 96851 w 240714"/>
              <a:gd name="connsiteY3" fmla="*/ 514445 h 923737"/>
              <a:gd name="connsiteX4" fmla="*/ 239497 w 240714"/>
              <a:gd name="connsiteY4" fmla="*/ 6039 h 92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14" h="923737">
                <a:moveTo>
                  <a:pt x="239497" y="6039"/>
                </a:moveTo>
                <a:cubicBezTo>
                  <a:pt x="223647" y="73095"/>
                  <a:pt x="20041" y="846068"/>
                  <a:pt x="1753" y="916781"/>
                </a:cubicBezTo>
                <a:cubicBezTo>
                  <a:pt x="-16535" y="987495"/>
                  <a:pt x="113919" y="497376"/>
                  <a:pt x="129769" y="430320"/>
                </a:cubicBezTo>
                <a:cubicBezTo>
                  <a:pt x="145619" y="363264"/>
                  <a:pt x="82220" y="577843"/>
                  <a:pt x="96851" y="514445"/>
                </a:cubicBezTo>
                <a:cubicBezTo>
                  <a:pt x="111481" y="451047"/>
                  <a:pt x="255347" y="-61017"/>
                  <a:pt x="239497" y="6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33DCCF04-9D7C-E5F7-4FC2-F72E4FAE53A1}"/>
              </a:ext>
            </a:extLst>
          </p:cNvPr>
          <p:cNvSpPr/>
          <p:nvPr/>
        </p:nvSpPr>
        <p:spPr>
          <a:xfrm>
            <a:off x="5750364" y="4083245"/>
            <a:ext cx="152697" cy="1532680"/>
          </a:xfrm>
          <a:custGeom>
            <a:avLst/>
            <a:gdLst>
              <a:gd name="connsiteX0" fmla="*/ 35959 w 152697"/>
              <a:gd name="connsiteY0" fmla="*/ 112022 h 1532680"/>
              <a:gd name="connsiteX1" fmla="*/ 127399 w 152697"/>
              <a:gd name="connsiteY1" fmla="*/ 763075 h 1532680"/>
              <a:gd name="connsiteX2" fmla="*/ 149345 w 152697"/>
              <a:gd name="connsiteY2" fmla="*/ 711869 h 1532680"/>
              <a:gd name="connsiteX3" fmla="*/ 68878 w 152697"/>
              <a:gd name="connsiteY3" fmla="*/ 1052025 h 1532680"/>
              <a:gd name="connsiteX4" fmla="*/ 46932 w 152697"/>
              <a:gd name="connsiteY4" fmla="*/ 1520198 h 1532680"/>
              <a:gd name="connsiteX5" fmla="*/ 50590 w 152697"/>
              <a:gd name="connsiteY5" fmla="*/ 1351949 h 1532680"/>
              <a:gd name="connsiteX6" fmla="*/ 94481 w 152697"/>
              <a:gd name="connsiteY6" fmla="*/ 865488 h 1532680"/>
              <a:gd name="connsiteX7" fmla="*/ 54247 w 152697"/>
              <a:gd name="connsiteY7" fmla="*/ 1066656 h 1532680"/>
              <a:gd name="connsiteX8" fmla="*/ 109111 w 152697"/>
              <a:gd name="connsiteY8" fmla="*/ 682608 h 1532680"/>
              <a:gd name="connsiteX9" fmla="*/ 3041 w 152697"/>
              <a:gd name="connsiteY9" fmla="*/ 53501 h 1532680"/>
              <a:gd name="connsiteX10" fmla="*/ 35959 w 152697"/>
              <a:gd name="connsiteY10" fmla="*/ 112022 h 153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697" h="1532680">
                <a:moveTo>
                  <a:pt x="35959" y="112022"/>
                </a:moveTo>
                <a:cubicBezTo>
                  <a:pt x="56685" y="230284"/>
                  <a:pt x="108501" y="663100"/>
                  <a:pt x="127399" y="763075"/>
                </a:cubicBezTo>
                <a:cubicBezTo>
                  <a:pt x="146297" y="863050"/>
                  <a:pt x="159098" y="663711"/>
                  <a:pt x="149345" y="711869"/>
                </a:cubicBezTo>
                <a:cubicBezTo>
                  <a:pt x="139592" y="760027"/>
                  <a:pt x="85947" y="917304"/>
                  <a:pt x="68878" y="1052025"/>
                </a:cubicBezTo>
                <a:cubicBezTo>
                  <a:pt x="51809" y="1186746"/>
                  <a:pt x="49980" y="1470211"/>
                  <a:pt x="46932" y="1520198"/>
                </a:cubicBezTo>
                <a:cubicBezTo>
                  <a:pt x="43884" y="1570185"/>
                  <a:pt x="42665" y="1461067"/>
                  <a:pt x="50590" y="1351949"/>
                </a:cubicBezTo>
                <a:cubicBezTo>
                  <a:pt x="58515" y="1242831"/>
                  <a:pt x="93872" y="913037"/>
                  <a:pt x="94481" y="865488"/>
                </a:cubicBezTo>
                <a:cubicBezTo>
                  <a:pt x="95090" y="817939"/>
                  <a:pt x="51809" y="1097136"/>
                  <a:pt x="54247" y="1066656"/>
                </a:cubicBezTo>
                <a:cubicBezTo>
                  <a:pt x="56685" y="1036176"/>
                  <a:pt x="117645" y="851467"/>
                  <a:pt x="109111" y="682608"/>
                </a:cubicBezTo>
                <a:cubicBezTo>
                  <a:pt x="100577" y="513749"/>
                  <a:pt x="14623" y="146160"/>
                  <a:pt x="3041" y="53501"/>
                </a:cubicBezTo>
                <a:cubicBezTo>
                  <a:pt x="-8541" y="-39158"/>
                  <a:pt x="15233" y="-6240"/>
                  <a:pt x="35959" y="11202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87F5265E-933A-594D-E453-5C14449702A1}"/>
              </a:ext>
            </a:extLst>
          </p:cNvPr>
          <p:cNvSpPr/>
          <p:nvPr/>
        </p:nvSpPr>
        <p:spPr>
          <a:xfrm>
            <a:off x="5420699" y="4055988"/>
            <a:ext cx="106586" cy="532640"/>
          </a:xfrm>
          <a:custGeom>
            <a:avLst/>
            <a:gdLst>
              <a:gd name="connsiteX0" fmla="*/ 105935 w 106586"/>
              <a:gd name="connsiteY0" fmla="*/ 3948 h 532640"/>
              <a:gd name="connsiteX1" fmla="*/ 10837 w 106586"/>
              <a:gd name="connsiteY1" fmla="*/ 285583 h 532640"/>
              <a:gd name="connsiteX2" fmla="*/ 14495 w 106586"/>
              <a:gd name="connsiteY2" fmla="*/ 530642 h 532640"/>
              <a:gd name="connsiteX3" fmla="*/ 3522 w 106586"/>
              <a:gd name="connsiteY3" fmla="*/ 395311 h 532640"/>
              <a:gd name="connsiteX4" fmla="*/ 3522 w 106586"/>
              <a:gd name="connsiteY4" fmla="*/ 281926 h 532640"/>
              <a:gd name="connsiteX5" fmla="*/ 3522 w 106586"/>
              <a:gd name="connsiteY5" fmla="*/ 318502 h 532640"/>
              <a:gd name="connsiteX6" fmla="*/ 51071 w 106586"/>
              <a:gd name="connsiteY6" fmla="*/ 131964 h 532640"/>
              <a:gd name="connsiteX7" fmla="*/ 105935 w 106586"/>
              <a:gd name="connsiteY7" fmla="*/ 3948 h 53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586" h="532640">
                <a:moveTo>
                  <a:pt x="105935" y="3948"/>
                </a:moveTo>
                <a:cubicBezTo>
                  <a:pt x="99229" y="29551"/>
                  <a:pt x="26077" y="197801"/>
                  <a:pt x="10837" y="285583"/>
                </a:cubicBezTo>
                <a:cubicBezTo>
                  <a:pt x="-4403" y="373365"/>
                  <a:pt x="15714" y="512354"/>
                  <a:pt x="14495" y="530642"/>
                </a:cubicBezTo>
                <a:cubicBezTo>
                  <a:pt x="13276" y="548930"/>
                  <a:pt x="5351" y="436764"/>
                  <a:pt x="3522" y="395311"/>
                </a:cubicBezTo>
                <a:cubicBezTo>
                  <a:pt x="1693" y="353858"/>
                  <a:pt x="3522" y="281926"/>
                  <a:pt x="3522" y="281926"/>
                </a:cubicBezTo>
                <a:cubicBezTo>
                  <a:pt x="3522" y="269125"/>
                  <a:pt x="-4403" y="343496"/>
                  <a:pt x="3522" y="318502"/>
                </a:cubicBezTo>
                <a:cubicBezTo>
                  <a:pt x="11447" y="293508"/>
                  <a:pt x="36441" y="180123"/>
                  <a:pt x="51071" y="131964"/>
                </a:cubicBezTo>
                <a:cubicBezTo>
                  <a:pt x="65701" y="83805"/>
                  <a:pt x="112641" y="-21655"/>
                  <a:pt x="105935" y="394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480996F6-C005-7625-334C-726BFDB0526C}"/>
              </a:ext>
            </a:extLst>
          </p:cNvPr>
          <p:cNvSpPr/>
          <p:nvPr/>
        </p:nvSpPr>
        <p:spPr>
          <a:xfrm>
            <a:off x="5435011" y="4995751"/>
            <a:ext cx="137708" cy="330256"/>
          </a:xfrm>
          <a:custGeom>
            <a:avLst/>
            <a:gdLst>
              <a:gd name="connsiteX0" fmla="*/ 135514 w 137708"/>
              <a:gd name="connsiteY0" fmla="*/ 531 h 330256"/>
              <a:gd name="connsiteX1" fmla="*/ 117226 w 137708"/>
              <a:gd name="connsiteY1" fmla="*/ 143177 h 330256"/>
              <a:gd name="connsiteX2" fmla="*/ 183 w 137708"/>
              <a:gd name="connsiteY2" fmla="*/ 329715 h 330256"/>
              <a:gd name="connsiteX3" fmla="*/ 91623 w 137708"/>
              <a:gd name="connsiteY3" fmla="*/ 194383 h 330256"/>
              <a:gd name="connsiteX4" fmla="*/ 135514 w 137708"/>
              <a:gd name="connsiteY4" fmla="*/ 531 h 33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08" h="330256">
                <a:moveTo>
                  <a:pt x="135514" y="531"/>
                </a:moveTo>
                <a:cubicBezTo>
                  <a:pt x="139781" y="-8003"/>
                  <a:pt x="139781" y="88313"/>
                  <a:pt x="117226" y="143177"/>
                </a:cubicBezTo>
                <a:cubicBezTo>
                  <a:pt x="94671" y="198041"/>
                  <a:pt x="4450" y="321181"/>
                  <a:pt x="183" y="329715"/>
                </a:cubicBezTo>
                <a:cubicBezTo>
                  <a:pt x="-4084" y="338249"/>
                  <a:pt x="67239" y="243761"/>
                  <a:pt x="91623" y="194383"/>
                </a:cubicBezTo>
                <a:cubicBezTo>
                  <a:pt x="116007" y="145005"/>
                  <a:pt x="131247" y="9065"/>
                  <a:pt x="135514" y="5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F3A94AAD-4BEE-0CA3-B6FF-EE10E63801B2}"/>
              </a:ext>
            </a:extLst>
          </p:cNvPr>
          <p:cNvSpPr/>
          <p:nvPr/>
        </p:nvSpPr>
        <p:spPr>
          <a:xfrm>
            <a:off x="4386444" y="5141266"/>
            <a:ext cx="506946" cy="203451"/>
          </a:xfrm>
          <a:custGeom>
            <a:avLst/>
            <a:gdLst>
              <a:gd name="connsiteX0" fmla="*/ 2676 w 506946"/>
              <a:gd name="connsiteY0" fmla="*/ 1320 h 203451"/>
              <a:gd name="connsiteX1" fmla="*/ 478164 w 506946"/>
              <a:gd name="connsiteY1" fmla="*/ 195172 h 203451"/>
              <a:gd name="connsiteX2" fmla="*/ 426958 w 506946"/>
              <a:gd name="connsiteY2" fmla="*/ 162254 h 203451"/>
              <a:gd name="connsiteX3" fmla="*/ 203844 w 506946"/>
              <a:gd name="connsiteY3" fmla="*/ 111048 h 203451"/>
              <a:gd name="connsiteX4" fmla="*/ 280654 w 506946"/>
              <a:gd name="connsiteY4" fmla="*/ 111048 h 203451"/>
              <a:gd name="connsiteX5" fmla="*/ 2676 w 506946"/>
              <a:gd name="connsiteY5" fmla="*/ 1320 h 20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946" h="203451">
                <a:moveTo>
                  <a:pt x="2676" y="1320"/>
                </a:moveTo>
                <a:cubicBezTo>
                  <a:pt x="35594" y="15341"/>
                  <a:pt x="407450" y="168350"/>
                  <a:pt x="478164" y="195172"/>
                </a:cubicBezTo>
                <a:cubicBezTo>
                  <a:pt x="548878" y="221994"/>
                  <a:pt x="472678" y="176275"/>
                  <a:pt x="426958" y="162254"/>
                </a:cubicBezTo>
                <a:cubicBezTo>
                  <a:pt x="381238" y="148233"/>
                  <a:pt x="228228" y="119582"/>
                  <a:pt x="203844" y="111048"/>
                </a:cubicBezTo>
                <a:cubicBezTo>
                  <a:pt x="179460" y="102514"/>
                  <a:pt x="310524" y="132994"/>
                  <a:pt x="280654" y="111048"/>
                </a:cubicBezTo>
                <a:cubicBezTo>
                  <a:pt x="250784" y="89102"/>
                  <a:pt x="-30242" y="-12701"/>
                  <a:pt x="2676" y="132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A4FCBC69-622B-2042-8506-E7E125E64CCE}"/>
              </a:ext>
            </a:extLst>
          </p:cNvPr>
          <p:cNvSpPr/>
          <p:nvPr/>
        </p:nvSpPr>
        <p:spPr>
          <a:xfrm>
            <a:off x="5130098" y="3566107"/>
            <a:ext cx="122269" cy="520495"/>
          </a:xfrm>
          <a:custGeom>
            <a:avLst/>
            <a:gdLst>
              <a:gd name="connsiteX0" fmla="*/ 122216 w 122269"/>
              <a:gd name="connsiteY0" fmla="*/ 53 h 520495"/>
              <a:gd name="connsiteX1" fmla="*/ 23460 w 122269"/>
              <a:gd name="connsiteY1" fmla="*/ 336552 h 520495"/>
              <a:gd name="connsiteX2" fmla="*/ 5172 w 122269"/>
              <a:gd name="connsiteY2" fmla="*/ 519432 h 520495"/>
              <a:gd name="connsiteX3" fmla="*/ 1515 w 122269"/>
              <a:gd name="connsiteY3" fmla="*/ 406047 h 520495"/>
              <a:gd name="connsiteX4" fmla="*/ 27118 w 122269"/>
              <a:gd name="connsiteY4" fmla="*/ 285346 h 520495"/>
              <a:gd name="connsiteX5" fmla="*/ 8830 w 122269"/>
              <a:gd name="connsiteY5" fmla="*/ 362155 h 520495"/>
              <a:gd name="connsiteX6" fmla="*/ 122216 w 122269"/>
              <a:gd name="connsiteY6" fmla="*/ 53 h 52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69" h="520495">
                <a:moveTo>
                  <a:pt x="122216" y="53"/>
                </a:moveTo>
                <a:cubicBezTo>
                  <a:pt x="124654" y="-4214"/>
                  <a:pt x="42967" y="249989"/>
                  <a:pt x="23460" y="336552"/>
                </a:cubicBezTo>
                <a:cubicBezTo>
                  <a:pt x="3953" y="423115"/>
                  <a:pt x="8829" y="507850"/>
                  <a:pt x="5172" y="519432"/>
                </a:cubicBezTo>
                <a:cubicBezTo>
                  <a:pt x="1515" y="531014"/>
                  <a:pt x="-2143" y="445061"/>
                  <a:pt x="1515" y="406047"/>
                </a:cubicBezTo>
                <a:cubicBezTo>
                  <a:pt x="5173" y="367033"/>
                  <a:pt x="25899" y="292661"/>
                  <a:pt x="27118" y="285346"/>
                </a:cubicBezTo>
                <a:cubicBezTo>
                  <a:pt x="28337" y="278031"/>
                  <a:pt x="-6410" y="404827"/>
                  <a:pt x="8830" y="362155"/>
                </a:cubicBezTo>
                <a:cubicBezTo>
                  <a:pt x="24070" y="319483"/>
                  <a:pt x="119778" y="4320"/>
                  <a:pt x="122216" y="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8A5468C7-1EC9-1485-8E99-3FE96FDB4D3B}"/>
              </a:ext>
            </a:extLst>
          </p:cNvPr>
          <p:cNvSpPr/>
          <p:nvPr/>
        </p:nvSpPr>
        <p:spPr>
          <a:xfrm>
            <a:off x="4932493" y="3533190"/>
            <a:ext cx="85852" cy="305142"/>
          </a:xfrm>
          <a:custGeom>
            <a:avLst/>
            <a:gdLst>
              <a:gd name="connsiteX0" fmla="*/ 85734 w 85852"/>
              <a:gd name="connsiteY0" fmla="*/ 52 h 305142"/>
              <a:gd name="connsiteX1" fmla="*/ 23555 w 85852"/>
              <a:gd name="connsiteY1" fmla="*/ 179274 h 305142"/>
              <a:gd name="connsiteX2" fmla="*/ 34528 w 85852"/>
              <a:gd name="connsiteY2" fmla="*/ 303632 h 305142"/>
              <a:gd name="connsiteX3" fmla="*/ 12582 w 85852"/>
              <a:gd name="connsiteY3" fmla="*/ 245111 h 305142"/>
              <a:gd name="connsiteX4" fmla="*/ 5267 w 85852"/>
              <a:gd name="connsiteY4" fmla="*/ 197562 h 305142"/>
              <a:gd name="connsiteX5" fmla="*/ 85734 w 85852"/>
              <a:gd name="connsiteY5" fmla="*/ 52 h 30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52" h="305142">
                <a:moveTo>
                  <a:pt x="85734" y="52"/>
                </a:moveTo>
                <a:cubicBezTo>
                  <a:pt x="88782" y="-2996"/>
                  <a:pt x="32089" y="128677"/>
                  <a:pt x="23555" y="179274"/>
                </a:cubicBezTo>
                <a:cubicBezTo>
                  <a:pt x="15021" y="229871"/>
                  <a:pt x="36357" y="292659"/>
                  <a:pt x="34528" y="303632"/>
                </a:cubicBezTo>
                <a:cubicBezTo>
                  <a:pt x="32699" y="314605"/>
                  <a:pt x="17459" y="262789"/>
                  <a:pt x="12582" y="245111"/>
                </a:cubicBezTo>
                <a:cubicBezTo>
                  <a:pt x="7705" y="227433"/>
                  <a:pt x="-8144" y="234138"/>
                  <a:pt x="5267" y="197562"/>
                </a:cubicBezTo>
                <a:cubicBezTo>
                  <a:pt x="18678" y="160986"/>
                  <a:pt x="82686" y="3100"/>
                  <a:pt x="85734" y="5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3E3DD9B8-8316-EC3D-F38B-352C3509C95E}"/>
              </a:ext>
            </a:extLst>
          </p:cNvPr>
          <p:cNvSpPr/>
          <p:nvPr/>
        </p:nvSpPr>
        <p:spPr>
          <a:xfrm>
            <a:off x="5086730" y="3290669"/>
            <a:ext cx="367224" cy="316020"/>
          </a:xfrm>
          <a:custGeom>
            <a:avLst/>
            <a:gdLst>
              <a:gd name="connsiteX0" fmla="*/ 992 w 367224"/>
              <a:gd name="connsiteY0" fmla="*/ 1171 h 316020"/>
              <a:gd name="connsiteX1" fmla="*/ 355779 w 367224"/>
              <a:gd name="connsiteY1" fmla="*/ 308409 h 316020"/>
              <a:gd name="connsiteX2" fmla="*/ 253366 w 367224"/>
              <a:gd name="connsiteY2" fmla="*/ 205997 h 316020"/>
              <a:gd name="connsiteX3" fmla="*/ 992 w 367224"/>
              <a:gd name="connsiteY3" fmla="*/ 1171 h 31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224" h="316020">
                <a:moveTo>
                  <a:pt x="992" y="1171"/>
                </a:moveTo>
                <a:cubicBezTo>
                  <a:pt x="18061" y="18240"/>
                  <a:pt x="313717" y="274271"/>
                  <a:pt x="355779" y="308409"/>
                </a:cubicBezTo>
                <a:cubicBezTo>
                  <a:pt x="397841" y="342547"/>
                  <a:pt x="314936" y="253546"/>
                  <a:pt x="253366" y="205997"/>
                </a:cubicBezTo>
                <a:cubicBezTo>
                  <a:pt x="191796" y="158448"/>
                  <a:pt x="-16077" y="-15898"/>
                  <a:pt x="992" y="1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C5006664-865C-6BD0-0BC9-EA327AC314E8}"/>
              </a:ext>
            </a:extLst>
          </p:cNvPr>
          <p:cNvSpPr/>
          <p:nvPr/>
        </p:nvSpPr>
        <p:spPr>
          <a:xfrm>
            <a:off x="4830090" y="4223807"/>
            <a:ext cx="108572" cy="191979"/>
          </a:xfrm>
          <a:custGeom>
            <a:avLst/>
            <a:gdLst>
              <a:gd name="connsiteX0" fmla="*/ 107670 w 108572"/>
              <a:gd name="connsiteY0" fmla="*/ 721 h 191979"/>
              <a:gd name="connsiteX1" fmla="*/ 1600 w 108572"/>
              <a:gd name="connsiteY1" fmla="*/ 187259 h 191979"/>
              <a:gd name="connsiteX2" fmla="*/ 49148 w 108572"/>
              <a:gd name="connsiteY2" fmla="*/ 125079 h 191979"/>
              <a:gd name="connsiteX3" fmla="*/ 107670 w 108572"/>
              <a:gd name="connsiteY3" fmla="*/ 721 h 19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72" h="191979">
                <a:moveTo>
                  <a:pt x="107670" y="721"/>
                </a:moveTo>
                <a:cubicBezTo>
                  <a:pt x="99745" y="11084"/>
                  <a:pt x="11354" y="166533"/>
                  <a:pt x="1600" y="187259"/>
                </a:cubicBezTo>
                <a:cubicBezTo>
                  <a:pt x="-8154" y="207985"/>
                  <a:pt x="29031" y="155559"/>
                  <a:pt x="49148" y="125079"/>
                </a:cubicBezTo>
                <a:cubicBezTo>
                  <a:pt x="69265" y="94599"/>
                  <a:pt x="115595" y="-9642"/>
                  <a:pt x="107670" y="7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EBB5B759-3518-5B2E-F444-157BBCEC3794}"/>
              </a:ext>
            </a:extLst>
          </p:cNvPr>
          <p:cNvSpPr/>
          <p:nvPr/>
        </p:nvSpPr>
        <p:spPr>
          <a:xfrm>
            <a:off x="4661124" y="4599229"/>
            <a:ext cx="353446" cy="82503"/>
          </a:xfrm>
          <a:custGeom>
            <a:avLst/>
            <a:gdLst>
              <a:gd name="connsiteX0" fmla="*/ 2316 w 353446"/>
              <a:gd name="connsiteY0" fmla="*/ 82499 h 82503"/>
              <a:gd name="connsiteX1" fmla="*/ 243718 w 353446"/>
              <a:gd name="connsiteY1" fmla="*/ 5689 h 82503"/>
              <a:gd name="connsiteX2" fmla="*/ 353446 w 353446"/>
              <a:gd name="connsiteY2" fmla="*/ 5689 h 82503"/>
              <a:gd name="connsiteX3" fmla="*/ 240060 w 353446"/>
              <a:gd name="connsiteY3" fmla="*/ 5689 h 82503"/>
              <a:gd name="connsiteX4" fmla="*/ 126674 w 353446"/>
              <a:gd name="connsiteY4" fmla="*/ 9347 h 82503"/>
              <a:gd name="connsiteX5" fmla="*/ 2316 w 353446"/>
              <a:gd name="connsiteY5" fmla="*/ 82499 h 8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446" h="82503">
                <a:moveTo>
                  <a:pt x="2316" y="82499"/>
                </a:moveTo>
                <a:cubicBezTo>
                  <a:pt x="21823" y="81889"/>
                  <a:pt x="185196" y="18491"/>
                  <a:pt x="243718" y="5689"/>
                </a:cubicBezTo>
                <a:cubicBezTo>
                  <a:pt x="302240" y="-7113"/>
                  <a:pt x="353446" y="5689"/>
                  <a:pt x="353446" y="5689"/>
                </a:cubicBezTo>
                <a:lnTo>
                  <a:pt x="240060" y="5689"/>
                </a:lnTo>
                <a:cubicBezTo>
                  <a:pt x="202265" y="6299"/>
                  <a:pt x="161421" y="-1016"/>
                  <a:pt x="126674" y="9347"/>
                </a:cubicBezTo>
                <a:cubicBezTo>
                  <a:pt x="91927" y="19710"/>
                  <a:pt x="-17191" y="83109"/>
                  <a:pt x="2316" y="8249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23E4B33A-59CA-5086-415F-C121C5E1EB63}"/>
              </a:ext>
            </a:extLst>
          </p:cNvPr>
          <p:cNvSpPr/>
          <p:nvPr/>
        </p:nvSpPr>
        <p:spPr>
          <a:xfrm>
            <a:off x="5149888" y="4849934"/>
            <a:ext cx="108152" cy="190455"/>
          </a:xfrm>
          <a:custGeom>
            <a:avLst/>
            <a:gdLst>
              <a:gd name="connsiteX0" fmla="*/ 13 w 108152"/>
              <a:gd name="connsiteY0" fmla="*/ 44 h 190455"/>
              <a:gd name="connsiteX1" fmla="*/ 102426 w 108152"/>
              <a:gd name="connsiteY1" fmla="*/ 142690 h 190455"/>
              <a:gd name="connsiteX2" fmla="*/ 95110 w 108152"/>
              <a:gd name="connsiteY2" fmla="*/ 190239 h 190455"/>
              <a:gd name="connsiteX3" fmla="*/ 95110 w 108152"/>
              <a:gd name="connsiteY3" fmla="*/ 128060 h 190455"/>
              <a:gd name="connsiteX4" fmla="*/ 13 w 108152"/>
              <a:gd name="connsiteY4" fmla="*/ 44 h 19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2" h="190455">
                <a:moveTo>
                  <a:pt x="13" y="44"/>
                </a:moveTo>
                <a:cubicBezTo>
                  <a:pt x="1232" y="2482"/>
                  <a:pt x="86577" y="110991"/>
                  <a:pt x="102426" y="142690"/>
                </a:cubicBezTo>
                <a:cubicBezTo>
                  <a:pt x="118275" y="174389"/>
                  <a:pt x="96329" y="192677"/>
                  <a:pt x="95110" y="190239"/>
                </a:cubicBezTo>
                <a:cubicBezTo>
                  <a:pt x="93891" y="187801"/>
                  <a:pt x="110960" y="159150"/>
                  <a:pt x="95110" y="128060"/>
                </a:cubicBezTo>
                <a:cubicBezTo>
                  <a:pt x="79261" y="96970"/>
                  <a:pt x="-1206" y="-2394"/>
                  <a:pt x="13" y="4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EEB99DB9-8FBF-7FA3-D87A-EF52A702A3EE}"/>
              </a:ext>
            </a:extLst>
          </p:cNvPr>
          <p:cNvSpPr/>
          <p:nvPr/>
        </p:nvSpPr>
        <p:spPr>
          <a:xfrm>
            <a:off x="4505463" y="4586403"/>
            <a:ext cx="143362" cy="230665"/>
          </a:xfrm>
          <a:custGeom>
            <a:avLst/>
            <a:gdLst>
              <a:gd name="connsiteX0" fmla="*/ 62879 w 143362"/>
              <a:gd name="connsiteY0" fmla="*/ 227 h 230665"/>
              <a:gd name="connsiteX1" fmla="*/ 4358 w 143362"/>
              <a:gd name="connsiteY1" fmla="*/ 120928 h 230665"/>
              <a:gd name="connsiteX2" fmla="*/ 48249 w 143362"/>
              <a:gd name="connsiteY2" fmla="*/ 186765 h 230665"/>
              <a:gd name="connsiteX3" fmla="*/ 143347 w 143362"/>
              <a:gd name="connsiteY3" fmla="*/ 230656 h 230665"/>
              <a:gd name="connsiteX4" fmla="*/ 40934 w 143362"/>
              <a:gd name="connsiteY4" fmla="*/ 190423 h 230665"/>
              <a:gd name="connsiteX5" fmla="*/ 700 w 143362"/>
              <a:gd name="connsiteY5" fmla="*/ 153847 h 230665"/>
              <a:gd name="connsiteX6" fmla="*/ 62879 w 143362"/>
              <a:gd name="connsiteY6" fmla="*/ 227 h 2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362" h="230665">
                <a:moveTo>
                  <a:pt x="62879" y="227"/>
                </a:moveTo>
                <a:cubicBezTo>
                  <a:pt x="63489" y="-5259"/>
                  <a:pt x="6796" y="89838"/>
                  <a:pt x="4358" y="120928"/>
                </a:cubicBezTo>
                <a:cubicBezTo>
                  <a:pt x="1920" y="152018"/>
                  <a:pt x="25084" y="168477"/>
                  <a:pt x="48249" y="186765"/>
                </a:cubicBezTo>
                <a:cubicBezTo>
                  <a:pt x="71414" y="205053"/>
                  <a:pt x="144566" y="230046"/>
                  <a:pt x="143347" y="230656"/>
                </a:cubicBezTo>
                <a:cubicBezTo>
                  <a:pt x="142128" y="231266"/>
                  <a:pt x="64708" y="203224"/>
                  <a:pt x="40934" y="190423"/>
                </a:cubicBezTo>
                <a:cubicBezTo>
                  <a:pt x="17160" y="177622"/>
                  <a:pt x="-4177" y="181279"/>
                  <a:pt x="700" y="153847"/>
                </a:cubicBezTo>
                <a:cubicBezTo>
                  <a:pt x="5577" y="126415"/>
                  <a:pt x="62269" y="5713"/>
                  <a:pt x="62879" y="2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3D0CD193-0584-96DB-50DD-21142956D5B4}"/>
              </a:ext>
            </a:extLst>
          </p:cNvPr>
          <p:cNvSpPr/>
          <p:nvPr/>
        </p:nvSpPr>
        <p:spPr>
          <a:xfrm>
            <a:off x="4615832" y="3386935"/>
            <a:ext cx="232642" cy="179231"/>
          </a:xfrm>
          <a:custGeom>
            <a:avLst/>
            <a:gdLst>
              <a:gd name="connsiteX0" fmla="*/ 59 w 232642"/>
              <a:gd name="connsiteY0" fmla="*/ 3 h 179231"/>
              <a:gd name="connsiteX1" fmla="*/ 197570 w 232642"/>
              <a:gd name="connsiteY1" fmla="*/ 102415 h 179231"/>
              <a:gd name="connsiteX2" fmla="*/ 208542 w 232642"/>
              <a:gd name="connsiteY2" fmla="*/ 179225 h 179231"/>
              <a:gd name="connsiteX3" fmla="*/ 219515 w 232642"/>
              <a:gd name="connsiteY3" fmla="*/ 106073 h 179231"/>
              <a:gd name="connsiteX4" fmla="*/ 59 w 232642"/>
              <a:gd name="connsiteY4" fmla="*/ 3 h 17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42" h="179231">
                <a:moveTo>
                  <a:pt x="59" y="3"/>
                </a:moveTo>
                <a:cubicBezTo>
                  <a:pt x="-3598" y="-607"/>
                  <a:pt x="162823" y="72545"/>
                  <a:pt x="197570" y="102415"/>
                </a:cubicBezTo>
                <a:cubicBezTo>
                  <a:pt x="232317" y="132285"/>
                  <a:pt x="204885" y="178615"/>
                  <a:pt x="208542" y="179225"/>
                </a:cubicBezTo>
                <a:cubicBezTo>
                  <a:pt x="212199" y="179835"/>
                  <a:pt x="253043" y="135943"/>
                  <a:pt x="219515" y="106073"/>
                </a:cubicBezTo>
                <a:cubicBezTo>
                  <a:pt x="185987" y="76203"/>
                  <a:pt x="3716" y="613"/>
                  <a:pt x="59" y="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607E943B-3FB7-18BB-BA90-16A9223199D3}"/>
              </a:ext>
            </a:extLst>
          </p:cNvPr>
          <p:cNvSpPr/>
          <p:nvPr/>
        </p:nvSpPr>
        <p:spPr>
          <a:xfrm>
            <a:off x="3252505" y="2755698"/>
            <a:ext cx="72340" cy="397279"/>
          </a:xfrm>
          <a:custGeom>
            <a:avLst/>
            <a:gdLst>
              <a:gd name="connsiteX0" fmla="*/ 72253 w 72340"/>
              <a:gd name="connsiteY0" fmla="*/ 2132 h 397279"/>
              <a:gd name="connsiteX1" fmla="*/ 2759 w 72340"/>
              <a:gd name="connsiteY1" fmla="*/ 389838 h 397279"/>
              <a:gd name="connsiteX2" fmla="*/ 17389 w 72340"/>
              <a:gd name="connsiteY2" fmla="*/ 239876 h 397279"/>
              <a:gd name="connsiteX3" fmla="*/ 72253 w 72340"/>
              <a:gd name="connsiteY3" fmla="*/ 2132 h 39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40" h="397279">
                <a:moveTo>
                  <a:pt x="72253" y="2132"/>
                </a:moveTo>
                <a:cubicBezTo>
                  <a:pt x="69815" y="27126"/>
                  <a:pt x="11903" y="350214"/>
                  <a:pt x="2759" y="389838"/>
                </a:cubicBezTo>
                <a:cubicBezTo>
                  <a:pt x="-6385" y="429462"/>
                  <a:pt x="9464" y="300836"/>
                  <a:pt x="17389" y="239876"/>
                </a:cubicBezTo>
                <a:cubicBezTo>
                  <a:pt x="25314" y="178916"/>
                  <a:pt x="74691" y="-22862"/>
                  <a:pt x="72253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52B94C15-7322-EAD6-31A3-0D4D69447B4D}"/>
              </a:ext>
            </a:extLst>
          </p:cNvPr>
          <p:cNvSpPr/>
          <p:nvPr/>
        </p:nvSpPr>
        <p:spPr>
          <a:xfrm>
            <a:off x="3262549" y="3328280"/>
            <a:ext cx="66247" cy="235136"/>
          </a:xfrm>
          <a:custGeom>
            <a:avLst/>
            <a:gdLst>
              <a:gd name="connsiteX0" fmla="*/ 65867 w 66247"/>
              <a:gd name="connsiteY0" fmla="*/ 136 h 235136"/>
              <a:gd name="connsiteX1" fmla="*/ 54894 w 66247"/>
              <a:gd name="connsiteY1" fmla="*/ 161070 h 235136"/>
              <a:gd name="connsiteX2" fmla="*/ 30 w 66247"/>
              <a:gd name="connsiteY2" fmla="*/ 234222 h 235136"/>
              <a:gd name="connsiteX3" fmla="*/ 47579 w 66247"/>
              <a:gd name="connsiteY3" fmla="*/ 190331 h 235136"/>
              <a:gd name="connsiteX4" fmla="*/ 65867 w 66247"/>
              <a:gd name="connsiteY4" fmla="*/ 136 h 23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47" h="235136">
                <a:moveTo>
                  <a:pt x="65867" y="136"/>
                </a:moveTo>
                <a:cubicBezTo>
                  <a:pt x="67086" y="-4741"/>
                  <a:pt x="65867" y="122056"/>
                  <a:pt x="54894" y="161070"/>
                </a:cubicBezTo>
                <a:cubicBezTo>
                  <a:pt x="43921" y="200084"/>
                  <a:pt x="1249" y="229345"/>
                  <a:pt x="30" y="234222"/>
                </a:cubicBezTo>
                <a:cubicBezTo>
                  <a:pt x="-1189" y="239099"/>
                  <a:pt x="34777" y="224469"/>
                  <a:pt x="47579" y="190331"/>
                </a:cubicBezTo>
                <a:cubicBezTo>
                  <a:pt x="60381" y="156193"/>
                  <a:pt x="64648" y="5013"/>
                  <a:pt x="65867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EF7CF354-D840-41B5-6FAC-DFB33D7F45CB}"/>
              </a:ext>
            </a:extLst>
          </p:cNvPr>
          <p:cNvSpPr/>
          <p:nvPr/>
        </p:nvSpPr>
        <p:spPr>
          <a:xfrm>
            <a:off x="2931816" y="3312079"/>
            <a:ext cx="49294" cy="311393"/>
          </a:xfrm>
          <a:custGeom>
            <a:avLst/>
            <a:gdLst>
              <a:gd name="connsiteX0" fmla="*/ 49128 w 49294"/>
              <a:gd name="connsiteY0" fmla="*/ 1707 h 311393"/>
              <a:gd name="connsiteX1" fmla="*/ 1579 w 49294"/>
              <a:gd name="connsiteY1" fmla="*/ 305287 h 311393"/>
              <a:gd name="connsiteX2" fmla="*/ 16210 w 49294"/>
              <a:gd name="connsiteY2" fmla="*/ 188244 h 311393"/>
              <a:gd name="connsiteX3" fmla="*/ 49128 w 49294"/>
              <a:gd name="connsiteY3" fmla="*/ 1707 h 31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94" h="311393">
                <a:moveTo>
                  <a:pt x="49128" y="1707"/>
                </a:moveTo>
                <a:cubicBezTo>
                  <a:pt x="46690" y="21214"/>
                  <a:pt x="7065" y="274198"/>
                  <a:pt x="1579" y="305287"/>
                </a:cubicBezTo>
                <a:cubicBezTo>
                  <a:pt x="-3907" y="336377"/>
                  <a:pt x="5847" y="241279"/>
                  <a:pt x="16210" y="188244"/>
                </a:cubicBezTo>
                <a:cubicBezTo>
                  <a:pt x="26573" y="135209"/>
                  <a:pt x="51566" y="-17800"/>
                  <a:pt x="49128" y="1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408DE394-1274-4D0C-0936-F3426DDEB771}"/>
              </a:ext>
            </a:extLst>
          </p:cNvPr>
          <p:cNvSpPr/>
          <p:nvPr/>
        </p:nvSpPr>
        <p:spPr>
          <a:xfrm>
            <a:off x="3062315" y="2749681"/>
            <a:ext cx="64997" cy="284741"/>
          </a:xfrm>
          <a:custGeom>
            <a:avLst/>
            <a:gdLst>
              <a:gd name="connsiteX0" fmla="*/ 64933 w 64997"/>
              <a:gd name="connsiteY0" fmla="*/ 834 h 284741"/>
              <a:gd name="connsiteX1" fmla="*/ 6411 w 64997"/>
              <a:gd name="connsiteY1" fmla="*/ 212975 h 284741"/>
              <a:gd name="connsiteX2" fmla="*/ 2754 w 64997"/>
              <a:gd name="connsiteY2" fmla="*/ 282469 h 284741"/>
              <a:gd name="connsiteX3" fmla="*/ 17384 w 64997"/>
              <a:gd name="connsiteY3" fmla="*/ 143481 h 284741"/>
              <a:gd name="connsiteX4" fmla="*/ 64933 w 64997"/>
              <a:gd name="connsiteY4" fmla="*/ 834 h 28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97" h="284741">
                <a:moveTo>
                  <a:pt x="64933" y="834"/>
                </a:moveTo>
                <a:cubicBezTo>
                  <a:pt x="63104" y="12416"/>
                  <a:pt x="16774" y="166036"/>
                  <a:pt x="6411" y="212975"/>
                </a:cubicBezTo>
                <a:cubicBezTo>
                  <a:pt x="-3952" y="259914"/>
                  <a:pt x="925" y="294051"/>
                  <a:pt x="2754" y="282469"/>
                </a:cubicBezTo>
                <a:cubicBezTo>
                  <a:pt x="4583" y="270887"/>
                  <a:pt x="5802" y="185543"/>
                  <a:pt x="17384" y="143481"/>
                </a:cubicBezTo>
                <a:cubicBezTo>
                  <a:pt x="28966" y="101419"/>
                  <a:pt x="66762" y="-10748"/>
                  <a:pt x="64933" y="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B8A35CE3-16A7-95B0-A34C-A83A75ADDAFF}"/>
              </a:ext>
            </a:extLst>
          </p:cNvPr>
          <p:cNvSpPr/>
          <p:nvPr/>
        </p:nvSpPr>
        <p:spPr>
          <a:xfrm>
            <a:off x="4088339" y="6854327"/>
            <a:ext cx="510422" cy="228123"/>
          </a:xfrm>
          <a:custGeom>
            <a:avLst/>
            <a:gdLst>
              <a:gd name="connsiteX0" fmla="*/ 425139 w 510422"/>
              <a:gd name="connsiteY0" fmla="*/ 15 h 228123"/>
              <a:gd name="connsiteX1" fmla="*/ 509264 w 510422"/>
              <a:gd name="connsiteY1" fmla="*/ 98771 h 228123"/>
              <a:gd name="connsiteX2" fmla="*/ 355645 w 510422"/>
              <a:gd name="connsiteY2" fmla="*/ 117059 h 228123"/>
              <a:gd name="connsiteX3" fmla="*/ 4515 w 510422"/>
              <a:gd name="connsiteY3" fmla="*/ 226787 h 228123"/>
              <a:gd name="connsiteX4" fmla="*/ 165450 w 510422"/>
              <a:gd name="connsiteY4" fmla="*/ 175580 h 228123"/>
              <a:gd name="connsiteX5" fmla="*/ 297123 w 510422"/>
              <a:gd name="connsiteY5" fmla="*/ 139004 h 228123"/>
              <a:gd name="connsiteX6" fmla="*/ 150819 w 510422"/>
              <a:gd name="connsiteY6" fmla="*/ 149977 h 228123"/>
              <a:gd name="connsiteX7" fmla="*/ 406851 w 510422"/>
              <a:gd name="connsiteY7" fmla="*/ 91455 h 228123"/>
              <a:gd name="connsiteX8" fmla="*/ 425139 w 510422"/>
              <a:gd name="connsiteY8" fmla="*/ 15 h 22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422" h="228123">
                <a:moveTo>
                  <a:pt x="425139" y="15"/>
                </a:moveTo>
                <a:cubicBezTo>
                  <a:pt x="442208" y="1234"/>
                  <a:pt x="520846" y="79264"/>
                  <a:pt x="509264" y="98771"/>
                </a:cubicBezTo>
                <a:cubicBezTo>
                  <a:pt x="497682" y="118278"/>
                  <a:pt x="439770" y="95723"/>
                  <a:pt x="355645" y="117059"/>
                </a:cubicBezTo>
                <a:cubicBezTo>
                  <a:pt x="271520" y="138395"/>
                  <a:pt x="36214" y="217034"/>
                  <a:pt x="4515" y="226787"/>
                </a:cubicBezTo>
                <a:cubicBezTo>
                  <a:pt x="-27184" y="236540"/>
                  <a:pt x="116682" y="190210"/>
                  <a:pt x="165450" y="175580"/>
                </a:cubicBezTo>
                <a:cubicBezTo>
                  <a:pt x="214218" y="160950"/>
                  <a:pt x="299562" y="143271"/>
                  <a:pt x="297123" y="139004"/>
                </a:cubicBezTo>
                <a:cubicBezTo>
                  <a:pt x="294684" y="134737"/>
                  <a:pt x="132531" y="157902"/>
                  <a:pt x="150819" y="149977"/>
                </a:cubicBezTo>
                <a:cubicBezTo>
                  <a:pt x="169107" y="142052"/>
                  <a:pt x="360521" y="112791"/>
                  <a:pt x="406851" y="91455"/>
                </a:cubicBezTo>
                <a:cubicBezTo>
                  <a:pt x="453181" y="70119"/>
                  <a:pt x="408070" y="-1204"/>
                  <a:pt x="42513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96A0A340-BE5C-3C72-92EA-5C96EBE30ACE}"/>
              </a:ext>
            </a:extLst>
          </p:cNvPr>
          <p:cNvSpPr/>
          <p:nvPr/>
        </p:nvSpPr>
        <p:spPr>
          <a:xfrm>
            <a:off x="3368492" y="6957346"/>
            <a:ext cx="975777" cy="481527"/>
          </a:xfrm>
          <a:custGeom>
            <a:avLst/>
            <a:gdLst>
              <a:gd name="connsiteX0" fmla="*/ 25761 w 975777"/>
              <a:gd name="connsiteY0" fmla="*/ 467582 h 481527"/>
              <a:gd name="connsiteX1" fmla="*/ 508564 w 975777"/>
              <a:gd name="connsiteY1" fmla="*/ 178632 h 481527"/>
              <a:gd name="connsiteX2" fmla="*/ 435412 w 975777"/>
              <a:gd name="connsiteY2" fmla="*/ 193262 h 481527"/>
              <a:gd name="connsiteX3" fmla="*/ 717047 w 975777"/>
              <a:gd name="connsiteY3" fmla="*/ 94507 h 481527"/>
              <a:gd name="connsiteX4" fmla="*/ 545140 w 975777"/>
              <a:gd name="connsiteY4" fmla="*/ 127425 h 481527"/>
              <a:gd name="connsiteX5" fmla="*/ 973079 w 975777"/>
              <a:gd name="connsiteY5" fmla="*/ 3067 h 481527"/>
              <a:gd name="connsiteX6" fmla="*/ 709732 w 975777"/>
              <a:gd name="connsiteY6" fmla="*/ 54273 h 481527"/>
              <a:gd name="connsiteX7" fmla="*/ 358602 w 975777"/>
              <a:gd name="connsiteY7" fmla="*/ 229838 h 481527"/>
              <a:gd name="connsiteX8" fmla="*/ 387863 w 975777"/>
              <a:gd name="connsiteY8" fmla="*/ 218865 h 481527"/>
              <a:gd name="connsiteX9" fmla="*/ 146462 w 975777"/>
              <a:gd name="connsiteY9" fmla="*/ 383457 h 481527"/>
              <a:gd name="connsiteX10" fmla="*/ 73310 w 975777"/>
              <a:gd name="connsiteY10" fmla="*/ 431006 h 481527"/>
              <a:gd name="connsiteX11" fmla="*/ 25761 w 975777"/>
              <a:gd name="connsiteY11" fmla="*/ 467582 h 48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5777" h="481527">
                <a:moveTo>
                  <a:pt x="25761" y="467582"/>
                </a:moveTo>
                <a:cubicBezTo>
                  <a:pt x="98303" y="425520"/>
                  <a:pt x="440289" y="224352"/>
                  <a:pt x="508564" y="178632"/>
                </a:cubicBezTo>
                <a:cubicBezTo>
                  <a:pt x="576839" y="132912"/>
                  <a:pt x="400665" y="207283"/>
                  <a:pt x="435412" y="193262"/>
                </a:cubicBezTo>
                <a:cubicBezTo>
                  <a:pt x="470159" y="179241"/>
                  <a:pt x="698759" y="105480"/>
                  <a:pt x="717047" y="94507"/>
                </a:cubicBezTo>
                <a:cubicBezTo>
                  <a:pt x="735335" y="83534"/>
                  <a:pt x="502468" y="142665"/>
                  <a:pt x="545140" y="127425"/>
                </a:cubicBezTo>
                <a:cubicBezTo>
                  <a:pt x="587812" y="112185"/>
                  <a:pt x="945647" y="15259"/>
                  <a:pt x="973079" y="3067"/>
                </a:cubicBezTo>
                <a:cubicBezTo>
                  <a:pt x="1000511" y="-9125"/>
                  <a:pt x="812145" y="16478"/>
                  <a:pt x="709732" y="54273"/>
                </a:cubicBezTo>
                <a:cubicBezTo>
                  <a:pt x="607319" y="92068"/>
                  <a:pt x="412247" y="202406"/>
                  <a:pt x="358602" y="229838"/>
                </a:cubicBezTo>
                <a:cubicBezTo>
                  <a:pt x="304957" y="257270"/>
                  <a:pt x="423220" y="193262"/>
                  <a:pt x="387863" y="218865"/>
                </a:cubicBezTo>
                <a:cubicBezTo>
                  <a:pt x="352506" y="244468"/>
                  <a:pt x="198888" y="348100"/>
                  <a:pt x="146462" y="383457"/>
                </a:cubicBezTo>
                <a:cubicBezTo>
                  <a:pt x="94036" y="418814"/>
                  <a:pt x="91598" y="417595"/>
                  <a:pt x="73310" y="431006"/>
                </a:cubicBezTo>
                <a:cubicBezTo>
                  <a:pt x="55022" y="444417"/>
                  <a:pt x="-46781" y="509644"/>
                  <a:pt x="25761" y="467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96AD697D-BFF5-479D-BCEF-6BC52C1E23D0}"/>
              </a:ext>
            </a:extLst>
          </p:cNvPr>
          <p:cNvSpPr/>
          <p:nvPr/>
        </p:nvSpPr>
        <p:spPr>
          <a:xfrm>
            <a:off x="3196520" y="6998945"/>
            <a:ext cx="1131599" cy="557708"/>
          </a:xfrm>
          <a:custGeom>
            <a:avLst/>
            <a:gdLst>
              <a:gd name="connsiteX0" fmla="*/ 1130421 w 1131599"/>
              <a:gd name="connsiteY0" fmla="*/ 1701 h 557708"/>
              <a:gd name="connsiteX1" fmla="*/ 570808 w 1131599"/>
              <a:gd name="connsiteY1" fmla="*/ 228473 h 557708"/>
              <a:gd name="connsiteX2" fmla="*/ 222 w 1131599"/>
              <a:gd name="connsiteY2" fmla="*/ 557657 h 557708"/>
              <a:gd name="connsiteX3" fmla="*/ 501314 w 1131599"/>
              <a:gd name="connsiteY3" fmla="*/ 254076 h 557708"/>
              <a:gd name="connsiteX4" fmla="*/ 413531 w 1131599"/>
              <a:gd name="connsiteY4" fmla="*/ 286994 h 557708"/>
              <a:gd name="connsiteX5" fmla="*/ 808552 w 1131599"/>
              <a:gd name="connsiteY5" fmla="*/ 107772 h 557708"/>
              <a:gd name="connsiteX6" fmla="*/ 720770 w 1131599"/>
              <a:gd name="connsiteY6" fmla="*/ 122402 h 557708"/>
              <a:gd name="connsiteX7" fmla="*/ 1130421 w 1131599"/>
              <a:gd name="connsiteY7" fmla="*/ 1701 h 55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1599" h="557708">
                <a:moveTo>
                  <a:pt x="1130421" y="1701"/>
                </a:moveTo>
                <a:cubicBezTo>
                  <a:pt x="1105427" y="19379"/>
                  <a:pt x="759175" y="135814"/>
                  <a:pt x="570808" y="228473"/>
                </a:cubicBezTo>
                <a:cubicBezTo>
                  <a:pt x="382441" y="321132"/>
                  <a:pt x="11804" y="553390"/>
                  <a:pt x="222" y="557657"/>
                </a:cubicBezTo>
                <a:cubicBezTo>
                  <a:pt x="-11360" y="561924"/>
                  <a:pt x="432429" y="299187"/>
                  <a:pt x="501314" y="254076"/>
                </a:cubicBezTo>
                <a:cubicBezTo>
                  <a:pt x="570199" y="208966"/>
                  <a:pt x="362325" y="311378"/>
                  <a:pt x="413531" y="286994"/>
                </a:cubicBezTo>
                <a:cubicBezTo>
                  <a:pt x="464737" y="262610"/>
                  <a:pt x="757346" y="135204"/>
                  <a:pt x="808552" y="107772"/>
                </a:cubicBezTo>
                <a:cubicBezTo>
                  <a:pt x="859758" y="80340"/>
                  <a:pt x="666516" y="135204"/>
                  <a:pt x="720770" y="122402"/>
                </a:cubicBezTo>
                <a:cubicBezTo>
                  <a:pt x="775024" y="109600"/>
                  <a:pt x="1155415" y="-15977"/>
                  <a:pt x="1130421" y="1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DC2D10E3-2F46-16A0-A6C8-5BAEF1F03EDE}"/>
              </a:ext>
            </a:extLst>
          </p:cNvPr>
          <p:cNvSpPr/>
          <p:nvPr/>
        </p:nvSpPr>
        <p:spPr>
          <a:xfrm>
            <a:off x="3347724" y="7183344"/>
            <a:ext cx="375720" cy="245610"/>
          </a:xfrm>
          <a:custGeom>
            <a:avLst/>
            <a:gdLst>
              <a:gd name="connsiteX0" fmla="*/ 375713 w 375720"/>
              <a:gd name="connsiteY0" fmla="*/ 182 h 245610"/>
              <a:gd name="connsiteX1" fmla="*/ 2638 w 375720"/>
              <a:gd name="connsiteY1" fmla="*/ 241584 h 245610"/>
              <a:gd name="connsiteX2" fmla="*/ 200148 w 375720"/>
              <a:gd name="connsiteY2" fmla="*/ 157459 h 245610"/>
              <a:gd name="connsiteX3" fmla="*/ 20926 w 375720"/>
              <a:gd name="connsiteY3" fmla="*/ 241584 h 245610"/>
              <a:gd name="connsiteX4" fmla="*/ 137969 w 375720"/>
              <a:gd name="connsiteY4" fmla="*/ 168432 h 245610"/>
              <a:gd name="connsiteX5" fmla="*/ 13610 w 375720"/>
              <a:gd name="connsiteY5" fmla="*/ 201350 h 245610"/>
              <a:gd name="connsiteX6" fmla="*/ 375713 w 375720"/>
              <a:gd name="connsiteY6" fmla="*/ 182 h 24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720" h="245610">
                <a:moveTo>
                  <a:pt x="375713" y="182"/>
                </a:moveTo>
                <a:cubicBezTo>
                  <a:pt x="373884" y="6888"/>
                  <a:pt x="31899" y="215371"/>
                  <a:pt x="2638" y="241584"/>
                </a:cubicBezTo>
                <a:cubicBezTo>
                  <a:pt x="-26623" y="267797"/>
                  <a:pt x="197100" y="157459"/>
                  <a:pt x="200148" y="157459"/>
                </a:cubicBezTo>
                <a:cubicBezTo>
                  <a:pt x="203196" y="157459"/>
                  <a:pt x="31289" y="239755"/>
                  <a:pt x="20926" y="241584"/>
                </a:cubicBezTo>
                <a:cubicBezTo>
                  <a:pt x="10563" y="243413"/>
                  <a:pt x="139188" y="175138"/>
                  <a:pt x="137969" y="168432"/>
                </a:cubicBezTo>
                <a:cubicBezTo>
                  <a:pt x="136750" y="161726"/>
                  <a:pt x="-20527" y="228782"/>
                  <a:pt x="13610" y="201350"/>
                </a:cubicBezTo>
                <a:cubicBezTo>
                  <a:pt x="47747" y="173918"/>
                  <a:pt x="377542" y="-6524"/>
                  <a:pt x="375713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87F2C388-AC9A-4A22-0E74-5AC69B47F333}"/>
              </a:ext>
            </a:extLst>
          </p:cNvPr>
          <p:cNvSpPr/>
          <p:nvPr/>
        </p:nvSpPr>
        <p:spPr>
          <a:xfrm>
            <a:off x="2757830" y="7399304"/>
            <a:ext cx="742501" cy="585237"/>
          </a:xfrm>
          <a:custGeom>
            <a:avLst/>
            <a:gdLst>
              <a:gd name="connsiteX0" fmla="*/ 742493 w 742501"/>
              <a:gd name="connsiteY0" fmla="*/ 21 h 585237"/>
              <a:gd name="connsiteX1" fmla="*/ 405994 w 742501"/>
              <a:gd name="connsiteY1" fmla="*/ 252395 h 585237"/>
              <a:gd name="connsiteX2" fmla="*/ 449885 w 742501"/>
              <a:gd name="connsiteY2" fmla="*/ 226792 h 585237"/>
              <a:gd name="connsiteX3" fmla="*/ 80468 w 742501"/>
              <a:gd name="connsiteY3" fmla="*/ 523058 h 585237"/>
              <a:gd name="connsiteX4" fmla="*/ 0 w 742501"/>
              <a:gd name="connsiteY4" fmla="*/ 585237 h 585237"/>
              <a:gd name="connsiteX5" fmla="*/ 160935 w 742501"/>
              <a:gd name="connsiteY5" fmla="*/ 460878 h 585237"/>
              <a:gd name="connsiteX6" fmla="*/ 296266 w 742501"/>
              <a:gd name="connsiteY6" fmla="*/ 325547 h 585237"/>
              <a:gd name="connsiteX7" fmla="*/ 234087 w 742501"/>
              <a:gd name="connsiteY7" fmla="*/ 365781 h 585237"/>
              <a:gd name="connsiteX8" fmla="*/ 438912 w 742501"/>
              <a:gd name="connsiteY8" fmla="*/ 215819 h 585237"/>
              <a:gd name="connsiteX9" fmla="*/ 395021 w 742501"/>
              <a:gd name="connsiteY9" fmla="*/ 237765 h 585237"/>
              <a:gd name="connsiteX10" fmla="*/ 742493 w 742501"/>
              <a:gd name="connsiteY10" fmla="*/ 21 h 58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01" h="585237">
                <a:moveTo>
                  <a:pt x="742493" y="21"/>
                </a:moveTo>
                <a:cubicBezTo>
                  <a:pt x="744322" y="2459"/>
                  <a:pt x="454762" y="214600"/>
                  <a:pt x="405994" y="252395"/>
                </a:cubicBezTo>
                <a:cubicBezTo>
                  <a:pt x="357226" y="290190"/>
                  <a:pt x="504139" y="181682"/>
                  <a:pt x="449885" y="226792"/>
                </a:cubicBezTo>
                <a:cubicBezTo>
                  <a:pt x="395631" y="271902"/>
                  <a:pt x="155449" y="463317"/>
                  <a:pt x="80468" y="523058"/>
                </a:cubicBezTo>
                <a:cubicBezTo>
                  <a:pt x="5487" y="582799"/>
                  <a:pt x="0" y="585237"/>
                  <a:pt x="0" y="585237"/>
                </a:cubicBezTo>
                <a:cubicBezTo>
                  <a:pt x="13411" y="574874"/>
                  <a:pt x="111557" y="504160"/>
                  <a:pt x="160935" y="460878"/>
                </a:cubicBezTo>
                <a:cubicBezTo>
                  <a:pt x="210313" y="417596"/>
                  <a:pt x="284074" y="341397"/>
                  <a:pt x="296266" y="325547"/>
                </a:cubicBezTo>
                <a:cubicBezTo>
                  <a:pt x="308458" y="309698"/>
                  <a:pt x="210313" y="384069"/>
                  <a:pt x="234087" y="365781"/>
                </a:cubicBezTo>
                <a:cubicBezTo>
                  <a:pt x="257861" y="347493"/>
                  <a:pt x="412090" y="237155"/>
                  <a:pt x="438912" y="215819"/>
                </a:cubicBezTo>
                <a:cubicBezTo>
                  <a:pt x="465734" y="194483"/>
                  <a:pt x="348691" y="270074"/>
                  <a:pt x="395021" y="237765"/>
                </a:cubicBezTo>
                <a:cubicBezTo>
                  <a:pt x="441351" y="205456"/>
                  <a:pt x="740664" y="-2417"/>
                  <a:pt x="74249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5806F787-8F60-0BD0-4E1B-22EB97A78A75}"/>
              </a:ext>
            </a:extLst>
          </p:cNvPr>
          <p:cNvSpPr/>
          <p:nvPr/>
        </p:nvSpPr>
        <p:spPr>
          <a:xfrm>
            <a:off x="3025802" y="7351475"/>
            <a:ext cx="504904" cy="318737"/>
          </a:xfrm>
          <a:custGeom>
            <a:avLst/>
            <a:gdLst>
              <a:gd name="connsiteX0" fmla="*/ 474521 w 504904"/>
              <a:gd name="connsiteY0" fmla="*/ 14931 h 318737"/>
              <a:gd name="connsiteX1" fmla="*/ 6348 w 504904"/>
              <a:gd name="connsiteY1" fmla="*/ 296567 h 318737"/>
              <a:gd name="connsiteX2" fmla="*/ 192886 w 504904"/>
              <a:gd name="connsiteY2" fmla="*/ 201469 h 318737"/>
              <a:gd name="connsiteX3" fmla="*/ 35609 w 504904"/>
              <a:gd name="connsiteY3" fmla="*/ 318512 h 318737"/>
              <a:gd name="connsiteX4" fmla="*/ 200201 w 504904"/>
              <a:gd name="connsiteY4" fmla="*/ 164893 h 318737"/>
              <a:gd name="connsiteX5" fmla="*/ 225804 w 504904"/>
              <a:gd name="connsiteY5" fmla="*/ 161235 h 318737"/>
              <a:gd name="connsiteX6" fmla="*/ 434288 w 504904"/>
              <a:gd name="connsiteY6" fmla="*/ 47850 h 318737"/>
              <a:gd name="connsiteX7" fmla="*/ 474521 w 504904"/>
              <a:gd name="connsiteY7" fmla="*/ 14931 h 31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904" h="318737">
                <a:moveTo>
                  <a:pt x="474521" y="14931"/>
                </a:moveTo>
                <a:cubicBezTo>
                  <a:pt x="403198" y="56384"/>
                  <a:pt x="53287" y="265477"/>
                  <a:pt x="6348" y="296567"/>
                </a:cubicBezTo>
                <a:cubicBezTo>
                  <a:pt x="-40591" y="327657"/>
                  <a:pt x="188009" y="197812"/>
                  <a:pt x="192886" y="201469"/>
                </a:cubicBezTo>
                <a:cubicBezTo>
                  <a:pt x="197763" y="205126"/>
                  <a:pt x="34390" y="324608"/>
                  <a:pt x="35609" y="318512"/>
                </a:cubicBezTo>
                <a:cubicBezTo>
                  <a:pt x="36828" y="312416"/>
                  <a:pt x="168502" y="191106"/>
                  <a:pt x="200201" y="164893"/>
                </a:cubicBezTo>
                <a:cubicBezTo>
                  <a:pt x="231900" y="138680"/>
                  <a:pt x="186790" y="180742"/>
                  <a:pt x="225804" y="161235"/>
                </a:cubicBezTo>
                <a:cubicBezTo>
                  <a:pt x="264818" y="141728"/>
                  <a:pt x="394054" y="66138"/>
                  <a:pt x="434288" y="47850"/>
                </a:cubicBezTo>
                <a:cubicBezTo>
                  <a:pt x="474522" y="29562"/>
                  <a:pt x="545844" y="-26522"/>
                  <a:pt x="474521" y="14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319CD74A-BE21-7B37-C24C-5B79557950C2}"/>
              </a:ext>
            </a:extLst>
          </p:cNvPr>
          <p:cNvSpPr/>
          <p:nvPr/>
        </p:nvSpPr>
        <p:spPr>
          <a:xfrm>
            <a:off x="2673459" y="7453368"/>
            <a:ext cx="750394" cy="560728"/>
          </a:xfrm>
          <a:custGeom>
            <a:avLst/>
            <a:gdLst>
              <a:gd name="connsiteX0" fmla="*/ 750055 w 750394"/>
              <a:gd name="connsiteY0" fmla="*/ 821 h 560728"/>
              <a:gd name="connsiteX1" fmla="*/ 267251 w 750394"/>
              <a:gd name="connsiteY1" fmla="*/ 278798 h 560728"/>
              <a:gd name="connsiteX2" fmla="*/ 344061 w 750394"/>
              <a:gd name="connsiteY2" fmla="*/ 242222 h 560728"/>
              <a:gd name="connsiteX3" fmla="*/ 120947 w 750394"/>
              <a:gd name="connsiteY3" fmla="*/ 468994 h 560728"/>
              <a:gd name="connsiteX4" fmla="*/ 247 w 750394"/>
              <a:gd name="connsiteY4" fmla="*/ 560434 h 560728"/>
              <a:gd name="connsiteX5" fmla="*/ 150208 w 750394"/>
              <a:gd name="connsiteY5" fmla="*/ 443390 h 560728"/>
              <a:gd name="connsiteX6" fmla="*/ 387952 w 750394"/>
              <a:gd name="connsiteY6" fmla="*/ 220277 h 560728"/>
              <a:gd name="connsiteX7" fmla="*/ 292855 w 750394"/>
              <a:gd name="connsiteY7" fmla="*/ 267826 h 560728"/>
              <a:gd name="connsiteX8" fmla="*/ 563517 w 750394"/>
              <a:gd name="connsiteY8" fmla="*/ 114206 h 560728"/>
              <a:gd name="connsiteX9" fmla="*/ 347719 w 750394"/>
              <a:gd name="connsiteY9" fmla="*/ 191016 h 560728"/>
              <a:gd name="connsiteX10" fmla="*/ 750055 w 750394"/>
              <a:gd name="connsiteY10" fmla="*/ 821 h 56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0394" h="560728">
                <a:moveTo>
                  <a:pt x="750055" y="821"/>
                </a:moveTo>
                <a:cubicBezTo>
                  <a:pt x="736644" y="15451"/>
                  <a:pt x="334917" y="238565"/>
                  <a:pt x="267251" y="278798"/>
                </a:cubicBezTo>
                <a:cubicBezTo>
                  <a:pt x="199585" y="319031"/>
                  <a:pt x="368445" y="210523"/>
                  <a:pt x="344061" y="242222"/>
                </a:cubicBezTo>
                <a:cubicBezTo>
                  <a:pt x="319677" y="273921"/>
                  <a:pt x="178249" y="415959"/>
                  <a:pt x="120947" y="468994"/>
                </a:cubicBezTo>
                <a:cubicBezTo>
                  <a:pt x="63645" y="522029"/>
                  <a:pt x="-4630" y="564701"/>
                  <a:pt x="247" y="560434"/>
                </a:cubicBezTo>
                <a:cubicBezTo>
                  <a:pt x="5124" y="556167"/>
                  <a:pt x="85591" y="500083"/>
                  <a:pt x="150208" y="443390"/>
                </a:cubicBezTo>
                <a:cubicBezTo>
                  <a:pt x="214825" y="386697"/>
                  <a:pt x="364178" y="249538"/>
                  <a:pt x="387952" y="220277"/>
                </a:cubicBezTo>
                <a:cubicBezTo>
                  <a:pt x="411726" y="191016"/>
                  <a:pt x="263594" y="285504"/>
                  <a:pt x="292855" y="267826"/>
                </a:cubicBezTo>
                <a:cubicBezTo>
                  <a:pt x="322116" y="250148"/>
                  <a:pt x="554373" y="127008"/>
                  <a:pt x="563517" y="114206"/>
                </a:cubicBezTo>
                <a:cubicBezTo>
                  <a:pt x="572661" y="101404"/>
                  <a:pt x="319677" y="210523"/>
                  <a:pt x="347719" y="191016"/>
                </a:cubicBezTo>
                <a:cubicBezTo>
                  <a:pt x="375761" y="171509"/>
                  <a:pt x="763466" y="-13809"/>
                  <a:pt x="750055" y="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2293745B-298C-D1E8-0BAA-893B49D7EAA1}"/>
              </a:ext>
            </a:extLst>
          </p:cNvPr>
          <p:cNvSpPr/>
          <p:nvPr/>
        </p:nvSpPr>
        <p:spPr>
          <a:xfrm>
            <a:off x="2661106" y="7657640"/>
            <a:ext cx="379116" cy="356392"/>
          </a:xfrm>
          <a:custGeom>
            <a:avLst/>
            <a:gdLst>
              <a:gd name="connsiteX0" fmla="*/ 378360 w 379116"/>
              <a:gd name="connsiteY0" fmla="*/ 1374 h 356392"/>
              <a:gd name="connsiteX1" fmla="*/ 5284 w 379116"/>
              <a:gd name="connsiteY1" fmla="*/ 352504 h 356392"/>
              <a:gd name="connsiteX2" fmla="*/ 155246 w 379116"/>
              <a:gd name="connsiteY2" fmla="*/ 191570 h 356392"/>
              <a:gd name="connsiteX3" fmla="*/ 104040 w 379116"/>
              <a:gd name="connsiteY3" fmla="*/ 228146 h 356392"/>
              <a:gd name="connsiteX4" fmla="*/ 378360 w 379116"/>
              <a:gd name="connsiteY4" fmla="*/ 1374 h 35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16" h="356392">
                <a:moveTo>
                  <a:pt x="378360" y="1374"/>
                </a:moveTo>
                <a:cubicBezTo>
                  <a:pt x="361901" y="22100"/>
                  <a:pt x="42470" y="320805"/>
                  <a:pt x="5284" y="352504"/>
                </a:cubicBezTo>
                <a:cubicBezTo>
                  <a:pt x="-31902" y="384203"/>
                  <a:pt x="138787" y="212296"/>
                  <a:pt x="155246" y="191570"/>
                </a:cubicBezTo>
                <a:cubicBezTo>
                  <a:pt x="171705" y="170844"/>
                  <a:pt x="70512" y="255578"/>
                  <a:pt x="104040" y="228146"/>
                </a:cubicBezTo>
                <a:cubicBezTo>
                  <a:pt x="137568" y="200714"/>
                  <a:pt x="394819" y="-19352"/>
                  <a:pt x="378360" y="1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1338CB07-2339-5AB3-5001-18C035F81575}"/>
              </a:ext>
            </a:extLst>
          </p:cNvPr>
          <p:cNvSpPr/>
          <p:nvPr/>
        </p:nvSpPr>
        <p:spPr>
          <a:xfrm>
            <a:off x="2107908" y="7994870"/>
            <a:ext cx="743417" cy="178597"/>
          </a:xfrm>
          <a:custGeom>
            <a:avLst/>
            <a:gdLst>
              <a:gd name="connsiteX0" fmla="*/ 6185 w 743417"/>
              <a:gd name="connsiteY0" fmla="*/ 176208 h 178597"/>
              <a:gd name="connsiteX1" fmla="*/ 496303 w 743417"/>
              <a:gd name="connsiteY1" fmla="*/ 29904 h 178597"/>
              <a:gd name="connsiteX2" fmla="*/ 265874 w 743417"/>
              <a:gd name="connsiteY2" fmla="*/ 114029 h 178597"/>
              <a:gd name="connsiteX3" fmla="*/ 737705 w 743417"/>
              <a:gd name="connsiteY3" fmla="*/ 644 h 178597"/>
              <a:gd name="connsiteX4" fmla="*/ 529222 w 743417"/>
              <a:gd name="connsiteY4" fmla="*/ 66480 h 178597"/>
              <a:gd name="connsiteX5" fmla="*/ 558482 w 743417"/>
              <a:gd name="connsiteY5" fmla="*/ 37220 h 178597"/>
              <a:gd name="connsiteX6" fmla="*/ 240271 w 743417"/>
              <a:gd name="connsiteY6" fmla="*/ 114029 h 178597"/>
              <a:gd name="connsiteX7" fmla="*/ 6185 w 743417"/>
              <a:gd name="connsiteY7" fmla="*/ 176208 h 17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417" h="178597">
                <a:moveTo>
                  <a:pt x="6185" y="176208"/>
                </a:moveTo>
                <a:cubicBezTo>
                  <a:pt x="48857" y="162187"/>
                  <a:pt x="453022" y="40267"/>
                  <a:pt x="496303" y="29904"/>
                </a:cubicBezTo>
                <a:cubicBezTo>
                  <a:pt x="539584" y="19541"/>
                  <a:pt x="225640" y="118906"/>
                  <a:pt x="265874" y="114029"/>
                </a:cubicBezTo>
                <a:cubicBezTo>
                  <a:pt x="306108" y="109152"/>
                  <a:pt x="693814" y="8569"/>
                  <a:pt x="737705" y="644"/>
                </a:cubicBezTo>
                <a:cubicBezTo>
                  <a:pt x="781596" y="-7281"/>
                  <a:pt x="559093" y="60384"/>
                  <a:pt x="529222" y="66480"/>
                </a:cubicBezTo>
                <a:cubicBezTo>
                  <a:pt x="499352" y="72576"/>
                  <a:pt x="606641" y="29295"/>
                  <a:pt x="558482" y="37220"/>
                </a:cubicBezTo>
                <a:cubicBezTo>
                  <a:pt x="510324" y="45145"/>
                  <a:pt x="328053" y="89035"/>
                  <a:pt x="240271" y="114029"/>
                </a:cubicBezTo>
                <a:cubicBezTo>
                  <a:pt x="152489" y="139023"/>
                  <a:pt x="-36487" y="190229"/>
                  <a:pt x="6185" y="176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E9F09C07-A906-081A-C13E-4BFAF82C90A8}"/>
              </a:ext>
            </a:extLst>
          </p:cNvPr>
          <p:cNvSpPr/>
          <p:nvPr/>
        </p:nvSpPr>
        <p:spPr>
          <a:xfrm>
            <a:off x="2069789" y="7999127"/>
            <a:ext cx="803480" cy="179414"/>
          </a:xfrm>
          <a:custGeom>
            <a:avLst/>
            <a:gdLst>
              <a:gd name="connsiteX0" fmla="*/ 413 w 803480"/>
              <a:gd name="connsiteY0" fmla="*/ 179267 h 179414"/>
              <a:gd name="connsiteX1" fmla="*/ 501504 w 803480"/>
              <a:gd name="connsiteY1" fmla="*/ 14675 h 179414"/>
              <a:gd name="connsiteX2" fmla="*/ 402749 w 803480"/>
              <a:gd name="connsiteY2" fmla="*/ 25647 h 179414"/>
              <a:gd name="connsiteX3" fmla="*/ 801427 w 803480"/>
              <a:gd name="connsiteY3" fmla="*/ 44 h 179414"/>
              <a:gd name="connsiteX4" fmla="*/ 549053 w 803480"/>
              <a:gd name="connsiteY4" fmla="*/ 32963 h 179414"/>
              <a:gd name="connsiteX5" fmla="*/ 336912 w 803480"/>
              <a:gd name="connsiteY5" fmla="*/ 32963 h 179414"/>
              <a:gd name="connsiteX6" fmla="*/ 413721 w 803480"/>
              <a:gd name="connsiteY6" fmla="*/ 43935 h 179414"/>
              <a:gd name="connsiteX7" fmla="*/ 413 w 803480"/>
              <a:gd name="connsiteY7" fmla="*/ 179267 h 17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3480" h="179414">
                <a:moveTo>
                  <a:pt x="413" y="179267"/>
                </a:moveTo>
                <a:lnTo>
                  <a:pt x="501504" y="14675"/>
                </a:lnTo>
                <a:cubicBezTo>
                  <a:pt x="568560" y="-10928"/>
                  <a:pt x="352762" y="28085"/>
                  <a:pt x="402749" y="25647"/>
                </a:cubicBezTo>
                <a:cubicBezTo>
                  <a:pt x="452736" y="23209"/>
                  <a:pt x="777043" y="-1175"/>
                  <a:pt x="801427" y="44"/>
                </a:cubicBezTo>
                <a:cubicBezTo>
                  <a:pt x="825811" y="1263"/>
                  <a:pt x="626472" y="27477"/>
                  <a:pt x="549053" y="32963"/>
                </a:cubicBezTo>
                <a:cubicBezTo>
                  <a:pt x="471634" y="38449"/>
                  <a:pt x="359467" y="31134"/>
                  <a:pt x="336912" y="32963"/>
                </a:cubicBezTo>
                <a:cubicBezTo>
                  <a:pt x="314357" y="34792"/>
                  <a:pt x="463708" y="21380"/>
                  <a:pt x="413721" y="43935"/>
                </a:cubicBezTo>
                <a:cubicBezTo>
                  <a:pt x="363734" y="66490"/>
                  <a:pt x="-14218" y="184144"/>
                  <a:pt x="413" y="179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BADF15F3-0B24-1D34-0450-8E8C5A44A48F}"/>
              </a:ext>
            </a:extLst>
          </p:cNvPr>
          <p:cNvSpPr/>
          <p:nvPr/>
        </p:nvSpPr>
        <p:spPr>
          <a:xfrm>
            <a:off x="2103120" y="8079538"/>
            <a:ext cx="818120" cy="106171"/>
          </a:xfrm>
          <a:custGeom>
            <a:avLst/>
            <a:gdLst>
              <a:gd name="connsiteX0" fmla="*/ 0 w 818120"/>
              <a:gd name="connsiteY0" fmla="*/ 106171 h 106171"/>
              <a:gd name="connsiteX1" fmla="*/ 504749 w 818120"/>
              <a:gd name="connsiteY1" fmla="*/ 18388 h 106171"/>
              <a:gd name="connsiteX2" fmla="*/ 435254 w 818120"/>
              <a:gd name="connsiteY2" fmla="*/ 25704 h 106171"/>
              <a:gd name="connsiteX3" fmla="*/ 811987 w 818120"/>
              <a:gd name="connsiteY3" fmla="*/ 51307 h 106171"/>
              <a:gd name="connsiteX4" fmla="*/ 654710 w 818120"/>
              <a:gd name="connsiteY4" fmla="*/ 33019 h 106171"/>
              <a:gd name="connsiteX5" fmla="*/ 468173 w 818120"/>
              <a:gd name="connsiteY5" fmla="*/ 100 h 106171"/>
              <a:gd name="connsiteX6" fmla="*/ 391363 w 818120"/>
              <a:gd name="connsiteY6" fmla="*/ 22046 h 106171"/>
              <a:gd name="connsiteX7" fmla="*/ 0 w 818120"/>
              <a:gd name="connsiteY7" fmla="*/ 106171 h 10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120" h="106171">
                <a:moveTo>
                  <a:pt x="0" y="106171"/>
                </a:moveTo>
                <a:lnTo>
                  <a:pt x="504749" y="18388"/>
                </a:lnTo>
                <a:cubicBezTo>
                  <a:pt x="577291" y="4977"/>
                  <a:pt x="384048" y="20218"/>
                  <a:pt x="435254" y="25704"/>
                </a:cubicBezTo>
                <a:cubicBezTo>
                  <a:pt x="486460" y="31190"/>
                  <a:pt x="775411" y="50088"/>
                  <a:pt x="811987" y="51307"/>
                </a:cubicBezTo>
                <a:cubicBezTo>
                  <a:pt x="848563" y="52526"/>
                  <a:pt x="712012" y="41553"/>
                  <a:pt x="654710" y="33019"/>
                </a:cubicBezTo>
                <a:cubicBezTo>
                  <a:pt x="597408" y="24485"/>
                  <a:pt x="512064" y="1929"/>
                  <a:pt x="468173" y="100"/>
                </a:cubicBezTo>
                <a:cubicBezTo>
                  <a:pt x="424282" y="-1729"/>
                  <a:pt x="391363" y="22046"/>
                  <a:pt x="391363" y="22046"/>
                </a:cubicBezTo>
                <a:lnTo>
                  <a:pt x="0" y="1061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BCA5A9FE-A8A5-9CA2-7416-9921F3EDD478}"/>
              </a:ext>
            </a:extLst>
          </p:cNvPr>
          <p:cNvSpPr/>
          <p:nvPr/>
        </p:nvSpPr>
        <p:spPr>
          <a:xfrm>
            <a:off x="2164934" y="8130839"/>
            <a:ext cx="782603" cy="82875"/>
          </a:xfrm>
          <a:custGeom>
            <a:avLst/>
            <a:gdLst>
              <a:gd name="connsiteX0" fmla="*/ 365 w 782603"/>
              <a:gd name="connsiteY0" fmla="*/ 54870 h 82875"/>
              <a:gd name="connsiteX1" fmla="*/ 230794 w 782603"/>
              <a:gd name="connsiteY1" fmla="*/ 76815 h 82875"/>
              <a:gd name="connsiteX2" fmla="*/ 164957 w 782603"/>
              <a:gd name="connsiteY2" fmla="*/ 76815 h 82875"/>
              <a:gd name="connsiteX3" fmla="*/ 329549 w 782603"/>
              <a:gd name="connsiteY3" fmla="*/ 7321 h 82875"/>
              <a:gd name="connsiteX4" fmla="*/ 779434 w 782603"/>
              <a:gd name="connsiteY4" fmla="*/ 54870 h 82875"/>
              <a:gd name="connsiteX5" fmla="*/ 512429 w 782603"/>
              <a:gd name="connsiteY5" fmla="*/ 6 h 82875"/>
              <a:gd name="connsiteX6" fmla="*/ 175930 w 782603"/>
              <a:gd name="connsiteY6" fmla="*/ 51212 h 82875"/>
              <a:gd name="connsiteX7" fmla="*/ 292973 w 782603"/>
              <a:gd name="connsiteY7" fmla="*/ 73158 h 82875"/>
              <a:gd name="connsiteX8" fmla="*/ 365 w 782603"/>
              <a:gd name="connsiteY8" fmla="*/ 54870 h 8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603" h="82875">
                <a:moveTo>
                  <a:pt x="365" y="54870"/>
                </a:moveTo>
                <a:cubicBezTo>
                  <a:pt x="-9998" y="55479"/>
                  <a:pt x="203362" y="73158"/>
                  <a:pt x="230794" y="76815"/>
                </a:cubicBezTo>
                <a:cubicBezTo>
                  <a:pt x="258226" y="80472"/>
                  <a:pt x="148498" y="88397"/>
                  <a:pt x="164957" y="76815"/>
                </a:cubicBezTo>
                <a:cubicBezTo>
                  <a:pt x="181416" y="65233"/>
                  <a:pt x="227136" y="10978"/>
                  <a:pt x="329549" y="7321"/>
                </a:cubicBezTo>
                <a:cubicBezTo>
                  <a:pt x="431962" y="3663"/>
                  <a:pt x="748954" y="56089"/>
                  <a:pt x="779434" y="54870"/>
                </a:cubicBezTo>
                <a:cubicBezTo>
                  <a:pt x="809914" y="53651"/>
                  <a:pt x="613013" y="616"/>
                  <a:pt x="512429" y="6"/>
                </a:cubicBezTo>
                <a:cubicBezTo>
                  <a:pt x="411845" y="-604"/>
                  <a:pt x="212506" y="39020"/>
                  <a:pt x="175930" y="51212"/>
                </a:cubicBezTo>
                <a:cubicBezTo>
                  <a:pt x="139354" y="63404"/>
                  <a:pt x="318576" y="71329"/>
                  <a:pt x="292973" y="73158"/>
                </a:cubicBezTo>
                <a:lnTo>
                  <a:pt x="365" y="548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29072B2A-03C3-2D4A-654C-1B6494006641}"/>
              </a:ext>
            </a:extLst>
          </p:cNvPr>
          <p:cNvSpPr/>
          <p:nvPr/>
        </p:nvSpPr>
        <p:spPr>
          <a:xfrm>
            <a:off x="4656011" y="6876282"/>
            <a:ext cx="122741" cy="1090782"/>
          </a:xfrm>
          <a:custGeom>
            <a:avLst/>
            <a:gdLst>
              <a:gd name="connsiteX0" fmla="*/ 114 w 122741"/>
              <a:gd name="connsiteY0" fmla="*/ 6 h 1090782"/>
              <a:gd name="connsiteX1" fmla="*/ 98869 w 122741"/>
              <a:gd name="connsiteY1" fmla="*/ 212147 h 1090782"/>
              <a:gd name="connsiteX2" fmla="*/ 102527 w 122741"/>
              <a:gd name="connsiteY2" fmla="*/ 186544 h 1090782"/>
              <a:gd name="connsiteX3" fmla="*/ 84239 w 122741"/>
              <a:gd name="connsiteY3" fmla="*/ 398684 h 1090782"/>
              <a:gd name="connsiteX4" fmla="*/ 109842 w 122741"/>
              <a:gd name="connsiteY4" fmla="*/ 358451 h 1090782"/>
              <a:gd name="connsiteX5" fmla="*/ 76923 w 122741"/>
              <a:gd name="connsiteY5" fmla="*/ 541331 h 1090782"/>
              <a:gd name="connsiteX6" fmla="*/ 91554 w 122741"/>
              <a:gd name="connsiteY6" fmla="*/ 438918 h 1090782"/>
              <a:gd name="connsiteX7" fmla="*/ 7429 w 122741"/>
              <a:gd name="connsiteY7" fmla="*/ 1078998 h 1090782"/>
              <a:gd name="connsiteX8" fmla="*/ 58635 w 122741"/>
              <a:gd name="connsiteY8" fmla="*/ 826624 h 1090782"/>
              <a:gd name="connsiteX9" fmla="*/ 65951 w 122741"/>
              <a:gd name="connsiteY9" fmla="*/ 482809 h 1090782"/>
              <a:gd name="connsiteX10" fmla="*/ 69608 w 122741"/>
              <a:gd name="connsiteY10" fmla="*/ 566934 h 1090782"/>
              <a:gd name="connsiteX11" fmla="*/ 120815 w 122741"/>
              <a:gd name="connsiteY11" fmla="*/ 219462 h 1090782"/>
              <a:gd name="connsiteX12" fmla="*/ 114 w 122741"/>
              <a:gd name="connsiteY12" fmla="*/ 6 h 109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741" h="1090782">
                <a:moveTo>
                  <a:pt x="114" y="6"/>
                </a:moveTo>
                <a:cubicBezTo>
                  <a:pt x="-3544" y="-1213"/>
                  <a:pt x="81800" y="181057"/>
                  <a:pt x="98869" y="212147"/>
                </a:cubicBezTo>
                <a:cubicBezTo>
                  <a:pt x="115938" y="243237"/>
                  <a:pt x="104965" y="155455"/>
                  <a:pt x="102527" y="186544"/>
                </a:cubicBezTo>
                <a:cubicBezTo>
                  <a:pt x="100089" y="217633"/>
                  <a:pt x="83020" y="370033"/>
                  <a:pt x="84239" y="398684"/>
                </a:cubicBezTo>
                <a:cubicBezTo>
                  <a:pt x="85458" y="427335"/>
                  <a:pt x="111061" y="334677"/>
                  <a:pt x="109842" y="358451"/>
                </a:cubicBezTo>
                <a:cubicBezTo>
                  <a:pt x="108623" y="382225"/>
                  <a:pt x="79971" y="527920"/>
                  <a:pt x="76923" y="541331"/>
                </a:cubicBezTo>
                <a:cubicBezTo>
                  <a:pt x="73875" y="554742"/>
                  <a:pt x="103136" y="349307"/>
                  <a:pt x="91554" y="438918"/>
                </a:cubicBezTo>
                <a:cubicBezTo>
                  <a:pt x="79972" y="528529"/>
                  <a:pt x="12915" y="1014380"/>
                  <a:pt x="7429" y="1078998"/>
                </a:cubicBezTo>
                <a:cubicBezTo>
                  <a:pt x="1943" y="1143616"/>
                  <a:pt x="48881" y="925989"/>
                  <a:pt x="58635" y="826624"/>
                </a:cubicBezTo>
                <a:cubicBezTo>
                  <a:pt x="68389" y="727259"/>
                  <a:pt x="64122" y="526091"/>
                  <a:pt x="65951" y="482809"/>
                </a:cubicBezTo>
                <a:cubicBezTo>
                  <a:pt x="67780" y="439527"/>
                  <a:pt x="60464" y="610825"/>
                  <a:pt x="69608" y="566934"/>
                </a:cubicBezTo>
                <a:cubicBezTo>
                  <a:pt x="78752" y="523043"/>
                  <a:pt x="133617" y="314560"/>
                  <a:pt x="120815" y="219462"/>
                </a:cubicBezTo>
                <a:cubicBezTo>
                  <a:pt x="108014" y="124364"/>
                  <a:pt x="3772" y="1225"/>
                  <a:pt x="11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F6D16667-E09D-5BC3-7AB7-6F05D71A1512}"/>
              </a:ext>
            </a:extLst>
          </p:cNvPr>
          <p:cNvSpPr/>
          <p:nvPr/>
        </p:nvSpPr>
        <p:spPr>
          <a:xfrm>
            <a:off x="4529681" y="6809953"/>
            <a:ext cx="243742" cy="582579"/>
          </a:xfrm>
          <a:custGeom>
            <a:avLst/>
            <a:gdLst>
              <a:gd name="connsiteX0" fmla="*/ 5743 w 243742"/>
              <a:gd name="connsiteY0" fmla="*/ 11471 h 582579"/>
              <a:gd name="connsiteX1" fmla="*/ 181308 w 243742"/>
              <a:gd name="connsiteY1" fmla="*/ 300421 h 582579"/>
              <a:gd name="connsiteX2" fmla="*/ 173993 w 243742"/>
              <a:gd name="connsiteY2" fmla="*/ 315052 h 582579"/>
              <a:gd name="connsiteX3" fmla="*/ 177650 w 243742"/>
              <a:gd name="connsiteY3" fmla="*/ 439410 h 582579"/>
              <a:gd name="connsiteX4" fmla="*/ 243487 w 243742"/>
              <a:gd name="connsiteY4" fmla="*/ 582057 h 582579"/>
              <a:gd name="connsiteX5" fmla="*/ 199596 w 243742"/>
              <a:gd name="connsiteY5" fmla="*/ 479644 h 582579"/>
              <a:gd name="connsiteX6" fmla="*/ 177650 w 243742"/>
              <a:gd name="connsiteY6" fmla="*/ 282133 h 582579"/>
              <a:gd name="connsiteX7" fmla="*/ 56949 w 243742"/>
              <a:gd name="connsiteY7" fmla="*/ 77308 h 582579"/>
              <a:gd name="connsiteX8" fmla="*/ 5743 w 243742"/>
              <a:gd name="connsiteY8" fmla="*/ 11471 h 58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742" h="582579">
                <a:moveTo>
                  <a:pt x="5743" y="11471"/>
                </a:moveTo>
                <a:cubicBezTo>
                  <a:pt x="26469" y="48656"/>
                  <a:pt x="153266" y="249824"/>
                  <a:pt x="181308" y="300421"/>
                </a:cubicBezTo>
                <a:cubicBezTo>
                  <a:pt x="209350" y="351018"/>
                  <a:pt x="174603" y="291887"/>
                  <a:pt x="173993" y="315052"/>
                </a:cubicBezTo>
                <a:cubicBezTo>
                  <a:pt x="173383" y="338217"/>
                  <a:pt x="166068" y="394909"/>
                  <a:pt x="177650" y="439410"/>
                </a:cubicBezTo>
                <a:cubicBezTo>
                  <a:pt x="189232" y="483911"/>
                  <a:pt x="239829" y="575351"/>
                  <a:pt x="243487" y="582057"/>
                </a:cubicBezTo>
                <a:cubicBezTo>
                  <a:pt x="247145" y="588763"/>
                  <a:pt x="210569" y="529631"/>
                  <a:pt x="199596" y="479644"/>
                </a:cubicBezTo>
                <a:cubicBezTo>
                  <a:pt x="188623" y="429657"/>
                  <a:pt x="201424" y="349189"/>
                  <a:pt x="177650" y="282133"/>
                </a:cubicBezTo>
                <a:cubicBezTo>
                  <a:pt x="153876" y="215077"/>
                  <a:pt x="89258" y="118761"/>
                  <a:pt x="56949" y="77308"/>
                </a:cubicBezTo>
                <a:cubicBezTo>
                  <a:pt x="24640" y="35855"/>
                  <a:pt x="-14983" y="-25714"/>
                  <a:pt x="5743" y="11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3FD7FA1C-D700-BBFC-F426-DC12F4A1005B}"/>
              </a:ext>
            </a:extLst>
          </p:cNvPr>
          <p:cNvSpPr/>
          <p:nvPr/>
        </p:nvSpPr>
        <p:spPr>
          <a:xfrm>
            <a:off x="2374969" y="8161801"/>
            <a:ext cx="648434" cy="65684"/>
          </a:xfrm>
          <a:custGeom>
            <a:avLst/>
            <a:gdLst>
              <a:gd name="connsiteX0" fmla="*/ 2471 w 648434"/>
              <a:gd name="connsiteY0" fmla="*/ 27565 h 65684"/>
              <a:gd name="connsiteX1" fmla="*/ 624263 w 648434"/>
              <a:gd name="connsiteY1" fmla="*/ 64141 h 65684"/>
              <a:gd name="connsiteX2" fmla="*/ 485274 w 648434"/>
              <a:gd name="connsiteY2" fmla="*/ 53169 h 65684"/>
              <a:gd name="connsiteX3" fmla="*/ 145117 w 648434"/>
              <a:gd name="connsiteY3" fmla="*/ 1962 h 65684"/>
              <a:gd name="connsiteX4" fmla="*/ 397492 w 648434"/>
              <a:gd name="connsiteY4" fmla="*/ 12935 h 65684"/>
              <a:gd name="connsiteX5" fmla="*/ 2471 w 648434"/>
              <a:gd name="connsiteY5" fmla="*/ 27565 h 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434" h="65684">
                <a:moveTo>
                  <a:pt x="2471" y="27565"/>
                </a:moveTo>
                <a:cubicBezTo>
                  <a:pt x="40266" y="36099"/>
                  <a:pt x="543796" y="59874"/>
                  <a:pt x="624263" y="64141"/>
                </a:cubicBezTo>
                <a:cubicBezTo>
                  <a:pt x="704730" y="68408"/>
                  <a:pt x="565132" y="63532"/>
                  <a:pt x="485274" y="53169"/>
                </a:cubicBezTo>
                <a:cubicBezTo>
                  <a:pt x="405416" y="42806"/>
                  <a:pt x="159747" y="8668"/>
                  <a:pt x="145117" y="1962"/>
                </a:cubicBezTo>
                <a:cubicBezTo>
                  <a:pt x="130487" y="-4744"/>
                  <a:pt x="422485" y="7449"/>
                  <a:pt x="397492" y="12935"/>
                </a:cubicBezTo>
                <a:cubicBezTo>
                  <a:pt x="372499" y="18421"/>
                  <a:pt x="-35324" y="19031"/>
                  <a:pt x="2471" y="27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47845AE1-60A4-9242-8E0D-0CD560A6EE91}"/>
              </a:ext>
            </a:extLst>
          </p:cNvPr>
          <p:cNvSpPr/>
          <p:nvPr/>
        </p:nvSpPr>
        <p:spPr>
          <a:xfrm>
            <a:off x="2956020" y="8176565"/>
            <a:ext cx="1367335" cy="1314582"/>
          </a:xfrm>
          <a:custGeom>
            <a:avLst/>
            <a:gdLst>
              <a:gd name="connsiteX0" fmla="*/ 2978 w 1367335"/>
              <a:gd name="connsiteY0" fmla="*/ 5486 h 1314582"/>
              <a:gd name="connsiteX1" fmla="*/ 233407 w 1367335"/>
              <a:gd name="connsiteY1" fmla="*/ 89611 h 1314582"/>
              <a:gd name="connsiteX2" fmla="*/ 189516 w 1367335"/>
              <a:gd name="connsiteY2" fmla="*/ 56693 h 1314582"/>
              <a:gd name="connsiteX3" fmla="*/ 390684 w 1367335"/>
              <a:gd name="connsiteY3" fmla="*/ 181051 h 1314582"/>
              <a:gd name="connsiteX4" fmla="*/ 372396 w 1367335"/>
              <a:gd name="connsiteY4" fmla="*/ 181051 h 1314582"/>
              <a:gd name="connsiteX5" fmla="*/ 668662 w 1367335"/>
              <a:gd name="connsiteY5" fmla="*/ 407822 h 1314582"/>
              <a:gd name="connsiteX6" fmla="*/ 665004 w 1367335"/>
              <a:gd name="connsiteY6" fmla="*/ 422453 h 1314582"/>
              <a:gd name="connsiteX7" fmla="*/ 910063 w 1367335"/>
              <a:gd name="connsiteY7" fmla="*/ 769925 h 1314582"/>
              <a:gd name="connsiteX8" fmla="*/ 891775 w 1367335"/>
              <a:gd name="connsiteY8" fmla="*/ 755294 h 1314582"/>
              <a:gd name="connsiteX9" fmla="*/ 1348975 w 1367335"/>
              <a:gd name="connsiteY9" fmla="*/ 1285646 h 1314582"/>
              <a:gd name="connsiteX10" fmla="*/ 1217302 w 1367335"/>
              <a:gd name="connsiteY10" fmla="*/ 1161288 h 1314582"/>
              <a:gd name="connsiteX11" fmla="*/ 668662 w 1367335"/>
              <a:gd name="connsiteY11" fmla="*/ 462686 h 1314582"/>
              <a:gd name="connsiteX12" fmla="*/ 306559 w 1367335"/>
              <a:gd name="connsiteY12" fmla="*/ 170078 h 1314582"/>
              <a:gd name="connsiteX13" fmla="*/ 423602 w 1367335"/>
              <a:gd name="connsiteY13" fmla="*/ 272491 h 1314582"/>
              <a:gd name="connsiteX14" fmla="*/ 2978 w 1367335"/>
              <a:gd name="connsiteY14" fmla="*/ 5486 h 13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7335" h="1314582">
                <a:moveTo>
                  <a:pt x="2978" y="5486"/>
                </a:moveTo>
                <a:cubicBezTo>
                  <a:pt x="-28721" y="-24994"/>
                  <a:pt x="202317" y="81077"/>
                  <a:pt x="233407" y="89611"/>
                </a:cubicBezTo>
                <a:cubicBezTo>
                  <a:pt x="264497" y="98146"/>
                  <a:pt x="163303" y="41453"/>
                  <a:pt x="189516" y="56693"/>
                </a:cubicBezTo>
                <a:cubicBezTo>
                  <a:pt x="215729" y="71933"/>
                  <a:pt x="360204" y="160325"/>
                  <a:pt x="390684" y="181051"/>
                </a:cubicBezTo>
                <a:cubicBezTo>
                  <a:pt x="421164" y="201777"/>
                  <a:pt x="326066" y="143256"/>
                  <a:pt x="372396" y="181051"/>
                </a:cubicBezTo>
                <a:cubicBezTo>
                  <a:pt x="418726" y="218846"/>
                  <a:pt x="619894" y="367588"/>
                  <a:pt x="668662" y="407822"/>
                </a:cubicBezTo>
                <a:cubicBezTo>
                  <a:pt x="717430" y="448056"/>
                  <a:pt x="624771" y="362103"/>
                  <a:pt x="665004" y="422453"/>
                </a:cubicBezTo>
                <a:cubicBezTo>
                  <a:pt x="705238" y="482804"/>
                  <a:pt x="872268" y="714452"/>
                  <a:pt x="910063" y="769925"/>
                </a:cubicBezTo>
                <a:cubicBezTo>
                  <a:pt x="947858" y="825398"/>
                  <a:pt x="818623" y="669341"/>
                  <a:pt x="891775" y="755294"/>
                </a:cubicBezTo>
                <a:cubicBezTo>
                  <a:pt x="964927" y="841247"/>
                  <a:pt x="1294721" y="1217980"/>
                  <a:pt x="1348975" y="1285646"/>
                </a:cubicBezTo>
                <a:cubicBezTo>
                  <a:pt x="1403230" y="1353312"/>
                  <a:pt x="1330688" y="1298448"/>
                  <a:pt x="1217302" y="1161288"/>
                </a:cubicBezTo>
                <a:cubicBezTo>
                  <a:pt x="1103917" y="1024128"/>
                  <a:pt x="820452" y="627888"/>
                  <a:pt x="668662" y="462686"/>
                </a:cubicBezTo>
                <a:cubicBezTo>
                  <a:pt x="516872" y="297484"/>
                  <a:pt x="347402" y="201777"/>
                  <a:pt x="306559" y="170078"/>
                </a:cubicBezTo>
                <a:cubicBezTo>
                  <a:pt x="265716" y="138379"/>
                  <a:pt x="471151" y="305409"/>
                  <a:pt x="423602" y="272491"/>
                </a:cubicBezTo>
                <a:cubicBezTo>
                  <a:pt x="376053" y="239573"/>
                  <a:pt x="34677" y="35966"/>
                  <a:pt x="2978" y="5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6523A041-6449-A742-F66D-ACF20A4F3E28}"/>
              </a:ext>
            </a:extLst>
          </p:cNvPr>
          <p:cNvSpPr/>
          <p:nvPr/>
        </p:nvSpPr>
        <p:spPr>
          <a:xfrm>
            <a:off x="5617920" y="6422652"/>
            <a:ext cx="249988" cy="1192986"/>
          </a:xfrm>
          <a:custGeom>
            <a:avLst/>
            <a:gdLst>
              <a:gd name="connsiteX0" fmla="*/ 154 w 249988"/>
              <a:gd name="connsiteY0" fmla="*/ 94 h 1192986"/>
              <a:gd name="connsiteX1" fmla="*/ 179376 w 249988"/>
              <a:gd name="connsiteY1" fmla="*/ 347566 h 1192986"/>
              <a:gd name="connsiteX2" fmla="*/ 190349 w 249988"/>
              <a:gd name="connsiteY2" fmla="*/ 303674 h 1192986"/>
              <a:gd name="connsiteX3" fmla="*/ 234240 w 249988"/>
              <a:gd name="connsiteY3" fmla="*/ 424375 h 1192986"/>
              <a:gd name="connsiteX4" fmla="*/ 234240 w 249988"/>
              <a:gd name="connsiteY4" fmla="*/ 643831 h 1192986"/>
              <a:gd name="connsiteX5" fmla="*/ 241555 w 249988"/>
              <a:gd name="connsiteY5" fmla="*/ 581652 h 1192986"/>
              <a:gd name="connsiteX6" fmla="*/ 248870 w 249988"/>
              <a:gd name="connsiteY6" fmla="*/ 782820 h 1192986"/>
              <a:gd name="connsiteX7" fmla="*/ 215952 w 249988"/>
              <a:gd name="connsiteY7" fmla="*/ 1192471 h 1192986"/>
              <a:gd name="connsiteX8" fmla="*/ 230582 w 249988"/>
              <a:gd name="connsiteY8" fmla="*/ 859630 h 1192986"/>
              <a:gd name="connsiteX9" fmla="*/ 226925 w 249988"/>
              <a:gd name="connsiteY9" fmla="*/ 490212 h 1192986"/>
              <a:gd name="connsiteX10" fmla="*/ 150115 w 249988"/>
              <a:gd name="connsiteY10" fmla="*/ 314647 h 1192986"/>
              <a:gd name="connsiteX11" fmla="*/ 154 w 249988"/>
              <a:gd name="connsiteY11" fmla="*/ 94 h 119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9988" h="1192986">
                <a:moveTo>
                  <a:pt x="154" y="94"/>
                </a:moveTo>
                <a:cubicBezTo>
                  <a:pt x="5031" y="5581"/>
                  <a:pt x="147677" y="296969"/>
                  <a:pt x="179376" y="347566"/>
                </a:cubicBezTo>
                <a:cubicBezTo>
                  <a:pt x="211075" y="398163"/>
                  <a:pt x="181205" y="290872"/>
                  <a:pt x="190349" y="303674"/>
                </a:cubicBezTo>
                <a:cubicBezTo>
                  <a:pt x="199493" y="316476"/>
                  <a:pt x="226925" y="367682"/>
                  <a:pt x="234240" y="424375"/>
                </a:cubicBezTo>
                <a:cubicBezTo>
                  <a:pt x="241555" y="481068"/>
                  <a:pt x="233021" y="617618"/>
                  <a:pt x="234240" y="643831"/>
                </a:cubicBezTo>
                <a:cubicBezTo>
                  <a:pt x="235459" y="670044"/>
                  <a:pt x="239117" y="558487"/>
                  <a:pt x="241555" y="581652"/>
                </a:cubicBezTo>
                <a:cubicBezTo>
                  <a:pt x="243993" y="604817"/>
                  <a:pt x="253137" y="681017"/>
                  <a:pt x="248870" y="782820"/>
                </a:cubicBezTo>
                <a:cubicBezTo>
                  <a:pt x="244603" y="884623"/>
                  <a:pt x="219000" y="1179669"/>
                  <a:pt x="215952" y="1192471"/>
                </a:cubicBezTo>
                <a:cubicBezTo>
                  <a:pt x="212904" y="1205273"/>
                  <a:pt x="228753" y="976673"/>
                  <a:pt x="230582" y="859630"/>
                </a:cubicBezTo>
                <a:cubicBezTo>
                  <a:pt x="232411" y="742587"/>
                  <a:pt x="240336" y="581043"/>
                  <a:pt x="226925" y="490212"/>
                </a:cubicBezTo>
                <a:cubicBezTo>
                  <a:pt x="213514" y="399382"/>
                  <a:pt x="192787" y="400601"/>
                  <a:pt x="150115" y="314647"/>
                </a:cubicBezTo>
                <a:cubicBezTo>
                  <a:pt x="107443" y="228693"/>
                  <a:pt x="-4723" y="-5393"/>
                  <a:pt x="154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10E755C1-56A5-3A4F-31C9-07342FB9B486}"/>
              </a:ext>
            </a:extLst>
          </p:cNvPr>
          <p:cNvSpPr/>
          <p:nvPr/>
        </p:nvSpPr>
        <p:spPr>
          <a:xfrm>
            <a:off x="5513749" y="6484836"/>
            <a:ext cx="357820" cy="1230838"/>
          </a:xfrm>
          <a:custGeom>
            <a:avLst/>
            <a:gdLst>
              <a:gd name="connsiteX0" fmla="*/ 49461 w 357820"/>
              <a:gd name="connsiteY0" fmla="*/ 89 h 1230838"/>
              <a:gd name="connsiteX1" fmla="*/ 23857 w 357820"/>
              <a:gd name="connsiteY1" fmla="*/ 201257 h 1230838"/>
              <a:gd name="connsiteX2" fmla="*/ 42145 w 357820"/>
              <a:gd name="connsiteY2" fmla="*/ 373164 h 1230838"/>
              <a:gd name="connsiteX3" fmla="*/ 60433 w 357820"/>
              <a:gd name="connsiteY3" fmla="*/ 332930 h 1230838"/>
              <a:gd name="connsiteX4" fmla="*/ 177477 w 357820"/>
              <a:gd name="connsiteY4" fmla="*/ 687718 h 1230838"/>
              <a:gd name="connsiteX5" fmla="*/ 133585 w 357820"/>
              <a:gd name="connsiteY5" fmla="*/ 643826 h 1230838"/>
              <a:gd name="connsiteX6" fmla="*/ 353041 w 357820"/>
              <a:gd name="connsiteY6" fmla="*/ 1207097 h 1230838"/>
              <a:gd name="connsiteX7" fmla="*/ 268917 w 357820"/>
              <a:gd name="connsiteY7" fmla="*/ 1068108 h 1230838"/>
              <a:gd name="connsiteX8" fmla="*/ 86037 w 357820"/>
              <a:gd name="connsiteY8" fmla="*/ 545071 h 1230838"/>
              <a:gd name="connsiteX9" fmla="*/ 1912 w 357820"/>
              <a:gd name="connsiteY9" fmla="*/ 285382 h 1230838"/>
              <a:gd name="connsiteX10" fmla="*/ 27515 w 357820"/>
              <a:gd name="connsiteY10" fmla="*/ 471919 h 1230838"/>
              <a:gd name="connsiteX11" fmla="*/ 31173 w 357820"/>
              <a:gd name="connsiteY11" fmla="*/ 179311 h 1230838"/>
              <a:gd name="connsiteX12" fmla="*/ 49461 w 357820"/>
              <a:gd name="connsiteY12" fmla="*/ 89 h 123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7820" h="1230838">
                <a:moveTo>
                  <a:pt x="49461" y="89"/>
                </a:moveTo>
                <a:cubicBezTo>
                  <a:pt x="48242" y="3747"/>
                  <a:pt x="25076" y="139078"/>
                  <a:pt x="23857" y="201257"/>
                </a:cubicBezTo>
                <a:cubicBezTo>
                  <a:pt x="22638" y="263436"/>
                  <a:pt x="36049" y="351219"/>
                  <a:pt x="42145" y="373164"/>
                </a:cubicBezTo>
                <a:cubicBezTo>
                  <a:pt x="48241" y="395110"/>
                  <a:pt x="37878" y="280504"/>
                  <a:pt x="60433" y="332930"/>
                </a:cubicBezTo>
                <a:cubicBezTo>
                  <a:pt x="82988" y="385356"/>
                  <a:pt x="165285" y="635902"/>
                  <a:pt x="177477" y="687718"/>
                </a:cubicBezTo>
                <a:cubicBezTo>
                  <a:pt x="189669" y="739534"/>
                  <a:pt x="104324" y="557263"/>
                  <a:pt x="133585" y="643826"/>
                </a:cubicBezTo>
                <a:cubicBezTo>
                  <a:pt x="162846" y="730389"/>
                  <a:pt x="330486" y="1136383"/>
                  <a:pt x="353041" y="1207097"/>
                </a:cubicBezTo>
                <a:cubicBezTo>
                  <a:pt x="375596" y="1277811"/>
                  <a:pt x="313418" y="1178446"/>
                  <a:pt x="268917" y="1068108"/>
                </a:cubicBezTo>
                <a:cubicBezTo>
                  <a:pt x="224416" y="957770"/>
                  <a:pt x="130538" y="675525"/>
                  <a:pt x="86037" y="545071"/>
                </a:cubicBezTo>
                <a:cubicBezTo>
                  <a:pt x="41536" y="414617"/>
                  <a:pt x="11666" y="297574"/>
                  <a:pt x="1912" y="285382"/>
                </a:cubicBezTo>
                <a:cubicBezTo>
                  <a:pt x="-7842" y="273190"/>
                  <a:pt x="22638" y="489598"/>
                  <a:pt x="27515" y="471919"/>
                </a:cubicBezTo>
                <a:cubicBezTo>
                  <a:pt x="32392" y="454241"/>
                  <a:pt x="27515" y="252463"/>
                  <a:pt x="31173" y="179311"/>
                </a:cubicBezTo>
                <a:cubicBezTo>
                  <a:pt x="34831" y="106159"/>
                  <a:pt x="50680" y="-3569"/>
                  <a:pt x="49461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56292BCC-DE3F-4ABF-D6D6-C62B6C29A2D5}"/>
              </a:ext>
            </a:extLst>
          </p:cNvPr>
          <p:cNvSpPr/>
          <p:nvPr/>
        </p:nvSpPr>
        <p:spPr>
          <a:xfrm>
            <a:off x="5530268" y="6294457"/>
            <a:ext cx="373745" cy="820206"/>
          </a:xfrm>
          <a:custGeom>
            <a:avLst/>
            <a:gdLst>
              <a:gd name="connsiteX0" fmla="*/ 102436 w 373745"/>
              <a:gd name="connsiteY0" fmla="*/ 273 h 820206"/>
              <a:gd name="connsiteX1" fmla="*/ 65860 w 373745"/>
              <a:gd name="connsiteY1" fmla="*/ 303853 h 820206"/>
              <a:gd name="connsiteX2" fmla="*/ 131697 w 373745"/>
              <a:gd name="connsiteY2" fmla="*/ 505021 h 820206"/>
              <a:gd name="connsiteX3" fmla="*/ 95121 w 373745"/>
              <a:gd name="connsiteY3" fmla="*/ 475761 h 820206"/>
              <a:gd name="connsiteX4" fmla="*/ 373098 w 373745"/>
              <a:gd name="connsiteY4" fmla="*/ 819575 h 820206"/>
              <a:gd name="connsiteX5" fmla="*/ 168273 w 373745"/>
              <a:gd name="connsiteY5" fmla="*/ 559885 h 820206"/>
              <a:gd name="connsiteX6" fmla="*/ 51230 w 373745"/>
              <a:gd name="connsiteY6" fmla="*/ 519652 h 820206"/>
              <a:gd name="connsiteX7" fmla="*/ 62202 w 373745"/>
              <a:gd name="connsiteY7" fmla="*/ 537940 h 820206"/>
              <a:gd name="connsiteX8" fmla="*/ 23 w 373745"/>
              <a:gd name="connsiteY8" fmla="*/ 245332 h 820206"/>
              <a:gd name="connsiteX9" fmla="*/ 54887 w 373745"/>
              <a:gd name="connsiteY9" fmla="*/ 409924 h 820206"/>
              <a:gd name="connsiteX10" fmla="*/ 51230 w 373745"/>
              <a:gd name="connsiteY10" fmla="*/ 201441 h 820206"/>
              <a:gd name="connsiteX11" fmla="*/ 54887 w 373745"/>
              <a:gd name="connsiteY11" fmla="*/ 248989 h 820206"/>
              <a:gd name="connsiteX12" fmla="*/ 102436 w 373745"/>
              <a:gd name="connsiteY12" fmla="*/ 273 h 82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745" h="820206">
                <a:moveTo>
                  <a:pt x="102436" y="273"/>
                </a:moveTo>
                <a:cubicBezTo>
                  <a:pt x="104265" y="9417"/>
                  <a:pt x="60983" y="219728"/>
                  <a:pt x="65860" y="303853"/>
                </a:cubicBezTo>
                <a:cubicBezTo>
                  <a:pt x="70737" y="387978"/>
                  <a:pt x="126820" y="476370"/>
                  <a:pt x="131697" y="505021"/>
                </a:cubicBezTo>
                <a:cubicBezTo>
                  <a:pt x="136574" y="533672"/>
                  <a:pt x="54887" y="423335"/>
                  <a:pt x="95121" y="475761"/>
                </a:cubicBezTo>
                <a:cubicBezTo>
                  <a:pt x="135355" y="528187"/>
                  <a:pt x="360906" y="805554"/>
                  <a:pt x="373098" y="819575"/>
                </a:cubicBezTo>
                <a:cubicBezTo>
                  <a:pt x="385290" y="833596"/>
                  <a:pt x="221918" y="609872"/>
                  <a:pt x="168273" y="559885"/>
                </a:cubicBezTo>
                <a:cubicBezTo>
                  <a:pt x="114628" y="509898"/>
                  <a:pt x="68908" y="523310"/>
                  <a:pt x="51230" y="519652"/>
                </a:cubicBezTo>
                <a:cubicBezTo>
                  <a:pt x="33551" y="515995"/>
                  <a:pt x="70736" y="583660"/>
                  <a:pt x="62202" y="537940"/>
                </a:cubicBezTo>
                <a:cubicBezTo>
                  <a:pt x="53668" y="492220"/>
                  <a:pt x="1242" y="266668"/>
                  <a:pt x="23" y="245332"/>
                </a:cubicBezTo>
                <a:cubicBezTo>
                  <a:pt x="-1196" y="223996"/>
                  <a:pt x="46352" y="417239"/>
                  <a:pt x="54887" y="409924"/>
                </a:cubicBezTo>
                <a:cubicBezTo>
                  <a:pt x="63421" y="402609"/>
                  <a:pt x="51230" y="228263"/>
                  <a:pt x="51230" y="201441"/>
                </a:cubicBezTo>
                <a:cubicBezTo>
                  <a:pt x="51230" y="174619"/>
                  <a:pt x="42695" y="283736"/>
                  <a:pt x="54887" y="248989"/>
                </a:cubicBezTo>
                <a:cubicBezTo>
                  <a:pt x="67079" y="214242"/>
                  <a:pt x="100607" y="-8871"/>
                  <a:pt x="102436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55242463-E8B1-091B-E2F5-A5A5A515CA62}"/>
              </a:ext>
            </a:extLst>
          </p:cNvPr>
          <p:cNvSpPr/>
          <p:nvPr/>
        </p:nvSpPr>
        <p:spPr>
          <a:xfrm>
            <a:off x="5618981" y="6478552"/>
            <a:ext cx="250227" cy="573557"/>
          </a:xfrm>
          <a:custGeom>
            <a:avLst/>
            <a:gdLst>
              <a:gd name="connsiteX0" fmla="*/ 13723 w 250227"/>
              <a:gd name="connsiteY0" fmla="*/ 13688 h 573557"/>
              <a:gd name="connsiteX1" fmla="*/ 68587 w 250227"/>
              <a:gd name="connsiteY1" fmla="*/ 298981 h 573557"/>
              <a:gd name="connsiteX2" fmla="*/ 79560 w 250227"/>
              <a:gd name="connsiteY2" fmla="*/ 302638 h 573557"/>
              <a:gd name="connsiteX3" fmla="*/ 247809 w 250227"/>
              <a:gd name="connsiteY3" fmla="*/ 562328 h 573557"/>
              <a:gd name="connsiteX4" fmla="*/ 167342 w 250227"/>
              <a:gd name="connsiteY4" fmla="*/ 485518 h 573557"/>
              <a:gd name="connsiteX5" fmla="*/ 6408 w 250227"/>
              <a:gd name="connsiteY5" fmla="*/ 119758 h 573557"/>
              <a:gd name="connsiteX6" fmla="*/ 32011 w 250227"/>
              <a:gd name="connsiteY6" fmla="*/ 255090 h 573557"/>
              <a:gd name="connsiteX7" fmla="*/ 32011 w 250227"/>
              <a:gd name="connsiteY7" fmla="*/ 64894 h 573557"/>
              <a:gd name="connsiteX8" fmla="*/ 13723 w 250227"/>
              <a:gd name="connsiteY8" fmla="*/ 13688 h 57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27" h="573557">
                <a:moveTo>
                  <a:pt x="13723" y="13688"/>
                </a:moveTo>
                <a:cubicBezTo>
                  <a:pt x="19819" y="52702"/>
                  <a:pt x="57614" y="250823"/>
                  <a:pt x="68587" y="298981"/>
                </a:cubicBezTo>
                <a:cubicBezTo>
                  <a:pt x="79560" y="347139"/>
                  <a:pt x="49690" y="258747"/>
                  <a:pt x="79560" y="302638"/>
                </a:cubicBezTo>
                <a:cubicBezTo>
                  <a:pt x="109430" y="346529"/>
                  <a:pt x="233179" y="531848"/>
                  <a:pt x="247809" y="562328"/>
                </a:cubicBezTo>
                <a:cubicBezTo>
                  <a:pt x="262439" y="592808"/>
                  <a:pt x="207575" y="559280"/>
                  <a:pt x="167342" y="485518"/>
                </a:cubicBezTo>
                <a:cubicBezTo>
                  <a:pt x="127109" y="411756"/>
                  <a:pt x="28963" y="158163"/>
                  <a:pt x="6408" y="119758"/>
                </a:cubicBezTo>
                <a:cubicBezTo>
                  <a:pt x="-16147" y="81353"/>
                  <a:pt x="27744" y="264234"/>
                  <a:pt x="32011" y="255090"/>
                </a:cubicBezTo>
                <a:cubicBezTo>
                  <a:pt x="36278" y="245946"/>
                  <a:pt x="32621" y="102080"/>
                  <a:pt x="32011" y="64894"/>
                </a:cubicBezTo>
                <a:cubicBezTo>
                  <a:pt x="31401" y="27708"/>
                  <a:pt x="7627" y="-25326"/>
                  <a:pt x="13723" y="13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337474F9-59FC-C102-D24F-A2335FEAD9B7}"/>
              </a:ext>
            </a:extLst>
          </p:cNvPr>
          <p:cNvSpPr/>
          <p:nvPr/>
        </p:nvSpPr>
        <p:spPr>
          <a:xfrm>
            <a:off x="5840724" y="6985766"/>
            <a:ext cx="51909" cy="1355042"/>
          </a:xfrm>
          <a:custGeom>
            <a:avLst/>
            <a:gdLst>
              <a:gd name="connsiteX0" fmla="*/ 44354 w 51909"/>
              <a:gd name="connsiteY0" fmla="*/ 250 h 1355042"/>
              <a:gd name="connsiteX1" fmla="*/ 29724 w 51909"/>
              <a:gd name="connsiteY1" fmla="*/ 515972 h 1355042"/>
              <a:gd name="connsiteX2" fmla="*/ 51670 w 51909"/>
              <a:gd name="connsiteY2" fmla="*/ 808580 h 1355042"/>
              <a:gd name="connsiteX3" fmla="*/ 40697 w 51909"/>
              <a:gd name="connsiteY3" fmla="*/ 731770 h 1355042"/>
              <a:gd name="connsiteX4" fmla="*/ 29724 w 51909"/>
              <a:gd name="connsiteY4" fmla="*/ 1346247 h 1355042"/>
              <a:gd name="connsiteX5" fmla="*/ 33382 w 51909"/>
              <a:gd name="connsiteY5" fmla="*/ 1057296 h 1355042"/>
              <a:gd name="connsiteX6" fmla="*/ 463 w 51909"/>
              <a:gd name="connsiteY6" fmla="*/ 541575 h 1355042"/>
              <a:gd name="connsiteX7" fmla="*/ 15094 w 51909"/>
              <a:gd name="connsiteY7" fmla="*/ 585466 h 1355042"/>
              <a:gd name="connsiteX8" fmla="*/ 44354 w 51909"/>
              <a:gd name="connsiteY8" fmla="*/ 250 h 135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909" h="1355042">
                <a:moveTo>
                  <a:pt x="44354" y="250"/>
                </a:moveTo>
                <a:cubicBezTo>
                  <a:pt x="46792" y="-11332"/>
                  <a:pt x="28505" y="381250"/>
                  <a:pt x="29724" y="515972"/>
                </a:cubicBezTo>
                <a:cubicBezTo>
                  <a:pt x="30943" y="650694"/>
                  <a:pt x="49841" y="772614"/>
                  <a:pt x="51670" y="808580"/>
                </a:cubicBezTo>
                <a:cubicBezTo>
                  <a:pt x="53499" y="844546"/>
                  <a:pt x="44355" y="642159"/>
                  <a:pt x="40697" y="731770"/>
                </a:cubicBezTo>
                <a:cubicBezTo>
                  <a:pt x="37039" y="821381"/>
                  <a:pt x="30943" y="1291993"/>
                  <a:pt x="29724" y="1346247"/>
                </a:cubicBezTo>
                <a:cubicBezTo>
                  <a:pt x="28505" y="1400501"/>
                  <a:pt x="38259" y="1191408"/>
                  <a:pt x="33382" y="1057296"/>
                </a:cubicBezTo>
                <a:cubicBezTo>
                  <a:pt x="28505" y="923184"/>
                  <a:pt x="3511" y="620213"/>
                  <a:pt x="463" y="541575"/>
                </a:cubicBezTo>
                <a:cubicBezTo>
                  <a:pt x="-2585" y="462937"/>
                  <a:pt x="10217" y="670200"/>
                  <a:pt x="15094" y="585466"/>
                </a:cubicBezTo>
                <a:cubicBezTo>
                  <a:pt x="19971" y="500732"/>
                  <a:pt x="41916" y="11832"/>
                  <a:pt x="44354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EE6B9CAD-A66F-AAAA-9475-219C8ABA78F4}"/>
              </a:ext>
            </a:extLst>
          </p:cNvPr>
          <p:cNvSpPr/>
          <p:nvPr/>
        </p:nvSpPr>
        <p:spPr>
          <a:xfrm>
            <a:off x="2658886" y="6912392"/>
            <a:ext cx="1929102" cy="1189360"/>
          </a:xfrm>
          <a:custGeom>
            <a:avLst/>
            <a:gdLst>
              <a:gd name="connsiteX0" fmla="*/ 189 w 1929102"/>
              <a:gd name="connsiteY0" fmla="*/ 1189192 h 1189360"/>
              <a:gd name="connsiteX1" fmla="*/ 515911 w 1929102"/>
              <a:gd name="connsiteY1" fmla="*/ 856350 h 1189360"/>
              <a:gd name="connsiteX2" fmla="*/ 651242 w 1929102"/>
              <a:gd name="connsiteY2" fmla="*/ 790514 h 1189360"/>
              <a:gd name="connsiteX3" fmla="*/ 771943 w 1929102"/>
              <a:gd name="connsiteY3" fmla="*/ 779541 h 1189360"/>
              <a:gd name="connsiteX4" fmla="*/ 497623 w 1929102"/>
              <a:gd name="connsiteY4" fmla="*/ 662498 h 1189360"/>
              <a:gd name="connsiteX5" fmla="*/ 673188 w 1929102"/>
              <a:gd name="connsiteY5" fmla="*/ 666155 h 1189360"/>
              <a:gd name="connsiteX6" fmla="*/ 929220 w 1929102"/>
              <a:gd name="connsiteY6" fmla="*/ 468645 h 1189360"/>
              <a:gd name="connsiteX7" fmla="*/ 885328 w 1929102"/>
              <a:gd name="connsiteY7" fmla="*/ 505221 h 1189360"/>
              <a:gd name="connsiteX8" fmla="*/ 1229143 w 1929102"/>
              <a:gd name="connsiteY8" fmla="*/ 296738 h 1189360"/>
              <a:gd name="connsiteX9" fmla="*/ 1042605 w 1929102"/>
              <a:gd name="connsiteY9" fmla="*/ 355259 h 1189360"/>
              <a:gd name="connsiteX10" fmla="*/ 1503463 w 1929102"/>
              <a:gd name="connsiteY10" fmla="*/ 161406 h 1189360"/>
              <a:gd name="connsiteX11" fmla="*/ 1777783 w 1929102"/>
              <a:gd name="connsiteY11" fmla="*/ 95570 h 1189360"/>
              <a:gd name="connsiteX12" fmla="*/ 1719261 w 1929102"/>
              <a:gd name="connsiteY12" fmla="*/ 51678 h 1189360"/>
              <a:gd name="connsiteX13" fmla="*/ 1924087 w 1929102"/>
              <a:gd name="connsiteY13" fmla="*/ 4130 h 1189360"/>
              <a:gd name="connsiteX14" fmla="*/ 1474202 w 1929102"/>
              <a:gd name="connsiteY14" fmla="*/ 165064 h 1189360"/>
              <a:gd name="connsiteX15" fmla="*/ 881671 w 1929102"/>
              <a:gd name="connsiteY15" fmla="*/ 556427 h 1189360"/>
              <a:gd name="connsiteX16" fmla="*/ 570775 w 1929102"/>
              <a:gd name="connsiteY16" fmla="*/ 706389 h 1189360"/>
              <a:gd name="connsiteX17" fmla="*/ 713421 w 1929102"/>
              <a:gd name="connsiteY17" fmla="*/ 757595 h 1189360"/>
              <a:gd name="connsiteX18" fmla="*/ 570775 w 1929102"/>
              <a:gd name="connsiteY18" fmla="*/ 742965 h 1189360"/>
              <a:gd name="connsiteX19" fmla="*/ 578090 w 1929102"/>
              <a:gd name="connsiteY19" fmla="*/ 808802 h 1189360"/>
              <a:gd name="connsiteX20" fmla="*/ 189 w 1929102"/>
              <a:gd name="connsiteY20" fmla="*/ 1189192 h 118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102" h="1189360">
                <a:moveTo>
                  <a:pt x="189" y="1189192"/>
                </a:moveTo>
                <a:cubicBezTo>
                  <a:pt x="-10174" y="1197117"/>
                  <a:pt x="407402" y="922796"/>
                  <a:pt x="515911" y="856350"/>
                </a:cubicBezTo>
                <a:cubicBezTo>
                  <a:pt x="624420" y="789904"/>
                  <a:pt x="608570" y="803315"/>
                  <a:pt x="651242" y="790514"/>
                </a:cubicBezTo>
                <a:cubicBezTo>
                  <a:pt x="693914" y="777713"/>
                  <a:pt x="797546" y="800877"/>
                  <a:pt x="771943" y="779541"/>
                </a:cubicBezTo>
                <a:cubicBezTo>
                  <a:pt x="746340" y="758205"/>
                  <a:pt x="514082" y="681396"/>
                  <a:pt x="497623" y="662498"/>
                </a:cubicBezTo>
                <a:cubicBezTo>
                  <a:pt x="481164" y="643600"/>
                  <a:pt x="601255" y="698464"/>
                  <a:pt x="673188" y="666155"/>
                </a:cubicBezTo>
                <a:cubicBezTo>
                  <a:pt x="745121" y="633846"/>
                  <a:pt x="893863" y="495467"/>
                  <a:pt x="929220" y="468645"/>
                </a:cubicBezTo>
                <a:cubicBezTo>
                  <a:pt x="964577" y="441823"/>
                  <a:pt x="835341" y="533872"/>
                  <a:pt x="885328" y="505221"/>
                </a:cubicBezTo>
                <a:cubicBezTo>
                  <a:pt x="935315" y="476570"/>
                  <a:pt x="1202930" y="321732"/>
                  <a:pt x="1229143" y="296738"/>
                </a:cubicBezTo>
                <a:cubicBezTo>
                  <a:pt x="1255356" y="271744"/>
                  <a:pt x="996885" y="377814"/>
                  <a:pt x="1042605" y="355259"/>
                </a:cubicBezTo>
                <a:cubicBezTo>
                  <a:pt x="1088325" y="332704"/>
                  <a:pt x="1380933" y="204687"/>
                  <a:pt x="1503463" y="161406"/>
                </a:cubicBezTo>
                <a:cubicBezTo>
                  <a:pt x="1625993" y="118125"/>
                  <a:pt x="1741817" y="113858"/>
                  <a:pt x="1777783" y="95570"/>
                </a:cubicBezTo>
                <a:cubicBezTo>
                  <a:pt x="1813749" y="77282"/>
                  <a:pt x="1694877" y="66918"/>
                  <a:pt x="1719261" y="51678"/>
                </a:cubicBezTo>
                <a:cubicBezTo>
                  <a:pt x="1743645" y="36438"/>
                  <a:pt x="1964930" y="-14768"/>
                  <a:pt x="1924087" y="4130"/>
                </a:cubicBezTo>
                <a:cubicBezTo>
                  <a:pt x="1883244" y="23028"/>
                  <a:pt x="1647938" y="73014"/>
                  <a:pt x="1474202" y="165064"/>
                </a:cubicBezTo>
                <a:cubicBezTo>
                  <a:pt x="1300466" y="257113"/>
                  <a:pt x="1032242" y="466206"/>
                  <a:pt x="881671" y="556427"/>
                </a:cubicBezTo>
                <a:cubicBezTo>
                  <a:pt x="731100" y="646648"/>
                  <a:pt x="598817" y="672861"/>
                  <a:pt x="570775" y="706389"/>
                </a:cubicBezTo>
                <a:cubicBezTo>
                  <a:pt x="542733" y="739917"/>
                  <a:pt x="713421" y="751499"/>
                  <a:pt x="713421" y="757595"/>
                </a:cubicBezTo>
                <a:cubicBezTo>
                  <a:pt x="713421" y="763691"/>
                  <a:pt x="593330" y="734430"/>
                  <a:pt x="570775" y="742965"/>
                </a:cubicBezTo>
                <a:cubicBezTo>
                  <a:pt x="548220" y="751499"/>
                  <a:pt x="671359" y="737479"/>
                  <a:pt x="578090" y="808802"/>
                </a:cubicBezTo>
                <a:cubicBezTo>
                  <a:pt x="484821" y="880125"/>
                  <a:pt x="10552" y="1181267"/>
                  <a:pt x="189" y="1189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2229FD4C-7B38-4E05-F231-60C5461A6FA9}"/>
              </a:ext>
            </a:extLst>
          </p:cNvPr>
          <p:cNvSpPr/>
          <p:nvPr/>
        </p:nvSpPr>
        <p:spPr>
          <a:xfrm>
            <a:off x="713637" y="5760665"/>
            <a:ext cx="391318" cy="89325"/>
          </a:xfrm>
          <a:custGeom>
            <a:avLst/>
            <a:gdLst>
              <a:gd name="connsiteX0" fmla="*/ 76405 w 391318"/>
              <a:gd name="connsiteY0" fmla="*/ 54919 h 89325"/>
              <a:gd name="connsiteX1" fmla="*/ 379985 w 391318"/>
              <a:gd name="connsiteY1" fmla="*/ 22001 h 89325"/>
              <a:gd name="connsiteX2" fmla="*/ 325121 w 391318"/>
              <a:gd name="connsiteY2" fmla="*/ 55 h 89325"/>
              <a:gd name="connsiteX3" fmla="*/ 310491 w 391318"/>
              <a:gd name="connsiteY3" fmla="*/ 18343 h 89325"/>
              <a:gd name="connsiteX4" fmla="*/ 17883 w 391318"/>
              <a:gd name="connsiteY4" fmla="*/ 87837 h 89325"/>
              <a:gd name="connsiteX5" fmla="*/ 76405 w 391318"/>
              <a:gd name="connsiteY5" fmla="*/ 54919 h 8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318" h="89325">
                <a:moveTo>
                  <a:pt x="76405" y="54919"/>
                </a:moveTo>
                <a:cubicBezTo>
                  <a:pt x="136755" y="43946"/>
                  <a:pt x="338532" y="31145"/>
                  <a:pt x="379985" y="22001"/>
                </a:cubicBezTo>
                <a:cubicBezTo>
                  <a:pt x="421438" y="12857"/>
                  <a:pt x="336703" y="665"/>
                  <a:pt x="325121" y="55"/>
                </a:cubicBezTo>
                <a:cubicBezTo>
                  <a:pt x="313539" y="-555"/>
                  <a:pt x="361697" y="3713"/>
                  <a:pt x="310491" y="18343"/>
                </a:cubicBezTo>
                <a:cubicBezTo>
                  <a:pt x="259285" y="32973"/>
                  <a:pt x="61165" y="79303"/>
                  <a:pt x="17883" y="87837"/>
                </a:cubicBezTo>
                <a:cubicBezTo>
                  <a:pt x="-25399" y="96371"/>
                  <a:pt x="16055" y="65892"/>
                  <a:pt x="76405" y="54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48DC9732-A589-06E5-82F0-10268C329530}"/>
              </a:ext>
            </a:extLst>
          </p:cNvPr>
          <p:cNvSpPr/>
          <p:nvPr/>
        </p:nvSpPr>
        <p:spPr>
          <a:xfrm>
            <a:off x="1128549" y="5807353"/>
            <a:ext cx="715063" cy="247090"/>
          </a:xfrm>
          <a:custGeom>
            <a:avLst/>
            <a:gdLst>
              <a:gd name="connsiteX0" fmla="*/ 5307 w 715063"/>
              <a:gd name="connsiteY0" fmla="*/ 916 h 247090"/>
              <a:gd name="connsiteX1" fmla="*/ 455192 w 715063"/>
              <a:gd name="connsiteY1" fmla="*/ 139905 h 247090"/>
              <a:gd name="connsiteX2" fmla="*/ 429589 w 715063"/>
              <a:gd name="connsiteY2" fmla="*/ 143562 h 247090"/>
              <a:gd name="connsiteX3" fmla="*/ 711224 w 715063"/>
              <a:gd name="connsiteY3" fmla="*/ 245975 h 247090"/>
              <a:gd name="connsiteX4" fmla="*/ 568577 w 715063"/>
              <a:gd name="connsiteY4" fmla="*/ 191111 h 247090"/>
              <a:gd name="connsiteX5" fmla="*/ 232078 w 715063"/>
              <a:gd name="connsiteY5" fmla="*/ 85041 h 247090"/>
              <a:gd name="connsiteX6" fmla="*/ 5307 w 715063"/>
              <a:gd name="connsiteY6" fmla="*/ 916 h 24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063" h="247090">
                <a:moveTo>
                  <a:pt x="5307" y="916"/>
                </a:moveTo>
                <a:cubicBezTo>
                  <a:pt x="42493" y="10060"/>
                  <a:pt x="384478" y="116131"/>
                  <a:pt x="455192" y="139905"/>
                </a:cubicBezTo>
                <a:cubicBezTo>
                  <a:pt x="525906" y="163679"/>
                  <a:pt x="386917" y="125884"/>
                  <a:pt x="429589" y="143562"/>
                </a:cubicBezTo>
                <a:cubicBezTo>
                  <a:pt x="472261" y="161240"/>
                  <a:pt x="688059" y="238050"/>
                  <a:pt x="711224" y="245975"/>
                </a:cubicBezTo>
                <a:cubicBezTo>
                  <a:pt x="734389" y="253900"/>
                  <a:pt x="648435" y="217933"/>
                  <a:pt x="568577" y="191111"/>
                </a:cubicBezTo>
                <a:cubicBezTo>
                  <a:pt x="488719" y="164289"/>
                  <a:pt x="329004" y="116740"/>
                  <a:pt x="232078" y="85041"/>
                </a:cubicBezTo>
                <a:cubicBezTo>
                  <a:pt x="135152" y="53342"/>
                  <a:pt x="-31879" y="-8228"/>
                  <a:pt x="5307" y="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 388">
            <a:extLst>
              <a:ext uri="{FF2B5EF4-FFF2-40B4-BE49-F238E27FC236}">
                <a16:creationId xmlns:a16="http://schemas.microsoft.com/office/drawing/2014/main" id="{C37F301F-26AF-13B2-4C16-E55301063258}"/>
              </a:ext>
            </a:extLst>
          </p:cNvPr>
          <p:cNvSpPr/>
          <p:nvPr/>
        </p:nvSpPr>
        <p:spPr>
          <a:xfrm>
            <a:off x="1872303" y="6044285"/>
            <a:ext cx="935133" cy="449136"/>
          </a:xfrm>
          <a:custGeom>
            <a:avLst/>
            <a:gdLst>
              <a:gd name="connsiteX0" fmla="*/ 4046 w 935133"/>
              <a:gd name="connsiteY0" fmla="*/ 1728 h 449136"/>
              <a:gd name="connsiteX1" fmla="*/ 329572 w 935133"/>
              <a:gd name="connsiteY1" fmla="*/ 107798 h 449136"/>
              <a:gd name="connsiteX2" fmla="*/ 260078 w 935133"/>
              <a:gd name="connsiteY2" fmla="*/ 100483 h 449136"/>
              <a:gd name="connsiteX3" fmla="*/ 468561 w 935133"/>
              <a:gd name="connsiteY3" fmla="*/ 169977 h 449136"/>
              <a:gd name="connsiteX4" fmla="*/ 505137 w 935133"/>
              <a:gd name="connsiteY4" fmla="*/ 180950 h 449136"/>
              <a:gd name="connsiteX5" fmla="*/ 724593 w 935133"/>
              <a:gd name="connsiteY5" fmla="*/ 294336 h 449136"/>
              <a:gd name="connsiteX6" fmla="*/ 911131 w 935133"/>
              <a:gd name="connsiteY6" fmla="*/ 436982 h 449136"/>
              <a:gd name="connsiteX7" fmla="*/ 903815 w 935133"/>
              <a:gd name="connsiteY7" fmla="*/ 422352 h 449136"/>
              <a:gd name="connsiteX8" fmla="*/ 647783 w 935133"/>
              <a:gd name="connsiteY8" fmla="*/ 268733 h 449136"/>
              <a:gd name="connsiteX9" fmla="*/ 709963 w 935133"/>
              <a:gd name="connsiteY9" fmla="*/ 323597 h 449136"/>
              <a:gd name="connsiteX10" fmla="*/ 585604 w 935133"/>
              <a:gd name="connsiteY10" fmla="*/ 330912 h 449136"/>
              <a:gd name="connsiteX11" fmla="*/ 666071 w 935133"/>
              <a:gd name="connsiteY11" fmla="*/ 283363 h 449136"/>
              <a:gd name="connsiteX12" fmla="*/ 592919 w 935133"/>
              <a:gd name="connsiteY12" fmla="*/ 206553 h 449136"/>
              <a:gd name="connsiteX13" fmla="*/ 4046 w 935133"/>
              <a:gd name="connsiteY13" fmla="*/ 1728 h 44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5133" h="449136">
                <a:moveTo>
                  <a:pt x="4046" y="1728"/>
                </a:moveTo>
                <a:cubicBezTo>
                  <a:pt x="-39845" y="-14731"/>
                  <a:pt x="286900" y="91339"/>
                  <a:pt x="329572" y="107798"/>
                </a:cubicBezTo>
                <a:cubicBezTo>
                  <a:pt x="372244" y="124257"/>
                  <a:pt x="236913" y="90120"/>
                  <a:pt x="260078" y="100483"/>
                </a:cubicBezTo>
                <a:cubicBezTo>
                  <a:pt x="283243" y="110846"/>
                  <a:pt x="427718" y="156566"/>
                  <a:pt x="468561" y="169977"/>
                </a:cubicBezTo>
                <a:cubicBezTo>
                  <a:pt x="509404" y="183388"/>
                  <a:pt x="462465" y="160224"/>
                  <a:pt x="505137" y="180950"/>
                </a:cubicBezTo>
                <a:cubicBezTo>
                  <a:pt x="547809" y="201677"/>
                  <a:pt x="656927" y="251664"/>
                  <a:pt x="724593" y="294336"/>
                </a:cubicBezTo>
                <a:cubicBezTo>
                  <a:pt x="792259" y="337008"/>
                  <a:pt x="911131" y="436982"/>
                  <a:pt x="911131" y="436982"/>
                </a:cubicBezTo>
                <a:cubicBezTo>
                  <a:pt x="941001" y="458318"/>
                  <a:pt x="947706" y="450394"/>
                  <a:pt x="903815" y="422352"/>
                </a:cubicBezTo>
                <a:cubicBezTo>
                  <a:pt x="859924" y="394310"/>
                  <a:pt x="680092" y="285192"/>
                  <a:pt x="647783" y="268733"/>
                </a:cubicBezTo>
                <a:cubicBezTo>
                  <a:pt x="615474" y="252274"/>
                  <a:pt x="720326" y="313234"/>
                  <a:pt x="709963" y="323597"/>
                </a:cubicBezTo>
                <a:cubicBezTo>
                  <a:pt x="699600" y="333960"/>
                  <a:pt x="592919" y="337618"/>
                  <a:pt x="585604" y="330912"/>
                </a:cubicBezTo>
                <a:cubicBezTo>
                  <a:pt x="578289" y="324206"/>
                  <a:pt x="664852" y="304089"/>
                  <a:pt x="666071" y="283363"/>
                </a:cubicBezTo>
                <a:cubicBezTo>
                  <a:pt x="667290" y="262637"/>
                  <a:pt x="705085" y="248615"/>
                  <a:pt x="592919" y="206553"/>
                </a:cubicBezTo>
                <a:cubicBezTo>
                  <a:pt x="480753" y="164491"/>
                  <a:pt x="47937" y="18187"/>
                  <a:pt x="4046" y="1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F9DCC223-61F5-DA9F-6A76-25BA52109803}"/>
              </a:ext>
            </a:extLst>
          </p:cNvPr>
          <p:cNvSpPr/>
          <p:nvPr/>
        </p:nvSpPr>
        <p:spPr>
          <a:xfrm>
            <a:off x="2538253" y="6346883"/>
            <a:ext cx="247779" cy="490682"/>
          </a:xfrm>
          <a:custGeom>
            <a:avLst/>
            <a:gdLst>
              <a:gd name="connsiteX0" fmla="*/ 245181 w 247779"/>
              <a:gd name="connsiteY0" fmla="*/ 2711 h 490682"/>
              <a:gd name="connsiteX1" fmla="*/ 128137 w 247779"/>
              <a:gd name="connsiteY1" fmla="*/ 170960 h 490682"/>
              <a:gd name="connsiteX2" fmla="*/ 113507 w 247779"/>
              <a:gd name="connsiteY2" fmla="*/ 485514 h 490682"/>
              <a:gd name="connsiteX3" fmla="*/ 135453 w 247779"/>
              <a:gd name="connsiteY3" fmla="*/ 353840 h 490682"/>
              <a:gd name="connsiteX4" fmla="*/ 135453 w 247779"/>
              <a:gd name="connsiteY4" fmla="*/ 185591 h 490682"/>
              <a:gd name="connsiteX5" fmla="*/ 124480 w 247779"/>
              <a:gd name="connsiteY5" fmla="*/ 244112 h 490682"/>
              <a:gd name="connsiteX6" fmla="*/ 197632 w 247779"/>
              <a:gd name="connsiteY6" fmla="*/ 105123 h 490682"/>
              <a:gd name="connsiteX7" fmla="*/ 121 w 247779"/>
              <a:gd name="connsiteY7" fmla="*/ 298976 h 490682"/>
              <a:gd name="connsiteX8" fmla="*/ 245181 w 247779"/>
              <a:gd name="connsiteY8" fmla="*/ 2711 h 49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779" h="490682">
                <a:moveTo>
                  <a:pt x="245181" y="2711"/>
                </a:moveTo>
                <a:cubicBezTo>
                  <a:pt x="266517" y="-18625"/>
                  <a:pt x="150083" y="90493"/>
                  <a:pt x="128137" y="170960"/>
                </a:cubicBezTo>
                <a:cubicBezTo>
                  <a:pt x="106191" y="251427"/>
                  <a:pt x="112288" y="455034"/>
                  <a:pt x="113507" y="485514"/>
                </a:cubicBezTo>
                <a:cubicBezTo>
                  <a:pt x="114726" y="515994"/>
                  <a:pt x="131795" y="403827"/>
                  <a:pt x="135453" y="353840"/>
                </a:cubicBezTo>
                <a:cubicBezTo>
                  <a:pt x="139111" y="303853"/>
                  <a:pt x="137282" y="203879"/>
                  <a:pt x="135453" y="185591"/>
                </a:cubicBezTo>
                <a:cubicBezTo>
                  <a:pt x="133624" y="167303"/>
                  <a:pt x="114117" y="257523"/>
                  <a:pt x="124480" y="244112"/>
                </a:cubicBezTo>
                <a:cubicBezTo>
                  <a:pt x="134843" y="230701"/>
                  <a:pt x="218358" y="95979"/>
                  <a:pt x="197632" y="105123"/>
                </a:cubicBezTo>
                <a:cubicBezTo>
                  <a:pt x="176906" y="114267"/>
                  <a:pt x="-5365" y="310558"/>
                  <a:pt x="121" y="298976"/>
                </a:cubicBezTo>
                <a:cubicBezTo>
                  <a:pt x="5607" y="287394"/>
                  <a:pt x="223845" y="24047"/>
                  <a:pt x="245181" y="2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 390">
            <a:extLst>
              <a:ext uri="{FF2B5EF4-FFF2-40B4-BE49-F238E27FC236}">
                <a16:creationId xmlns:a16="http://schemas.microsoft.com/office/drawing/2014/main" id="{A513A493-393E-A1A5-3263-48B7B53FFD7F}"/>
              </a:ext>
            </a:extLst>
          </p:cNvPr>
          <p:cNvSpPr/>
          <p:nvPr/>
        </p:nvSpPr>
        <p:spPr>
          <a:xfrm>
            <a:off x="880369" y="5698115"/>
            <a:ext cx="209600" cy="997544"/>
          </a:xfrm>
          <a:custGeom>
            <a:avLst/>
            <a:gdLst>
              <a:gd name="connsiteX0" fmla="*/ 209596 w 209600"/>
              <a:gd name="connsiteY0" fmla="*/ 426 h 997544"/>
              <a:gd name="connsiteX1" fmla="*/ 147417 w 209600"/>
              <a:gd name="connsiteY1" fmla="*/ 340583 h 997544"/>
              <a:gd name="connsiteX2" fmla="*/ 165705 w 209600"/>
              <a:gd name="connsiteY2" fmla="*/ 282061 h 997544"/>
              <a:gd name="connsiteX3" fmla="*/ 92553 w 209600"/>
              <a:gd name="connsiteY3" fmla="*/ 578327 h 997544"/>
              <a:gd name="connsiteX4" fmla="*/ 194965 w 209600"/>
              <a:gd name="connsiteY4" fmla="*/ 428365 h 997544"/>
              <a:gd name="connsiteX5" fmla="*/ 1113 w 209600"/>
              <a:gd name="connsiteY5" fmla="*/ 995293 h 997544"/>
              <a:gd name="connsiteX6" fmla="*/ 118156 w 209600"/>
              <a:gd name="connsiteY6" fmla="*/ 614903 h 997544"/>
              <a:gd name="connsiteX7" fmla="*/ 173020 w 209600"/>
              <a:gd name="connsiteY7" fmla="*/ 322295 h 997544"/>
              <a:gd name="connsiteX8" fmla="*/ 151074 w 209600"/>
              <a:gd name="connsiteY8" fmla="*/ 421050 h 997544"/>
              <a:gd name="connsiteX9" fmla="*/ 209596 w 209600"/>
              <a:gd name="connsiteY9" fmla="*/ 426 h 99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600" h="997544">
                <a:moveTo>
                  <a:pt x="209596" y="426"/>
                </a:moveTo>
                <a:cubicBezTo>
                  <a:pt x="208987" y="-12985"/>
                  <a:pt x="154732" y="293644"/>
                  <a:pt x="147417" y="340583"/>
                </a:cubicBezTo>
                <a:cubicBezTo>
                  <a:pt x="140102" y="387522"/>
                  <a:pt x="174849" y="242437"/>
                  <a:pt x="165705" y="282061"/>
                </a:cubicBezTo>
                <a:cubicBezTo>
                  <a:pt x="156561" y="321685"/>
                  <a:pt x="87676" y="553943"/>
                  <a:pt x="92553" y="578327"/>
                </a:cubicBezTo>
                <a:cubicBezTo>
                  <a:pt x="97430" y="602711"/>
                  <a:pt x="210205" y="358871"/>
                  <a:pt x="194965" y="428365"/>
                </a:cubicBezTo>
                <a:cubicBezTo>
                  <a:pt x="179725" y="497859"/>
                  <a:pt x="13914" y="964203"/>
                  <a:pt x="1113" y="995293"/>
                </a:cubicBezTo>
                <a:cubicBezTo>
                  <a:pt x="-11688" y="1026383"/>
                  <a:pt x="89505" y="727069"/>
                  <a:pt x="118156" y="614903"/>
                </a:cubicBezTo>
                <a:cubicBezTo>
                  <a:pt x="146807" y="502737"/>
                  <a:pt x="167534" y="354604"/>
                  <a:pt x="173020" y="322295"/>
                </a:cubicBezTo>
                <a:cubicBezTo>
                  <a:pt x="178506" y="289986"/>
                  <a:pt x="148636" y="471647"/>
                  <a:pt x="151074" y="421050"/>
                </a:cubicBezTo>
                <a:cubicBezTo>
                  <a:pt x="153512" y="370453"/>
                  <a:pt x="210205" y="13837"/>
                  <a:pt x="209596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>
            <a:extLst>
              <a:ext uri="{FF2B5EF4-FFF2-40B4-BE49-F238E27FC236}">
                <a16:creationId xmlns:a16="http://schemas.microsoft.com/office/drawing/2014/main" id="{8EA4D3BC-7B40-2EB3-212B-C66AF04C32E4}"/>
              </a:ext>
            </a:extLst>
          </p:cNvPr>
          <p:cNvSpPr/>
          <p:nvPr/>
        </p:nvSpPr>
        <p:spPr>
          <a:xfrm>
            <a:off x="874095" y="5665614"/>
            <a:ext cx="219537" cy="936368"/>
          </a:xfrm>
          <a:custGeom>
            <a:avLst/>
            <a:gdLst>
              <a:gd name="connsiteX0" fmla="*/ 219527 w 219537"/>
              <a:gd name="connsiteY0" fmla="*/ 8 h 936368"/>
              <a:gd name="connsiteX1" fmla="*/ 102484 w 219537"/>
              <a:gd name="connsiteY1" fmla="*/ 351138 h 936368"/>
              <a:gd name="connsiteX2" fmla="*/ 117115 w 219537"/>
              <a:gd name="connsiteY2" fmla="*/ 332850 h 936368"/>
              <a:gd name="connsiteX3" fmla="*/ 51278 w 219537"/>
              <a:gd name="connsiteY3" fmla="*/ 665692 h 936368"/>
              <a:gd name="connsiteX4" fmla="*/ 71 w 219537"/>
              <a:gd name="connsiteY4" fmla="*/ 936354 h 936368"/>
              <a:gd name="connsiteX5" fmla="*/ 62251 w 219537"/>
              <a:gd name="connsiteY5" fmla="*/ 654719 h 936368"/>
              <a:gd name="connsiteX6" fmla="*/ 120772 w 219537"/>
              <a:gd name="connsiteY6" fmla="*/ 296274 h 936368"/>
              <a:gd name="connsiteX7" fmla="*/ 95169 w 219537"/>
              <a:gd name="connsiteY7" fmla="*/ 362111 h 936368"/>
              <a:gd name="connsiteX8" fmla="*/ 219527 w 219537"/>
              <a:gd name="connsiteY8" fmla="*/ 8 h 93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537" h="936368">
                <a:moveTo>
                  <a:pt x="219527" y="8"/>
                </a:moveTo>
                <a:cubicBezTo>
                  <a:pt x="220746" y="-1821"/>
                  <a:pt x="119553" y="295664"/>
                  <a:pt x="102484" y="351138"/>
                </a:cubicBezTo>
                <a:cubicBezTo>
                  <a:pt x="85415" y="406612"/>
                  <a:pt x="125649" y="280424"/>
                  <a:pt x="117115" y="332850"/>
                </a:cubicBezTo>
                <a:cubicBezTo>
                  <a:pt x="108581" y="385276"/>
                  <a:pt x="70785" y="565108"/>
                  <a:pt x="51278" y="665692"/>
                </a:cubicBezTo>
                <a:cubicBezTo>
                  <a:pt x="31771" y="766276"/>
                  <a:pt x="-1758" y="938183"/>
                  <a:pt x="71" y="936354"/>
                </a:cubicBezTo>
                <a:cubicBezTo>
                  <a:pt x="1900" y="934525"/>
                  <a:pt x="42134" y="761399"/>
                  <a:pt x="62251" y="654719"/>
                </a:cubicBezTo>
                <a:cubicBezTo>
                  <a:pt x="82368" y="548039"/>
                  <a:pt x="115286" y="345042"/>
                  <a:pt x="120772" y="296274"/>
                </a:cubicBezTo>
                <a:cubicBezTo>
                  <a:pt x="126258" y="247506"/>
                  <a:pt x="78100" y="412708"/>
                  <a:pt x="95169" y="362111"/>
                </a:cubicBezTo>
                <a:cubicBezTo>
                  <a:pt x="112238" y="311514"/>
                  <a:pt x="218308" y="1837"/>
                  <a:pt x="21952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 392">
            <a:extLst>
              <a:ext uri="{FF2B5EF4-FFF2-40B4-BE49-F238E27FC236}">
                <a16:creationId xmlns:a16="http://schemas.microsoft.com/office/drawing/2014/main" id="{46F4A459-D4FD-85D0-2D25-89F8B587FC93}"/>
              </a:ext>
            </a:extLst>
          </p:cNvPr>
          <p:cNvSpPr/>
          <p:nvPr/>
        </p:nvSpPr>
        <p:spPr>
          <a:xfrm>
            <a:off x="811815" y="5727801"/>
            <a:ext cx="197913" cy="969276"/>
          </a:xfrm>
          <a:custGeom>
            <a:avLst/>
            <a:gdLst>
              <a:gd name="connsiteX0" fmla="*/ 197683 w 197913"/>
              <a:gd name="connsiteY0" fmla="*/ 1 h 969276"/>
              <a:gd name="connsiteX1" fmla="*/ 146476 w 197913"/>
              <a:gd name="connsiteY1" fmla="*/ 263348 h 969276"/>
              <a:gd name="connsiteX2" fmla="*/ 113558 w 197913"/>
              <a:gd name="connsiteY2" fmla="*/ 457201 h 969276"/>
              <a:gd name="connsiteX3" fmla="*/ 128188 w 197913"/>
              <a:gd name="connsiteY3" fmla="*/ 416967 h 969276"/>
              <a:gd name="connsiteX4" fmla="*/ 29433 w 197913"/>
              <a:gd name="connsiteY4" fmla="*/ 775412 h 969276"/>
              <a:gd name="connsiteX5" fmla="*/ 40406 w 197913"/>
              <a:gd name="connsiteY5" fmla="*/ 727863 h 969276"/>
              <a:gd name="connsiteX6" fmla="*/ 172 w 197913"/>
              <a:gd name="connsiteY6" fmla="*/ 969265 h 969276"/>
              <a:gd name="connsiteX7" fmla="*/ 58694 w 197913"/>
              <a:gd name="connsiteY7" fmla="*/ 716890 h 969276"/>
              <a:gd name="connsiteX8" fmla="*/ 117215 w 197913"/>
              <a:gd name="connsiteY8" fmla="*/ 336500 h 969276"/>
              <a:gd name="connsiteX9" fmla="*/ 106243 w 197913"/>
              <a:gd name="connsiteY9" fmla="*/ 416967 h 969276"/>
              <a:gd name="connsiteX10" fmla="*/ 135503 w 197913"/>
              <a:gd name="connsiteY10" fmla="*/ 186538 h 969276"/>
              <a:gd name="connsiteX11" fmla="*/ 124531 w 197913"/>
              <a:gd name="connsiteY11" fmla="*/ 259690 h 969276"/>
              <a:gd name="connsiteX12" fmla="*/ 197683 w 197913"/>
              <a:gd name="connsiteY12" fmla="*/ 1 h 96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913" h="969276">
                <a:moveTo>
                  <a:pt x="197683" y="1"/>
                </a:moveTo>
                <a:cubicBezTo>
                  <a:pt x="201340" y="611"/>
                  <a:pt x="160497" y="187148"/>
                  <a:pt x="146476" y="263348"/>
                </a:cubicBezTo>
                <a:cubicBezTo>
                  <a:pt x="132455" y="339548"/>
                  <a:pt x="116606" y="431598"/>
                  <a:pt x="113558" y="457201"/>
                </a:cubicBezTo>
                <a:cubicBezTo>
                  <a:pt x="110510" y="482804"/>
                  <a:pt x="142209" y="363932"/>
                  <a:pt x="128188" y="416967"/>
                </a:cubicBezTo>
                <a:cubicBezTo>
                  <a:pt x="114167" y="470002"/>
                  <a:pt x="44063" y="723596"/>
                  <a:pt x="29433" y="775412"/>
                </a:cubicBezTo>
                <a:cubicBezTo>
                  <a:pt x="14803" y="827228"/>
                  <a:pt x="45283" y="695554"/>
                  <a:pt x="40406" y="727863"/>
                </a:cubicBezTo>
                <a:cubicBezTo>
                  <a:pt x="35529" y="760172"/>
                  <a:pt x="-2876" y="971094"/>
                  <a:pt x="172" y="969265"/>
                </a:cubicBezTo>
                <a:cubicBezTo>
                  <a:pt x="3220" y="967436"/>
                  <a:pt x="39187" y="822351"/>
                  <a:pt x="58694" y="716890"/>
                </a:cubicBezTo>
                <a:cubicBezTo>
                  <a:pt x="78201" y="611429"/>
                  <a:pt x="109290" y="386487"/>
                  <a:pt x="117215" y="336500"/>
                </a:cubicBezTo>
                <a:cubicBezTo>
                  <a:pt x="125140" y="286513"/>
                  <a:pt x="103195" y="441961"/>
                  <a:pt x="106243" y="416967"/>
                </a:cubicBezTo>
                <a:cubicBezTo>
                  <a:pt x="109291" y="391973"/>
                  <a:pt x="132455" y="212751"/>
                  <a:pt x="135503" y="186538"/>
                </a:cubicBezTo>
                <a:cubicBezTo>
                  <a:pt x="138551" y="160325"/>
                  <a:pt x="116606" y="287731"/>
                  <a:pt x="124531" y="259690"/>
                </a:cubicBezTo>
                <a:cubicBezTo>
                  <a:pt x="132456" y="231649"/>
                  <a:pt x="194026" y="-609"/>
                  <a:pt x="19768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>
            <a:extLst>
              <a:ext uri="{FF2B5EF4-FFF2-40B4-BE49-F238E27FC236}">
                <a16:creationId xmlns:a16="http://schemas.microsoft.com/office/drawing/2014/main" id="{ECDBB4E5-A1B7-2C63-6574-6F473DA5B77E}"/>
              </a:ext>
            </a:extLst>
          </p:cNvPr>
          <p:cNvSpPr/>
          <p:nvPr/>
        </p:nvSpPr>
        <p:spPr>
          <a:xfrm>
            <a:off x="1015573" y="5933645"/>
            <a:ext cx="1662435" cy="613327"/>
          </a:xfrm>
          <a:custGeom>
            <a:avLst/>
            <a:gdLst>
              <a:gd name="connsiteX0" fmla="*/ 4897 w 1662435"/>
              <a:gd name="connsiteY0" fmla="*/ 6297 h 613327"/>
              <a:gd name="connsiteX1" fmla="*/ 249957 w 1662435"/>
              <a:gd name="connsiteY1" fmla="*/ 28243 h 613327"/>
              <a:gd name="connsiteX2" fmla="*/ 279217 w 1662435"/>
              <a:gd name="connsiteY2" fmla="*/ 68477 h 613327"/>
              <a:gd name="connsiteX3" fmla="*/ 516961 w 1662435"/>
              <a:gd name="connsiteY3" fmla="*/ 141629 h 613327"/>
              <a:gd name="connsiteX4" fmla="*/ 469413 w 1662435"/>
              <a:gd name="connsiteY4" fmla="*/ 141629 h 613327"/>
              <a:gd name="connsiteX5" fmla="*/ 893694 w 1662435"/>
              <a:gd name="connsiteY5" fmla="*/ 287933 h 613327"/>
              <a:gd name="connsiteX6" fmla="*/ 897352 w 1662435"/>
              <a:gd name="connsiteY6" fmla="*/ 273302 h 613327"/>
              <a:gd name="connsiteX7" fmla="*/ 1321633 w 1662435"/>
              <a:gd name="connsiteY7" fmla="*/ 419606 h 613327"/>
              <a:gd name="connsiteX8" fmla="*/ 1610584 w 1662435"/>
              <a:gd name="connsiteY8" fmla="*/ 598829 h 613327"/>
              <a:gd name="connsiteX9" fmla="*/ 1621557 w 1662435"/>
              <a:gd name="connsiteY9" fmla="*/ 584198 h 613327"/>
              <a:gd name="connsiteX10" fmla="*/ 1189960 w 1662435"/>
              <a:gd name="connsiteY10" fmla="*/ 437894 h 613327"/>
              <a:gd name="connsiteX11" fmla="*/ 933928 w 1662435"/>
              <a:gd name="connsiteY11" fmla="*/ 335481 h 613327"/>
              <a:gd name="connsiteX12" fmla="*/ 1157041 w 1662435"/>
              <a:gd name="connsiteY12" fmla="*/ 368400 h 613327"/>
              <a:gd name="connsiteX13" fmla="*/ 502331 w 1662435"/>
              <a:gd name="connsiteY13" fmla="*/ 145286 h 613327"/>
              <a:gd name="connsiteX14" fmla="*/ 4897 w 1662435"/>
              <a:gd name="connsiteY14" fmla="*/ 6297 h 61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62435" h="613327">
                <a:moveTo>
                  <a:pt x="4897" y="6297"/>
                </a:moveTo>
                <a:cubicBezTo>
                  <a:pt x="-37165" y="-13210"/>
                  <a:pt x="204237" y="17880"/>
                  <a:pt x="249957" y="28243"/>
                </a:cubicBezTo>
                <a:cubicBezTo>
                  <a:pt x="295677" y="38606"/>
                  <a:pt x="234716" y="49579"/>
                  <a:pt x="279217" y="68477"/>
                </a:cubicBezTo>
                <a:cubicBezTo>
                  <a:pt x="323718" y="87375"/>
                  <a:pt x="485262" y="129437"/>
                  <a:pt x="516961" y="141629"/>
                </a:cubicBezTo>
                <a:cubicBezTo>
                  <a:pt x="548660" y="153821"/>
                  <a:pt x="406624" y="117245"/>
                  <a:pt x="469413" y="141629"/>
                </a:cubicBezTo>
                <a:cubicBezTo>
                  <a:pt x="532202" y="166013"/>
                  <a:pt x="822371" y="265988"/>
                  <a:pt x="893694" y="287933"/>
                </a:cubicBezTo>
                <a:cubicBezTo>
                  <a:pt x="965017" y="309879"/>
                  <a:pt x="826029" y="251357"/>
                  <a:pt x="897352" y="273302"/>
                </a:cubicBezTo>
                <a:cubicBezTo>
                  <a:pt x="968675" y="295248"/>
                  <a:pt x="1202761" y="365352"/>
                  <a:pt x="1321633" y="419606"/>
                </a:cubicBezTo>
                <a:cubicBezTo>
                  <a:pt x="1440505" y="473860"/>
                  <a:pt x="1560597" y="571397"/>
                  <a:pt x="1610584" y="598829"/>
                </a:cubicBezTo>
                <a:cubicBezTo>
                  <a:pt x="1660571" y="626261"/>
                  <a:pt x="1691661" y="611020"/>
                  <a:pt x="1621557" y="584198"/>
                </a:cubicBezTo>
                <a:cubicBezTo>
                  <a:pt x="1551453" y="557376"/>
                  <a:pt x="1304565" y="479347"/>
                  <a:pt x="1189960" y="437894"/>
                </a:cubicBezTo>
                <a:cubicBezTo>
                  <a:pt x="1075355" y="396441"/>
                  <a:pt x="939415" y="347063"/>
                  <a:pt x="933928" y="335481"/>
                </a:cubicBezTo>
                <a:cubicBezTo>
                  <a:pt x="928442" y="323899"/>
                  <a:pt x="1228974" y="400099"/>
                  <a:pt x="1157041" y="368400"/>
                </a:cubicBezTo>
                <a:cubicBezTo>
                  <a:pt x="1085108" y="336701"/>
                  <a:pt x="696184" y="208685"/>
                  <a:pt x="502331" y="145286"/>
                </a:cubicBezTo>
                <a:cubicBezTo>
                  <a:pt x="308478" y="81887"/>
                  <a:pt x="46959" y="25804"/>
                  <a:pt x="4897" y="6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>
            <a:extLst>
              <a:ext uri="{FF2B5EF4-FFF2-40B4-BE49-F238E27FC236}">
                <a16:creationId xmlns:a16="http://schemas.microsoft.com/office/drawing/2014/main" id="{78D06C07-B417-CEB0-D8BD-637431A5482A}"/>
              </a:ext>
            </a:extLst>
          </p:cNvPr>
          <p:cNvSpPr/>
          <p:nvPr/>
        </p:nvSpPr>
        <p:spPr>
          <a:xfrm>
            <a:off x="1966009" y="6429907"/>
            <a:ext cx="879766" cy="1528440"/>
          </a:xfrm>
          <a:custGeom>
            <a:avLst/>
            <a:gdLst>
              <a:gd name="connsiteX0" fmla="*/ 879604 w 879766"/>
              <a:gd name="connsiteY0" fmla="*/ 154 h 1528440"/>
              <a:gd name="connsiteX1" fmla="*/ 616257 w 879766"/>
              <a:gd name="connsiteY1" fmla="*/ 420778 h 1528440"/>
              <a:gd name="connsiteX2" fmla="*/ 652833 w 879766"/>
              <a:gd name="connsiteY2" fmla="*/ 384202 h 1528440"/>
              <a:gd name="connsiteX3" fmla="*/ 469953 w 879766"/>
              <a:gd name="connsiteY3" fmla="*/ 687783 h 1528440"/>
              <a:gd name="connsiteX4" fmla="*/ 484583 w 879766"/>
              <a:gd name="connsiteY4" fmla="*/ 695098 h 1528440"/>
              <a:gd name="connsiteX5" fmla="*/ 305361 w 879766"/>
              <a:gd name="connsiteY5" fmla="*/ 980391 h 1528440"/>
              <a:gd name="connsiteX6" fmla="*/ 20068 w 879766"/>
              <a:gd name="connsiteY6" fmla="*/ 1496112 h 1528440"/>
              <a:gd name="connsiteX7" fmla="*/ 71274 w 879766"/>
              <a:gd name="connsiteY7" fmla="*/ 1397357 h 1528440"/>
              <a:gd name="connsiteX8" fmla="*/ 451665 w 879766"/>
              <a:gd name="connsiteY8" fmla="*/ 768250 h 1528440"/>
              <a:gd name="connsiteX9" fmla="*/ 393143 w 879766"/>
              <a:gd name="connsiteY9" fmla="*/ 870663 h 1528440"/>
              <a:gd name="connsiteX10" fmla="*/ 576023 w 879766"/>
              <a:gd name="connsiteY10" fmla="*/ 446381 h 1528440"/>
              <a:gd name="connsiteX11" fmla="*/ 572365 w 879766"/>
              <a:gd name="connsiteY11" fmla="*/ 464669 h 1528440"/>
              <a:gd name="connsiteX12" fmla="*/ 693066 w 879766"/>
              <a:gd name="connsiteY12" fmla="*/ 215952 h 1528440"/>
              <a:gd name="connsiteX13" fmla="*/ 656490 w 879766"/>
              <a:gd name="connsiteY13" fmla="*/ 369571 h 1528440"/>
              <a:gd name="connsiteX14" fmla="*/ 879604 w 879766"/>
              <a:gd name="connsiteY14" fmla="*/ 154 h 152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766" h="1528440">
                <a:moveTo>
                  <a:pt x="879604" y="154"/>
                </a:moveTo>
                <a:cubicBezTo>
                  <a:pt x="872898" y="8689"/>
                  <a:pt x="654052" y="356770"/>
                  <a:pt x="616257" y="420778"/>
                </a:cubicBezTo>
                <a:cubicBezTo>
                  <a:pt x="578462" y="484786"/>
                  <a:pt x="677217" y="339701"/>
                  <a:pt x="652833" y="384202"/>
                </a:cubicBezTo>
                <a:cubicBezTo>
                  <a:pt x="628449" y="428703"/>
                  <a:pt x="497995" y="635967"/>
                  <a:pt x="469953" y="687783"/>
                </a:cubicBezTo>
                <a:cubicBezTo>
                  <a:pt x="441911" y="739599"/>
                  <a:pt x="512015" y="646330"/>
                  <a:pt x="484583" y="695098"/>
                </a:cubicBezTo>
                <a:cubicBezTo>
                  <a:pt x="457151" y="743866"/>
                  <a:pt x="382780" y="846889"/>
                  <a:pt x="305361" y="980391"/>
                </a:cubicBezTo>
                <a:cubicBezTo>
                  <a:pt x="227942" y="1113893"/>
                  <a:pt x="59082" y="1426618"/>
                  <a:pt x="20068" y="1496112"/>
                </a:cubicBezTo>
                <a:cubicBezTo>
                  <a:pt x="-18946" y="1565606"/>
                  <a:pt x="-659" y="1518667"/>
                  <a:pt x="71274" y="1397357"/>
                </a:cubicBezTo>
                <a:cubicBezTo>
                  <a:pt x="143207" y="1276047"/>
                  <a:pt x="398020" y="856032"/>
                  <a:pt x="451665" y="768250"/>
                </a:cubicBezTo>
                <a:cubicBezTo>
                  <a:pt x="505310" y="680468"/>
                  <a:pt x="372417" y="924308"/>
                  <a:pt x="393143" y="870663"/>
                </a:cubicBezTo>
                <a:cubicBezTo>
                  <a:pt x="413869" y="817018"/>
                  <a:pt x="546153" y="514047"/>
                  <a:pt x="576023" y="446381"/>
                </a:cubicBezTo>
                <a:cubicBezTo>
                  <a:pt x="605893" y="378715"/>
                  <a:pt x="552858" y="503074"/>
                  <a:pt x="572365" y="464669"/>
                </a:cubicBezTo>
                <a:cubicBezTo>
                  <a:pt x="591872" y="426264"/>
                  <a:pt x="679045" y="231801"/>
                  <a:pt x="693066" y="215952"/>
                </a:cubicBezTo>
                <a:cubicBezTo>
                  <a:pt x="707087" y="200103"/>
                  <a:pt x="629058" y="400661"/>
                  <a:pt x="656490" y="369571"/>
                </a:cubicBezTo>
                <a:cubicBezTo>
                  <a:pt x="683922" y="338481"/>
                  <a:pt x="886310" y="-8381"/>
                  <a:pt x="879604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 395">
            <a:extLst>
              <a:ext uri="{FF2B5EF4-FFF2-40B4-BE49-F238E27FC236}">
                <a16:creationId xmlns:a16="http://schemas.microsoft.com/office/drawing/2014/main" id="{A597679C-EC2A-C62C-53CC-F202754E225F}"/>
              </a:ext>
            </a:extLst>
          </p:cNvPr>
          <p:cNvSpPr/>
          <p:nvPr/>
        </p:nvSpPr>
        <p:spPr>
          <a:xfrm>
            <a:off x="2028449" y="6290430"/>
            <a:ext cx="693247" cy="1594811"/>
          </a:xfrm>
          <a:custGeom>
            <a:avLst/>
            <a:gdLst>
              <a:gd name="connsiteX0" fmla="*/ 692805 w 693247"/>
              <a:gd name="connsiteY0" fmla="*/ 642 h 1594811"/>
              <a:gd name="connsiteX1" fmla="*/ 542844 w 693247"/>
              <a:gd name="connsiteY1" fmla="*/ 490760 h 1594811"/>
              <a:gd name="connsiteX2" fmla="*/ 550159 w 693247"/>
              <a:gd name="connsiteY2" fmla="*/ 476130 h 1594811"/>
              <a:gd name="connsiteX3" fmla="*/ 440431 w 693247"/>
              <a:gd name="connsiteY3" fmla="*/ 699244 h 1594811"/>
              <a:gd name="connsiteX4" fmla="*/ 308757 w 693247"/>
              <a:gd name="connsiteY4" fmla="*/ 1024770 h 1594811"/>
              <a:gd name="connsiteX5" fmla="*/ 301442 w 693247"/>
              <a:gd name="connsiteY5" fmla="*/ 947960 h 1594811"/>
              <a:gd name="connsiteX6" fmla="*/ 85644 w 693247"/>
              <a:gd name="connsiteY6" fmla="*/ 1277144 h 1594811"/>
              <a:gd name="connsiteX7" fmla="*/ 140508 w 693247"/>
              <a:gd name="connsiteY7" fmla="*/ 1225938 h 1594811"/>
              <a:gd name="connsiteX8" fmla="*/ 1519 w 693247"/>
              <a:gd name="connsiteY8" fmla="*/ 1591698 h 1594811"/>
              <a:gd name="connsiteX9" fmla="*/ 78329 w 693247"/>
              <a:gd name="connsiteY9" fmla="*/ 1379557 h 1594811"/>
              <a:gd name="connsiteX10" fmla="*/ 257551 w 693247"/>
              <a:gd name="connsiteY10" fmla="*/ 991852 h 1594811"/>
              <a:gd name="connsiteX11" fmla="*/ 239263 w 693247"/>
              <a:gd name="connsiteY11" fmla="*/ 1039400 h 1594811"/>
              <a:gd name="connsiteX12" fmla="*/ 524556 w 693247"/>
              <a:gd name="connsiteY12" fmla="*/ 505391 h 1594811"/>
              <a:gd name="connsiteX13" fmla="*/ 487980 w 693247"/>
              <a:gd name="connsiteY13" fmla="*/ 607804 h 1594811"/>
              <a:gd name="connsiteX14" fmla="*/ 692805 w 693247"/>
              <a:gd name="connsiteY14" fmla="*/ 642 h 159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3247" h="1594811">
                <a:moveTo>
                  <a:pt x="692805" y="642"/>
                </a:moveTo>
                <a:cubicBezTo>
                  <a:pt x="701949" y="-18865"/>
                  <a:pt x="566618" y="411512"/>
                  <a:pt x="542844" y="490760"/>
                </a:cubicBezTo>
                <a:cubicBezTo>
                  <a:pt x="519070" y="570008"/>
                  <a:pt x="550159" y="476130"/>
                  <a:pt x="550159" y="476130"/>
                </a:cubicBezTo>
                <a:cubicBezTo>
                  <a:pt x="533090" y="510877"/>
                  <a:pt x="480665" y="607804"/>
                  <a:pt x="440431" y="699244"/>
                </a:cubicBezTo>
                <a:cubicBezTo>
                  <a:pt x="400197" y="790684"/>
                  <a:pt x="331922" y="983317"/>
                  <a:pt x="308757" y="1024770"/>
                </a:cubicBezTo>
                <a:cubicBezTo>
                  <a:pt x="285592" y="1066223"/>
                  <a:pt x="338627" y="905898"/>
                  <a:pt x="301442" y="947960"/>
                </a:cubicBezTo>
                <a:cubicBezTo>
                  <a:pt x="264257" y="990022"/>
                  <a:pt x="112466" y="1230814"/>
                  <a:pt x="85644" y="1277144"/>
                </a:cubicBezTo>
                <a:cubicBezTo>
                  <a:pt x="58822" y="1323474"/>
                  <a:pt x="154529" y="1173512"/>
                  <a:pt x="140508" y="1225938"/>
                </a:cubicBezTo>
                <a:cubicBezTo>
                  <a:pt x="126487" y="1278364"/>
                  <a:pt x="11882" y="1566095"/>
                  <a:pt x="1519" y="1591698"/>
                </a:cubicBezTo>
                <a:cubicBezTo>
                  <a:pt x="-8844" y="1617301"/>
                  <a:pt x="35657" y="1479531"/>
                  <a:pt x="78329" y="1379557"/>
                </a:cubicBezTo>
                <a:cubicBezTo>
                  <a:pt x="121001" y="1279583"/>
                  <a:pt x="230729" y="1048545"/>
                  <a:pt x="257551" y="991852"/>
                </a:cubicBezTo>
                <a:cubicBezTo>
                  <a:pt x="284373" y="935159"/>
                  <a:pt x="194762" y="1120477"/>
                  <a:pt x="239263" y="1039400"/>
                </a:cubicBezTo>
                <a:cubicBezTo>
                  <a:pt x="283764" y="958323"/>
                  <a:pt x="483103" y="577324"/>
                  <a:pt x="524556" y="505391"/>
                </a:cubicBezTo>
                <a:cubicBezTo>
                  <a:pt x="566009" y="433458"/>
                  <a:pt x="462377" y="685833"/>
                  <a:pt x="487980" y="607804"/>
                </a:cubicBezTo>
                <a:cubicBezTo>
                  <a:pt x="513583" y="529775"/>
                  <a:pt x="683661" y="20149"/>
                  <a:pt x="692805" y="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>
            <a:extLst>
              <a:ext uri="{FF2B5EF4-FFF2-40B4-BE49-F238E27FC236}">
                <a16:creationId xmlns:a16="http://schemas.microsoft.com/office/drawing/2014/main" id="{75DA6686-1307-999C-613E-FBCBE383CBCA}"/>
              </a:ext>
            </a:extLst>
          </p:cNvPr>
          <p:cNvSpPr/>
          <p:nvPr/>
        </p:nvSpPr>
        <p:spPr>
          <a:xfrm>
            <a:off x="249718" y="6616598"/>
            <a:ext cx="653709" cy="631238"/>
          </a:xfrm>
          <a:custGeom>
            <a:avLst/>
            <a:gdLst>
              <a:gd name="connsiteX0" fmla="*/ 653709 w 653709"/>
              <a:gd name="connsiteY0" fmla="*/ 0 h 631238"/>
              <a:gd name="connsiteX1" fmla="*/ 496432 w 653709"/>
              <a:gd name="connsiteY1" fmla="*/ 164592 h 631238"/>
              <a:gd name="connsiteX2" fmla="*/ 470829 w 653709"/>
              <a:gd name="connsiteY2" fmla="*/ 204826 h 631238"/>
              <a:gd name="connsiteX3" fmla="*/ 174564 w 653709"/>
              <a:gd name="connsiteY3" fmla="*/ 380391 h 631238"/>
              <a:gd name="connsiteX4" fmla="*/ 331840 w 653709"/>
              <a:gd name="connsiteY4" fmla="*/ 314554 h 631238"/>
              <a:gd name="connsiteX5" fmla="*/ 167248 w 653709"/>
              <a:gd name="connsiteY5" fmla="*/ 435255 h 631238"/>
              <a:gd name="connsiteX6" fmla="*/ 2656 w 653709"/>
              <a:gd name="connsiteY6" fmla="*/ 629108 h 631238"/>
              <a:gd name="connsiteX7" fmla="*/ 90439 w 653709"/>
              <a:gd name="connsiteY7" fmla="*/ 519380 h 631238"/>
              <a:gd name="connsiteX8" fmla="*/ 401335 w 653709"/>
              <a:gd name="connsiteY8" fmla="*/ 230429 h 631238"/>
              <a:gd name="connsiteX9" fmla="*/ 346471 w 653709"/>
              <a:gd name="connsiteY9" fmla="*/ 270663 h 631238"/>
              <a:gd name="connsiteX10" fmla="*/ 653709 w 653709"/>
              <a:gd name="connsiteY10" fmla="*/ 0 h 63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3709" h="631238">
                <a:moveTo>
                  <a:pt x="653709" y="0"/>
                </a:moveTo>
                <a:cubicBezTo>
                  <a:pt x="590310" y="65227"/>
                  <a:pt x="526912" y="130454"/>
                  <a:pt x="496432" y="164592"/>
                </a:cubicBezTo>
                <a:cubicBezTo>
                  <a:pt x="465952" y="198730"/>
                  <a:pt x="524474" y="168860"/>
                  <a:pt x="470829" y="204826"/>
                </a:cubicBezTo>
                <a:cubicBezTo>
                  <a:pt x="417184" y="240793"/>
                  <a:pt x="197729" y="362103"/>
                  <a:pt x="174564" y="380391"/>
                </a:cubicBezTo>
                <a:cubicBezTo>
                  <a:pt x="151399" y="398679"/>
                  <a:pt x="333059" y="305410"/>
                  <a:pt x="331840" y="314554"/>
                </a:cubicBezTo>
                <a:cubicBezTo>
                  <a:pt x="330621" y="323698"/>
                  <a:pt x="222112" y="382830"/>
                  <a:pt x="167248" y="435255"/>
                </a:cubicBezTo>
                <a:cubicBezTo>
                  <a:pt x="112384" y="487680"/>
                  <a:pt x="15457" y="615087"/>
                  <a:pt x="2656" y="629108"/>
                </a:cubicBezTo>
                <a:cubicBezTo>
                  <a:pt x="-10145" y="643129"/>
                  <a:pt x="23993" y="585826"/>
                  <a:pt x="90439" y="519380"/>
                </a:cubicBezTo>
                <a:cubicBezTo>
                  <a:pt x="156885" y="452934"/>
                  <a:pt x="358663" y="271882"/>
                  <a:pt x="401335" y="230429"/>
                </a:cubicBezTo>
                <a:cubicBezTo>
                  <a:pt x="444007" y="188976"/>
                  <a:pt x="346471" y="270663"/>
                  <a:pt x="346471" y="270663"/>
                </a:cubicBezTo>
                <a:lnTo>
                  <a:pt x="65370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>
            <a:extLst>
              <a:ext uri="{FF2B5EF4-FFF2-40B4-BE49-F238E27FC236}">
                <a16:creationId xmlns:a16="http://schemas.microsoft.com/office/drawing/2014/main" id="{4F7199D9-D532-90B8-9A8F-D0EA0F84AED9}"/>
              </a:ext>
            </a:extLst>
          </p:cNvPr>
          <p:cNvSpPr/>
          <p:nvPr/>
        </p:nvSpPr>
        <p:spPr>
          <a:xfrm>
            <a:off x="232899" y="6462974"/>
            <a:ext cx="688953" cy="805218"/>
          </a:xfrm>
          <a:custGeom>
            <a:avLst/>
            <a:gdLst>
              <a:gd name="connsiteX0" fmla="*/ 688816 w 688953"/>
              <a:gd name="connsiteY0" fmla="*/ 5 h 805218"/>
              <a:gd name="connsiteX1" fmla="*/ 436442 w 688953"/>
              <a:gd name="connsiteY1" fmla="*/ 288956 h 805218"/>
              <a:gd name="connsiteX2" fmla="*/ 505936 w 688953"/>
              <a:gd name="connsiteY2" fmla="*/ 263352 h 805218"/>
              <a:gd name="connsiteX3" fmla="*/ 293795 w 688953"/>
              <a:gd name="connsiteY3" fmla="*/ 416972 h 805218"/>
              <a:gd name="connsiteX4" fmla="*/ 334029 w 688953"/>
              <a:gd name="connsiteY4" fmla="*/ 398684 h 805218"/>
              <a:gd name="connsiteX5" fmla="*/ 132861 w 688953"/>
              <a:gd name="connsiteY5" fmla="*/ 552303 h 805218"/>
              <a:gd name="connsiteX6" fmla="*/ 231616 w 688953"/>
              <a:gd name="connsiteY6" fmla="*/ 530357 h 805218"/>
              <a:gd name="connsiteX7" fmla="*/ 96285 w 688953"/>
              <a:gd name="connsiteY7" fmla="*/ 673004 h 805218"/>
              <a:gd name="connsiteX8" fmla="*/ 1187 w 688953"/>
              <a:gd name="connsiteY8" fmla="*/ 804677 h 805218"/>
              <a:gd name="connsiteX9" fmla="*/ 162122 w 688953"/>
              <a:gd name="connsiteY9" fmla="*/ 621797 h 805218"/>
              <a:gd name="connsiteX10" fmla="*/ 388893 w 688953"/>
              <a:gd name="connsiteY10" fmla="*/ 405999 h 805218"/>
              <a:gd name="connsiteX11" fmla="*/ 330371 w 688953"/>
              <a:gd name="connsiteY11" fmla="*/ 442575 h 805218"/>
              <a:gd name="connsiteX12" fmla="*/ 469360 w 688953"/>
              <a:gd name="connsiteY12" fmla="*/ 281640 h 805218"/>
              <a:gd name="connsiteX13" fmla="*/ 688816 w 688953"/>
              <a:gd name="connsiteY13" fmla="*/ 5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8953" h="805218">
                <a:moveTo>
                  <a:pt x="688816" y="5"/>
                </a:moveTo>
                <a:cubicBezTo>
                  <a:pt x="683330" y="1224"/>
                  <a:pt x="466922" y="245065"/>
                  <a:pt x="436442" y="288956"/>
                </a:cubicBezTo>
                <a:cubicBezTo>
                  <a:pt x="405962" y="332847"/>
                  <a:pt x="529710" y="242016"/>
                  <a:pt x="505936" y="263352"/>
                </a:cubicBezTo>
                <a:cubicBezTo>
                  <a:pt x="482161" y="284688"/>
                  <a:pt x="322446" y="394417"/>
                  <a:pt x="293795" y="416972"/>
                </a:cubicBezTo>
                <a:cubicBezTo>
                  <a:pt x="265144" y="439527"/>
                  <a:pt x="360851" y="376129"/>
                  <a:pt x="334029" y="398684"/>
                </a:cubicBezTo>
                <a:cubicBezTo>
                  <a:pt x="307207" y="421239"/>
                  <a:pt x="149930" y="530358"/>
                  <a:pt x="132861" y="552303"/>
                </a:cubicBezTo>
                <a:cubicBezTo>
                  <a:pt x="115792" y="574248"/>
                  <a:pt x="237712" y="510240"/>
                  <a:pt x="231616" y="530357"/>
                </a:cubicBezTo>
                <a:cubicBezTo>
                  <a:pt x="225520" y="550474"/>
                  <a:pt x="134690" y="627284"/>
                  <a:pt x="96285" y="673004"/>
                </a:cubicBezTo>
                <a:cubicBezTo>
                  <a:pt x="57880" y="718724"/>
                  <a:pt x="-9786" y="813212"/>
                  <a:pt x="1187" y="804677"/>
                </a:cubicBezTo>
                <a:cubicBezTo>
                  <a:pt x="12160" y="796143"/>
                  <a:pt x="97504" y="688243"/>
                  <a:pt x="162122" y="621797"/>
                </a:cubicBezTo>
                <a:cubicBezTo>
                  <a:pt x="226740" y="555351"/>
                  <a:pt x="360851" y="435869"/>
                  <a:pt x="388893" y="405999"/>
                </a:cubicBezTo>
                <a:cubicBezTo>
                  <a:pt x="416935" y="376129"/>
                  <a:pt x="316960" y="463301"/>
                  <a:pt x="330371" y="442575"/>
                </a:cubicBezTo>
                <a:cubicBezTo>
                  <a:pt x="343782" y="421849"/>
                  <a:pt x="404133" y="350525"/>
                  <a:pt x="469360" y="281640"/>
                </a:cubicBezTo>
                <a:cubicBezTo>
                  <a:pt x="534587" y="212755"/>
                  <a:pt x="694302" y="-1214"/>
                  <a:pt x="68881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>
            <a:extLst>
              <a:ext uri="{FF2B5EF4-FFF2-40B4-BE49-F238E27FC236}">
                <a16:creationId xmlns:a16="http://schemas.microsoft.com/office/drawing/2014/main" id="{34228576-C771-7BD5-9109-AD5F48100FC4}"/>
              </a:ext>
            </a:extLst>
          </p:cNvPr>
          <p:cNvSpPr/>
          <p:nvPr/>
        </p:nvSpPr>
        <p:spPr>
          <a:xfrm>
            <a:off x="262882" y="6503178"/>
            <a:ext cx="659107" cy="787721"/>
          </a:xfrm>
          <a:custGeom>
            <a:avLst/>
            <a:gdLst>
              <a:gd name="connsiteX0" fmla="*/ 658833 w 659107"/>
              <a:gd name="connsiteY0" fmla="*/ 35 h 787721"/>
              <a:gd name="connsiteX1" fmla="*/ 508872 w 659107"/>
              <a:gd name="connsiteY1" fmla="*/ 288985 h 787721"/>
              <a:gd name="connsiteX2" fmla="*/ 351595 w 659107"/>
              <a:gd name="connsiteY2" fmla="*/ 391398 h 787721"/>
              <a:gd name="connsiteX3" fmla="*/ 399144 w 659107"/>
              <a:gd name="connsiteY3" fmla="*/ 376768 h 787721"/>
              <a:gd name="connsiteX4" fmla="*/ 212606 w 659107"/>
              <a:gd name="connsiteY4" fmla="*/ 537702 h 787721"/>
              <a:gd name="connsiteX5" fmla="*/ 307704 w 659107"/>
              <a:gd name="connsiteY5" fmla="*/ 486496 h 787721"/>
              <a:gd name="connsiteX6" fmla="*/ 176030 w 659107"/>
              <a:gd name="connsiteY6" fmla="*/ 614512 h 787721"/>
              <a:gd name="connsiteX7" fmla="*/ 465 w 659107"/>
              <a:gd name="connsiteY7" fmla="*/ 786419 h 787721"/>
              <a:gd name="connsiteX8" fmla="*/ 132139 w 659107"/>
              <a:gd name="connsiteY8" fmla="*/ 680348 h 787721"/>
              <a:gd name="connsiteX9" fmla="*/ 351595 w 659107"/>
              <a:gd name="connsiteY9" fmla="*/ 446262 h 787721"/>
              <a:gd name="connsiteX10" fmla="*/ 271128 w 659107"/>
              <a:gd name="connsiteY10" fmla="*/ 497468 h 787721"/>
              <a:gd name="connsiteX11" fmla="*/ 538132 w 659107"/>
              <a:gd name="connsiteY11" fmla="*/ 270697 h 787721"/>
              <a:gd name="connsiteX12" fmla="*/ 658833 w 659107"/>
              <a:gd name="connsiteY12" fmla="*/ 35 h 78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9107" h="787721">
                <a:moveTo>
                  <a:pt x="658833" y="35"/>
                </a:moveTo>
                <a:cubicBezTo>
                  <a:pt x="653956" y="3083"/>
                  <a:pt x="560078" y="223758"/>
                  <a:pt x="508872" y="288985"/>
                </a:cubicBezTo>
                <a:cubicBezTo>
                  <a:pt x="457666" y="354212"/>
                  <a:pt x="369883" y="376768"/>
                  <a:pt x="351595" y="391398"/>
                </a:cubicBezTo>
                <a:cubicBezTo>
                  <a:pt x="333307" y="406028"/>
                  <a:pt x="422309" y="352384"/>
                  <a:pt x="399144" y="376768"/>
                </a:cubicBezTo>
                <a:cubicBezTo>
                  <a:pt x="375979" y="401152"/>
                  <a:pt x="227846" y="519414"/>
                  <a:pt x="212606" y="537702"/>
                </a:cubicBezTo>
                <a:cubicBezTo>
                  <a:pt x="197366" y="555990"/>
                  <a:pt x="313800" y="473694"/>
                  <a:pt x="307704" y="486496"/>
                </a:cubicBezTo>
                <a:cubicBezTo>
                  <a:pt x="301608" y="499298"/>
                  <a:pt x="176030" y="614512"/>
                  <a:pt x="176030" y="614512"/>
                </a:cubicBezTo>
                <a:cubicBezTo>
                  <a:pt x="124824" y="664499"/>
                  <a:pt x="7780" y="775446"/>
                  <a:pt x="465" y="786419"/>
                </a:cubicBezTo>
                <a:cubicBezTo>
                  <a:pt x="-6850" y="797392"/>
                  <a:pt x="73617" y="737041"/>
                  <a:pt x="132139" y="680348"/>
                </a:cubicBezTo>
                <a:cubicBezTo>
                  <a:pt x="190661" y="623655"/>
                  <a:pt x="328430" y="476742"/>
                  <a:pt x="351595" y="446262"/>
                </a:cubicBezTo>
                <a:cubicBezTo>
                  <a:pt x="374760" y="415782"/>
                  <a:pt x="240039" y="526729"/>
                  <a:pt x="271128" y="497468"/>
                </a:cubicBezTo>
                <a:cubicBezTo>
                  <a:pt x="302217" y="468207"/>
                  <a:pt x="473515" y="349945"/>
                  <a:pt x="538132" y="270697"/>
                </a:cubicBezTo>
                <a:cubicBezTo>
                  <a:pt x="602749" y="191449"/>
                  <a:pt x="663710" y="-3013"/>
                  <a:pt x="65883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>
            <a:extLst>
              <a:ext uri="{FF2B5EF4-FFF2-40B4-BE49-F238E27FC236}">
                <a16:creationId xmlns:a16="http://schemas.microsoft.com/office/drawing/2014/main" id="{BFA875DA-ACBE-115D-7A9E-2F53A11BD6E5}"/>
              </a:ext>
            </a:extLst>
          </p:cNvPr>
          <p:cNvSpPr/>
          <p:nvPr/>
        </p:nvSpPr>
        <p:spPr>
          <a:xfrm>
            <a:off x="438737" y="6722626"/>
            <a:ext cx="380941" cy="639258"/>
          </a:xfrm>
          <a:custGeom>
            <a:avLst/>
            <a:gdLst>
              <a:gd name="connsiteX0" fmla="*/ 380565 w 380941"/>
              <a:gd name="connsiteY0" fmla="*/ 43 h 639258"/>
              <a:gd name="connsiteX1" fmla="*/ 84300 w 380941"/>
              <a:gd name="connsiteY1" fmla="*/ 369460 h 639258"/>
              <a:gd name="connsiteX2" fmla="*/ 87957 w 380941"/>
              <a:gd name="connsiteY2" fmla="*/ 358488 h 639258"/>
              <a:gd name="connsiteX3" fmla="*/ 128191 w 380941"/>
              <a:gd name="connsiteY3" fmla="*/ 329227 h 639258"/>
              <a:gd name="connsiteX4" fmla="*/ 47724 w 380941"/>
              <a:gd name="connsiteY4" fmla="*/ 424324 h 639258"/>
              <a:gd name="connsiteX5" fmla="*/ 36751 w 380941"/>
              <a:gd name="connsiteY5" fmla="*/ 632808 h 639258"/>
              <a:gd name="connsiteX6" fmla="*/ 33093 w 380941"/>
              <a:gd name="connsiteY6" fmla="*/ 574286 h 639258"/>
              <a:gd name="connsiteX7" fmla="*/ 25778 w 380941"/>
              <a:gd name="connsiteY7" fmla="*/ 453585 h 639258"/>
              <a:gd name="connsiteX8" fmla="*/ 55039 w 380941"/>
              <a:gd name="connsiteY8" fmla="*/ 365803 h 639258"/>
              <a:gd name="connsiteX9" fmla="*/ 14805 w 380941"/>
              <a:gd name="connsiteY9" fmla="*/ 395064 h 639258"/>
              <a:gd name="connsiteX10" fmla="*/ 380565 w 380941"/>
              <a:gd name="connsiteY10" fmla="*/ 43 h 63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941" h="639258">
                <a:moveTo>
                  <a:pt x="380565" y="43"/>
                </a:moveTo>
                <a:cubicBezTo>
                  <a:pt x="392148" y="-4224"/>
                  <a:pt x="133068" y="309719"/>
                  <a:pt x="84300" y="369460"/>
                </a:cubicBezTo>
                <a:cubicBezTo>
                  <a:pt x="35532" y="429201"/>
                  <a:pt x="80642" y="365194"/>
                  <a:pt x="87957" y="358488"/>
                </a:cubicBezTo>
                <a:cubicBezTo>
                  <a:pt x="95272" y="351783"/>
                  <a:pt x="134896" y="318254"/>
                  <a:pt x="128191" y="329227"/>
                </a:cubicBezTo>
                <a:cubicBezTo>
                  <a:pt x="121486" y="340200"/>
                  <a:pt x="62964" y="373727"/>
                  <a:pt x="47724" y="424324"/>
                </a:cubicBezTo>
                <a:cubicBezTo>
                  <a:pt x="32484" y="474921"/>
                  <a:pt x="39189" y="607814"/>
                  <a:pt x="36751" y="632808"/>
                </a:cubicBezTo>
                <a:cubicBezTo>
                  <a:pt x="34313" y="657802"/>
                  <a:pt x="34922" y="604157"/>
                  <a:pt x="33093" y="574286"/>
                </a:cubicBezTo>
                <a:cubicBezTo>
                  <a:pt x="31264" y="544416"/>
                  <a:pt x="22120" y="488332"/>
                  <a:pt x="25778" y="453585"/>
                </a:cubicBezTo>
                <a:cubicBezTo>
                  <a:pt x="29436" y="418838"/>
                  <a:pt x="56868" y="375557"/>
                  <a:pt x="55039" y="365803"/>
                </a:cubicBezTo>
                <a:cubicBezTo>
                  <a:pt x="53210" y="356049"/>
                  <a:pt x="-33963" y="451757"/>
                  <a:pt x="14805" y="395064"/>
                </a:cubicBezTo>
                <a:cubicBezTo>
                  <a:pt x="63573" y="338371"/>
                  <a:pt x="368982" y="4310"/>
                  <a:pt x="380565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>
            <a:extLst>
              <a:ext uri="{FF2B5EF4-FFF2-40B4-BE49-F238E27FC236}">
                <a16:creationId xmlns:a16="http://schemas.microsoft.com/office/drawing/2014/main" id="{E7C804B3-FF2D-D9A1-3DD0-85C9EFBFD393}"/>
              </a:ext>
            </a:extLst>
          </p:cNvPr>
          <p:cNvSpPr/>
          <p:nvPr/>
        </p:nvSpPr>
        <p:spPr>
          <a:xfrm>
            <a:off x="237384" y="6956108"/>
            <a:ext cx="422474" cy="450235"/>
          </a:xfrm>
          <a:custGeom>
            <a:avLst/>
            <a:gdLst>
              <a:gd name="connsiteX0" fmla="*/ 179582 w 422474"/>
              <a:gd name="connsiteY0" fmla="*/ 647 h 450235"/>
              <a:gd name="connsiteX1" fmla="*/ 161294 w 422474"/>
              <a:gd name="connsiteY1" fmla="*/ 205473 h 450235"/>
              <a:gd name="connsiteX2" fmla="*/ 183240 w 422474"/>
              <a:gd name="connsiteY2" fmla="*/ 322516 h 450235"/>
              <a:gd name="connsiteX3" fmla="*/ 194213 w 422474"/>
              <a:gd name="connsiteY3" fmla="*/ 307886 h 450235"/>
              <a:gd name="connsiteX4" fmla="*/ 417326 w 422474"/>
              <a:gd name="connsiteY4" fmla="*/ 446874 h 450235"/>
              <a:gd name="connsiteX5" fmla="*/ 322229 w 422474"/>
              <a:gd name="connsiteY5" fmla="*/ 399326 h 450235"/>
              <a:gd name="connsiteX6" fmla="*/ 4018 w 422474"/>
              <a:gd name="connsiteY6" fmla="*/ 311543 h 450235"/>
              <a:gd name="connsiteX7" fmla="*/ 143006 w 422474"/>
              <a:gd name="connsiteY7" fmla="*/ 351777 h 450235"/>
              <a:gd name="connsiteX8" fmla="*/ 143006 w 422474"/>
              <a:gd name="connsiteY8" fmla="*/ 282282 h 450235"/>
              <a:gd name="connsiteX9" fmla="*/ 146664 w 422474"/>
              <a:gd name="connsiteY9" fmla="*/ 278625 h 450235"/>
              <a:gd name="connsiteX10" fmla="*/ 179582 w 422474"/>
              <a:gd name="connsiteY10" fmla="*/ 647 h 45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2474" h="450235">
                <a:moveTo>
                  <a:pt x="179582" y="647"/>
                </a:moveTo>
                <a:cubicBezTo>
                  <a:pt x="182020" y="-11545"/>
                  <a:pt x="160684" y="151828"/>
                  <a:pt x="161294" y="205473"/>
                </a:cubicBezTo>
                <a:cubicBezTo>
                  <a:pt x="161904" y="259118"/>
                  <a:pt x="177753" y="305447"/>
                  <a:pt x="183240" y="322516"/>
                </a:cubicBezTo>
                <a:cubicBezTo>
                  <a:pt x="188727" y="339585"/>
                  <a:pt x="155199" y="287160"/>
                  <a:pt x="194213" y="307886"/>
                </a:cubicBezTo>
                <a:cubicBezTo>
                  <a:pt x="233227" y="328612"/>
                  <a:pt x="395990" y="431634"/>
                  <a:pt x="417326" y="446874"/>
                </a:cubicBezTo>
                <a:cubicBezTo>
                  <a:pt x="438662" y="462114"/>
                  <a:pt x="391114" y="421881"/>
                  <a:pt x="322229" y="399326"/>
                </a:cubicBezTo>
                <a:cubicBezTo>
                  <a:pt x="253344" y="376771"/>
                  <a:pt x="33888" y="319468"/>
                  <a:pt x="4018" y="311543"/>
                </a:cubicBezTo>
                <a:cubicBezTo>
                  <a:pt x="-25852" y="303618"/>
                  <a:pt x="119841" y="356654"/>
                  <a:pt x="143006" y="351777"/>
                </a:cubicBezTo>
                <a:cubicBezTo>
                  <a:pt x="166171" y="346900"/>
                  <a:pt x="142396" y="294474"/>
                  <a:pt x="143006" y="282282"/>
                </a:cubicBezTo>
                <a:cubicBezTo>
                  <a:pt x="143616" y="270090"/>
                  <a:pt x="142397" y="318859"/>
                  <a:pt x="146664" y="278625"/>
                </a:cubicBezTo>
                <a:cubicBezTo>
                  <a:pt x="150931" y="238391"/>
                  <a:pt x="177144" y="12839"/>
                  <a:pt x="179582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3E3B2DAA-CF4B-BAE3-DCBB-53369F2C4651}"/>
              </a:ext>
            </a:extLst>
          </p:cNvPr>
          <p:cNvSpPr/>
          <p:nvPr/>
        </p:nvSpPr>
        <p:spPr>
          <a:xfrm>
            <a:off x="1953522" y="4648594"/>
            <a:ext cx="318487" cy="544226"/>
          </a:xfrm>
          <a:custGeom>
            <a:avLst/>
            <a:gdLst>
              <a:gd name="connsiteX0" fmla="*/ 317848 w 318487"/>
              <a:gd name="connsiteY0" fmla="*/ 216 h 544226"/>
              <a:gd name="connsiteX1" fmla="*/ 295902 w 318487"/>
              <a:gd name="connsiteY1" fmla="*/ 201384 h 544226"/>
              <a:gd name="connsiteX2" fmla="*/ 215435 w 318487"/>
              <a:gd name="connsiteY2" fmla="*/ 344030 h 544226"/>
              <a:gd name="connsiteX3" fmla="*/ 237380 w 318487"/>
              <a:gd name="connsiteY3" fmla="*/ 336715 h 544226"/>
              <a:gd name="connsiteX4" fmla="*/ 3294 w 318487"/>
              <a:gd name="connsiteY4" fmla="*/ 541540 h 544226"/>
              <a:gd name="connsiteX5" fmla="*/ 109364 w 318487"/>
              <a:gd name="connsiteY5" fmla="*/ 442785 h 544226"/>
              <a:gd name="connsiteX6" fmla="*/ 241038 w 318487"/>
              <a:gd name="connsiteY6" fmla="*/ 285508 h 544226"/>
              <a:gd name="connsiteX7" fmla="*/ 211777 w 318487"/>
              <a:gd name="connsiteY7" fmla="*/ 344030 h 544226"/>
              <a:gd name="connsiteX8" fmla="*/ 277614 w 318487"/>
              <a:gd name="connsiteY8" fmla="*/ 241617 h 544226"/>
              <a:gd name="connsiteX9" fmla="*/ 317848 w 318487"/>
              <a:gd name="connsiteY9" fmla="*/ 216 h 5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487" h="544226">
                <a:moveTo>
                  <a:pt x="317848" y="216"/>
                </a:moveTo>
                <a:cubicBezTo>
                  <a:pt x="320896" y="-6490"/>
                  <a:pt x="312971" y="144082"/>
                  <a:pt x="295902" y="201384"/>
                </a:cubicBezTo>
                <a:cubicBezTo>
                  <a:pt x="278833" y="258686"/>
                  <a:pt x="215435" y="344030"/>
                  <a:pt x="215435" y="344030"/>
                </a:cubicBezTo>
                <a:cubicBezTo>
                  <a:pt x="205681" y="366585"/>
                  <a:pt x="272737" y="303797"/>
                  <a:pt x="237380" y="336715"/>
                </a:cubicBezTo>
                <a:cubicBezTo>
                  <a:pt x="202023" y="369633"/>
                  <a:pt x="24630" y="523862"/>
                  <a:pt x="3294" y="541540"/>
                </a:cubicBezTo>
                <a:cubicBezTo>
                  <a:pt x="-18042" y="559218"/>
                  <a:pt x="69740" y="485457"/>
                  <a:pt x="109364" y="442785"/>
                </a:cubicBezTo>
                <a:cubicBezTo>
                  <a:pt x="148988" y="400113"/>
                  <a:pt x="223969" y="301967"/>
                  <a:pt x="241038" y="285508"/>
                </a:cubicBezTo>
                <a:cubicBezTo>
                  <a:pt x="258107" y="269049"/>
                  <a:pt x="205681" y="351345"/>
                  <a:pt x="211777" y="344030"/>
                </a:cubicBezTo>
                <a:cubicBezTo>
                  <a:pt x="217873" y="336715"/>
                  <a:pt x="262374" y="294043"/>
                  <a:pt x="277614" y="241617"/>
                </a:cubicBezTo>
                <a:cubicBezTo>
                  <a:pt x="292854" y="189191"/>
                  <a:pt x="314800" y="6922"/>
                  <a:pt x="317848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 402">
            <a:extLst>
              <a:ext uri="{FF2B5EF4-FFF2-40B4-BE49-F238E27FC236}">
                <a16:creationId xmlns:a16="http://schemas.microsoft.com/office/drawing/2014/main" id="{33D7A0D0-6494-8820-E75F-9665E9DAB6E9}"/>
              </a:ext>
            </a:extLst>
          </p:cNvPr>
          <p:cNvSpPr/>
          <p:nvPr/>
        </p:nvSpPr>
        <p:spPr>
          <a:xfrm>
            <a:off x="1519667" y="5043671"/>
            <a:ext cx="642247" cy="903693"/>
          </a:xfrm>
          <a:custGeom>
            <a:avLst/>
            <a:gdLst>
              <a:gd name="connsiteX0" fmla="*/ 641975 w 642247"/>
              <a:gd name="connsiteY0" fmla="*/ 159 h 903693"/>
              <a:gd name="connsiteX1" fmla="*/ 440807 w 642247"/>
              <a:gd name="connsiteY1" fmla="*/ 223273 h 903693"/>
              <a:gd name="connsiteX2" fmla="*/ 492013 w 642247"/>
              <a:gd name="connsiteY2" fmla="*/ 139148 h 903693"/>
              <a:gd name="connsiteX3" fmla="*/ 287187 w 642247"/>
              <a:gd name="connsiteY3" fmla="*/ 457359 h 903693"/>
              <a:gd name="connsiteX4" fmla="*/ 363997 w 642247"/>
              <a:gd name="connsiteY4" fmla="*/ 373235 h 903693"/>
              <a:gd name="connsiteX5" fmla="*/ 140883 w 642247"/>
              <a:gd name="connsiteY5" fmla="*/ 720707 h 903693"/>
              <a:gd name="connsiteX6" fmla="*/ 1895 w 642247"/>
              <a:gd name="connsiteY6" fmla="*/ 899929 h 903693"/>
              <a:gd name="connsiteX7" fmla="*/ 82362 w 642247"/>
              <a:gd name="connsiteY7" fmla="*/ 797516 h 903693"/>
              <a:gd name="connsiteX8" fmla="*/ 374970 w 642247"/>
              <a:gd name="connsiteY8" fmla="*/ 307398 h 903693"/>
              <a:gd name="connsiteX9" fmla="*/ 374970 w 642247"/>
              <a:gd name="connsiteY9" fmla="*/ 351289 h 903693"/>
              <a:gd name="connsiteX10" fmla="*/ 506643 w 642247"/>
              <a:gd name="connsiteY10" fmla="*/ 153779 h 903693"/>
              <a:gd name="connsiteX11" fmla="*/ 484698 w 642247"/>
              <a:gd name="connsiteY11" fmla="*/ 186697 h 903693"/>
              <a:gd name="connsiteX12" fmla="*/ 641975 w 642247"/>
              <a:gd name="connsiteY12" fmla="*/ 159 h 90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2247" h="903693">
                <a:moveTo>
                  <a:pt x="641975" y="159"/>
                </a:moveTo>
                <a:cubicBezTo>
                  <a:pt x="634660" y="6255"/>
                  <a:pt x="465801" y="200108"/>
                  <a:pt x="440807" y="223273"/>
                </a:cubicBezTo>
                <a:cubicBezTo>
                  <a:pt x="415813" y="246438"/>
                  <a:pt x="517616" y="100134"/>
                  <a:pt x="492013" y="139148"/>
                </a:cubicBezTo>
                <a:cubicBezTo>
                  <a:pt x="466410" y="178162"/>
                  <a:pt x="308523" y="418345"/>
                  <a:pt x="287187" y="457359"/>
                </a:cubicBezTo>
                <a:cubicBezTo>
                  <a:pt x="265851" y="496374"/>
                  <a:pt x="388381" y="329344"/>
                  <a:pt x="363997" y="373235"/>
                </a:cubicBezTo>
                <a:cubicBezTo>
                  <a:pt x="339613" y="417126"/>
                  <a:pt x="201233" y="632925"/>
                  <a:pt x="140883" y="720707"/>
                </a:cubicBezTo>
                <a:cubicBezTo>
                  <a:pt x="80533" y="808489"/>
                  <a:pt x="11648" y="887128"/>
                  <a:pt x="1895" y="899929"/>
                </a:cubicBezTo>
                <a:cubicBezTo>
                  <a:pt x="-7858" y="912730"/>
                  <a:pt x="20183" y="896271"/>
                  <a:pt x="82362" y="797516"/>
                </a:cubicBezTo>
                <a:cubicBezTo>
                  <a:pt x="144541" y="698761"/>
                  <a:pt x="326202" y="381769"/>
                  <a:pt x="374970" y="307398"/>
                </a:cubicBezTo>
                <a:cubicBezTo>
                  <a:pt x="423738" y="233027"/>
                  <a:pt x="353025" y="376892"/>
                  <a:pt x="374970" y="351289"/>
                </a:cubicBezTo>
                <a:cubicBezTo>
                  <a:pt x="396915" y="325686"/>
                  <a:pt x="506643" y="153779"/>
                  <a:pt x="506643" y="153779"/>
                </a:cubicBezTo>
                <a:cubicBezTo>
                  <a:pt x="524931" y="126347"/>
                  <a:pt x="462143" y="208643"/>
                  <a:pt x="484698" y="186697"/>
                </a:cubicBezTo>
                <a:cubicBezTo>
                  <a:pt x="507253" y="164751"/>
                  <a:pt x="649290" y="-5937"/>
                  <a:pt x="641975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>
            <a:extLst>
              <a:ext uri="{FF2B5EF4-FFF2-40B4-BE49-F238E27FC236}">
                <a16:creationId xmlns:a16="http://schemas.microsoft.com/office/drawing/2014/main" id="{87C812D4-8DDD-153C-89DC-BA8A644C9E64}"/>
              </a:ext>
            </a:extLst>
          </p:cNvPr>
          <p:cNvSpPr/>
          <p:nvPr/>
        </p:nvSpPr>
        <p:spPr>
          <a:xfrm>
            <a:off x="1881475" y="4995060"/>
            <a:ext cx="236532" cy="431500"/>
          </a:xfrm>
          <a:custGeom>
            <a:avLst/>
            <a:gdLst>
              <a:gd name="connsiteX0" fmla="*/ 236275 w 236532"/>
              <a:gd name="connsiteY0" fmla="*/ 1222 h 431500"/>
              <a:gd name="connsiteX1" fmla="*/ 119232 w 236532"/>
              <a:gd name="connsiteY1" fmla="*/ 125580 h 431500"/>
              <a:gd name="connsiteX2" fmla="*/ 2189 w 236532"/>
              <a:gd name="connsiteY2" fmla="*/ 425503 h 431500"/>
              <a:gd name="connsiteX3" fmla="*/ 46080 w 236532"/>
              <a:gd name="connsiteY3" fmla="*/ 315775 h 431500"/>
              <a:gd name="connsiteX4" fmla="*/ 86314 w 236532"/>
              <a:gd name="connsiteY4" fmla="*/ 191417 h 431500"/>
              <a:gd name="connsiteX5" fmla="*/ 236275 w 236532"/>
              <a:gd name="connsiteY5" fmla="*/ 1222 h 43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532" h="431500">
                <a:moveTo>
                  <a:pt x="236275" y="1222"/>
                </a:moveTo>
                <a:cubicBezTo>
                  <a:pt x="241761" y="-9751"/>
                  <a:pt x="158246" y="54867"/>
                  <a:pt x="119232" y="125580"/>
                </a:cubicBezTo>
                <a:cubicBezTo>
                  <a:pt x="80218" y="196293"/>
                  <a:pt x="14381" y="393804"/>
                  <a:pt x="2189" y="425503"/>
                </a:cubicBezTo>
                <a:cubicBezTo>
                  <a:pt x="-10003" y="457202"/>
                  <a:pt x="32059" y="354789"/>
                  <a:pt x="46080" y="315775"/>
                </a:cubicBezTo>
                <a:cubicBezTo>
                  <a:pt x="60101" y="276761"/>
                  <a:pt x="52176" y="238356"/>
                  <a:pt x="86314" y="191417"/>
                </a:cubicBezTo>
                <a:cubicBezTo>
                  <a:pt x="120452" y="144478"/>
                  <a:pt x="230789" y="12195"/>
                  <a:pt x="236275" y="1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 404">
            <a:extLst>
              <a:ext uri="{FF2B5EF4-FFF2-40B4-BE49-F238E27FC236}">
                <a16:creationId xmlns:a16="http://schemas.microsoft.com/office/drawing/2014/main" id="{F9C4A01C-7A5A-299F-21FC-6FAF2AA6B529}"/>
              </a:ext>
            </a:extLst>
          </p:cNvPr>
          <p:cNvSpPr/>
          <p:nvPr/>
        </p:nvSpPr>
        <p:spPr>
          <a:xfrm>
            <a:off x="2759989" y="5394684"/>
            <a:ext cx="400420" cy="444669"/>
          </a:xfrm>
          <a:custGeom>
            <a:avLst/>
            <a:gdLst>
              <a:gd name="connsiteX0" fmla="*/ 400177 w 400420"/>
              <a:gd name="connsiteY0" fmla="*/ 276 h 444669"/>
              <a:gd name="connsiteX1" fmla="*/ 177064 w 400420"/>
              <a:gd name="connsiteY1" fmla="*/ 333118 h 444669"/>
              <a:gd name="connsiteX2" fmla="*/ 228270 w 400420"/>
              <a:gd name="connsiteY2" fmla="*/ 285569 h 444669"/>
              <a:gd name="connsiteX3" fmla="*/ 1499 w 400420"/>
              <a:gd name="connsiteY3" fmla="*/ 442846 h 444669"/>
              <a:gd name="connsiteX4" fmla="*/ 125857 w 400420"/>
              <a:gd name="connsiteY4" fmla="*/ 373351 h 444669"/>
              <a:gd name="connsiteX5" fmla="*/ 45390 w 400420"/>
              <a:gd name="connsiteY5" fmla="*/ 406270 h 444669"/>
              <a:gd name="connsiteX6" fmla="*/ 217297 w 400420"/>
              <a:gd name="connsiteY6" fmla="*/ 278254 h 444669"/>
              <a:gd name="connsiteX7" fmla="*/ 400177 w 400420"/>
              <a:gd name="connsiteY7" fmla="*/ 276 h 44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420" h="444669">
                <a:moveTo>
                  <a:pt x="400177" y="276"/>
                </a:moveTo>
                <a:cubicBezTo>
                  <a:pt x="393471" y="9420"/>
                  <a:pt x="205715" y="285569"/>
                  <a:pt x="177064" y="333118"/>
                </a:cubicBezTo>
                <a:cubicBezTo>
                  <a:pt x="148413" y="380667"/>
                  <a:pt x="257531" y="267281"/>
                  <a:pt x="228270" y="285569"/>
                </a:cubicBezTo>
                <a:cubicBezTo>
                  <a:pt x="199009" y="303857"/>
                  <a:pt x="18568" y="428216"/>
                  <a:pt x="1499" y="442846"/>
                </a:cubicBezTo>
                <a:cubicBezTo>
                  <a:pt x="-15570" y="457476"/>
                  <a:pt x="118542" y="379447"/>
                  <a:pt x="125857" y="373351"/>
                </a:cubicBezTo>
                <a:cubicBezTo>
                  <a:pt x="133172" y="367255"/>
                  <a:pt x="30150" y="422120"/>
                  <a:pt x="45390" y="406270"/>
                </a:cubicBezTo>
                <a:cubicBezTo>
                  <a:pt x="60630" y="390420"/>
                  <a:pt x="161214" y="345310"/>
                  <a:pt x="217297" y="278254"/>
                </a:cubicBezTo>
                <a:cubicBezTo>
                  <a:pt x="273380" y="211198"/>
                  <a:pt x="406883" y="-8868"/>
                  <a:pt x="400177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>
            <a:extLst>
              <a:ext uri="{FF2B5EF4-FFF2-40B4-BE49-F238E27FC236}">
                <a16:creationId xmlns:a16="http://schemas.microsoft.com/office/drawing/2014/main" id="{B7AA5956-4D51-9408-804B-6C95DCA513B2}"/>
              </a:ext>
            </a:extLst>
          </p:cNvPr>
          <p:cNvSpPr/>
          <p:nvPr/>
        </p:nvSpPr>
        <p:spPr>
          <a:xfrm>
            <a:off x="2019818" y="3660662"/>
            <a:ext cx="168434" cy="544026"/>
          </a:xfrm>
          <a:custGeom>
            <a:avLst/>
            <a:gdLst>
              <a:gd name="connsiteX0" fmla="*/ 2835 w 168434"/>
              <a:gd name="connsiteY0" fmla="*/ 22541 h 544026"/>
              <a:gd name="connsiteX1" fmla="*/ 163769 w 168434"/>
              <a:gd name="connsiteY1" fmla="*/ 527290 h 544026"/>
              <a:gd name="connsiteX2" fmla="*/ 119878 w 168434"/>
              <a:gd name="connsiteY2" fmla="*/ 395616 h 544026"/>
              <a:gd name="connsiteX3" fmla="*/ 65014 w 168434"/>
              <a:gd name="connsiteY3" fmla="*/ 121296 h 544026"/>
              <a:gd name="connsiteX4" fmla="*/ 2835 w 168434"/>
              <a:gd name="connsiteY4" fmla="*/ 22541 h 54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34" h="544026">
                <a:moveTo>
                  <a:pt x="2835" y="22541"/>
                </a:moveTo>
                <a:cubicBezTo>
                  <a:pt x="19294" y="90207"/>
                  <a:pt x="144262" y="465111"/>
                  <a:pt x="163769" y="527290"/>
                </a:cubicBezTo>
                <a:cubicBezTo>
                  <a:pt x="183276" y="589469"/>
                  <a:pt x="136337" y="463282"/>
                  <a:pt x="119878" y="395616"/>
                </a:cubicBezTo>
                <a:cubicBezTo>
                  <a:pt x="103419" y="327950"/>
                  <a:pt x="83912" y="187742"/>
                  <a:pt x="65014" y="121296"/>
                </a:cubicBezTo>
                <a:cubicBezTo>
                  <a:pt x="46116" y="54850"/>
                  <a:pt x="-13624" y="-45125"/>
                  <a:pt x="2835" y="22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>
            <a:extLst>
              <a:ext uri="{FF2B5EF4-FFF2-40B4-BE49-F238E27FC236}">
                <a16:creationId xmlns:a16="http://schemas.microsoft.com/office/drawing/2014/main" id="{B4C0AE7E-B7CE-2A25-58D5-9B960B72742D}"/>
              </a:ext>
            </a:extLst>
          </p:cNvPr>
          <p:cNvSpPr/>
          <p:nvPr/>
        </p:nvSpPr>
        <p:spPr>
          <a:xfrm>
            <a:off x="2209161" y="4235042"/>
            <a:ext cx="125921" cy="609702"/>
          </a:xfrm>
          <a:custGeom>
            <a:avLst/>
            <a:gdLst>
              <a:gd name="connsiteX0" fmla="*/ 29 w 125921"/>
              <a:gd name="connsiteY0" fmla="*/ 459 h 609702"/>
              <a:gd name="connsiteX1" fmla="*/ 40263 w 125921"/>
              <a:gd name="connsiteY1" fmla="*/ 238203 h 609702"/>
              <a:gd name="connsiteX2" fmla="*/ 124388 w 125921"/>
              <a:gd name="connsiteY2" fmla="*/ 600305 h 609702"/>
              <a:gd name="connsiteX3" fmla="*/ 87812 w 125921"/>
              <a:gd name="connsiteY3" fmla="*/ 472289 h 609702"/>
              <a:gd name="connsiteX4" fmla="*/ 3687 w 125921"/>
              <a:gd name="connsiteY4" fmla="*/ 139448 h 609702"/>
              <a:gd name="connsiteX5" fmla="*/ 32948 w 125921"/>
              <a:gd name="connsiteY5" fmla="*/ 296724 h 609702"/>
              <a:gd name="connsiteX6" fmla="*/ 29 w 125921"/>
              <a:gd name="connsiteY6" fmla="*/ 459 h 60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21" h="609702">
                <a:moveTo>
                  <a:pt x="29" y="459"/>
                </a:moveTo>
                <a:cubicBezTo>
                  <a:pt x="1248" y="-9294"/>
                  <a:pt x="19537" y="138229"/>
                  <a:pt x="40263" y="238203"/>
                </a:cubicBezTo>
                <a:cubicBezTo>
                  <a:pt x="60989" y="338177"/>
                  <a:pt x="116463" y="561291"/>
                  <a:pt x="124388" y="600305"/>
                </a:cubicBezTo>
                <a:cubicBezTo>
                  <a:pt x="132313" y="639319"/>
                  <a:pt x="107929" y="549099"/>
                  <a:pt x="87812" y="472289"/>
                </a:cubicBezTo>
                <a:cubicBezTo>
                  <a:pt x="67695" y="395480"/>
                  <a:pt x="12831" y="168709"/>
                  <a:pt x="3687" y="139448"/>
                </a:cubicBezTo>
                <a:cubicBezTo>
                  <a:pt x="-5457" y="110187"/>
                  <a:pt x="30510" y="314402"/>
                  <a:pt x="32948" y="296724"/>
                </a:cubicBezTo>
                <a:cubicBezTo>
                  <a:pt x="35386" y="279046"/>
                  <a:pt x="-1190" y="10212"/>
                  <a:pt x="29" y="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>
            <a:extLst>
              <a:ext uri="{FF2B5EF4-FFF2-40B4-BE49-F238E27FC236}">
                <a16:creationId xmlns:a16="http://schemas.microsoft.com/office/drawing/2014/main" id="{205BC697-1FCC-FBC3-BC2F-CD43D974153B}"/>
              </a:ext>
            </a:extLst>
          </p:cNvPr>
          <p:cNvSpPr/>
          <p:nvPr/>
        </p:nvSpPr>
        <p:spPr>
          <a:xfrm>
            <a:off x="2490865" y="4974336"/>
            <a:ext cx="223074" cy="369313"/>
          </a:xfrm>
          <a:custGeom>
            <a:avLst/>
            <a:gdLst>
              <a:gd name="connsiteX0" fmla="*/ 223074 w 223074"/>
              <a:gd name="connsiteY0" fmla="*/ 0 h 369313"/>
              <a:gd name="connsiteX1" fmla="*/ 109689 w 223074"/>
              <a:gd name="connsiteY1" fmla="*/ 197510 h 369313"/>
              <a:gd name="connsiteX2" fmla="*/ 149922 w 223074"/>
              <a:gd name="connsiteY2" fmla="*/ 102413 h 369313"/>
              <a:gd name="connsiteX3" fmla="*/ 3618 w 223074"/>
              <a:gd name="connsiteY3" fmla="*/ 365760 h 369313"/>
              <a:gd name="connsiteX4" fmla="*/ 47509 w 223074"/>
              <a:gd name="connsiteY4" fmla="*/ 248717 h 369313"/>
              <a:gd name="connsiteX5" fmla="*/ 80428 w 223074"/>
              <a:gd name="connsiteY5" fmla="*/ 164592 h 369313"/>
              <a:gd name="connsiteX6" fmla="*/ 58482 w 223074"/>
              <a:gd name="connsiteY6" fmla="*/ 201168 h 369313"/>
              <a:gd name="connsiteX7" fmla="*/ 58482 w 223074"/>
              <a:gd name="connsiteY7" fmla="*/ 201168 h 369313"/>
              <a:gd name="connsiteX8" fmla="*/ 223074 w 223074"/>
              <a:gd name="connsiteY8" fmla="*/ 0 h 36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74" h="369313">
                <a:moveTo>
                  <a:pt x="223074" y="0"/>
                </a:moveTo>
                <a:cubicBezTo>
                  <a:pt x="172477" y="90220"/>
                  <a:pt x="121881" y="180441"/>
                  <a:pt x="109689" y="197510"/>
                </a:cubicBezTo>
                <a:cubicBezTo>
                  <a:pt x="97497" y="214579"/>
                  <a:pt x="167600" y="74371"/>
                  <a:pt x="149922" y="102413"/>
                </a:cubicBezTo>
                <a:cubicBezTo>
                  <a:pt x="132244" y="130455"/>
                  <a:pt x="20687" y="341376"/>
                  <a:pt x="3618" y="365760"/>
                </a:cubicBezTo>
                <a:cubicBezTo>
                  <a:pt x="-13451" y="390144"/>
                  <a:pt x="34707" y="282245"/>
                  <a:pt x="47509" y="248717"/>
                </a:cubicBezTo>
                <a:cubicBezTo>
                  <a:pt x="60311" y="215189"/>
                  <a:pt x="78599" y="172517"/>
                  <a:pt x="80428" y="164592"/>
                </a:cubicBezTo>
                <a:cubicBezTo>
                  <a:pt x="82257" y="156667"/>
                  <a:pt x="58482" y="201168"/>
                  <a:pt x="58482" y="201168"/>
                </a:cubicBezTo>
                <a:lnTo>
                  <a:pt x="58482" y="201168"/>
                </a:lnTo>
                <a:lnTo>
                  <a:pt x="22307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>
            <a:extLst>
              <a:ext uri="{FF2B5EF4-FFF2-40B4-BE49-F238E27FC236}">
                <a16:creationId xmlns:a16="http://schemas.microsoft.com/office/drawing/2014/main" id="{AB7ADB55-59A3-6945-4716-68AA8A6B8BC4}"/>
              </a:ext>
            </a:extLst>
          </p:cNvPr>
          <p:cNvSpPr/>
          <p:nvPr/>
        </p:nvSpPr>
        <p:spPr>
          <a:xfrm>
            <a:off x="2501721" y="5679428"/>
            <a:ext cx="373700" cy="604397"/>
          </a:xfrm>
          <a:custGeom>
            <a:avLst/>
            <a:gdLst>
              <a:gd name="connsiteX0" fmla="*/ 373153 w 373700"/>
              <a:gd name="connsiteY0" fmla="*/ 825 h 604397"/>
              <a:gd name="connsiteX1" fmla="*/ 69572 w 373700"/>
              <a:gd name="connsiteY1" fmla="*/ 439737 h 604397"/>
              <a:gd name="connsiteX2" fmla="*/ 135409 w 373700"/>
              <a:gd name="connsiteY2" fmla="*/ 384873 h 604397"/>
              <a:gd name="connsiteX3" fmla="*/ 77 w 373700"/>
              <a:gd name="connsiteY3" fmla="*/ 604329 h 604397"/>
              <a:gd name="connsiteX4" fmla="*/ 157354 w 373700"/>
              <a:gd name="connsiteY4" fmla="*/ 359270 h 604397"/>
              <a:gd name="connsiteX5" fmla="*/ 212218 w 373700"/>
              <a:gd name="connsiteY5" fmla="*/ 242226 h 604397"/>
              <a:gd name="connsiteX6" fmla="*/ 146381 w 373700"/>
              <a:gd name="connsiteY6" fmla="*/ 326351 h 604397"/>
              <a:gd name="connsiteX7" fmla="*/ 373153 w 373700"/>
              <a:gd name="connsiteY7" fmla="*/ 825 h 60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700" h="604397">
                <a:moveTo>
                  <a:pt x="373153" y="825"/>
                </a:moveTo>
                <a:cubicBezTo>
                  <a:pt x="360352" y="19723"/>
                  <a:pt x="109196" y="375729"/>
                  <a:pt x="69572" y="439737"/>
                </a:cubicBezTo>
                <a:cubicBezTo>
                  <a:pt x="29948" y="503745"/>
                  <a:pt x="146991" y="357441"/>
                  <a:pt x="135409" y="384873"/>
                </a:cubicBezTo>
                <a:cubicBezTo>
                  <a:pt x="123827" y="412305"/>
                  <a:pt x="-3580" y="608596"/>
                  <a:pt x="77" y="604329"/>
                </a:cubicBezTo>
                <a:cubicBezTo>
                  <a:pt x="3734" y="600062"/>
                  <a:pt x="121997" y="419621"/>
                  <a:pt x="157354" y="359270"/>
                </a:cubicBezTo>
                <a:cubicBezTo>
                  <a:pt x="192711" y="298920"/>
                  <a:pt x="214047" y="247712"/>
                  <a:pt x="212218" y="242226"/>
                </a:cubicBezTo>
                <a:cubicBezTo>
                  <a:pt x="210389" y="236740"/>
                  <a:pt x="122607" y="359269"/>
                  <a:pt x="146381" y="326351"/>
                </a:cubicBezTo>
                <a:cubicBezTo>
                  <a:pt x="170155" y="293433"/>
                  <a:pt x="385954" y="-18073"/>
                  <a:pt x="373153" y="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>
            <a:extLst>
              <a:ext uri="{FF2B5EF4-FFF2-40B4-BE49-F238E27FC236}">
                <a16:creationId xmlns:a16="http://schemas.microsoft.com/office/drawing/2014/main" id="{10F8353D-5529-B6B6-75D7-552013DF3420}"/>
              </a:ext>
            </a:extLst>
          </p:cNvPr>
          <p:cNvSpPr/>
          <p:nvPr/>
        </p:nvSpPr>
        <p:spPr>
          <a:xfrm>
            <a:off x="2454130" y="4765661"/>
            <a:ext cx="315465" cy="45687"/>
          </a:xfrm>
          <a:custGeom>
            <a:avLst/>
            <a:gdLst>
              <a:gd name="connsiteX0" fmla="*/ 145 w 315465"/>
              <a:gd name="connsiteY0" fmla="*/ 44464 h 45687"/>
              <a:gd name="connsiteX1" fmla="*/ 235095 w 315465"/>
              <a:gd name="connsiteY1" fmla="*/ 41289 h 45687"/>
              <a:gd name="connsiteX2" fmla="*/ 184295 w 315465"/>
              <a:gd name="connsiteY2" fmla="*/ 28589 h 45687"/>
              <a:gd name="connsiteX3" fmla="*/ 314470 w 315465"/>
              <a:gd name="connsiteY3" fmla="*/ 31764 h 45687"/>
              <a:gd name="connsiteX4" fmla="*/ 247795 w 315465"/>
              <a:gd name="connsiteY4" fmla="*/ 25414 h 45687"/>
              <a:gd name="connsiteX5" fmla="*/ 35070 w 315465"/>
              <a:gd name="connsiteY5" fmla="*/ 14 h 45687"/>
              <a:gd name="connsiteX6" fmla="*/ 196995 w 315465"/>
              <a:gd name="connsiteY6" fmla="*/ 22239 h 45687"/>
              <a:gd name="connsiteX7" fmla="*/ 145 w 315465"/>
              <a:gd name="connsiteY7" fmla="*/ 44464 h 4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465" h="45687">
                <a:moveTo>
                  <a:pt x="145" y="44464"/>
                </a:moveTo>
                <a:cubicBezTo>
                  <a:pt x="6495" y="47639"/>
                  <a:pt x="204403" y="43935"/>
                  <a:pt x="235095" y="41289"/>
                </a:cubicBezTo>
                <a:cubicBezTo>
                  <a:pt x="265787" y="38643"/>
                  <a:pt x="171066" y="30176"/>
                  <a:pt x="184295" y="28589"/>
                </a:cubicBezTo>
                <a:cubicBezTo>
                  <a:pt x="197524" y="27002"/>
                  <a:pt x="303887" y="32293"/>
                  <a:pt x="314470" y="31764"/>
                </a:cubicBezTo>
                <a:cubicBezTo>
                  <a:pt x="325053" y="31235"/>
                  <a:pt x="247795" y="25414"/>
                  <a:pt x="247795" y="25414"/>
                </a:cubicBezTo>
                <a:lnTo>
                  <a:pt x="35070" y="14"/>
                </a:lnTo>
                <a:cubicBezTo>
                  <a:pt x="26603" y="-515"/>
                  <a:pt x="196466" y="13243"/>
                  <a:pt x="196995" y="22239"/>
                </a:cubicBezTo>
                <a:cubicBezTo>
                  <a:pt x="197524" y="31235"/>
                  <a:pt x="-6205" y="41289"/>
                  <a:pt x="145" y="44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 410">
            <a:extLst>
              <a:ext uri="{FF2B5EF4-FFF2-40B4-BE49-F238E27FC236}">
                <a16:creationId xmlns:a16="http://schemas.microsoft.com/office/drawing/2014/main" id="{41BA1F1A-9A65-D835-22FA-A9C1887A3DAC}"/>
              </a:ext>
            </a:extLst>
          </p:cNvPr>
          <p:cNvSpPr/>
          <p:nvPr/>
        </p:nvSpPr>
        <p:spPr>
          <a:xfrm>
            <a:off x="2330421" y="4714380"/>
            <a:ext cx="473300" cy="217990"/>
          </a:xfrm>
          <a:custGeom>
            <a:avLst/>
            <a:gdLst>
              <a:gd name="connsiteX0" fmla="*/ 349279 w 473300"/>
              <a:gd name="connsiteY0" fmla="*/ 495 h 217990"/>
              <a:gd name="connsiteX1" fmla="*/ 460404 w 473300"/>
              <a:gd name="connsiteY1" fmla="*/ 152895 h 217990"/>
              <a:gd name="connsiteX2" fmla="*/ 390554 w 473300"/>
              <a:gd name="connsiteY2" fmla="*/ 187820 h 217990"/>
              <a:gd name="connsiteX3" fmla="*/ 406429 w 473300"/>
              <a:gd name="connsiteY3" fmla="*/ 216395 h 217990"/>
              <a:gd name="connsiteX4" fmla="*/ 29 w 473300"/>
              <a:gd name="connsiteY4" fmla="*/ 213220 h 217990"/>
              <a:gd name="connsiteX5" fmla="*/ 428654 w 473300"/>
              <a:gd name="connsiteY5" fmla="*/ 203695 h 217990"/>
              <a:gd name="connsiteX6" fmla="*/ 463579 w 473300"/>
              <a:gd name="connsiteY6" fmla="*/ 137020 h 217990"/>
              <a:gd name="connsiteX7" fmla="*/ 460404 w 473300"/>
              <a:gd name="connsiteY7" fmla="*/ 210045 h 217990"/>
              <a:gd name="connsiteX8" fmla="*/ 349279 w 473300"/>
              <a:gd name="connsiteY8" fmla="*/ 495 h 21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300" h="217990">
                <a:moveTo>
                  <a:pt x="349279" y="495"/>
                </a:moveTo>
                <a:cubicBezTo>
                  <a:pt x="349279" y="-9030"/>
                  <a:pt x="453525" y="121674"/>
                  <a:pt x="460404" y="152895"/>
                </a:cubicBezTo>
                <a:cubicBezTo>
                  <a:pt x="467283" y="184116"/>
                  <a:pt x="399550" y="177237"/>
                  <a:pt x="390554" y="187820"/>
                </a:cubicBezTo>
                <a:cubicBezTo>
                  <a:pt x="381558" y="198403"/>
                  <a:pt x="471517" y="212162"/>
                  <a:pt x="406429" y="216395"/>
                </a:cubicBezTo>
                <a:cubicBezTo>
                  <a:pt x="341341" y="220628"/>
                  <a:pt x="-3675" y="215337"/>
                  <a:pt x="29" y="213220"/>
                </a:cubicBezTo>
                <a:cubicBezTo>
                  <a:pt x="3733" y="211103"/>
                  <a:pt x="351396" y="216395"/>
                  <a:pt x="428654" y="203695"/>
                </a:cubicBezTo>
                <a:cubicBezTo>
                  <a:pt x="505912" y="190995"/>
                  <a:pt x="458288" y="135962"/>
                  <a:pt x="463579" y="137020"/>
                </a:cubicBezTo>
                <a:cubicBezTo>
                  <a:pt x="468870" y="138078"/>
                  <a:pt x="481042" y="231741"/>
                  <a:pt x="460404" y="210045"/>
                </a:cubicBezTo>
                <a:cubicBezTo>
                  <a:pt x="439767" y="188349"/>
                  <a:pt x="349279" y="10020"/>
                  <a:pt x="349279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>
            <a:extLst>
              <a:ext uri="{FF2B5EF4-FFF2-40B4-BE49-F238E27FC236}">
                <a16:creationId xmlns:a16="http://schemas.microsoft.com/office/drawing/2014/main" id="{2FEDBEE0-02B0-A953-8A17-E68C2943AD59}"/>
              </a:ext>
            </a:extLst>
          </p:cNvPr>
          <p:cNvSpPr/>
          <p:nvPr/>
        </p:nvSpPr>
        <p:spPr>
          <a:xfrm>
            <a:off x="2272926" y="4736059"/>
            <a:ext cx="464210" cy="99795"/>
          </a:xfrm>
          <a:custGeom>
            <a:avLst/>
            <a:gdLst>
              <a:gd name="connsiteX0" fmla="*/ 63874 w 464210"/>
              <a:gd name="connsiteY0" fmla="*/ 32791 h 99795"/>
              <a:gd name="connsiteX1" fmla="*/ 305174 w 464210"/>
              <a:gd name="connsiteY1" fmla="*/ 1041 h 99795"/>
              <a:gd name="connsiteX2" fmla="*/ 225799 w 464210"/>
              <a:gd name="connsiteY2" fmla="*/ 10566 h 99795"/>
              <a:gd name="connsiteX3" fmla="*/ 463924 w 464210"/>
              <a:gd name="connsiteY3" fmla="*/ 39141 h 99795"/>
              <a:gd name="connsiteX4" fmla="*/ 273424 w 464210"/>
              <a:gd name="connsiteY4" fmla="*/ 26441 h 99795"/>
              <a:gd name="connsiteX5" fmla="*/ 228974 w 464210"/>
              <a:gd name="connsiteY5" fmla="*/ 58191 h 99795"/>
              <a:gd name="connsiteX6" fmla="*/ 314699 w 464210"/>
              <a:gd name="connsiteY6" fmla="*/ 67716 h 99795"/>
              <a:gd name="connsiteX7" fmla="*/ 374 w 464210"/>
              <a:gd name="connsiteY7" fmla="*/ 99466 h 99795"/>
              <a:gd name="connsiteX8" fmla="*/ 387724 w 464210"/>
              <a:gd name="connsiteY8" fmla="*/ 45491 h 99795"/>
              <a:gd name="connsiteX9" fmla="*/ 194049 w 464210"/>
              <a:gd name="connsiteY9" fmla="*/ 48666 h 99795"/>
              <a:gd name="connsiteX10" fmla="*/ 254374 w 464210"/>
              <a:gd name="connsiteY10" fmla="*/ 29616 h 99795"/>
              <a:gd name="connsiteX11" fmla="*/ 63874 w 464210"/>
              <a:gd name="connsiteY11" fmla="*/ 32791 h 9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4210" h="99795">
                <a:moveTo>
                  <a:pt x="63874" y="32791"/>
                </a:moveTo>
                <a:cubicBezTo>
                  <a:pt x="72341" y="28028"/>
                  <a:pt x="278187" y="4745"/>
                  <a:pt x="305174" y="1041"/>
                </a:cubicBezTo>
                <a:cubicBezTo>
                  <a:pt x="332161" y="-2663"/>
                  <a:pt x="199341" y="4216"/>
                  <a:pt x="225799" y="10566"/>
                </a:cubicBezTo>
                <a:cubicBezTo>
                  <a:pt x="252257" y="16916"/>
                  <a:pt x="455987" y="36495"/>
                  <a:pt x="463924" y="39141"/>
                </a:cubicBezTo>
                <a:cubicBezTo>
                  <a:pt x="471861" y="41787"/>
                  <a:pt x="312582" y="23266"/>
                  <a:pt x="273424" y="26441"/>
                </a:cubicBezTo>
                <a:cubicBezTo>
                  <a:pt x="234266" y="29616"/>
                  <a:pt x="222095" y="51312"/>
                  <a:pt x="228974" y="58191"/>
                </a:cubicBezTo>
                <a:cubicBezTo>
                  <a:pt x="235853" y="65070"/>
                  <a:pt x="352799" y="60837"/>
                  <a:pt x="314699" y="67716"/>
                </a:cubicBezTo>
                <a:cubicBezTo>
                  <a:pt x="276599" y="74595"/>
                  <a:pt x="-11797" y="103170"/>
                  <a:pt x="374" y="99466"/>
                </a:cubicBezTo>
                <a:cubicBezTo>
                  <a:pt x="12545" y="95762"/>
                  <a:pt x="355445" y="53958"/>
                  <a:pt x="387724" y="45491"/>
                </a:cubicBezTo>
                <a:cubicBezTo>
                  <a:pt x="420003" y="37024"/>
                  <a:pt x="216274" y="51312"/>
                  <a:pt x="194049" y="48666"/>
                </a:cubicBezTo>
                <a:cubicBezTo>
                  <a:pt x="171824" y="46020"/>
                  <a:pt x="273953" y="35966"/>
                  <a:pt x="254374" y="29616"/>
                </a:cubicBezTo>
                <a:cubicBezTo>
                  <a:pt x="234795" y="23266"/>
                  <a:pt x="55407" y="37554"/>
                  <a:pt x="63874" y="32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 412">
            <a:extLst>
              <a:ext uri="{FF2B5EF4-FFF2-40B4-BE49-F238E27FC236}">
                <a16:creationId xmlns:a16="http://schemas.microsoft.com/office/drawing/2014/main" id="{C7E52C0B-F976-30E9-5022-1AF3242785EB}"/>
              </a:ext>
            </a:extLst>
          </p:cNvPr>
          <p:cNvSpPr/>
          <p:nvPr/>
        </p:nvSpPr>
        <p:spPr>
          <a:xfrm>
            <a:off x="2866349" y="4787642"/>
            <a:ext cx="300527" cy="662080"/>
          </a:xfrm>
          <a:custGeom>
            <a:avLst/>
            <a:gdLst>
              <a:gd name="connsiteX0" fmla="*/ 676 w 300527"/>
              <a:gd name="connsiteY0" fmla="*/ 258 h 662080"/>
              <a:gd name="connsiteX1" fmla="*/ 51476 w 300527"/>
              <a:gd name="connsiteY1" fmla="*/ 260608 h 662080"/>
              <a:gd name="connsiteX2" fmla="*/ 61001 w 300527"/>
              <a:gd name="connsiteY2" fmla="*/ 244733 h 662080"/>
              <a:gd name="connsiteX3" fmla="*/ 159426 w 300527"/>
              <a:gd name="connsiteY3" fmla="*/ 441583 h 662080"/>
              <a:gd name="connsiteX4" fmla="*/ 172126 w 300527"/>
              <a:gd name="connsiteY4" fmla="*/ 451108 h 662080"/>
              <a:gd name="connsiteX5" fmla="*/ 299126 w 300527"/>
              <a:gd name="connsiteY5" fmla="*/ 660658 h 662080"/>
              <a:gd name="connsiteX6" fmla="*/ 229276 w 300527"/>
              <a:gd name="connsiteY6" fmla="*/ 527308 h 662080"/>
              <a:gd name="connsiteX7" fmla="*/ 67351 w 300527"/>
              <a:gd name="connsiteY7" fmla="*/ 232033 h 662080"/>
              <a:gd name="connsiteX8" fmla="*/ 92751 w 300527"/>
              <a:gd name="connsiteY8" fmla="*/ 314583 h 662080"/>
              <a:gd name="connsiteX9" fmla="*/ 676 w 300527"/>
              <a:gd name="connsiteY9" fmla="*/ 258 h 66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527" h="662080">
                <a:moveTo>
                  <a:pt x="676" y="258"/>
                </a:moveTo>
                <a:cubicBezTo>
                  <a:pt x="-6203" y="-8738"/>
                  <a:pt x="41422" y="219862"/>
                  <a:pt x="51476" y="260608"/>
                </a:cubicBezTo>
                <a:cubicBezTo>
                  <a:pt x="61530" y="301354"/>
                  <a:pt x="43009" y="214571"/>
                  <a:pt x="61001" y="244733"/>
                </a:cubicBezTo>
                <a:cubicBezTo>
                  <a:pt x="78993" y="274895"/>
                  <a:pt x="140905" y="407187"/>
                  <a:pt x="159426" y="441583"/>
                </a:cubicBezTo>
                <a:cubicBezTo>
                  <a:pt x="177947" y="475979"/>
                  <a:pt x="148843" y="414596"/>
                  <a:pt x="172126" y="451108"/>
                </a:cubicBezTo>
                <a:cubicBezTo>
                  <a:pt x="195409" y="487621"/>
                  <a:pt x="289601" y="647958"/>
                  <a:pt x="299126" y="660658"/>
                </a:cubicBezTo>
                <a:cubicBezTo>
                  <a:pt x="308651" y="673358"/>
                  <a:pt x="267905" y="598745"/>
                  <a:pt x="229276" y="527308"/>
                </a:cubicBezTo>
                <a:cubicBezTo>
                  <a:pt x="190647" y="455871"/>
                  <a:pt x="90105" y="267487"/>
                  <a:pt x="67351" y="232033"/>
                </a:cubicBezTo>
                <a:cubicBezTo>
                  <a:pt x="44597" y="196579"/>
                  <a:pt x="103864" y="346862"/>
                  <a:pt x="92751" y="314583"/>
                </a:cubicBezTo>
                <a:cubicBezTo>
                  <a:pt x="81639" y="282304"/>
                  <a:pt x="7555" y="9254"/>
                  <a:pt x="676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>
            <a:extLst>
              <a:ext uri="{FF2B5EF4-FFF2-40B4-BE49-F238E27FC236}">
                <a16:creationId xmlns:a16="http://schemas.microsoft.com/office/drawing/2014/main" id="{FE522037-FD43-F719-2466-92489225ACB1}"/>
              </a:ext>
            </a:extLst>
          </p:cNvPr>
          <p:cNvSpPr/>
          <p:nvPr/>
        </p:nvSpPr>
        <p:spPr>
          <a:xfrm>
            <a:off x="2314557" y="5054592"/>
            <a:ext cx="152513" cy="208323"/>
          </a:xfrm>
          <a:custGeom>
            <a:avLst/>
            <a:gdLst>
              <a:gd name="connsiteX0" fmla="*/ 18 w 152513"/>
              <a:gd name="connsiteY0" fmla="*/ 8 h 208323"/>
              <a:gd name="connsiteX1" fmla="*/ 123843 w 152513"/>
              <a:gd name="connsiteY1" fmla="*/ 47633 h 208323"/>
              <a:gd name="connsiteX2" fmla="*/ 130193 w 152513"/>
              <a:gd name="connsiteY2" fmla="*/ 206383 h 208323"/>
              <a:gd name="connsiteX3" fmla="*/ 152418 w 152513"/>
              <a:gd name="connsiteY3" fmla="*/ 130183 h 208323"/>
              <a:gd name="connsiteX4" fmla="*/ 133368 w 152513"/>
              <a:gd name="connsiteY4" fmla="*/ 44458 h 208323"/>
              <a:gd name="connsiteX5" fmla="*/ 18 w 152513"/>
              <a:gd name="connsiteY5" fmla="*/ 8 h 20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513" h="208323">
                <a:moveTo>
                  <a:pt x="18" y="8"/>
                </a:moveTo>
                <a:cubicBezTo>
                  <a:pt x="-1569" y="537"/>
                  <a:pt x="102147" y="13237"/>
                  <a:pt x="123843" y="47633"/>
                </a:cubicBezTo>
                <a:cubicBezTo>
                  <a:pt x="145539" y="82029"/>
                  <a:pt x="125431" y="192625"/>
                  <a:pt x="130193" y="206383"/>
                </a:cubicBezTo>
                <a:cubicBezTo>
                  <a:pt x="134955" y="220141"/>
                  <a:pt x="151889" y="157170"/>
                  <a:pt x="152418" y="130183"/>
                </a:cubicBezTo>
                <a:cubicBezTo>
                  <a:pt x="152947" y="103196"/>
                  <a:pt x="151889" y="66154"/>
                  <a:pt x="133368" y="44458"/>
                </a:cubicBezTo>
                <a:cubicBezTo>
                  <a:pt x="114847" y="22762"/>
                  <a:pt x="1605" y="-521"/>
                  <a:pt x="1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>
            <a:extLst>
              <a:ext uri="{FF2B5EF4-FFF2-40B4-BE49-F238E27FC236}">
                <a16:creationId xmlns:a16="http://schemas.microsoft.com/office/drawing/2014/main" id="{23909274-3D50-3AC1-82F0-67DCD81F7824}"/>
              </a:ext>
            </a:extLst>
          </p:cNvPr>
          <p:cNvSpPr/>
          <p:nvPr/>
        </p:nvSpPr>
        <p:spPr>
          <a:xfrm>
            <a:off x="2904847" y="5140299"/>
            <a:ext cx="99718" cy="552830"/>
          </a:xfrm>
          <a:custGeom>
            <a:avLst/>
            <a:gdLst>
              <a:gd name="connsiteX0" fmla="*/ 44728 w 99718"/>
              <a:gd name="connsiteY0" fmla="*/ 26 h 552830"/>
              <a:gd name="connsiteX1" fmla="*/ 76478 w 99718"/>
              <a:gd name="connsiteY1" fmla="*/ 336576 h 552830"/>
              <a:gd name="connsiteX2" fmla="*/ 82828 w 99718"/>
              <a:gd name="connsiteY2" fmla="*/ 355626 h 552830"/>
              <a:gd name="connsiteX3" fmla="*/ 82828 w 99718"/>
              <a:gd name="connsiteY3" fmla="*/ 403251 h 552830"/>
              <a:gd name="connsiteX4" fmla="*/ 95528 w 99718"/>
              <a:gd name="connsiteY4" fmla="*/ 390551 h 552830"/>
              <a:gd name="connsiteX5" fmla="*/ 278 w 99718"/>
              <a:gd name="connsiteY5" fmla="*/ 552476 h 552830"/>
              <a:gd name="connsiteX6" fmla="*/ 66953 w 99718"/>
              <a:gd name="connsiteY6" fmla="*/ 428651 h 552830"/>
              <a:gd name="connsiteX7" fmla="*/ 82828 w 99718"/>
              <a:gd name="connsiteY7" fmla="*/ 254026 h 552830"/>
              <a:gd name="connsiteX8" fmla="*/ 70128 w 99718"/>
              <a:gd name="connsiteY8" fmla="*/ 317526 h 552830"/>
              <a:gd name="connsiteX9" fmla="*/ 44728 w 99718"/>
              <a:gd name="connsiteY9" fmla="*/ 26 h 55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718" h="552830">
                <a:moveTo>
                  <a:pt x="44728" y="26"/>
                </a:moveTo>
                <a:cubicBezTo>
                  <a:pt x="45786" y="3201"/>
                  <a:pt x="70128" y="277309"/>
                  <a:pt x="76478" y="336576"/>
                </a:cubicBezTo>
                <a:cubicBezTo>
                  <a:pt x="82828" y="395843"/>
                  <a:pt x="81770" y="344514"/>
                  <a:pt x="82828" y="355626"/>
                </a:cubicBezTo>
                <a:cubicBezTo>
                  <a:pt x="83886" y="366738"/>
                  <a:pt x="80711" y="397430"/>
                  <a:pt x="82828" y="403251"/>
                </a:cubicBezTo>
                <a:cubicBezTo>
                  <a:pt x="84945" y="409072"/>
                  <a:pt x="109286" y="365680"/>
                  <a:pt x="95528" y="390551"/>
                </a:cubicBezTo>
                <a:cubicBezTo>
                  <a:pt x="81770" y="415422"/>
                  <a:pt x="5040" y="546126"/>
                  <a:pt x="278" y="552476"/>
                </a:cubicBezTo>
                <a:cubicBezTo>
                  <a:pt x="-4484" y="558826"/>
                  <a:pt x="53195" y="478393"/>
                  <a:pt x="66953" y="428651"/>
                </a:cubicBezTo>
                <a:cubicBezTo>
                  <a:pt x="80711" y="378909"/>
                  <a:pt x="82299" y="272547"/>
                  <a:pt x="82828" y="254026"/>
                </a:cubicBezTo>
                <a:cubicBezTo>
                  <a:pt x="83357" y="235505"/>
                  <a:pt x="73832" y="356155"/>
                  <a:pt x="70128" y="317526"/>
                </a:cubicBezTo>
                <a:cubicBezTo>
                  <a:pt x="66424" y="278897"/>
                  <a:pt x="43670" y="-3149"/>
                  <a:pt x="44728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>
            <a:extLst>
              <a:ext uri="{FF2B5EF4-FFF2-40B4-BE49-F238E27FC236}">
                <a16:creationId xmlns:a16="http://schemas.microsoft.com/office/drawing/2014/main" id="{A7797D94-AD13-F2CA-D7A5-252DE6B8C537}"/>
              </a:ext>
            </a:extLst>
          </p:cNvPr>
          <p:cNvSpPr/>
          <p:nvPr/>
        </p:nvSpPr>
        <p:spPr>
          <a:xfrm>
            <a:off x="2444734" y="4990134"/>
            <a:ext cx="350079" cy="511121"/>
          </a:xfrm>
          <a:custGeom>
            <a:avLst/>
            <a:gdLst>
              <a:gd name="connsiteX0" fmla="*/ 346091 w 350079"/>
              <a:gd name="connsiteY0" fmla="*/ 10491 h 511121"/>
              <a:gd name="connsiteX1" fmla="*/ 3191 w 350079"/>
              <a:gd name="connsiteY1" fmla="*/ 505791 h 511121"/>
              <a:gd name="connsiteX2" fmla="*/ 168291 w 350079"/>
              <a:gd name="connsiteY2" fmla="*/ 280366 h 511121"/>
              <a:gd name="connsiteX3" fmla="*/ 53991 w 350079"/>
              <a:gd name="connsiteY3" fmla="*/ 407366 h 511121"/>
              <a:gd name="connsiteX4" fmla="*/ 257191 w 350079"/>
              <a:gd name="connsiteY4" fmla="*/ 134316 h 511121"/>
              <a:gd name="connsiteX5" fmla="*/ 193691 w 350079"/>
              <a:gd name="connsiteY5" fmla="*/ 166066 h 511121"/>
              <a:gd name="connsiteX6" fmla="*/ 346091 w 350079"/>
              <a:gd name="connsiteY6" fmla="*/ 10491 h 51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079" h="511121">
                <a:moveTo>
                  <a:pt x="346091" y="10491"/>
                </a:moveTo>
                <a:cubicBezTo>
                  <a:pt x="314341" y="67112"/>
                  <a:pt x="32824" y="460812"/>
                  <a:pt x="3191" y="505791"/>
                </a:cubicBezTo>
                <a:cubicBezTo>
                  <a:pt x="-26442" y="550770"/>
                  <a:pt x="159824" y="296770"/>
                  <a:pt x="168291" y="280366"/>
                </a:cubicBezTo>
                <a:cubicBezTo>
                  <a:pt x="176758" y="263962"/>
                  <a:pt x="39174" y="431708"/>
                  <a:pt x="53991" y="407366"/>
                </a:cubicBezTo>
                <a:cubicBezTo>
                  <a:pt x="68808" y="383024"/>
                  <a:pt x="233908" y="174533"/>
                  <a:pt x="257191" y="134316"/>
                </a:cubicBezTo>
                <a:cubicBezTo>
                  <a:pt x="280474" y="94099"/>
                  <a:pt x="177287" y="188291"/>
                  <a:pt x="193691" y="166066"/>
                </a:cubicBezTo>
                <a:cubicBezTo>
                  <a:pt x="210095" y="143841"/>
                  <a:pt x="377841" y="-46130"/>
                  <a:pt x="346091" y="10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>
            <a:extLst>
              <a:ext uri="{FF2B5EF4-FFF2-40B4-BE49-F238E27FC236}">
                <a16:creationId xmlns:a16="http://schemas.microsoft.com/office/drawing/2014/main" id="{CFB56AC9-FA49-CEA4-4F0F-4CC66369CDEF}"/>
              </a:ext>
            </a:extLst>
          </p:cNvPr>
          <p:cNvSpPr/>
          <p:nvPr/>
        </p:nvSpPr>
        <p:spPr>
          <a:xfrm>
            <a:off x="2850981" y="5073397"/>
            <a:ext cx="76495" cy="619476"/>
          </a:xfrm>
          <a:custGeom>
            <a:avLst/>
            <a:gdLst>
              <a:gd name="connsiteX0" fmla="*/ 169 w 76495"/>
              <a:gd name="connsiteY0" fmla="*/ 253 h 619476"/>
              <a:gd name="connsiteX1" fmla="*/ 50969 w 76495"/>
              <a:gd name="connsiteY1" fmla="*/ 270128 h 619476"/>
              <a:gd name="connsiteX2" fmla="*/ 54144 w 76495"/>
              <a:gd name="connsiteY2" fmla="*/ 174878 h 619476"/>
              <a:gd name="connsiteX3" fmla="*/ 60494 w 76495"/>
              <a:gd name="connsiteY3" fmla="*/ 400303 h 619476"/>
              <a:gd name="connsiteX4" fmla="*/ 76369 w 76495"/>
              <a:gd name="connsiteY4" fmla="*/ 371728 h 619476"/>
              <a:gd name="connsiteX5" fmla="*/ 50969 w 76495"/>
              <a:gd name="connsiteY5" fmla="*/ 479678 h 619476"/>
              <a:gd name="connsiteX6" fmla="*/ 169 w 76495"/>
              <a:gd name="connsiteY6" fmla="*/ 619378 h 619476"/>
              <a:gd name="connsiteX7" fmla="*/ 35094 w 76495"/>
              <a:gd name="connsiteY7" fmla="*/ 457453 h 619476"/>
              <a:gd name="connsiteX8" fmla="*/ 50969 w 76495"/>
              <a:gd name="connsiteY8" fmla="*/ 381253 h 619476"/>
              <a:gd name="connsiteX9" fmla="*/ 63669 w 76495"/>
              <a:gd name="connsiteY9" fmla="*/ 222503 h 619476"/>
              <a:gd name="connsiteX10" fmla="*/ 31919 w 76495"/>
              <a:gd name="connsiteY10" fmla="*/ 330453 h 619476"/>
              <a:gd name="connsiteX11" fmla="*/ 35094 w 76495"/>
              <a:gd name="connsiteY11" fmla="*/ 222503 h 619476"/>
              <a:gd name="connsiteX12" fmla="*/ 169 w 76495"/>
              <a:gd name="connsiteY12" fmla="*/ 253 h 61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495" h="619476">
                <a:moveTo>
                  <a:pt x="169" y="253"/>
                </a:moveTo>
                <a:cubicBezTo>
                  <a:pt x="2815" y="8190"/>
                  <a:pt x="41973" y="241024"/>
                  <a:pt x="50969" y="270128"/>
                </a:cubicBezTo>
                <a:cubicBezTo>
                  <a:pt x="59965" y="299232"/>
                  <a:pt x="52557" y="153182"/>
                  <a:pt x="54144" y="174878"/>
                </a:cubicBezTo>
                <a:cubicBezTo>
                  <a:pt x="55731" y="196574"/>
                  <a:pt x="56790" y="367495"/>
                  <a:pt x="60494" y="400303"/>
                </a:cubicBezTo>
                <a:cubicBezTo>
                  <a:pt x="64198" y="433111"/>
                  <a:pt x="77956" y="358499"/>
                  <a:pt x="76369" y="371728"/>
                </a:cubicBezTo>
                <a:cubicBezTo>
                  <a:pt x="74782" y="384957"/>
                  <a:pt x="63669" y="438403"/>
                  <a:pt x="50969" y="479678"/>
                </a:cubicBezTo>
                <a:cubicBezTo>
                  <a:pt x="38269" y="520953"/>
                  <a:pt x="2815" y="623082"/>
                  <a:pt x="169" y="619378"/>
                </a:cubicBezTo>
                <a:cubicBezTo>
                  <a:pt x="-2477" y="615674"/>
                  <a:pt x="26627" y="497141"/>
                  <a:pt x="35094" y="457453"/>
                </a:cubicBezTo>
                <a:cubicBezTo>
                  <a:pt x="43561" y="417766"/>
                  <a:pt x="46207" y="420411"/>
                  <a:pt x="50969" y="381253"/>
                </a:cubicBezTo>
                <a:cubicBezTo>
                  <a:pt x="55732" y="342095"/>
                  <a:pt x="66844" y="230970"/>
                  <a:pt x="63669" y="222503"/>
                </a:cubicBezTo>
                <a:cubicBezTo>
                  <a:pt x="60494" y="214036"/>
                  <a:pt x="36681" y="330453"/>
                  <a:pt x="31919" y="330453"/>
                </a:cubicBezTo>
                <a:cubicBezTo>
                  <a:pt x="27157" y="330453"/>
                  <a:pt x="37211" y="271715"/>
                  <a:pt x="35094" y="222503"/>
                </a:cubicBezTo>
                <a:cubicBezTo>
                  <a:pt x="32977" y="173291"/>
                  <a:pt x="-2477" y="-7684"/>
                  <a:pt x="169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>
            <a:extLst>
              <a:ext uri="{FF2B5EF4-FFF2-40B4-BE49-F238E27FC236}">
                <a16:creationId xmlns:a16="http://schemas.microsoft.com/office/drawing/2014/main" id="{4E7BCFE8-194B-6172-560D-E64337A8B881}"/>
              </a:ext>
            </a:extLst>
          </p:cNvPr>
          <p:cNvSpPr/>
          <p:nvPr/>
        </p:nvSpPr>
        <p:spPr>
          <a:xfrm>
            <a:off x="2221917" y="5068835"/>
            <a:ext cx="99984" cy="463067"/>
          </a:xfrm>
          <a:custGeom>
            <a:avLst/>
            <a:gdLst>
              <a:gd name="connsiteX0" fmla="*/ 583 w 99984"/>
              <a:gd name="connsiteY0" fmla="*/ 1640 h 463067"/>
              <a:gd name="connsiteX1" fmla="*/ 99008 w 99984"/>
              <a:gd name="connsiteY1" fmla="*/ 458840 h 463067"/>
              <a:gd name="connsiteX2" fmla="*/ 51383 w 99984"/>
              <a:gd name="connsiteY2" fmla="*/ 233415 h 463067"/>
              <a:gd name="connsiteX3" fmla="*/ 57733 w 99984"/>
              <a:gd name="connsiteY3" fmla="*/ 303265 h 463067"/>
              <a:gd name="connsiteX4" fmla="*/ 583 w 99984"/>
              <a:gd name="connsiteY4" fmla="*/ 1640 h 46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84" h="463067">
                <a:moveTo>
                  <a:pt x="583" y="1640"/>
                </a:moveTo>
                <a:cubicBezTo>
                  <a:pt x="7462" y="27569"/>
                  <a:pt x="90541" y="420211"/>
                  <a:pt x="99008" y="458840"/>
                </a:cubicBezTo>
                <a:cubicBezTo>
                  <a:pt x="107475" y="497469"/>
                  <a:pt x="58262" y="259344"/>
                  <a:pt x="51383" y="233415"/>
                </a:cubicBezTo>
                <a:cubicBezTo>
                  <a:pt x="44504" y="207486"/>
                  <a:pt x="65670" y="341365"/>
                  <a:pt x="57733" y="303265"/>
                </a:cubicBezTo>
                <a:cubicBezTo>
                  <a:pt x="49796" y="265165"/>
                  <a:pt x="-6296" y="-24289"/>
                  <a:pt x="583" y="1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>
            <a:extLst>
              <a:ext uri="{FF2B5EF4-FFF2-40B4-BE49-F238E27FC236}">
                <a16:creationId xmlns:a16="http://schemas.microsoft.com/office/drawing/2014/main" id="{84810C01-667F-7C33-31F9-25BC29AE2D4D}"/>
              </a:ext>
            </a:extLst>
          </p:cNvPr>
          <p:cNvSpPr/>
          <p:nvPr/>
        </p:nvSpPr>
        <p:spPr>
          <a:xfrm>
            <a:off x="2604524" y="5124135"/>
            <a:ext cx="205356" cy="466829"/>
          </a:xfrm>
          <a:custGeom>
            <a:avLst/>
            <a:gdLst>
              <a:gd name="connsiteX0" fmla="*/ 205351 w 205356"/>
              <a:gd name="connsiteY0" fmla="*/ 315 h 466829"/>
              <a:gd name="connsiteX1" fmla="*/ 18026 w 205356"/>
              <a:gd name="connsiteY1" fmla="*/ 447990 h 466829"/>
              <a:gd name="connsiteX2" fmla="*/ 27551 w 205356"/>
              <a:gd name="connsiteY2" fmla="*/ 371790 h 466829"/>
              <a:gd name="connsiteX3" fmla="*/ 195826 w 205356"/>
              <a:gd name="connsiteY3" fmla="*/ 267015 h 466829"/>
              <a:gd name="connsiteX4" fmla="*/ 37076 w 205356"/>
              <a:gd name="connsiteY4" fmla="*/ 394015 h 466829"/>
              <a:gd name="connsiteX5" fmla="*/ 59301 w 205356"/>
              <a:gd name="connsiteY5" fmla="*/ 289240 h 466829"/>
              <a:gd name="connsiteX6" fmla="*/ 11676 w 205356"/>
              <a:gd name="connsiteY6" fmla="*/ 374965 h 466829"/>
              <a:gd name="connsiteX7" fmla="*/ 205351 w 205356"/>
              <a:gd name="connsiteY7" fmla="*/ 315 h 46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356" h="466829">
                <a:moveTo>
                  <a:pt x="205351" y="315"/>
                </a:moveTo>
                <a:cubicBezTo>
                  <a:pt x="206409" y="12486"/>
                  <a:pt x="47659" y="386078"/>
                  <a:pt x="18026" y="447990"/>
                </a:cubicBezTo>
                <a:cubicBezTo>
                  <a:pt x="-11607" y="509902"/>
                  <a:pt x="-2082" y="401953"/>
                  <a:pt x="27551" y="371790"/>
                </a:cubicBezTo>
                <a:cubicBezTo>
                  <a:pt x="57184" y="341628"/>
                  <a:pt x="194239" y="263311"/>
                  <a:pt x="195826" y="267015"/>
                </a:cubicBezTo>
                <a:cubicBezTo>
                  <a:pt x="197413" y="270719"/>
                  <a:pt x="59830" y="390311"/>
                  <a:pt x="37076" y="394015"/>
                </a:cubicBezTo>
                <a:cubicBezTo>
                  <a:pt x="14322" y="397719"/>
                  <a:pt x="63534" y="292415"/>
                  <a:pt x="59301" y="289240"/>
                </a:cubicBezTo>
                <a:cubicBezTo>
                  <a:pt x="55068" y="286065"/>
                  <a:pt x="-9491" y="418357"/>
                  <a:pt x="11676" y="374965"/>
                </a:cubicBezTo>
                <a:cubicBezTo>
                  <a:pt x="32843" y="331573"/>
                  <a:pt x="204293" y="-11856"/>
                  <a:pt x="205351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>
            <a:extLst>
              <a:ext uri="{FF2B5EF4-FFF2-40B4-BE49-F238E27FC236}">
                <a16:creationId xmlns:a16="http://schemas.microsoft.com/office/drawing/2014/main" id="{C20287A8-A6BD-029B-F456-EC1A5F69C653}"/>
              </a:ext>
            </a:extLst>
          </p:cNvPr>
          <p:cNvSpPr/>
          <p:nvPr/>
        </p:nvSpPr>
        <p:spPr>
          <a:xfrm>
            <a:off x="2399660" y="5664030"/>
            <a:ext cx="175561" cy="591642"/>
          </a:xfrm>
          <a:custGeom>
            <a:avLst/>
            <a:gdLst>
              <a:gd name="connsiteX0" fmla="*/ 175265 w 175561"/>
              <a:gd name="connsiteY0" fmla="*/ 170 h 591642"/>
              <a:gd name="connsiteX1" fmla="*/ 76840 w 175561"/>
              <a:gd name="connsiteY1" fmla="*/ 222420 h 591642"/>
              <a:gd name="connsiteX2" fmla="*/ 38740 w 175561"/>
              <a:gd name="connsiteY2" fmla="*/ 381170 h 591642"/>
              <a:gd name="connsiteX3" fmla="*/ 16515 w 175561"/>
              <a:gd name="connsiteY3" fmla="*/ 324020 h 591642"/>
              <a:gd name="connsiteX4" fmla="*/ 64140 w 175561"/>
              <a:gd name="connsiteY4" fmla="*/ 590720 h 591642"/>
              <a:gd name="connsiteX5" fmla="*/ 16515 w 175561"/>
              <a:gd name="connsiteY5" fmla="*/ 400220 h 591642"/>
              <a:gd name="connsiteX6" fmla="*/ 3815 w 175561"/>
              <a:gd name="connsiteY6" fmla="*/ 98595 h 591642"/>
              <a:gd name="connsiteX7" fmla="*/ 3815 w 175561"/>
              <a:gd name="connsiteY7" fmla="*/ 285920 h 591642"/>
              <a:gd name="connsiteX8" fmla="*/ 48265 w 175561"/>
              <a:gd name="connsiteY8" fmla="*/ 130345 h 591642"/>
              <a:gd name="connsiteX9" fmla="*/ 41915 w 175561"/>
              <a:gd name="connsiteY9" fmla="*/ 184320 h 591642"/>
              <a:gd name="connsiteX10" fmla="*/ 175265 w 175561"/>
              <a:gd name="connsiteY10" fmla="*/ 170 h 59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561" h="591642">
                <a:moveTo>
                  <a:pt x="175265" y="170"/>
                </a:moveTo>
                <a:cubicBezTo>
                  <a:pt x="181086" y="6520"/>
                  <a:pt x="99594" y="158920"/>
                  <a:pt x="76840" y="222420"/>
                </a:cubicBezTo>
                <a:cubicBezTo>
                  <a:pt x="54086" y="285920"/>
                  <a:pt x="48794" y="364237"/>
                  <a:pt x="38740" y="381170"/>
                </a:cubicBezTo>
                <a:cubicBezTo>
                  <a:pt x="28686" y="398103"/>
                  <a:pt x="12282" y="289095"/>
                  <a:pt x="16515" y="324020"/>
                </a:cubicBezTo>
                <a:cubicBezTo>
                  <a:pt x="20748" y="358945"/>
                  <a:pt x="64140" y="578020"/>
                  <a:pt x="64140" y="590720"/>
                </a:cubicBezTo>
                <a:cubicBezTo>
                  <a:pt x="64140" y="603420"/>
                  <a:pt x="26569" y="482241"/>
                  <a:pt x="16515" y="400220"/>
                </a:cubicBezTo>
                <a:cubicBezTo>
                  <a:pt x="6461" y="318199"/>
                  <a:pt x="5932" y="117645"/>
                  <a:pt x="3815" y="98595"/>
                </a:cubicBezTo>
                <a:cubicBezTo>
                  <a:pt x="1698" y="79545"/>
                  <a:pt x="-3593" y="280628"/>
                  <a:pt x="3815" y="285920"/>
                </a:cubicBezTo>
                <a:cubicBezTo>
                  <a:pt x="11223" y="291212"/>
                  <a:pt x="41915" y="147278"/>
                  <a:pt x="48265" y="130345"/>
                </a:cubicBezTo>
                <a:cubicBezTo>
                  <a:pt x="54615" y="113412"/>
                  <a:pt x="26040" y="202312"/>
                  <a:pt x="41915" y="184320"/>
                </a:cubicBezTo>
                <a:cubicBezTo>
                  <a:pt x="57790" y="166328"/>
                  <a:pt x="169444" y="-6180"/>
                  <a:pt x="175265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 420">
            <a:extLst>
              <a:ext uri="{FF2B5EF4-FFF2-40B4-BE49-F238E27FC236}">
                <a16:creationId xmlns:a16="http://schemas.microsoft.com/office/drawing/2014/main" id="{9412EC61-0A04-3718-FFC2-78C9448F0113}"/>
              </a:ext>
            </a:extLst>
          </p:cNvPr>
          <p:cNvSpPr/>
          <p:nvPr/>
        </p:nvSpPr>
        <p:spPr>
          <a:xfrm>
            <a:off x="1717505" y="5256262"/>
            <a:ext cx="693737" cy="729801"/>
          </a:xfrm>
          <a:custGeom>
            <a:avLst/>
            <a:gdLst>
              <a:gd name="connsiteX0" fmla="*/ 403395 w 693737"/>
              <a:gd name="connsiteY0" fmla="*/ 1538 h 729801"/>
              <a:gd name="connsiteX1" fmla="*/ 289095 w 693737"/>
              <a:gd name="connsiteY1" fmla="*/ 512713 h 729801"/>
              <a:gd name="connsiteX2" fmla="*/ 298620 w 693737"/>
              <a:gd name="connsiteY2" fmla="*/ 541288 h 729801"/>
              <a:gd name="connsiteX3" fmla="*/ 320845 w 693737"/>
              <a:gd name="connsiteY3" fmla="*/ 607963 h 729801"/>
              <a:gd name="connsiteX4" fmla="*/ 336720 w 693737"/>
              <a:gd name="connsiteY4" fmla="*/ 627013 h 729801"/>
              <a:gd name="connsiteX5" fmla="*/ 403395 w 693737"/>
              <a:gd name="connsiteY5" fmla="*/ 706388 h 729801"/>
              <a:gd name="connsiteX6" fmla="*/ 428795 w 693737"/>
              <a:gd name="connsiteY6" fmla="*/ 696863 h 729801"/>
              <a:gd name="connsiteX7" fmla="*/ 692320 w 693737"/>
              <a:gd name="connsiteY7" fmla="*/ 690513 h 729801"/>
              <a:gd name="connsiteX8" fmla="*/ 520870 w 693737"/>
              <a:gd name="connsiteY8" fmla="*/ 725438 h 729801"/>
              <a:gd name="connsiteX9" fmla="*/ 247820 w 693737"/>
              <a:gd name="connsiteY9" fmla="*/ 576213 h 729801"/>
              <a:gd name="connsiteX10" fmla="*/ 170 w 693737"/>
              <a:gd name="connsiteY10" fmla="*/ 636538 h 729801"/>
              <a:gd name="connsiteX11" fmla="*/ 209720 w 693737"/>
              <a:gd name="connsiteY11" fmla="*/ 579388 h 729801"/>
              <a:gd name="connsiteX12" fmla="*/ 257345 w 693737"/>
              <a:gd name="connsiteY12" fmla="*/ 500013 h 729801"/>
              <a:gd name="connsiteX13" fmla="*/ 320845 w 693737"/>
              <a:gd name="connsiteY13" fmla="*/ 265063 h 729801"/>
              <a:gd name="connsiteX14" fmla="*/ 298620 w 693737"/>
              <a:gd name="connsiteY14" fmla="*/ 350788 h 729801"/>
              <a:gd name="connsiteX15" fmla="*/ 403395 w 693737"/>
              <a:gd name="connsiteY15" fmla="*/ 1538 h 72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3737" h="729801">
                <a:moveTo>
                  <a:pt x="403395" y="1538"/>
                </a:moveTo>
                <a:cubicBezTo>
                  <a:pt x="401808" y="28525"/>
                  <a:pt x="306557" y="422755"/>
                  <a:pt x="289095" y="512713"/>
                </a:cubicBezTo>
                <a:cubicBezTo>
                  <a:pt x="271633" y="602671"/>
                  <a:pt x="298620" y="541288"/>
                  <a:pt x="298620" y="541288"/>
                </a:cubicBezTo>
                <a:cubicBezTo>
                  <a:pt x="303912" y="557163"/>
                  <a:pt x="314495" y="593675"/>
                  <a:pt x="320845" y="607963"/>
                </a:cubicBezTo>
                <a:cubicBezTo>
                  <a:pt x="327195" y="622251"/>
                  <a:pt x="336720" y="627013"/>
                  <a:pt x="336720" y="627013"/>
                </a:cubicBezTo>
                <a:cubicBezTo>
                  <a:pt x="350478" y="643417"/>
                  <a:pt x="388049" y="694746"/>
                  <a:pt x="403395" y="706388"/>
                </a:cubicBezTo>
                <a:cubicBezTo>
                  <a:pt x="418741" y="718030"/>
                  <a:pt x="380641" y="699509"/>
                  <a:pt x="428795" y="696863"/>
                </a:cubicBezTo>
                <a:cubicBezTo>
                  <a:pt x="476949" y="694217"/>
                  <a:pt x="676974" y="685750"/>
                  <a:pt x="692320" y="690513"/>
                </a:cubicBezTo>
                <a:cubicBezTo>
                  <a:pt x="707666" y="695276"/>
                  <a:pt x="594953" y="744488"/>
                  <a:pt x="520870" y="725438"/>
                </a:cubicBezTo>
                <a:cubicBezTo>
                  <a:pt x="446787" y="706388"/>
                  <a:pt x="334603" y="591030"/>
                  <a:pt x="247820" y="576213"/>
                </a:cubicBezTo>
                <a:cubicBezTo>
                  <a:pt x="161037" y="561396"/>
                  <a:pt x="6520" y="636009"/>
                  <a:pt x="170" y="636538"/>
                </a:cubicBezTo>
                <a:cubicBezTo>
                  <a:pt x="-6180" y="637067"/>
                  <a:pt x="166858" y="602142"/>
                  <a:pt x="209720" y="579388"/>
                </a:cubicBezTo>
                <a:cubicBezTo>
                  <a:pt x="252582" y="556634"/>
                  <a:pt x="238824" y="552400"/>
                  <a:pt x="257345" y="500013"/>
                </a:cubicBezTo>
                <a:cubicBezTo>
                  <a:pt x="275866" y="447626"/>
                  <a:pt x="313966" y="289934"/>
                  <a:pt x="320845" y="265063"/>
                </a:cubicBezTo>
                <a:cubicBezTo>
                  <a:pt x="327724" y="240192"/>
                  <a:pt x="279570" y="390476"/>
                  <a:pt x="298620" y="350788"/>
                </a:cubicBezTo>
                <a:cubicBezTo>
                  <a:pt x="317670" y="311100"/>
                  <a:pt x="404982" y="-25449"/>
                  <a:pt x="403395" y="1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 421">
            <a:extLst>
              <a:ext uri="{FF2B5EF4-FFF2-40B4-BE49-F238E27FC236}">
                <a16:creationId xmlns:a16="http://schemas.microsoft.com/office/drawing/2014/main" id="{73164094-C6DB-C8F2-E3BF-B08E0A44CAD7}"/>
              </a:ext>
            </a:extLst>
          </p:cNvPr>
          <p:cNvSpPr/>
          <p:nvPr/>
        </p:nvSpPr>
        <p:spPr>
          <a:xfrm>
            <a:off x="2079486" y="1514442"/>
            <a:ext cx="169786" cy="673391"/>
          </a:xfrm>
          <a:custGeom>
            <a:avLst/>
            <a:gdLst>
              <a:gd name="connsiteX0" fmla="*/ 139 w 169786"/>
              <a:gd name="connsiteY0" fmla="*/ 33 h 673391"/>
              <a:gd name="connsiteX1" fmla="*/ 108089 w 169786"/>
              <a:gd name="connsiteY1" fmla="*/ 181008 h 673391"/>
              <a:gd name="connsiteX2" fmla="*/ 114439 w 169786"/>
              <a:gd name="connsiteY2" fmla="*/ 168308 h 673391"/>
              <a:gd name="connsiteX3" fmla="*/ 146189 w 169786"/>
              <a:gd name="connsiteY3" fmla="*/ 320708 h 673391"/>
              <a:gd name="connsiteX4" fmla="*/ 146189 w 169786"/>
              <a:gd name="connsiteY4" fmla="*/ 288958 h 673391"/>
              <a:gd name="connsiteX5" fmla="*/ 123964 w 169786"/>
              <a:gd name="connsiteY5" fmla="*/ 463583 h 673391"/>
              <a:gd name="connsiteX6" fmla="*/ 136664 w 169786"/>
              <a:gd name="connsiteY6" fmla="*/ 450883 h 673391"/>
              <a:gd name="connsiteX7" fmla="*/ 82689 w 169786"/>
              <a:gd name="connsiteY7" fmla="*/ 625508 h 673391"/>
              <a:gd name="connsiteX8" fmla="*/ 9664 w 169786"/>
              <a:gd name="connsiteY8" fmla="*/ 673133 h 673391"/>
              <a:gd name="connsiteX9" fmla="*/ 60464 w 169786"/>
              <a:gd name="connsiteY9" fmla="*/ 644558 h 673391"/>
              <a:gd name="connsiteX10" fmla="*/ 111264 w 169786"/>
              <a:gd name="connsiteY10" fmla="*/ 644558 h 673391"/>
              <a:gd name="connsiteX11" fmla="*/ 73164 w 169786"/>
              <a:gd name="connsiteY11" fmla="*/ 644558 h 673391"/>
              <a:gd name="connsiteX12" fmla="*/ 165239 w 169786"/>
              <a:gd name="connsiteY12" fmla="*/ 476283 h 673391"/>
              <a:gd name="connsiteX13" fmla="*/ 155714 w 169786"/>
              <a:gd name="connsiteY13" fmla="*/ 292133 h 673391"/>
              <a:gd name="connsiteX14" fmla="*/ 155714 w 169786"/>
              <a:gd name="connsiteY14" fmla="*/ 330233 h 673391"/>
              <a:gd name="connsiteX15" fmla="*/ 133489 w 169786"/>
              <a:gd name="connsiteY15" fmla="*/ 196883 h 673391"/>
              <a:gd name="connsiteX16" fmla="*/ 139 w 169786"/>
              <a:gd name="connsiteY16" fmla="*/ 33 h 67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9786" h="673391">
                <a:moveTo>
                  <a:pt x="139" y="33"/>
                </a:moveTo>
                <a:cubicBezTo>
                  <a:pt x="-4094" y="-2613"/>
                  <a:pt x="89039" y="152962"/>
                  <a:pt x="108089" y="181008"/>
                </a:cubicBezTo>
                <a:cubicBezTo>
                  <a:pt x="127139" y="209054"/>
                  <a:pt x="108089" y="145025"/>
                  <a:pt x="114439" y="168308"/>
                </a:cubicBezTo>
                <a:cubicBezTo>
                  <a:pt x="120789" y="191591"/>
                  <a:pt x="140897" y="300600"/>
                  <a:pt x="146189" y="320708"/>
                </a:cubicBezTo>
                <a:cubicBezTo>
                  <a:pt x="151481" y="340816"/>
                  <a:pt x="149893" y="265146"/>
                  <a:pt x="146189" y="288958"/>
                </a:cubicBezTo>
                <a:cubicBezTo>
                  <a:pt x="142485" y="312771"/>
                  <a:pt x="125551" y="436596"/>
                  <a:pt x="123964" y="463583"/>
                </a:cubicBezTo>
                <a:cubicBezTo>
                  <a:pt x="122377" y="490570"/>
                  <a:pt x="143543" y="423896"/>
                  <a:pt x="136664" y="450883"/>
                </a:cubicBezTo>
                <a:cubicBezTo>
                  <a:pt x="129785" y="477870"/>
                  <a:pt x="103856" y="588466"/>
                  <a:pt x="82689" y="625508"/>
                </a:cubicBezTo>
                <a:cubicBezTo>
                  <a:pt x="61522" y="662550"/>
                  <a:pt x="13368" y="669958"/>
                  <a:pt x="9664" y="673133"/>
                </a:cubicBezTo>
                <a:cubicBezTo>
                  <a:pt x="5960" y="676308"/>
                  <a:pt x="43531" y="649320"/>
                  <a:pt x="60464" y="644558"/>
                </a:cubicBezTo>
                <a:cubicBezTo>
                  <a:pt x="77397" y="639796"/>
                  <a:pt x="111264" y="644558"/>
                  <a:pt x="111264" y="644558"/>
                </a:cubicBezTo>
                <a:cubicBezTo>
                  <a:pt x="113381" y="644558"/>
                  <a:pt x="64168" y="672604"/>
                  <a:pt x="73164" y="644558"/>
                </a:cubicBezTo>
                <a:cubicBezTo>
                  <a:pt x="82160" y="616512"/>
                  <a:pt x="151481" y="535021"/>
                  <a:pt x="165239" y="476283"/>
                </a:cubicBezTo>
                <a:cubicBezTo>
                  <a:pt x="178997" y="417546"/>
                  <a:pt x="157302" y="316475"/>
                  <a:pt x="155714" y="292133"/>
                </a:cubicBezTo>
                <a:cubicBezTo>
                  <a:pt x="154127" y="267791"/>
                  <a:pt x="159418" y="346108"/>
                  <a:pt x="155714" y="330233"/>
                </a:cubicBezTo>
                <a:cubicBezTo>
                  <a:pt x="152010" y="314358"/>
                  <a:pt x="157831" y="250329"/>
                  <a:pt x="133489" y="196883"/>
                </a:cubicBezTo>
                <a:cubicBezTo>
                  <a:pt x="109147" y="143437"/>
                  <a:pt x="4372" y="2679"/>
                  <a:pt x="13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 422">
            <a:extLst>
              <a:ext uri="{FF2B5EF4-FFF2-40B4-BE49-F238E27FC236}">
                <a16:creationId xmlns:a16="http://schemas.microsoft.com/office/drawing/2014/main" id="{3D27A497-A7E0-0EB0-4C5D-2BC3E92CA1EF}"/>
              </a:ext>
            </a:extLst>
          </p:cNvPr>
          <p:cNvSpPr/>
          <p:nvPr/>
        </p:nvSpPr>
        <p:spPr>
          <a:xfrm>
            <a:off x="1967408" y="1428315"/>
            <a:ext cx="160177" cy="451629"/>
          </a:xfrm>
          <a:custGeom>
            <a:avLst/>
            <a:gdLst>
              <a:gd name="connsiteX0" fmla="*/ 159842 w 160177"/>
              <a:gd name="connsiteY0" fmla="*/ 435 h 451629"/>
              <a:gd name="connsiteX1" fmla="*/ 70942 w 160177"/>
              <a:gd name="connsiteY1" fmla="*/ 190935 h 451629"/>
              <a:gd name="connsiteX2" fmla="*/ 20142 w 160177"/>
              <a:gd name="connsiteY2" fmla="*/ 305235 h 451629"/>
              <a:gd name="connsiteX3" fmla="*/ 77292 w 160177"/>
              <a:gd name="connsiteY3" fmla="*/ 241735 h 451629"/>
              <a:gd name="connsiteX4" fmla="*/ 42367 w 160177"/>
              <a:gd name="connsiteY4" fmla="*/ 314760 h 451629"/>
              <a:gd name="connsiteX5" fmla="*/ 29667 w 160177"/>
              <a:gd name="connsiteY5" fmla="*/ 451285 h 451629"/>
              <a:gd name="connsiteX6" fmla="*/ 32842 w 160177"/>
              <a:gd name="connsiteY6" fmla="*/ 349685 h 451629"/>
              <a:gd name="connsiteX7" fmla="*/ 48717 w 160177"/>
              <a:gd name="connsiteY7" fmla="*/ 222685 h 451629"/>
              <a:gd name="connsiteX8" fmla="*/ 1092 w 160177"/>
              <a:gd name="connsiteY8" fmla="*/ 305235 h 451629"/>
              <a:gd name="connsiteX9" fmla="*/ 16967 w 160177"/>
              <a:gd name="connsiteY9" fmla="*/ 194110 h 451629"/>
              <a:gd name="connsiteX10" fmla="*/ 36017 w 160177"/>
              <a:gd name="connsiteY10" fmla="*/ 248085 h 451629"/>
              <a:gd name="connsiteX11" fmla="*/ 159842 w 160177"/>
              <a:gd name="connsiteY11" fmla="*/ 435 h 4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177" h="451629">
                <a:moveTo>
                  <a:pt x="159842" y="435"/>
                </a:moveTo>
                <a:cubicBezTo>
                  <a:pt x="165663" y="-9090"/>
                  <a:pt x="94225" y="140135"/>
                  <a:pt x="70942" y="190935"/>
                </a:cubicBezTo>
                <a:cubicBezTo>
                  <a:pt x="47659" y="241735"/>
                  <a:pt x="19084" y="296768"/>
                  <a:pt x="20142" y="305235"/>
                </a:cubicBezTo>
                <a:cubicBezTo>
                  <a:pt x="21200" y="313702"/>
                  <a:pt x="73588" y="240148"/>
                  <a:pt x="77292" y="241735"/>
                </a:cubicBezTo>
                <a:cubicBezTo>
                  <a:pt x="80996" y="243322"/>
                  <a:pt x="50304" y="279835"/>
                  <a:pt x="42367" y="314760"/>
                </a:cubicBezTo>
                <a:cubicBezTo>
                  <a:pt x="34430" y="349685"/>
                  <a:pt x="31254" y="445464"/>
                  <a:pt x="29667" y="451285"/>
                </a:cubicBezTo>
                <a:cubicBezTo>
                  <a:pt x="28079" y="457106"/>
                  <a:pt x="29667" y="387785"/>
                  <a:pt x="32842" y="349685"/>
                </a:cubicBezTo>
                <a:cubicBezTo>
                  <a:pt x="36017" y="311585"/>
                  <a:pt x="54009" y="230093"/>
                  <a:pt x="48717" y="222685"/>
                </a:cubicBezTo>
                <a:cubicBezTo>
                  <a:pt x="43425" y="215277"/>
                  <a:pt x="6384" y="309998"/>
                  <a:pt x="1092" y="305235"/>
                </a:cubicBezTo>
                <a:cubicBezTo>
                  <a:pt x="-4200" y="300473"/>
                  <a:pt x="11146" y="203635"/>
                  <a:pt x="16967" y="194110"/>
                </a:cubicBezTo>
                <a:cubicBezTo>
                  <a:pt x="22788" y="184585"/>
                  <a:pt x="17496" y="276131"/>
                  <a:pt x="36017" y="248085"/>
                </a:cubicBezTo>
                <a:cubicBezTo>
                  <a:pt x="54538" y="220039"/>
                  <a:pt x="154021" y="9960"/>
                  <a:pt x="159842" y="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 423">
            <a:extLst>
              <a:ext uri="{FF2B5EF4-FFF2-40B4-BE49-F238E27FC236}">
                <a16:creationId xmlns:a16="http://schemas.microsoft.com/office/drawing/2014/main" id="{70EEE6C4-098F-F1DB-B8BB-04FD7F9CC493}"/>
              </a:ext>
            </a:extLst>
          </p:cNvPr>
          <p:cNvSpPr/>
          <p:nvPr/>
        </p:nvSpPr>
        <p:spPr>
          <a:xfrm>
            <a:off x="1974820" y="1422397"/>
            <a:ext cx="123876" cy="508411"/>
          </a:xfrm>
          <a:custGeom>
            <a:avLst/>
            <a:gdLst>
              <a:gd name="connsiteX0" fmla="*/ 73055 w 123876"/>
              <a:gd name="connsiteY0" fmla="*/ 3 h 508411"/>
              <a:gd name="connsiteX1" fmla="*/ 95280 w 123876"/>
              <a:gd name="connsiteY1" fmla="*/ 263528 h 508411"/>
              <a:gd name="connsiteX2" fmla="*/ 98455 w 123876"/>
              <a:gd name="connsiteY2" fmla="*/ 257178 h 508411"/>
              <a:gd name="connsiteX3" fmla="*/ 69880 w 123876"/>
              <a:gd name="connsiteY3" fmla="*/ 333378 h 508411"/>
              <a:gd name="connsiteX4" fmla="*/ 88930 w 123876"/>
              <a:gd name="connsiteY4" fmla="*/ 327028 h 508411"/>
              <a:gd name="connsiteX5" fmla="*/ 30 w 123876"/>
              <a:gd name="connsiteY5" fmla="*/ 508003 h 508411"/>
              <a:gd name="connsiteX6" fmla="*/ 79405 w 123876"/>
              <a:gd name="connsiteY6" fmla="*/ 374653 h 508411"/>
              <a:gd name="connsiteX7" fmla="*/ 123855 w 123876"/>
              <a:gd name="connsiteY7" fmla="*/ 320678 h 508411"/>
              <a:gd name="connsiteX8" fmla="*/ 85755 w 123876"/>
              <a:gd name="connsiteY8" fmla="*/ 355603 h 508411"/>
              <a:gd name="connsiteX9" fmla="*/ 120680 w 123876"/>
              <a:gd name="connsiteY9" fmla="*/ 269878 h 508411"/>
              <a:gd name="connsiteX10" fmla="*/ 73055 w 123876"/>
              <a:gd name="connsiteY10" fmla="*/ 3 h 50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876" h="508411">
                <a:moveTo>
                  <a:pt x="73055" y="3"/>
                </a:moveTo>
                <a:cubicBezTo>
                  <a:pt x="68822" y="-1055"/>
                  <a:pt x="91047" y="220666"/>
                  <a:pt x="95280" y="263528"/>
                </a:cubicBezTo>
                <a:cubicBezTo>
                  <a:pt x="99513" y="306391"/>
                  <a:pt x="102688" y="245536"/>
                  <a:pt x="98455" y="257178"/>
                </a:cubicBezTo>
                <a:cubicBezTo>
                  <a:pt x="94222" y="268820"/>
                  <a:pt x="71467" y="321736"/>
                  <a:pt x="69880" y="333378"/>
                </a:cubicBezTo>
                <a:cubicBezTo>
                  <a:pt x="68293" y="345020"/>
                  <a:pt x="100572" y="297924"/>
                  <a:pt x="88930" y="327028"/>
                </a:cubicBezTo>
                <a:cubicBezTo>
                  <a:pt x="77288" y="356132"/>
                  <a:pt x="1618" y="500065"/>
                  <a:pt x="30" y="508003"/>
                </a:cubicBezTo>
                <a:cubicBezTo>
                  <a:pt x="-1558" y="515941"/>
                  <a:pt x="58768" y="405874"/>
                  <a:pt x="79405" y="374653"/>
                </a:cubicBezTo>
                <a:cubicBezTo>
                  <a:pt x="100042" y="343432"/>
                  <a:pt x="122797" y="323853"/>
                  <a:pt x="123855" y="320678"/>
                </a:cubicBezTo>
                <a:cubicBezTo>
                  <a:pt x="124913" y="317503"/>
                  <a:pt x="86284" y="364070"/>
                  <a:pt x="85755" y="355603"/>
                </a:cubicBezTo>
                <a:cubicBezTo>
                  <a:pt x="85226" y="347136"/>
                  <a:pt x="124913" y="323853"/>
                  <a:pt x="120680" y="269878"/>
                </a:cubicBezTo>
                <a:cubicBezTo>
                  <a:pt x="116447" y="215903"/>
                  <a:pt x="77288" y="1061"/>
                  <a:pt x="7305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 424">
            <a:extLst>
              <a:ext uri="{FF2B5EF4-FFF2-40B4-BE49-F238E27FC236}">
                <a16:creationId xmlns:a16="http://schemas.microsoft.com/office/drawing/2014/main" id="{9CD49EBD-8CDD-5B84-6CA8-DB5DD885FD56}"/>
              </a:ext>
            </a:extLst>
          </p:cNvPr>
          <p:cNvSpPr/>
          <p:nvPr/>
        </p:nvSpPr>
        <p:spPr>
          <a:xfrm>
            <a:off x="1916533" y="1803396"/>
            <a:ext cx="86919" cy="354650"/>
          </a:xfrm>
          <a:custGeom>
            <a:avLst/>
            <a:gdLst>
              <a:gd name="connsiteX0" fmla="*/ 86892 w 86919"/>
              <a:gd name="connsiteY0" fmla="*/ 4 h 354650"/>
              <a:gd name="connsiteX1" fmla="*/ 45617 w 86919"/>
              <a:gd name="connsiteY1" fmla="*/ 244479 h 354650"/>
              <a:gd name="connsiteX2" fmla="*/ 55142 w 86919"/>
              <a:gd name="connsiteY2" fmla="*/ 241304 h 354650"/>
              <a:gd name="connsiteX3" fmla="*/ 1167 w 86919"/>
              <a:gd name="connsiteY3" fmla="*/ 352429 h 354650"/>
              <a:gd name="connsiteX4" fmla="*/ 20217 w 86919"/>
              <a:gd name="connsiteY4" fmla="*/ 304804 h 354650"/>
              <a:gd name="connsiteX5" fmla="*/ 45617 w 86919"/>
              <a:gd name="connsiteY5" fmla="*/ 177804 h 354650"/>
              <a:gd name="connsiteX6" fmla="*/ 51967 w 86919"/>
              <a:gd name="connsiteY6" fmla="*/ 250829 h 354650"/>
              <a:gd name="connsiteX7" fmla="*/ 86892 w 86919"/>
              <a:gd name="connsiteY7" fmla="*/ 4 h 35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19" h="354650">
                <a:moveTo>
                  <a:pt x="86892" y="4"/>
                </a:moveTo>
                <a:cubicBezTo>
                  <a:pt x="85834" y="-1054"/>
                  <a:pt x="50909" y="204262"/>
                  <a:pt x="45617" y="244479"/>
                </a:cubicBezTo>
                <a:cubicBezTo>
                  <a:pt x="40325" y="284696"/>
                  <a:pt x="62550" y="223312"/>
                  <a:pt x="55142" y="241304"/>
                </a:cubicBezTo>
                <a:cubicBezTo>
                  <a:pt x="47734" y="259296"/>
                  <a:pt x="6988" y="341846"/>
                  <a:pt x="1167" y="352429"/>
                </a:cubicBezTo>
                <a:cubicBezTo>
                  <a:pt x="-4654" y="363012"/>
                  <a:pt x="12809" y="333908"/>
                  <a:pt x="20217" y="304804"/>
                </a:cubicBezTo>
                <a:cubicBezTo>
                  <a:pt x="27625" y="275700"/>
                  <a:pt x="40325" y="186800"/>
                  <a:pt x="45617" y="177804"/>
                </a:cubicBezTo>
                <a:cubicBezTo>
                  <a:pt x="50909" y="168808"/>
                  <a:pt x="45617" y="274641"/>
                  <a:pt x="51967" y="250829"/>
                </a:cubicBezTo>
                <a:cubicBezTo>
                  <a:pt x="58317" y="227017"/>
                  <a:pt x="87950" y="1062"/>
                  <a:pt x="8689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 425">
            <a:extLst>
              <a:ext uri="{FF2B5EF4-FFF2-40B4-BE49-F238E27FC236}">
                <a16:creationId xmlns:a16="http://schemas.microsoft.com/office/drawing/2014/main" id="{AC309CBF-5295-A245-7B70-AF570F2E8302}"/>
              </a:ext>
            </a:extLst>
          </p:cNvPr>
          <p:cNvSpPr/>
          <p:nvPr/>
        </p:nvSpPr>
        <p:spPr>
          <a:xfrm>
            <a:off x="2074692" y="1662957"/>
            <a:ext cx="69204" cy="424217"/>
          </a:xfrm>
          <a:custGeom>
            <a:avLst/>
            <a:gdLst>
              <a:gd name="connsiteX0" fmla="*/ 52558 w 69204"/>
              <a:gd name="connsiteY0" fmla="*/ 743 h 424217"/>
              <a:gd name="connsiteX1" fmla="*/ 55733 w 69204"/>
              <a:gd name="connsiteY1" fmla="*/ 162668 h 424217"/>
              <a:gd name="connsiteX2" fmla="*/ 68433 w 69204"/>
              <a:gd name="connsiteY2" fmla="*/ 124568 h 424217"/>
              <a:gd name="connsiteX3" fmla="*/ 39858 w 69204"/>
              <a:gd name="connsiteY3" fmla="*/ 299193 h 424217"/>
              <a:gd name="connsiteX4" fmla="*/ 68433 w 69204"/>
              <a:gd name="connsiteY4" fmla="*/ 257918 h 424217"/>
              <a:gd name="connsiteX5" fmla="*/ 1758 w 69204"/>
              <a:gd name="connsiteY5" fmla="*/ 423018 h 424217"/>
              <a:gd name="connsiteX6" fmla="*/ 20808 w 69204"/>
              <a:gd name="connsiteY6" fmla="*/ 327768 h 424217"/>
              <a:gd name="connsiteX7" fmla="*/ 36683 w 69204"/>
              <a:gd name="connsiteY7" fmla="*/ 238868 h 424217"/>
              <a:gd name="connsiteX8" fmla="*/ 52558 w 69204"/>
              <a:gd name="connsiteY8" fmla="*/ 743 h 42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04" h="424217">
                <a:moveTo>
                  <a:pt x="52558" y="743"/>
                </a:moveTo>
                <a:cubicBezTo>
                  <a:pt x="55733" y="-11957"/>
                  <a:pt x="53087" y="142031"/>
                  <a:pt x="55733" y="162668"/>
                </a:cubicBezTo>
                <a:cubicBezTo>
                  <a:pt x="58379" y="183305"/>
                  <a:pt x="71079" y="101814"/>
                  <a:pt x="68433" y="124568"/>
                </a:cubicBezTo>
                <a:cubicBezTo>
                  <a:pt x="65787" y="147322"/>
                  <a:pt x="39858" y="276968"/>
                  <a:pt x="39858" y="299193"/>
                </a:cubicBezTo>
                <a:cubicBezTo>
                  <a:pt x="39858" y="321418"/>
                  <a:pt x="74783" y="237281"/>
                  <a:pt x="68433" y="257918"/>
                </a:cubicBezTo>
                <a:cubicBezTo>
                  <a:pt x="62083" y="278555"/>
                  <a:pt x="9695" y="411376"/>
                  <a:pt x="1758" y="423018"/>
                </a:cubicBezTo>
                <a:cubicBezTo>
                  <a:pt x="-6180" y="434660"/>
                  <a:pt x="14987" y="358460"/>
                  <a:pt x="20808" y="327768"/>
                </a:cubicBezTo>
                <a:cubicBezTo>
                  <a:pt x="26629" y="297076"/>
                  <a:pt x="30333" y="287022"/>
                  <a:pt x="36683" y="238868"/>
                </a:cubicBezTo>
                <a:cubicBezTo>
                  <a:pt x="43033" y="190714"/>
                  <a:pt x="49383" y="13443"/>
                  <a:pt x="52558" y="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 426">
            <a:extLst>
              <a:ext uri="{FF2B5EF4-FFF2-40B4-BE49-F238E27FC236}">
                <a16:creationId xmlns:a16="http://schemas.microsoft.com/office/drawing/2014/main" id="{E19E8380-A57B-FFA6-94F8-161B93FB057D}"/>
              </a:ext>
            </a:extLst>
          </p:cNvPr>
          <p:cNvSpPr/>
          <p:nvPr/>
        </p:nvSpPr>
        <p:spPr>
          <a:xfrm>
            <a:off x="1935793" y="1892300"/>
            <a:ext cx="96339" cy="384347"/>
          </a:xfrm>
          <a:custGeom>
            <a:avLst/>
            <a:gdLst>
              <a:gd name="connsiteX0" fmla="*/ 96207 w 96339"/>
              <a:gd name="connsiteY0" fmla="*/ 0 h 384347"/>
              <a:gd name="connsiteX1" fmla="*/ 13657 w 96339"/>
              <a:gd name="connsiteY1" fmla="*/ 222250 h 384347"/>
              <a:gd name="connsiteX2" fmla="*/ 957 w 96339"/>
              <a:gd name="connsiteY2" fmla="*/ 317500 h 384347"/>
              <a:gd name="connsiteX3" fmla="*/ 23182 w 96339"/>
              <a:gd name="connsiteY3" fmla="*/ 282575 h 384347"/>
              <a:gd name="connsiteX4" fmla="*/ 32707 w 96339"/>
              <a:gd name="connsiteY4" fmla="*/ 384175 h 384347"/>
              <a:gd name="connsiteX5" fmla="*/ 35882 w 96339"/>
              <a:gd name="connsiteY5" fmla="*/ 254000 h 384347"/>
              <a:gd name="connsiteX6" fmla="*/ 32707 w 96339"/>
              <a:gd name="connsiteY6" fmla="*/ 247650 h 384347"/>
              <a:gd name="connsiteX7" fmla="*/ 32707 w 96339"/>
              <a:gd name="connsiteY7" fmla="*/ 222250 h 384347"/>
              <a:gd name="connsiteX8" fmla="*/ 96207 w 96339"/>
              <a:gd name="connsiteY8" fmla="*/ 0 h 3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39" h="384347">
                <a:moveTo>
                  <a:pt x="96207" y="0"/>
                </a:moveTo>
                <a:cubicBezTo>
                  <a:pt x="93032" y="0"/>
                  <a:pt x="29532" y="169333"/>
                  <a:pt x="13657" y="222250"/>
                </a:cubicBezTo>
                <a:cubicBezTo>
                  <a:pt x="-2218" y="275167"/>
                  <a:pt x="-630" y="307446"/>
                  <a:pt x="957" y="317500"/>
                </a:cubicBezTo>
                <a:cubicBezTo>
                  <a:pt x="2544" y="327554"/>
                  <a:pt x="17890" y="271463"/>
                  <a:pt x="23182" y="282575"/>
                </a:cubicBezTo>
                <a:cubicBezTo>
                  <a:pt x="28474" y="293688"/>
                  <a:pt x="30590" y="388937"/>
                  <a:pt x="32707" y="384175"/>
                </a:cubicBezTo>
                <a:cubicBezTo>
                  <a:pt x="34824" y="379413"/>
                  <a:pt x="35882" y="276754"/>
                  <a:pt x="35882" y="254000"/>
                </a:cubicBezTo>
                <a:cubicBezTo>
                  <a:pt x="35882" y="231246"/>
                  <a:pt x="33236" y="252942"/>
                  <a:pt x="32707" y="247650"/>
                </a:cubicBezTo>
                <a:cubicBezTo>
                  <a:pt x="32178" y="242358"/>
                  <a:pt x="21065" y="264583"/>
                  <a:pt x="32707" y="222250"/>
                </a:cubicBezTo>
                <a:cubicBezTo>
                  <a:pt x="44349" y="179917"/>
                  <a:pt x="99382" y="0"/>
                  <a:pt x="9620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 427">
            <a:extLst>
              <a:ext uri="{FF2B5EF4-FFF2-40B4-BE49-F238E27FC236}">
                <a16:creationId xmlns:a16="http://schemas.microsoft.com/office/drawing/2014/main" id="{00A24309-2BEC-08FA-BB69-DD7508CF8CE1}"/>
              </a:ext>
            </a:extLst>
          </p:cNvPr>
          <p:cNvSpPr/>
          <p:nvPr/>
        </p:nvSpPr>
        <p:spPr>
          <a:xfrm>
            <a:off x="1860420" y="2225553"/>
            <a:ext cx="105332" cy="346670"/>
          </a:xfrm>
          <a:custGeom>
            <a:avLst/>
            <a:gdLst>
              <a:gd name="connsiteX0" fmla="*/ 79505 w 105332"/>
              <a:gd name="connsiteY0" fmla="*/ 122 h 346670"/>
              <a:gd name="connsiteX1" fmla="*/ 98555 w 105332"/>
              <a:gd name="connsiteY1" fmla="*/ 123947 h 346670"/>
              <a:gd name="connsiteX2" fmla="*/ 28705 w 105332"/>
              <a:gd name="connsiteY2" fmla="*/ 279522 h 346670"/>
              <a:gd name="connsiteX3" fmla="*/ 89030 w 105332"/>
              <a:gd name="connsiteY3" fmla="*/ 146172 h 346670"/>
              <a:gd name="connsiteX4" fmla="*/ 130 w 105332"/>
              <a:gd name="connsiteY4" fmla="*/ 346197 h 346670"/>
              <a:gd name="connsiteX5" fmla="*/ 69980 w 105332"/>
              <a:gd name="connsiteY5" fmla="*/ 200147 h 346670"/>
              <a:gd name="connsiteX6" fmla="*/ 104905 w 105332"/>
              <a:gd name="connsiteY6" fmla="*/ 146172 h 346670"/>
              <a:gd name="connsiteX7" fmla="*/ 79505 w 105332"/>
              <a:gd name="connsiteY7" fmla="*/ 122 h 34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332" h="346670">
                <a:moveTo>
                  <a:pt x="79505" y="122"/>
                </a:moveTo>
                <a:cubicBezTo>
                  <a:pt x="78447" y="-3582"/>
                  <a:pt x="107022" y="77380"/>
                  <a:pt x="98555" y="123947"/>
                </a:cubicBezTo>
                <a:cubicBezTo>
                  <a:pt x="90088" y="170514"/>
                  <a:pt x="30292" y="275818"/>
                  <a:pt x="28705" y="279522"/>
                </a:cubicBezTo>
                <a:cubicBezTo>
                  <a:pt x="27118" y="283226"/>
                  <a:pt x="93792" y="135060"/>
                  <a:pt x="89030" y="146172"/>
                </a:cubicBezTo>
                <a:cubicBezTo>
                  <a:pt x="84268" y="157284"/>
                  <a:pt x="3305" y="337201"/>
                  <a:pt x="130" y="346197"/>
                </a:cubicBezTo>
                <a:cubicBezTo>
                  <a:pt x="-3045" y="355193"/>
                  <a:pt x="52518" y="233484"/>
                  <a:pt x="69980" y="200147"/>
                </a:cubicBezTo>
                <a:cubicBezTo>
                  <a:pt x="87442" y="166810"/>
                  <a:pt x="100672" y="179510"/>
                  <a:pt x="104905" y="146172"/>
                </a:cubicBezTo>
                <a:cubicBezTo>
                  <a:pt x="109138" y="112834"/>
                  <a:pt x="80563" y="3826"/>
                  <a:pt x="79505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 428">
            <a:extLst>
              <a:ext uri="{FF2B5EF4-FFF2-40B4-BE49-F238E27FC236}">
                <a16:creationId xmlns:a16="http://schemas.microsoft.com/office/drawing/2014/main" id="{28D88E20-5684-F599-C396-FB6D92D0BE96}"/>
              </a:ext>
            </a:extLst>
          </p:cNvPr>
          <p:cNvSpPr/>
          <p:nvPr/>
        </p:nvSpPr>
        <p:spPr>
          <a:xfrm>
            <a:off x="1795474" y="2148806"/>
            <a:ext cx="141353" cy="450156"/>
          </a:xfrm>
          <a:custGeom>
            <a:avLst/>
            <a:gdLst>
              <a:gd name="connsiteX0" fmla="*/ 141276 w 141353"/>
              <a:gd name="connsiteY0" fmla="*/ 669 h 450156"/>
              <a:gd name="connsiteX1" fmla="*/ 100001 w 141353"/>
              <a:gd name="connsiteY1" fmla="*/ 216569 h 450156"/>
              <a:gd name="connsiteX2" fmla="*/ 131751 w 141353"/>
              <a:gd name="connsiteY2" fmla="*/ 162594 h 450156"/>
              <a:gd name="connsiteX3" fmla="*/ 4751 w 141353"/>
              <a:gd name="connsiteY3" fmla="*/ 441994 h 450156"/>
              <a:gd name="connsiteX4" fmla="*/ 33326 w 141353"/>
              <a:gd name="connsiteY4" fmla="*/ 362619 h 450156"/>
              <a:gd name="connsiteX5" fmla="*/ 93651 w 141353"/>
              <a:gd name="connsiteY5" fmla="*/ 229269 h 450156"/>
              <a:gd name="connsiteX6" fmla="*/ 87301 w 141353"/>
              <a:gd name="connsiteY6" fmla="*/ 299119 h 450156"/>
              <a:gd name="connsiteX7" fmla="*/ 141276 w 141353"/>
              <a:gd name="connsiteY7" fmla="*/ 669 h 45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353" h="450156">
                <a:moveTo>
                  <a:pt x="141276" y="669"/>
                </a:moveTo>
                <a:cubicBezTo>
                  <a:pt x="143393" y="-13089"/>
                  <a:pt x="101588" y="189582"/>
                  <a:pt x="100001" y="216569"/>
                </a:cubicBezTo>
                <a:cubicBezTo>
                  <a:pt x="98414" y="243556"/>
                  <a:pt x="147626" y="125023"/>
                  <a:pt x="131751" y="162594"/>
                </a:cubicBezTo>
                <a:cubicBezTo>
                  <a:pt x="115876" y="200165"/>
                  <a:pt x="21155" y="408656"/>
                  <a:pt x="4751" y="441994"/>
                </a:cubicBezTo>
                <a:cubicBezTo>
                  <a:pt x="-11653" y="475332"/>
                  <a:pt x="18509" y="398073"/>
                  <a:pt x="33326" y="362619"/>
                </a:cubicBezTo>
                <a:cubicBezTo>
                  <a:pt x="48143" y="327165"/>
                  <a:pt x="84655" y="239852"/>
                  <a:pt x="93651" y="229269"/>
                </a:cubicBezTo>
                <a:cubicBezTo>
                  <a:pt x="102647" y="218686"/>
                  <a:pt x="80422" y="330340"/>
                  <a:pt x="87301" y="299119"/>
                </a:cubicBezTo>
                <a:cubicBezTo>
                  <a:pt x="94180" y="267898"/>
                  <a:pt x="139159" y="14427"/>
                  <a:pt x="141276" y="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 429">
            <a:extLst>
              <a:ext uri="{FF2B5EF4-FFF2-40B4-BE49-F238E27FC236}">
                <a16:creationId xmlns:a16="http://schemas.microsoft.com/office/drawing/2014/main" id="{35D0C0F6-BAA5-8848-A6AD-45D3E21DBFF4}"/>
              </a:ext>
            </a:extLst>
          </p:cNvPr>
          <p:cNvSpPr/>
          <p:nvPr/>
        </p:nvSpPr>
        <p:spPr>
          <a:xfrm>
            <a:off x="1805986" y="2478186"/>
            <a:ext cx="178060" cy="678138"/>
          </a:xfrm>
          <a:custGeom>
            <a:avLst/>
            <a:gdLst>
              <a:gd name="connsiteX0" fmla="*/ 6939 w 178060"/>
              <a:gd name="connsiteY0" fmla="*/ 20539 h 678138"/>
              <a:gd name="connsiteX1" fmla="*/ 111714 w 178060"/>
              <a:gd name="connsiteY1" fmla="*/ 395189 h 678138"/>
              <a:gd name="connsiteX2" fmla="*/ 102189 w 178060"/>
              <a:gd name="connsiteY2" fmla="*/ 347564 h 678138"/>
              <a:gd name="connsiteX3" fmla="*/ 172039 w 178060"/>
              <a:gd name="connsiteY3" fmla="*/ 674589 h 678138"/>
              <a:gd name="connsiteX4" fmla="*/ 162514 w 178060"/>
              <a:gd name="connsiteY4" fmla="*/ 499964 h 678138"/>
              <a:gd name="connsiteX5" fmla="*/ 67264 w 178060"/>
              <a:gd name="connsiteY5" fmla="*/ 172939 h 678138"/>
              <a:gd name="connsiteX6" fmla="*/ 162514 w 178060"/>
              <a:gd name="connsiteY6" fmla="*/ 341214 h 678138"/>
              <a:gd name="connsiteX7" fmla="*/ 25989 w 178060"/>
              <a:gd name="connsiteY7" fmla="*/ 77689 h 678138"/>
              <a:gd name="connsiteX8" fmla="*/ 6939 w 178060"/>
              <a:gd name="connsiteY8" fmla="*/ 20539 h 67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060" h="678138">
                <a:moveTo>
                  <a:pt x="6939" y="20539"/>
                </a:moveTo>
                <a:cubicBezTo>
                  <a:pt x="21227" y="73456"/>
                  <a:pt x="95839" y="340685"/>
                  <a:pt x="111714" y="395189"/>
                </a:cubicBezTo>
                <a:cubicBezTo>
                  <a:pt x="127589" y="449693"/>
                  <a:pt x="92135" y="300997"/>
                  <a:pt x="102189" y="347564"/>
                </a:cubicBezTo>
                <a:cubicBezTo>
                  <a:pt x="112243" y="394131"/>
                  <a:pt x="161985" y="649189"/>
                  <a:pt x="172039" y="674589"/>
                </a:cubicBezTo>
                <a:cubicBezTo>
                  <a:pt x="182093" y="699989"/>
                  <a:pt x="179976" y="583572"/>
                  <a:pt x="162514" y="499964"/>
                </a:cubicBezTo>
                <a:cubicBezTo>
                  <a:pt x="145052" y="416356"/>
                  <a:pt x="67264" y="199397"/>
                  <a:pt x="67264" y="172939"/>
                </a:cubicBezTo>
                <a:cubicBezTo>
                  <a:pt x="67264" y="146481"/>
                  <a:pt x="169393" y="357089"/>
                  <a:pt x="162514" y="341214"/>
                </a:cubicBezTo>
                <a:cubicBezTo>
                  <a:pt x="155635" y="325339"/>
                  <a:pt x="50860" y="127431"/>
                  <a:pt x="25989" y="77689"/>
                </a:cubicBezTo>
                <a:cubicBezTo>
                  <a:pt x="1118" y="27947"/>
                  <a:pt x="-7349" y="-32378"/>
                  <a:pt x="6939" y="20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 430">
            <a:extLst>
              <a:ext uri="{FF2B5EF4-FFF2-40B4-BE49-F238E27FC236}">
                <a16:creationId xmlns:a16="http://schemas.microsoft.com/office/drawing/2014/main" id="{961CD080-837C-573E-B7A1-F2E9F9278412}"/>
              </a:ext>
            </a:extLst>
          </p:cNvPr>
          <p:cNvSpPr/>
          <p:nvPr/>
        </p:nvSpPr>
        <p:spPr>
          <a:xfrm>
            <a:off x="1730367" y="2447656"/>
            <a:ext cx="240136" cy="1200755"/>
          </a:xfrm>
          <a:custGeom>
            <a:avLst/>
            <a:gdLst>
              <a:gd name="connsiteX0" fmla="*/ 8 w 240136"/>
              <a:gd name="connsiteY0" fmla="*/ 269 h 1200755"/>
              <a:gd name="connsiteX1" fmla="*/ 123833 w 240136"/>
              <a:gd name="connsiteY1" fmla="*/ 355869 h 1200755"/>
              <a:gd name="connsiteX2" fmla="*/ 146058 w 240136"/>
              <a:gd name="connsiteY2" fmla="*/ 381269 h 1200755"/>
              <a:gd name="connsiteX3" fmla="*/ 222258 w 240136"/>
              <a:gd name="connsiteY3" fmla="*/ 730519 h 1200755"/>
              <a:gd name="connsiteX4" fmla="*/ 225433 w 240136"/>
              <a:gd name="connsiteY4" fmla="*/ 797194 h 1200755"/>
              <a:gd name="connsiteX5" fmla="*/ 225433 w 240136"/>
              <a:gd name="connsiteY5" fmla="*/ 720994 h 1200755"/>
              <a:gd name="connsiteX6" fmla="*/ 238133 w 240136"/>
              <a:gd name="connsiteY6" fmla="*/ 994044 h 1200755"/>
              <a:gd name="connsiteX7" fmla="*/ 238133 w 240136"/>
              <a:gd name="connsiteY7" fmla="*/ 1200419 h 1200755"/>
              <a:gd name="connsiteX8" fmla="*/ 219083 w 240136"/>
              <a:gd name="connsiteY8" fmla="*/ 946419 h 1200755"/>
              <a:gd name="connsiteX9" fmla="*/ 190508 w 240136"/>
              <a:gd name="connsiteY9" fmla="*/ 597169 h 1200755"/>
              <a:gd name="connsiteX10" fmla="*/ 215908 w 240136"/>
              <a:gd name="connsiteY10" fmla="*/ 682894 h 1200755"/>
              <a:gd name="connsiteX11" fmla="*/ 136533 w 240136"/>
              <a:gd name="connsiteY11" fmla="*/ 355869 h 1200755"/>
              <a:gd name="connsiteX12" fmla="*/ 98433 w 240136"/>
              <a:gd name="connsiteY12" fmla="*/ 225694 h 1200755"/>
              <a:gd name="connsiteX13" fmla="*/ 130183 w 240136"/>
              <a:gd name="connsiteY13" fmla="*/ 295544 h 1200755"/>
              <a:gd name="connsiteX14" fmla="*/ 8 w 240136"/>
              <a:gd name="connsiteY14" fmla="*/ 269 h 120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0136" h="1200755">
                <a:moveTo>
                  <a:pt x="8" y="269"/>
                </a:moveTo>
                <a:cubicBezTo>
                  <a:pt x="-1050" y="10323"/>
                  <a:pt x="99491" y="292369"/>
                  <a:pt x="123833" y="355869"/>
                </a:cubicBezTo>
                <a:cubicBezTo>
                  <a:pt x="148175" y="419369"/>
                  <a:pt x="129654" y="318827"/>
                  <a:pt x="146058" y="381269"/>
                </a:cubicBezTo>
                <a:cubicBezTo>
                  <a:pt x="162462" y="443711"/>
                  <a:pt x="209029" y="661198"/>
                  <a:pt x="222258" y="730519"/>
                </a:cubicBezTo>
                <a:cubicBezTo>
                  <a:pt x="235487" y="799840"/>
                  <a:pt x="224904" y="798781"/>
                  <a:pt x="225433" y="797194"/>
                </a:cubicBezTo>
                <a:cubicBezTo>
                  <a:pt x="225962" y="795607"/>
                  <a:pt x="223316" y="688186"/>
                  <a:pt x="225433" y="720994"/>
                </a:cubicBezTo>
                <a:cubicBezTo>
                  <a:pt x="227550" y="753802"/>
                  <a:pt x="236016" y="914140"/>
                  <a:pt x="238133" y="994044"/>
                </a:cubicBezTo>
                <a:cubicBezTo>
                  <a:pt x="240250" y="1073948"/>
                  <a:pt x="241308" y="1208357"/>
                  <a:pt x="238133" y="1200419"/>
                </a:cubicBezTo>
                <a:cubicBezTo>
                  <a:pt x="234958" y="1192481"/>
                  <a:pt x="227021" y="1046961"/>
                  <a:pt x="219083" y="946419"/>
                </a:cubicBezTo>
                <a:cubicBezTo>
                  <a:pt x="211146" y="845877"/>
                  <a:pt x="191037" y="641090"/>
                  <a:pt x="190508" y="597169"/>
                </a:cubicBezTo>
                <a:cubicBezTo>
                  <a:pt x="189979" y="553248"/>
                  <a:pt x="224904" y="723111"/>
                  <a:pt x="215908" y="682894"/>
                </a:cubicBezTo>
                <a:cubicBezTo>
                  <a:pt x="206912" y="642677"/>
                  <a:pt x="156112" y="432069"/>
                  <a:pt x="136533" y="355869"/>
                </a:cubicBezTo>
                <a:cubicBezTo>
                  <a:pt x="116954" y="279669"/>
                  <a:pt x="99491" y="235748"/>
                  <a:pt x="98433" y="225694"/>
                </a:cubicBezTo>
                <a:cubicBezTo>
                  <a:pt x="97375" y="215640"/>
                  <a:pt x="149762" y="326236"/>
                  <a:pt x="130183" y="295544"/>
                </a:cubicBezTo>
                <a:cubicBezTo>
                  <a:pt x="110604" y="264852"/>
                  <a:pt x="1066" y="-9785"/>
                  <a:pt x="8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 431">
            <a:extLst>
              <a:ext uri="{FF2B5EF4-FFF2-40B4-BE49-F238E27FC236}">
                <a16:creationId xmlns:a16="http://schemas.microsoft.com/office/drawing/2014/main" id="{62EEF7EB-2756-7C2B-F17C-52140C6A4B44}"/>
              </a:ext>
            </a:extLst>
          </p:cNvPr>
          <p:cNvSpPr/>
          <p:nvPr/>
        </p:nvSpPr>
        <p:spPr>
          <a:xfrm>
            <a:off x="2130298" y="2110686"/>
            <a:ext cx="99588" cy="554383"/>
          </a:xfrm>
          <a:custGeom>
            <a:avLst/>
            <a:gdLst>
              <a:gd name="connsiteX0" fmla="*/ 127 w 99588"/>
              <a:gd name="connsiteY0" fmla="*/ 689 h 554383"/>
              <a:gd name="connsiteX1" fmla="*/ 44577 w 99588"/>
              <a:gd name="connsiteY1" fmla="*/ 330889 h 554383"/>
              <a:gd name="connsiteX2" fmla="*/ 38227 w 99588"/>
              <a:gd name="connsiteY2" fmla="*/ 216589 h 554383"/>
              <a:gd name="connsiteX3" fmla="*/ 98552 w 99588"/>
              <a:gd name="connsiteY3" fmla="*/ 549964 h 554383"/>
              <a:gd name="connsiteX4" fmla="*/ 73152 w 99588"/>
              <a:gd name="connsiteY4" fmla="*/ 397564 h 554383"/>
              <a:gd name="connsiteX5" fmla="*/ 31877 w 99588"/>
              <a:gd name="connsiteY5" fmla="*/ 248339 h 554383"/>
              <a:gd name="connsiteX6" fmla="*/ 127 w 99588"/>
              <a:gd name="connsiteY6" fmla="*/ 689 h 55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88" h="554383">
                <a:moveTo>
                  <a:pt x="127" y="689"/>
                </a:moveTo>
                <a:cubicBezTo>
                  <a:pt x="2244" y="14447"/>
                  <a:pt x="38227" y="294906"/>
                  <a:pt x="44577" y="330889"/>
                </a:cubicBezTo>
                <a:cubicBezTo>
                  <a:pt x="50927" y="366872"/>
                  <a:pt x="29231" y="180077"/>
                  <a:pt x="38227" y="216589"/>
                </a:cubicBezTo>
                <a:cubicBezTo>
                  <a:pt x="47223" y="253101"/>
                  <a:pt x="92731" y="519801"/>
                  <a:pt x="98552" y="549964"/>
                </a:cubicBezTo>
                <a:cubicBezTo>
                  <a:pt x="104373" y="580127"/>
                  <a:pt x="84264" y="447835"/>
                  <a:pt x="73152" y="397564"/>
                </a:cubicBezTo>
                <a:cubicBezTo>
                  <a:pt x="62040" y="347293"/>
                  <a:pt x="40873" y="313956"/>
                  <a:pt x="31877" y="248339"/>
                </a:cubicBezTo>
                <a:cubicBezTo>
                  <a:pt x="22881" y="182722"/>
                  <a:pt x="-1990" y="-13069"/>
                  <a:pt x="127" y="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 432">
            <a:extLst>
              <a:ext uri="{FF2B5EF4-FFF2-40B4-BE49-F238E27FC236}">
                <a16:creationId xmlns:a16="http://schemas.microsoft.com/office/drawing/2014/main" id="{27B375E0-7AC7-7831-152C-0FAA0A7A5EAF}"/>
              </a:ext>
            </a:extLst>
          </p:cNvPr>
          <p:cNvSpPr/>
          <p:nvPr/>
        </p:nvSpPr>
        <p:spPr>
          <a:xfrm>
            <a:off x="2130299" y="2037692"/>
            <a:ext cx="98584" cy="285930"/>
          </a:xfrm>
          <a:custGeom>
            <a:avLst/>
            <a:gdLst>
              <a:gd name="connsiteX0" fmla="*/ 22351 w 98584"/>
              <a:gd name="connsiteY0" fmla="*/ 658 h 285930"/>
              <a:gd name="connsiteX1" fmla="*/ 41401 w 98584"/>
              <a:gd name="connsiteY1" fmla="*/ 280058 h 285930"/>
              <a:gd name="connsiteX2" fmla="*/ 19176 w 98584"/>
              <a:gd name="connsiteY2" fmla="*/ 197508 h 285930"/>
              <a:gd name="connsiteX3" fmla="*/ 126 w 98584"/>
              <a:gd name="connsiteY3" fmla="*/ 184808 h 285930"/>
              <a:gd name="connsiteX4" fmla="*/ 28701 w 98584"/>
              <a:gd name="connsiteY4" fmla="*/ 178458 h 285930"/>
              <a:gd name="connsiteX5" fmla="*/ 98551 w 98584"/>
              <a:gd name="connsiteY5" fmla="*/ 51458 h 285930"/>
              <a:gd name="connsiteX6" fmla="*/ 19176 w 98584"/>
              <a:gd name="connsiteY6" fmla="*/ 197508 h 285930"/>
              <a:gd name="connsiteX7" fmla="*/ 22351 w 98584"/>
              <a:gd name="connsiteY7" fmla="*/ 658 h 28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84" h="285930">
                <a:moveTo>
                  <a:pt x="22351" y="658"/>
                </a:moveTo>
                <a:cubicBezTo>
                  <a:pt x="26055" y="14416"/>
                  <a:pt x="41930" y="247250"/>
                  <a:pt x="41401" y="280058"/>
                </a:cubicBezTo>
                <a:cubicBezTo>
                  <a:pt x="40872" y="312866"/>
                  <a:pt x="19176" y="197508"/>
                  <a:pt x="19176" y="197508"/>
                </a:cubicBezTo>
                <a:cubicBezTo>
                  <a:pt x="12297" y="181633"/>
                  <a:pt x="-1461" y="187983"/>
                  <a:pt x="126" y="184808"/>
                </a:cubicBezTo>
                <a:cubicBezTo>
                  <a:pt x="1713" y="181633"/>
                  <a:pt x="12297" y="200683"/>
                  <a:pt x="28701" y="178458"/>
                </a:cubicBezTo>
                <a:cubicBezTo>
                  <a:pt x="45105" y="156233"/>
                  <a:pt x="100138" y="48283"/>
                  <a:pt x="98551" y="51458"/>
                </a:cubicBezTo>
                <a:cubicBezTo>
                  <a:pt x="96964" y="54633"/>
                  <a:pt x="33993" y="201741"/>
                  <a:pt x="19176" y="197508"/>
                </a:cubicBezTo>
                <a:cubicBezTo>
                  <a:pt x="4359" y="193275"/>
                  <a:pt x="18647" y="-13100"/>
                  <a:pt x="22351" y="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 433">
            <a:extLst>
              <a:ext uri="{FF2B5EF4-FFF2-40B4-BE49-F238E27FC236}">
                <a16:creationId xmlns:a16="http://schemas.microsoft.com/office/drawing/2014/main" id="{D6BBB9E8-9238-5EF2-B27E-9A8497DCFCA4}"/>
              </a:ext>
            </a:extLst>
          </p:cNvPr>
          <p:cNvSpPr/>
          <p:nvPr/>
        </p:nvSpPr>
        <p:spPr>
          <a:xfrm>
            <a:off x="2076405" y="2209796"/>
            <a:ext cx="59852" cy="317526"/>
          </a:xfrm>
          <a:custGeom>
            <a:avLst/>
            <a:gdLst>
              <a:gd name="connsiteX0" fmla="*/ 45 w 59852"/>
              <a:gd name="connsiteY0" fmla="*/ 4 h 317526"/>
              <a:gd name="connsiteX1" fmla="*/ 47670 w 59852"/>
              <a:gd name="connsiteY1" fmla="*/ 225429 h 317526"/>
              <a:gd name="connsiteX2" fmla="*/ 54020 w 59852"/>
              <a:gd name="connsiteY2" fmla="*/ 317504 h 317526"/>
              <a:gd name="connsiteX3" fmla="*/ 57195 w 59852"/>
              <a:gd name="connsiteY3" fmla="*/ 231779 h 317526"/>
              <a:gd name="connsiteX4" fmla="*/ 45 w 59852"/>
              <a:gd name="connsiteY4" fmla="*/ 4 h 31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52" h="317526">
                <a:moveTo>
                  <a:pt x="45" y="4"/>
                </a:moveTo>
                <a:cubicBezTo>
                  <a:pt x="-1543" y="-1054"/>
                  <a:pt x="38674" y="172512"/>
                  <a:pt x="47670" y="225429"/>
                </a:cubicBezTo>
                <a:cubicBezTo>
                  <a:pt x="56666" y="278346"/>
                  <a:pt x="52432" y="316446"/>
                  <a:pt x="54020" y="317504"/>
                </a:cubicBezTo>
                <a:cubicBezTo>
                  <a:pt x="55608" y="318562"/>
                  <a:pt x="64074" y="281521"/>
                  <a:pt x="57195" y="231779"/>
                </a:cubicBezTo>
                <a:cubicBezTo>
                  <a:pt x="50316" y="182037"/>
                  <a:pt x="1633" y="1062"/>
                  <a:pt x="4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 434">
            <a:extLst>
              <a:ext uri="{FF2B5EF4-FFF2-40B4-BE49-F238E27FC236}">
                <a16:creationId xmlns:a16="http://schemas.microsoft.com/office/drawing/2014/main" id="{B9C9175E-709A-DCF1-2FDF-60E882E4F150}"/>
              </a:ext>
            </a:extLst>
          </p:cNvPr>
          <p:cNvSpPr/>
          <p:nvPr/>
        </p:nvSpPr>
        <p:spPr>
          <a:xfrm>
            <a:off x="1916845" y="2168352"/>
            <a:ext cx="128085" cy="433235"/>
          </a:xfrm>
          <a:custGeom>
            <a:avLst/>
            <a:gdLst>
              <a:gd name="connsiteX0" fmla="*/ 121505 w 128085"/>
              <a:gd name="connsiteY0" fmla="*/ 173 h 433235"/>
              <a:gd name="connsiteX1" fmla="*/ 80230 w 128085"/>
              <a:gd name="connsiteY1" fmla="*/ 285923 h 433235"/>
              <a:gd name="connsiteX2" fmla="*/ 29430 w 128085"/>
              <a:gd name="connsiteY2" fmla="*/ 368473 h 433235"/>
              <a:gd name="connsiteX3" fmla="*/ 48480 w 128085"/>
              <a:gd name="connsiteY3" fmla="*/ 365298 h 433235"/>
              <a:gd name="connsiteX4" fmla="*/ 32605 w 128085"/>
              <a:gd name="connsiteY4" fmla="*/ 431973 h 433235"/>
              <a:gd name="connsiteX5" fmla="*/ 127855 w 128085"/>
              <a:gd name="connsiteY5" fmla="*/ 409748 h 433235"/>
              <a:gd name="connsiteX6" fmla="*/ 855 w 128085"/>
              <a:gd name="connsiteY6" fmla="*/ 419273 h 433235"/>
              <a:gd name="connsiteX7" fmla="*/ 70705 w 128085"/>
              <a:gd name="connsiteY7" fmla="*/ 330373 h 433235"/>
              <a:gd name="connsiteX8" fmla="*/ 38955 w 128085"/>
              <a:gd name="connsiteY8" fmla="*/ 374823 h 433235"/>
              <a:gd name="connsiteX9" fmla="*/ 99280 w 128085"/>
              <a:gd name="connsiteY9" fmla="*/ 54148 h 433235"/>
              <a:gd name="connsiteX10" fmla="*/ 38955 w 128085"/>
              <a:gd name="connsiteY10" fmla="*/ 330373 h 433235"/>
              <a:gd name="connsiteX11" fmla="*/ 121505 w 128085"/>
              <a:gd name="connsiteY11" fmla="*/ 173 h 43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085" h="433235">
                <a:moveTo>
                  <a:pt x="121505" y="173"/>
                </a:moveTo>
                <a:cubicBezTo>
                  <a:pt x="128384" y="-7235"/>
                  <a:pt x="95576" y="224540"/>
                  <a:pt x="80230" y="285923"/>
                </a:cubicBezTo>
                <a:cubicBezTo>
                  <a:pt x="64884" y="347306"/>
                  <a:pt x="34722" y="355244"/>
                  <a:pt x="29430" y="368473"/>
                </a:cubicBezTo>
                <a:cubicBezTo>
                  <a:pt x="24138" y="381702"/>
                  <a:pt x="47951" y="354715"/>
                  <a:pt x="48480" y="365298"/>
                </a:cubicBezTo>
                <a:cubicBezTo>
                  <a:pt x="49009" y="375881"/>
                  <a:pt x="19376" y="424565"/>
                  <a:pt x="32605" y="431973"/>
                </a:cubicBezTo>
                <a:cubicBezTo>
                  <a:pt x="45834" y="439381"/>
                  <a:pt x="133147" y="411865"/>
                  <a:pt x="127855" y="409748"/>
                </a:cubicBezTo>
                <a:cubicBezTo>
                  <a:pt x="122563" y="407631"/>
                  <a:pt x="10380" y="432502"/>
                  <a:pt x="855" y="419273"/>
                </a:cubicBezTo>
                <a:cubicBezTo>
                  <a:pt x="-8670" y="406044"/>
                  <a:pt x="64355" y="337781"/>
                  <a:pt x="70705" y="330373"/>
                </a:cubicBezTo>
                <a:cubicBezTo>
                  <a:pt x="77055" y="322965"/>
                  <a:pt x="34192" y="420861"/>
                  <a:pt x="38955" y="374823"/>
                </a:cubicBezTo>
                <a:cubicBezTo>
                  <a:pt x="43717" y="328786"/>
                  <a:pt x="99280" y="61556"/>
                  <a:pt x="99280" y="54148"/>
                </a:cubicBezTo>
                <a:cubicBezTo>
                  <a:pt x="99280" y="46740"/>
                  <a:pt x="34192" y="339898"/>
                  <a:pt x="38955" y="330373"/>
                </a:cubicBezTo>
                <a:cubicBezTo>
                  <a:pt x="43718" y="320848"/>
                  <a:pt x="114626" y="7581"/>
                  <a:pt x="121505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 435">
            <a:extLst>
              <a:ext uri="{FF2B5EF4-FFF2-40B4-BE49-F238E27FC236}">
                <a16:creationId xmlns:a16="http://schemas.microsoft.com/office/drawing/2014/main" id="{872A5EE6-5E5E-843D-D2E1-9E175BE9CCB5}"/>
              </a:ext>
            </a:extLst>
          </p:cNvPr>
          <p:cNvSpPr/>
          <p:nvPr/>
        </p:nvSpPr>
        <p:spPr>
          <a:xfrm>
            <a:off x="1983043" y="2209489"/>
            <a:ext cx="290664" cy="400194"/>
          </a:xfrm>
          <a:custGeom>
            <a:avLst/>
            <a:gdLst>
              <a:gd name="connsiteX0" fmla="*/ 188657 w 290664"/>
              <a:gd name="connsiteY0" fmla="*/ 311 h 400194"/>
              <a:gd name="connsiteX1" fmla="*/ 204532 w 290664"/>
              <a:gd name="connsiteY1" fmla="*/ 193986 h 400194"/>
              <a:gd name="connsiteX2" fmla="*/ 210882 w 290664"/>
              <a:gd name="connsiteY2" fmla="*/ 333686 h 400194"/>
              <a:gd name="connsiteX3" fmla="*/ 217232 w 290664"/>
              <a:gd name="connsiteY3" fmla="*/ 311461 h 400194"/>
              <a:gd name="connsiteX4" fmla="*/ 179132 w 290664"/>
              <a:gd name="connsiteY4" fmla="*/ 340036 h 400194"/>
              <a:gd name="connsiteX5" fmla="*/ 1332 w 290664"/>
              <a:gd name="connsiteY5" fmla="*/ 397186 h 400194"/>
              <a:gd name="connsiteX6" fmla="*/ 283907 w 290664"/>
              <a:gd name="connsiteY6" fmla="*/ 381311 h 400194"/>
              <a:gd name="connsiteX7" fmla="*/ 201357 w 290664"/>
              <a:gd name="connsiteY7" fmla="*/ 289236 h 400194"/>
              <a:gd name="connsiteX8" fmla="*/ 188657 w 290664"/>
              <a:gd name="connsiteY8" fmla="*/ 241611 h 400194"/>
              <a:gd name="connsiteX9" fmla="*/ 188657 w 290664"/>
              <a:gd name="connsiteY9" fmla="*/ 311 h 40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664" h="400194">
                <a:moveTo>
                  <a:pt x="188657" y="311"/>
                </a:moveTo>
                <a:cubicBezTo>
                  <a:pt x="191303" y="-7626"/>
                  <a:pt x="200828" y="138424"/>
                  <a:pt x="204532" y="193986"/>
                </a:cubicBezTo>
                <a:cubicBezTo>
                  <a:pt x="208236" y="249548"/>
                  <a:pt x="208765" y="314107"/>
                  <a:pt x="210882" y="333686"/>
                </a:cubicBezTo>
                <a:cubicBezTo>
                  <a:pt x="212999" y="353265"/>
                  <a:pt x="222523" y="310403"/>
                  <a:pt x="217232" y="311461"/>
                </a:cubicBezTo>
                <a:cubicBezTo>
                  <a:pt x="211941" y="312519"/>
                  <a:pt x="215115" y="325749"/>
                  <a:pt x="179132" y="340036"/>
                </a:cubicBezTo>
                <a:cubicBezTo>
                  <a:pt x="143149" y="354323"/>
                  <a:pt x="-16130" y="390307"/>
                  <a:pt x="1332" y="397186"/>
                </a:cubicBezTo>
                <a:cubicBezTo>
                  <a:pt x="18794" y="404065"/>
                  <a:pt x="250570" y="399303"/>
                  <a:pt x="283907" y="381311"/>
                </a:cubicBezTo>
                <a:cubicBezTo>
                  <a:pt x="317244" y="363319"/>
                  <a:pt x="217232" y="312519"/>
                  <a:pt x="201357" y="289236"/>
                </a:cubicBezTo>
                <a:cubicBezTo>
                  <a:pt x="185482" y="265953"/>
                  <a:pt x="190774" y="286590"/>
                  <a:pt x="188657" y="241611"/>
                </a:cubicBezTo>
                <a:cubicBezTo>
                  <a:pt x="186540" y="196632"/>
                  <a:pt x="186011" y="8248"/>
                  <a:pt x="188657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 436">
            <a:extLst>
              <a:ext uri="{FF2B5EF4-FFF2-40B4-BE49-F238E27FC236}">
                <a16:creationId xmlns:a16="http://schemas.microsoft.com/office/drawing/2014/main" id="{8B22D29E-DD89-D553-FF57-A754C4F1CF65}"/>
              </a:ext>
            </a:extLst>
          </p:cNvPr>
          <p:cNvSpPr/>
          <p:nvPr/>
        </p:nvSpPr>
        <p:spPr>
          <a:xfrm>
            <a:off x="2058382" y="2622255"/>
            <a:ext cx="166502" cy="598862"/>
          </a:xfrm>
          <a:custGeom>
            <a:avLst/>
            <a:gdLst>
              <a:gd name="connsiteX0" fmla="*/ 164118 w 166502"/>
              <a:gd name="connsiteY0" fmla="*/ 295 h 598862"/>
              <a:gd name="connsiteX1" fmla="*/ 106968 w 166502"/>
              <a:gd name="connsiteY1" fmla="*/ 241595 h 598862"/>
              <a:gd name="connsiteX2" fmla="*/ 11718 w 166502"/>
              <a:gd name="connsiteY2" fmla="*/ 594020 h 598862"/>
              <a:gd name="connsiteX3" fmla="*/ 5368 w 166502"/>
              <a:gd name="connsiteY3" fmla="*/ 425745 h 598862"/>
              <a:gd name="connsiteX4" fmla="*/ 46643 w 166502"/>
              <a:gd name="connsiteY4" fmla="*/ 133645 h 598862"/>
              <a:gd name="connsiteX5" fmla="*/ 27593 w 166502"/>
              <a:gd name="connsiteY5" fmla="*/ 190795 h 598862"/>
              <a:gd name="connsiteX6" fmla="*/ 164118 w 166502"/>
              <a:gd name="connsiteY6" fmla="*/ 295 h 59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502" h="598862">
                <a:moveTo>
                  <a:pt x="164118" y="295"/>
                </a:moveTo>
                <a:cubicBezTo>
                  <a:pt x="177347" y="8762"/>
                  <a:pt x="132368" y="142641"/>
                  <a:pt x="106968" y="241595"/>
                </a:cubicBezTo>
                <a:cubicBezTo>
                  <a:pt x="81568" y="340549"/>
                  <a:pt x="28651" y="563328"/>
                  <a:pt x="11718" y="594020"/>
                </a:cubicBezTo>
                <a:cubicBezTo>
                  <a:pt x="-5215" y="624712"/>
                  <a:pt x="-453" y="502474"/>
                  <a:pt x="5368" y="425745"/>
                </a:cubicBezTo>
                <a:cubicBezTo>
                  <a:pt x="11189" y="349016"/>
                  <a:pt x="42939" y="172803"/>
                  <a:pt x="46643" y="133645"/>
                </a:cubicBezTo>
                <a:cubicBezTo>
                  <a:pt x="50347" y="94487"/>
                  <a:pt x="5368" y="213549"/>
                  <a:pt x="27593" y="190795"/>
                </a:cubicBezTo>
                <a:cubicBezTo>
                  <a:pt x="49818" y="168041"/>
                  <a:pt x="150889" y="-8172"/>
                  <a:pt x="164118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 437">
            <a:extLst>
              <a:ext uri="{FF2B5EF4-FFF2-40B4-BE49-F238E27FC236}">
                <a16:creationId xmlns:a16="http://schemas.microsoft.com/office/drawing/2014/main" id="{D4AFC6B6-CDB5-1BEF-2B52-11ADAB70CE6A}"/>
              </a:ext>
            </a:extLst>
          </p:cNvPr>
          <p:cNvSpPr/>
          <p:nvPr/>
        </p:nvSpPr>
        <p:spPr>
          <a:xfrm>
            <a:off x="2224168" y="1393791"/>
            <a:ext cx="776220" cy="1184423"/>
          </a:xfrm>
          <a:custGeom>
            <a:avLst/>
            <a:gdLst>
              <a:gd name="connsiteX0" fmla="*/ 776207 w 776220"/>
              <a:gd name="connsiteY0" fmla="*/ 34 h 1184423"/>
              <a:gd name="connsiteX1" fmla="*/ 309482 w 776220"/>
              <a:gd name="connsiteY1" fmla="*/ 431834 h 1184423"/>
              <a:gd name="connsiteX2" fmla="*/ 334882 w 776220"/>
              <a:gd name="connsiteY2" fmla="*/ 365159 h 1184423"/>
              <a:gd name="connsiteX3" fmla="*/ 103107 w 776220"/>
              <a:gd name="connsiteY3" fmla="*/ 898559 h 1184423"/>
              <a:gd name="connsiteX4" fmla="*/ 125332 w 776220"/>
              <a:gd name="connsiteY4" fmla="*/ 838234 h 1184423"/>
              <a:gd name="connsiteX5" fmla="*/ 1507 w 776220"/>
              <a:gd name="connsiteY5" fmla="*/ 1184309 h 1184423"/>
              <a:gd name="connsiteX6" fmla="*/ 71357 w 776220"/>
              <a:gd name="connsiteY6" fmla="*/ 796959 h 1184423"/>
              <a:gd name="connsiteX7" fmla="*/ 280907 w 776220"/>
              <a:gd name="connsiteY7" fmla="*/ 381034 h 1184423"/>
              <a:gd name="connsiteX8" fmla="*/ 245982 w 776220"/>
              <a:gd name="connsiteY8" fmla="*/ 473109 h 1184423"/>
              <a:gd name="connsiteX9" fmla="*/ 560307 w 776220"/>
              <a:gd name="connsiteY9" fmla="*/ 136559 h 1184423"/>
              <a:gd name="connsiteX10" fmla="*/ 293607 w 776220"/>
              <a:gd name="connsiteY10" fmla="*/ 406434 h 1184423"/>
              <a:gd name="connsiteX11" fmla="*/ 776207 w 776220"/>
              <a:gd name="connsiteY11" fmla="*/ 34 h 118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6220" h="1184423">
                <a:moveTo>
                  <a:pt x="776207" y="34"/>
                </a:moveTo>
                <a:cubicBezTo>
                  <a:pt x="778853" y="4267"/>
                  <a:pt x="383036" y="370980"/>
                  <a:pt x="309482" y="431834"/>
                </a:cubicBezTo>
                <a:cubicBezTo>
                  <a:pt x="235928" y="492688"/>
                  <a:pt x="369278" y="287372"/>
                  <a:pt x="334882" y="365159"/>
                </a:cubicBezTo>
                <a:cubicBezTo>
                  <a:pt x="300486" y="442947"/>
                  <a:pt x="138032" y="819713"/>
                  <a:pt x="103107" y="898559"/>
                </a:cubicBezTo>
                <a:cubicBezTo>
                  <a:pt x="68182" y="977405"/>
                  <a:pt x="142265" y="790609"/>
                  <a:pt x="125332" y="838234"/>
                </a:cubicBezTo>
                <a:cubicBezTo>
                  <a:pt x="108399" y="885859"/>
                  <a:pt x="10503" y="1191188"/>
                  <a:pt x="1507" y="1184309"/>
                </a:cubicBezTo>
                <a:cubicBezTo>
                  <a:pt x="-7489" y="1177430"/>
                  <a:pt x="24790" y="930838"/>
                  <a:pt x="71357" y="796959"/>
                </a:cubicBezTo>
                <a:cubicBezTo>
                  <a:pt x="117924" y="663080"/>
                  <a:pt x="251803" y="435009"/>
                  <a:pt x="280907" y="381034"/>
                </a:cubicBezTo>
                <a:cubicBezTo>
                  <a:pt x="310011" y="327059"/>
                  <a:pt x="199415" y="513855"/>
                  <a:pt x="245982" y="473109"/>
                </a:cubicBezTo>
                <a:cubicBezTo>
                  <a:pt x="292549" y="432363"/>
                  <a:pt x="552369" y="147672"/>
                  <a:pt x="560307" y="136559"/>
                </a:cubicBezTo>
                <a:cubicBezTo>
                  <a:pt x="568244" y="125447"/>
                  <a:pt x="257624" y="425484"/>
                  <a:pt x="293607" y="406434"/>
                </a:cubicBezTo>
                <a:cubicBezTo>
                  <a:pt x="329590" y="387384"/>
                  <a:pt x="773561" y="-4199"/>
                  <a:pt x="776207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 438">
            <a:extLst>
              <a:ext uri="{FF2B5EF4-FFF2-40B4-BE49-F238E27FC236}">
                <a16:creationId xmlns:a16="http://schemas.microsoft.com/office/drawing/2014/main" id="{C6518D80-19BA-6F06-274A-0798F4B8C1CE}"/>
              </a:ext>
            </a:extLst>
          </p:cNvPr>
          <p:cNvSpPr/>
          <p:nvPr/>
        </p:nvSpPr>
        <p:spPr>
          <a:xfrm>
            <a:off x="1921805" y="1231463"/>
            <a:ext cx="223569" cy="899416"/>
          </a:xfrm>
          <a:custGeom>
            <a:avLst/>
            <a:gdLst>
              <a:gd name="connsiteX0" fmla="*/ 122895 w 223569"/>
              <a:gd name="connsiteY0" fmla="*/ 437 h 899416"/>
              <a:gd name="connsiteX1" fmla="*/ 192745 w 223569"/>
              <a:gd name="connsiteY1" fmla="*/ 470337 h 899416"/>
              <a:gd name="connsiteX2" fmla="*/ 211795 w 223569"/>
              <a:gd name="connsiteY2" fmla="*/ 390962 h 899416"/>
              <a:gd name="connsiteX3" fmla="*/ 14945 w 223569"/>
              <a:gd name="connsiteY3" fmla="*/ 883087 h 899416"/>
              <a:gd name="connsiteX4" fmla="*/ 18120 w 223569"/>
              <a:gd name="connsiteY4" fmla="*/ 752912 h 899416"/>
              <a:gd name="connsiteX5" fmla="*/ 53045 w 223569"/>
              <a:gd name="connsiteY5" fmla="*/ 467162 h 899416"/>
              <a:gd name="connsiteX6" fmla="*/ 68920 w 223569"/>
              <a:gd name="connsiteY6" fmla="*/ 565587 h 899416"/>
              <a:gd name="connsiteX7" fmla="*/ 122895 w 223569"/>
              <a:gd name="connsiteY7" fmla="*/ 437 h 89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569" h="899416">
                <a:moveTo>
                  <a:pt x="122895" y="437"/>
                </a:moveTo>
                <a:cubicBezTo>
                  <a:pt x="143533" y="-15438"/>
                  <a:pt x="177928" y="405250"/>
                  <a:pt x="192745" y="470337"/>
                </a:cubicBezTo>
                <a:cubicBezTo>
                  <a:pt x="207562" y="535424"/>
                  <a:pt x="241428" y="322170"/>
                  <a:pt x="211795" y="390962"/>
                </a:cubicBezTo>
                <a:cubicBezTo>
                  <a:pt x="182162" y="459754"/>
                  <a:pt x="47224" y="822762"/>
                  <a:pt x="14945" y="883087"/>
                </a:cubicBezTo>
                <a:cubicBezTo>
                  <a:pt x="-17334" y="943412"/>
                  <a:pt x="11770" y="822233"/>
                  <a:pt x="18120" y="752912"/>
                </a:cubicBezTo>
                <a:cubicBezTo>
                  <a:pt x="24470" y="683591"/>
                  <a:pt x="44578" y="498383"/>
                  <a:pt x="53045" y="467162"/>
                </a:cubicBezTo>
                <a:cubicBezTo>
                  <a:pt x="61512" y="435941"/>
                  <a:pt x="55162" y="643375"/>
                  <a:pt x="68920" y="565587"/>
                </a:cubicBezTo>
                <a:cubicBezTo>
                  <a:pt x="82678" y="487800"/>
                  <a:pt x="102257" y="16312"/>
                  <a:pt x="122895" y="437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 439">
            <a:extLst>
              <a:ext uri="{FF2B5EF4-FFF2-40B4-BE49-F238E27FC236}">
                <a16:creationId xmlns:a16="http://schemas.microsoft.com/office/drawing/2014/main" id="{F3D382B9-11E4-B445-F2C2-D4113E33C0E5}"/>
              </a:ext>
            </a:extLst>
          </p:cNvPr>
          <p:cNvSpPr/>
          <p:nvPr/>
        </p:nvSpPr>
        <p:spPr>
          <a:xfrm>
            <a:off x="4610100" y="290751"/>
            <a:ext cx="1886539" cy="1187259"/>
          </a:xfrm>
          <a:custGeom>
            <a:avLst/>
            <a:gdLst>
              <a:gd name="connsiteX0" fmla="*/ 0 w 1886539"/>
              <a:gd name="connsiteY0" fmla="*/ 58499 h 1187259"/>
              <a:gd name="connsiteX1" fmla="*/ 762000 w 1886539"/>
              <a:gd name="connsiteY1" fmla="*/ 29924 h 1187259"/>
              <a:gd name="connsiteX2" fmla="*/ 1133475 w 1886539"/>
              <a:gd name="connsiteY2" fmla="*/ 426799 h 1187259"/>
              <a:gd name="connsiteX3" fmla="*/ 1123950 w 1886539"/>
              <a:gd name="connsiteY3" fmla="*/ 395049 h 1187259"/>
              <a:gd name="connsiteX4" fmla="*/ 1838325 w 1886539"/>
              <a:gd name="connsiteY4" fmla="*/ 1157049 h 1187259"/>
              <a:gd name="connsiteX5" fmla="*/ 1720850 w 1886539"/>
              <a:gd name="connsiteY5" fmla="*/ 944324 h 1187259"/>
              <a:gd name="connsiteX6" fmla="*/ 908050 w 1886539"/>
              <a:gd name="connsiteY6" fmla="*/ 109299 h 1187259"/>
              <a:gd name="connsiteX7" fmla="*/ 536575 w 1886539"/>
              <a:gd name="connsiteY7" fmla="*/ 26749 h 1187259"/>
              <a:gd name="connsiteX8" fmla="*/ 777875 w 1886539"/>
              <a:gd name="connsiteY8" fmla="*/ 68024 h 1187259"/>
              <a:gd name="connsiteX9" fmla="*/ 0 w 1886539"/>
              <a:gd name="connsiteY9" fmla="*/ 58499 h 1187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6539" h="1187259">
                <a:moveTo>
                  <a:pt x="0" y="58499"/>
                </a:moveTo>
                <a:cubicBezTo>
                  <a:pt x="286544" y="13520"/>
                  <a:pt x="573088" y="-31459"/>
                  <a:pt x="762000" y="29924"/>
                </a:cubicBezTo>
                <a:cubicBezTo>
                  <a:pt x="950912" y="91307"/>
                  <a:pt x="1073150" y="365945"/>
                  <a:pt x="1133475" y="426799"/>
                </a:cubicBezTo>
                <a:cubicBezTo>
                  <a:pt x="1193800" y="487653"/>
                  <a:pt x="1006475" y="273341"/>
                  <a:pt x="1123950" y="395049"/>
                </a:cubicBezTo>
                <a:cubicBezTo>
                  <a:pt x="1241425" y="516757"/>
                  <a:pt x="1738842" y="1065503"/>
                  <a:pt x="1838325" y="1157049"/>
                </a:cubicBezTo>
                <a:cubicBezTo>
                  <a:pt x="1937808" y="1248595"/>
                  <a:pt x="1875896" y="1118949"/>
                  <a:pt x="1720850" y="944324"/>
                </a:cubicBezTo>
                <a:cubicBezTo>
                  <a:pt x="1565804" y="769699"/>
                  <a:pt x="1105429" y="262228"/>
                  <a:pt x="908050" y="109299"/>
                </a:cubicBezTo>
                <a:cubicBezTo>
                  <a:pt x="710671" y="-43630"/>
                  <a:pt x="558271" y="33628"/>
                  <a:pt x="536575" y="26749"/>
                </a:cubicBezTo>
                <a:cubicBezTo>
                  <a:pt x="514879" y="19870"/>
                  <a:pt x="777875" y="68024"/>
                  <a:pt x="777875" y="68024"/>
                </a:cubicBezTo>
                <a:lnTo>
                  <a:pt x="0" y="584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 441">
            <a:extLst>
              <a:ext uri="{FF2B5EF4-FFF2-40B4-BE49-F238E27FC236}">
                <a16:creationId xmlns:a16="http://schemas.microsoft.com/office/drawing/2014/main" id="{1F11EF97-0172-075A-7CB5-ABA413BF0CA6}"/>
              </a:ext>
            </a:extLst>
          </p:cNvPr>
          <p:cNvSpPr/>
          <p:nvPr/>
        </p:nvSpPr>
        <p:spPr>
          <a:xfrm>
            <a:off x="3166184" y="295205"/>
            <a:ext cx="1588270" cy="541899"/>
          </a:xfrm>
          <a:custGeom>
            <a:avLst/>
            <a:gdLst>
              <a:gd name="connsiteX0" fmla="*/ 1587560 w 1588270"/>
              <a:gd name="connsiteY0" fmla="*/ 129 h 541899"/>
              <a:gd name="connsiteX1" fmla="*/ 383505 w 1588270"/>
              <a:gd name="connsiteY1" fmla="*/ 284104 h 541899"/>
              <a:gd name="connsiteX2" fmla="*/ 599327 w 1588270"/>
              <a:gd name="connsiteY2" fmla="*/ 250027 h 541899"/>
              <a:gd name="connsiteX3" fmla="*/ 2979 w 1588270"/>
              <a:gd name="connsiteY3" fmla="*/ 539682 h 541899"/>
              <a:gd name="connsiteX4" fmla="*/ 372146 w 1588270"/>
              <a:gd name="connsiteY4" fmla="*/ 380656 h 541899"/>
              <a:gd name="connsiteX5" fmla="*/ 440300 w 1588270"/>
              <a:gd name="connsiteY5" fmla="*/ 323861 h 541899"/>
              <a:gd name="connsiteX6" fmla="*/ 190402 w 1588270"/>
              <a:gd name="connsiteY6" fmla="*/ 323861 h 541899"/>
              <a:gd name="connsiteX7" fmla="*/ 1587560 w 1588270"/>
              <a:gd name="connsiteY7" fmla="*/ 129 h 54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8270" h="541899">
                <a:moveTo>
                  <a:pt x="1587560" y="129"/>
                </a:moveTo>
                <a:cubicBezTo>
                  <a:pt x="1619744" y="-6497"/>
                  <a:pt x="548210" y="242454"/>
                  <a:pt x="383505" y="284104"/>
                </a:cubicBezTo>
                <a:cubicBezTo>
                  <a:pt x="218800" y="325754"/>
                  <a:pt x="662748" y="207431"/>
                  <a:pt x="599327" y="250027"/>
                </a:cubicBezTo>
                <a:cubicBezTo>
                  <a:pt x="535906" y="292623"/>
                  <a:pt x="40842" y="517911"/>
                  <a:pt x="2979" y="539682"/>
                </a:cubicBezTo>
                <a:cubicBezTo>
                  <a:pt x="-34884" y="561453"/>
                  <a:pt x="299259" y="416626"/>
                  <a:pt x="372146" y="380656"/>
                </a:cubicBezTo>
                <a:cubicBezTo>
                  <a:pt x="445033" y="344686"/>
                  <a:pt x="470591" y="333327"/>
                  <a:pt x="440300" y="323861"/>
                </a:cubicBezTo>
                <a:cubicBezTo>
                  <a:pt x="410009" y="314395"/>
                  <a:pt x="4871" y="372137"/>
                  <a:pt x="190402" y="323861"/>
                </a:cubicBezTo>
                <a:cubicBezTo>
                  <a:pt x="375933" y="275585"/>
                  <a:pt x="1555376" y="6755"/>
                  <a:pt x="1587560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 442">
            <a:extLst>
              <a:ext uri="{FF2B5EF4-FFF2-40B4-BE49-F238E27FC236}">
                <a16:creationId xmlns:a16="http://schemas.microsoft.com/office/drawing/2014/main" id="{2D5A2AE5-B286-021B-3C45-6CEDC9588DC4}"/>
              </a:ext>
            </a:extLst>
          </p:cNvPr>
          <p:cNvSpPr/>
          <p:nvPr/>
        </p:nvSpPr>
        <p:spPr>
          <a:xfrm>
            <a:off x="3623516" y="950694"/>
            <a:ext cx="2691464" cy="1190752"/>
          </a:xfrm>
          <a:custGeom>
            <a:avLst/>
            <a:gdLst>
              <a:gd name="connsiteX0" fmla="*/ 7 w 2691464"/>
              <a:gd name="connsiteY0" fmla="*/ 1190479 h 1190752"/>
              <a:gd name="connsiteX1" fmla="*/ 925766 w 2691464"/>
              <a:gd name="connsiteY1" fmla="*/ 480541 h 1190752"/>
              <a:gd name="connsiteX2" fmla="*/ 664509 w 2691464"/>
              <a:gd name="connsiteY2" fmla="*/ 543015 h 1190752"/>
              <a:gd name="connsiteX3" fmla="*/ 2186616 w 2691464"/>
              <a:gd name="connsiteY3" fmla="*/ 20501 h 1190752"/>
              <a:gd name="connsiteX4" fmla="*/ 2050308 w 2691464"/>
              <a:gd name="connsiteY4" fmla="*/ 117053 h 1190752"/>
              <a:gd name="connsiteX5" fmla="*/ 2686412 w 2691464"/>
              <a:gd name="connsiteY5" fmla="*/ 224963 h 1190752"/>
              <a:gd name="connsiteX6" fmla="*/ 2288847 w 2691464"/>
              <a:gd name="connsiteY6" fmla="*/ 139771 h 1190752"/>
              <a:gd name="connsiteX7" fmla="*/ 1266536 w 2691464"/>
              <a:gd name="connsiteY7" fmla="*/ 395348 h 1190752"/>
              <a:gd name="connsiteX8" fmla="*/ 1306293 w 2691464"/>
              <a:gd name="connsiteY8" fmla="*/ 361271 h 1190752"/>
              <a:gd name="connsiteX9" fmla="*/ 664509 w 2691464"/>
              <a:gd name="connsiteY9" fmla="*/ 571413 h 1190752"/>
              <a:gd name="connsiteX10" fmla="*/ 908727 w 2691464"/>
              <a:gd name="connsiteY10" fmla="*/ 565733 h 1190752"/>
              <a:gd name="connsiteX11" fmla="*/ 7 w 2691464"/>
              <a:gd name="connsiteY11" fmla="*/ 1190479 h 119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1464" h="1190752">
                <a:moveTo>
                  <a:pt x="7" y="1190479"/>
                </a:moveTo>
                <a:cubicBezTo>
                  <a:pt x="2847" y="1176280"/>
                  <a:pt x="815016" y="588452"/>
                  <a:pt x="925766" y="480541"/>
                </a:cubicBezTo>
                <a:cubicBezTo>
                  <a:pt x="1036516" y="372630"/>
                  <a:pt x="454367" y="619688"/>
                  <a:pt x="664509" y="543015"/>
                </a:cubicBezTo>
                <a:cubicBezTo>
                  <a:pt x="874651" y="466342"/>
                  <a:pt x="1955650" y="91495"/>
                  <a:pt x="2186616" y="20501"/>
                </a:cubicBezTo>
                <a:cubicBezTo>
                  <a:pt x="2417582" y="-50493"/>
                  <a:pt x="1967009" y="82976"/>
                  <a:pt x="2050308" y="117053"/>
                </a:cubicBezTo>
                <a:cubicBezTo>
                  <a:pt x="2133607" y="151130"/>
                  <a:pt x="2646656" y="221177"/>
                  <a:pt x="2686412" y="224963"/>
                </a:cubicBezTo>
                <a:cubicBezTo>
                  <a:pt x="2726169" y="228749"/>
                  <a:pt x="2525493" y="111374"/>
                  <a:pt x="2288847" y="139771"/>
                </a:cubicBezTo>
                <a:cubicBezTo>
                  <a:pt x="2052201" y="168168"/>
                  <a:pt x="1430295" y="358431"/>
                  <a:pt x="1266536" y="395348"/>
                </a:cubicBezTo>
                <a:cubicBezTo>
                  <a:pt x="1102777" y="432265"/>
                  <a:pt x="1406631" y="331927"/>
                  <a:pt x="1306293" y="361271"/>
                </a:cubicBezTo>
                <a:cubicBezTo>
                  <a:pt x="1205955" y="390615"/>
                  <a:pt x="730770" y="537336"/>
                  <a:pt x="664509" y="571413"/>
                </a:cubicBezTo>
                <a:cubicBezTo>
                  <a:pt x="598248" y="605490"/>
                  <a:pt x="1018531" y="470128"/>
                  <a:pt x="908727" y="565733"/>
                </a:cubicBezTo>
                <a:cubicBezTo>
                  <a:pt x="798923" y="661338"/>
                  <a:pt x="-2833" y="1204678"/>
                  <a:pt x="7" y="1190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 443">
            <a:extLst>
              <a:ext uri="{FF2B5EF4-FFF2-40B4-BE49-F238E27FC236}">
                <a16:creationId xmlns:a16="http://schemas.microsoft.com/office/drawing/2014/main" id="{1224DC73-6765-7058-4068-CC9EBEAB3807}"/>
              </a:ext>
            </a:extLst>
          </p:cNvPr>
          <p:cNvSpPr/>
          <p:nvPr/>
        </p:nvSpPr>
        <p:spPr>
          <a:xfrm>
            <a:off x="4317111" y="1747529"/>
            <a:ext cx="1966127" cy="254553"/>
          </a:xfrm>
          <a:custGeom>
            <a:avLst/>
            <a:gdLst>
              <a:gd name="connsiteX0" fmla="*/ 112901 w 1966127"/>
              <a:gd name="connsiteY0" fmla="*/ 177823 h 254553"/>
              <a:gd name="connsiteX1" fmla="*/ 243530 w 1966127"/>
              <a:gd name="connsiteY1" fmla="*/ 251656 h 254553"/>
              <a:gd name="connsiteX2" fmla="*/ 1453264 w 1966127"/>
              <a:gd name="connsiteY2" fmla="*/ 75591 h 254553"/>
              <a:gd name="connsiteX3" fmla="*/ 1487341 w 1966127"/>
              <a:gd name="connsiteY3" fmla="*/ 13117 h 254553"/>
              <a:gd name="connsiteX4" fmla="*/ 1822432 w 1966127"/>
              <a:gd name="connsiteY4" fmla="*/ 7437 h 254553"/>
              <a:gd name="connsiteX5" fmla="*/ 1964419 w 1966127"/>
              <a:gd name="connsiteY5" fmla="*/ 98310 h 254553"/>
              <a:gd name="connsiteX6" fmla="*/ 1737239 w 1966127"/>
              <a:gd name="connsiteY6" fmla="*/ 35835 h 254553"/>
              <a:gd name="connsiteX7" fmla="*/ 1311277 w 1966127"/>
              <a:gd name="connsiteY7" fmla="*/ 81271 h 254553"/>
              <a:gd name="connsiteX8" fmla="*/ 1544136 w 1966127"/>
              <a:gd name="connsiteY8" fmla="*/ 81271 h 254553"/>
              <a:gd name="connsiteX9" fmla="*/ 112901 w 1966127"/>
              <a:gd name="connsiteY9" fmla="*/ 177823 h 2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6127" h="254553">
                <a:moveTo>
                  <a:pt x="112901" y="177823"/>
                </a:moveTo>
                <a:cubicBezTo>
                  <a:pt x="-103867" y="206220"/>
                  <a:pt x="20136" y="268695"/>
                  <a:pt x="243530" y="251656"/>
                </a:cubicBezTo>
                <a:cubicBezTo>
                  <a:pt x="466924" y="234617"/>
                  <a:pt x="1245962" y="115347"/>
                  <a:pt x="1453264" y="75591"/>
                </a:cubicBezTo>
                <a:cubicBezTo>
                  <a:pt x="1660566" y="35835"/>
                  <a:pt x="1425813" y="24476"/>
                  <a:pt x="1487341" y="13117"/>
                </a:cubicBezTo>
                <a:cubicBezTo>
                  <a:pt x="1548869" y="1758"/>
                  <a:pt x="1742919" y="-6762"/>
                  <a:pt x="1822432" y="7437"/>
                </a:cubicBezTo>
                <a:cubicBezTo>
                  <a:pt x="1901945" y="21636"/>
                  <a:pt x="1978618" y="93577"/>
                  <a:pt x="1964419" y="98310"/>
                </a:cubicBezTo>
                <a:cubicBezTo>
                  <a:pt x="1950220" y="103043"/>
                  <a:pt x="1846096" y="38675"/>
                  <a:pt x="1737239" y="35835"/>
                </a:cubicBezTo>
                <a:cubicBezTo>
                  <a:pt x="1628382" y="32995"/>
                  <a:pt x="1343461" y="73698"/>
                  <a:pt x="1311277" y="81271"/>
                </a:cubicBezTo>
                <a:cubicBezTo>
                  <a:pt x="1279093" y="88844"/>
                  <a:pt x="1747652" y="60446"/>
                  <a:pt x="1544136" y="81271"/>
                </a:cubicBezTo>
                <a:cubicBezTo>
                  <a:pt x="1340620" y="102096"/>
                  <a:pt x="329669" y="149426"/>
                  <a:pt x="112901" y="177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 444">
            <a:extLst>
              <a:ext uri="{FF2B5EF4-FFF2-40B4-BE49-F238E27FC236}">
                <a16:creationId xmlns:a16="http://schemas.microsoft.com/office/drawing/2014/main" id="{7FF7D8AC-EFEE-1279-1353-275C1A974C35}"/>
              </a:ext>
            </a:extLst>
          </p:cNvPr>
          <p:cNvSpPr/>
          <p:nvPr/>
        </p:nvSpPr>
        <p:spPr>
          <a:xfrm>
            <a:off x="3220895" y="686730"/>
            <a:ext cx="970898" cy="1704431"/>
          </a:xfrm>
          <a:custGeom>
            <a:avLst/>
            <a:gdLst>
              <a:gd name="connsiteX0" fmla="*/ 970578 w 970898"/>
              <a:gd name="connsiteY0" fmla="*/ 490 h 1704431"/>
              <a:gd name="connsiteX1" fmla="*/ 107294 w 970898"/>
              <a:gd name="connsiteY1" fmla="*/ 852415 h 1704431"/>
              <a:gd name="connsiteX2" fmla="*/ 56178 w 970898"/>
              <a:gd name="connsiteY2" fmla="*/ 1159109 h 1704431"/>
              <a:gd name="connsiteX3" fmla="*/ 50499 w 970898"/>
              <a:gd name="connsiteY3" fmla="*/ 1153429 h 1704431"/>
              <a:gd name="connsiteX4" fmla="*/ 61858 w 970898"/>
              <a:gd name="connsiteY4" fmla="*/ 1704341 h 1704431"/>
              <a:gd name="connsiteX5" fmla="*/ 39140 w 970898"/>
              <a:gd name="connsiteY5" fmla="*/ 1107993 h 1704431"/>
              <a:gd name="connsiteX6" fmla="*/ 22101 w 970898"/>
              <a:gd name="connsiteY6" fmla="*/ 772902 h 1704431"/>
              <a:gd name="connsiteX7" fmla="*/ 22101 w 970898"/>
              <a:gd name="connsiteY7" fmla="*/ 943287 h 1704431"/>
              <a:gd name="connsiteX8" fmla="*/ 311756 w 970898"/>
              <a:gd name="connsiteY8" fmla="*/ 613876 h 1704431"/>
              <a:gd name="connsiteX9" fmla="*/ 209525 w 970898"/>
              <a:gd name="connsiteY9" fmla="*/ 727466 h 1704431"/>
              <a:gd name="connsiteX10" fmla="*/ 970578 w 970898"/>
              <a:gd name="connsiteY10" fmla="*/ 490 h 170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0898" h="1704431">
                <a:moveTo>
                  <a:pt x="970578" y="490"/>
                </a:moveTo>
                <a:cubicBezTo>
                  <a:pt x="953540" y="21315"/>
                  <a:pt x="259694" y="659312"/>
                  <a:pt x="107294" y="852415"/>
                </a:cubicBezTo>
                <a:cubicBezTo>
                  <a:pt x="-45106" y="1045518"/>
                  <a:pt x="65644" y="1108940"/>
                  <a:pt x="56178" y="1159109"/>
                </a:cubicBezTo>
                <a:cubicBezTo>
                  <a:pt x="46712" y="1209278"/>
                  <a:pt x="49552" y="1062557"/>
                  <a:pt x="50499" y="1153429"/>
                </a:cubicBezTo>
                <a:cubicBezTo>
                  <a:pt x="51446" y="1244301"/>
                  <a:pt x="63751" y="1711914"/>
                  <a:pt x="61858" y="1704341"/>
                </a:cubicBezTo>
                <a:cubicBezTo>
                  <a:pt x="59965" y="1696768"/>
                  <a:pt x="45766" y="1263233"/>
                  <a:pt x="39140" y="1107993"/>
                </a:cubicBezTo>
                <a:cubicBezTo>
                  <a:pt x="32514" y="952753"/>
                  <a:pt x="24941" y="800353"/>
                  <a:pt x="22101" y="772902"/>
                </a:cubicBezTo>
                <a:cubicBezTo>
                  <a:pt x="19261" y="745451"/>
                  <a:pt x="-26175" y="969791"/>
                  <a:pt x="22101" y="943287"/>
                </a:cubicBezTo>
                <a:cubicBezTo>
                  <a:pt x="70377" y="916783"/>
                  <a:pt x="280519" y="649846"/>
                  <a:pt x="311756" y="613876"/>
                </a:cubicBezTo>
                <a:cubicBezTo>
                  <a:pt x="342993" y="577906"/>
                  <a:pt x="98775" y="825911"/>
                  <a:pt x="209525" y="727466"/>
                </a:cubicBezTo>
                <a:cubicBezTo>
                  <a:pt x="320275" y="629021"/>
                  <a:pt x="987616" y="-20335"/>
                  <a:pt x="970578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 445">
            <a:extLst>
              <a:ext uri="{FF2B5EF4-FFF2-40B4-BE49-F238E27FC236}">
                <a16:creationId xmlns:a16="http://schemas.microsoft.com/office/drawing/2014/main" id="{373957B1-C047-E1C4-1C23-7107AE33EDF4}"/>
              </a:ext>
            </a:extLst>
          </p:cNvPr>
          <p:cNvSpPr/>
          <p:nvPr/>
        </p:nvSpPr>
        <p:spPr>
          <a:xfrm>
            <a:off x="3611769" y="6724259"/>
            <a:ext cx="1006102" cy="1060840"/>
          </a:xfrm>
          <a:custGeom>
            <a:avLst/>
            <a:gdLst>
              <a:gd name="connsiteX0" fmla="*/ 761448 w 1006102"/>
              <a:gd name="connsiteY0" fmla="*/ 273 h 1060840"/>
              <a:gd name="connsiteX1" fmla="*/ 1005667 w 1006102"/>
              <a:gd name="connsiteY1" fmla="*/ 341043 h 1060840"/>
              <a:gd name="connsiteX2" fmla="*/ 687615 w 1006102"/>
              <a:gd name="connsiteY2" fmla="*/ 369440 h 1060840"/>
              <a:gd name="connsiteX3" fmla="*/ 818243 w 1006102"/>
              <a:gd name="connsiteY3" fmla="*/ 431915 h 1060840"/>
              <a:gd name="connsiteX4" fmla="*/ 324127 w 1006102"/>
              <a:gd name="connsiteY4" fmla="*/ 596621 h 1060840"/>
              <a:gd name="connsiteX5" fmla="*/ 34472 w 1006102"/>
              <a:gd name="connsiteY5" fmla="*/ 1022583 h 1060840"/>
              <a:gd name="connsiteX6" fmla="*/ 6074 w 1006102"/>
              <a:gd name="connsiteY6" fmla="*/ 1028263 h 1060840"/>
              <a:gd name="connsiteX7" fmla="*/ 40151 w 1006102"/>
              <a:gd name="connsiteY7" fmla="*/ 914673 h 1060840"/>
              <a:gd name="connsiteX8" fmla="*/ 216216 w 1006102"/>
              <a:gd name="connsiteY8" fmla="*/ 590941 h 1060840"/>
              <a:gd name="connsiteX9" fmla="*/ 278691 w 1006102"/>
              <a:gd name="connsiteY9" fmla="*/ 732929 h 1060840"/>
              <a:gd name="connsiteX10" fmla="*/ 676256 w 1006102"/>
              <a:gd name="connsiteY10" fmla="*/ 517107 h 1060840"/>
              <a:gd name="connsiteX11" fmla="*/ 522909 w 1006102"/>
              <a:gd name="connsiteY11" fmla="*/ 528466 h 1060840"/>
              <a:gd name="connsiteX12" fmla="*/ 982949 w 1006102"/>
              <a:gd name="connsiteY12" fmla="*/ 403517 h 1060840"/>
              <a:gd name="connsiteX13" fmla="*/ 761448 w 1006102"/>
              <a:gd name="connsiteY13" fmla="*/ 273 h 106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6102" h="1060840">
                <a:moveTo>
                  <a:pt x="761448" y="273"/>
                </a:moveTo>
                <a:cubicBezTo>
                  <a:pt x="765234" y="-10139"/>
                  <a:pt x="1017972" y="279515"/>
                  <a:pt x="1005667" y="341043"/>
                </a:cubicBezTo>
                <a:cubicBezTo>
                  <a:pt x="993362" y="402571"/>
                  <a:pt x="718852" y="354295"/>
                  <a:pt x="687615" y="369440"/>
                </a:cubicBezTo>
                <a:cubicBezTo>
                  <a:pt x="656378" y="384585"/>
                  <a:pt x="878824" y="394052"/>
                  <a:pt x="818243" y="431915"/>
                </a:cubicBezTo>
                <a:cubicBezTo>
                  <a:pt x="757662" y="469779"/>
                  <a:pt x="454755" y="498176"/>
                  <a:pt x="324127" y="596621"/>
                </a:cubicBezTo>
                <a:cubicBezTo>
                  <a:pt x="193499" y="695066"/>
                  <a:pt x="87481" y="950643"/>
                  <a:pt x="34472" y="1022583"/>
                </a:cubicBezTo>
                <a:cubicBezTo>
                  <a:pt x="-18537" y="1094523"/>
                  <a:pt x="5128" y="1046248"/>
                  <a:pt x="6074" y="1028263"/>
                </a:cubicBezTo>
                <a:cubicBezTo>
                  <a:pt x="7020" y="1010278"/>
                  <a:pt x="5127" y="987560"/>
                  <a:pt x="40151" y="914673"/>
                </a:cubicBezTo>
                <a:cubicBezTo>
                  <a:pt x="75175" y="841786"/>
                  <a:pt x="176459" y="621232"/>
                  <a:pt x="216216" y="590941"/>
                </a:cubicBezTo>
                <a:cubicBezTo>
                  <a:pt x="255973" y="560650"/>
                  <a:pt x="202018" y="745235"/>
                  <a:pt x="278691" y="732929"/>
                </a:cubicBezTo>
                <a:cubicBezTo>
                  <a:pt x="355364" y="720623"/>
                  <a:pt x="635553" y="551184"/>
                  <a:pt x="676256" y="517107"/>
                </a:cubicBezTo>
                <a:cubicBezTo>
                  <a:pt x="716959" y="483030"/>
                  <a:pt x="471794" y="547398"/>
                  <a:pt x="522909" y="528466"/>
                </a:cubicBezTo>
                <a:cubicBezTo>
                  <a:pt x="574024" y="509534"/>
                  <a:pt x="945086" y="487763"/>
                  <a:pt x="982949" y="403517"/>
                </a:cubicBezTo>
                <a:cubicBezTo>
                  <a:pt x="1020812" y="319271"/>
                  <a:pt x="757662" y="10685"/>
                  <a:pt x="761448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 446">
            <a:extLst>
              <a:ext uri="{FF2B5EF4-FFF2-40B4-BE49-F238E27FC236}">
                <a16:creationId xmlns:a16="http://schemas.microsoft.com/office/drawing/2014/main" id="{33AFCD9D-6C69-6F2C-CDB1-7B8B8E177AE2}"/>
              </a:ext>
            </a:extLst>
          </p:cNvPr>
          <p:cNvSpPr/>
          <p:nvPr/>
        </p:nvSpPr>
        <p:spPr>
          <a:xfrm>
            <a:off x="3123577" y="7570460"/>
            <a:ext cx="537206" cy="517530"/>
          </a:xfrm>
          <a:custGeom>
            <a:avLst/>
            <a:gdLst>
              <a:gd name="connsiteX0" fmla="*/ 153496 w 537206"/>
              <a:gd name="connsiteY0" fmla="*/ 318 h 517530"/>
              <a:gd name="connsiteX1" fmla="*/ 534023 w 537206"/>
              <a:gd name="connsiteY1" fmla="*/ 233177 h 517530"/>
              <a:gd name="connsiteX2" fmla="*/ 335240 w 537206"/>
              <a:gd name="connsiteY2" fmla="*/ 460357 h 517530"/>
              <a:gd name="connsiteX3" fmla="*/ 329561 w 537206"/>
              <a:gd name="connsiteY3" fmla="*/ 431960 h 517530"/>
              <a:gd name="connsiteX4" fmla="*/ 150 w 537206"/>
              <a:gd name="connsiteY4" fmla="*/ 517152 h 517530"/>
              <a:gd name="connsiteX5" fmla="*/ 374997 w 537206"/>
              <a:gd name="connsiteY5" fmla="*/ 392203 h 517530"/>
              <a:gd name="connsiteX6" fmla="*/ 471548 w 537206"/>
              <a:gd name="connsiteY6" fmla="*/ 284293 h 517530"/>
              <a:gd name="connsiteX7" fmla="*/ 153496 w 537206"/>
              <a:gd name="connsiteY7" fmla="*/ 318 h 51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206" h="517530">
                <a:moveTo>
                  <a:pt x="153496" y="318"/>
                </a:moveTo>
                <a:cubicBezTo>
                  <a:pt x="163908" y="-8201"/>
                  <a:pt x="503732" y="156504"/>
                  <a:pt x="534023" y="233177"/>
                </a:cubicBezTo>
                <a:cubicBezTo>
                  <a:pt x="564314" y="309850"/>
                  <a:pt x="369317" y="427227"/>
                  <a:pt x="335240" y="460357"/>
                </a:cubicBezTo>
                <a:cubicBezTo>
                  <a:pt x="301163" y="493487"/>
                  <a:pt x="385409" y="422494"/>
                  <a:pt x="329561" y="431960"/>
                </a:cubicBezTo>
                <a:cubicBezTo>
                  <a:pt x="273713" y="441426"/>
                  <a:pt x="-7423" y="523778"/>
                  <a:pt x="150" y="517152"/>
                </a:cubicBezTo>
                <a:cubicBezTo>
                  <a:pt x="7723" y="510526"/>
                  <a:pt x="296431" y="431013"/>
                  <a:pt x="374997" y="392203"/>
                </a:cubicBezTo>
                <a:cubicBezTo>
                  <a:pt x="453563" y="353393"/>
                  <a:pt x="507518" y="350554"/>
                  <a:pt x="471548" y="284293"/>
                </a:cubicBezTo>
                <a:cubicBezTo>
                  <a:pt x="435578" y="218032"/>
                  <a:pt x="143084" y="8837"/>
                  <a:pt x="153496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51991177-B065-59E2-7722-ED3B0B8333F8}"/>
              </a:ext>
            </a:extLst>
          </p:cNvPr>
          <p:cNvSpPr/>
          <p:nvPr/>
        </p:nvSpPr>
        <p:spPr>
          <a:xfrm>
            <a:off x="3333008" y="7030971"/>
            <a:ext cx="1251073" cy="489483"/>
          </a:xfrm>
          <a:custGeom>
            <a:avLst/>
            <a:gdLst>
              <a:gd name="connsiteX0" fmla="*/ 1250351 w 1251073"/>
              <a:gd name="connsiteY0" fmla="*/ 254 h 489483"/>
              <a:gd name="connsiteX1" fmla="*/ 477939 w 1251073"/>
              <a:gd name="connsiteY1" fmla="*/ 238793 h 489483"/>
              <a:gd name="connsiteX2" fmla="*/ 631285 w 1251073"/>
              <a:gd name="connsiteY2" fmla="*/ 250152 h 489483"/>
              <a:gd name="connsiteX3" fmla="*/ 860 w 1251073"/>
              <a:gd name="connsiteY3" fmla="*/ 488691 h 489483"/>
              <a:gd name="connsiteX4" fmla="*/ 500657 w 1251073"/>
              <a:gd name="connsiteY4" fmla="*/ 323986 h 489483"/>
              <a:gd name="connsiteX5" fmla="*/ 744875 w 1251073"/>
              <a:gd name="connsiteY5" fmla="*/ 233113 h 489483"/>
              <a:gd name="connsiteX6" fmla="*/ 619926 w 1251073"/>
              <a:gd name="connsiteY6" fmla="*/ 193357 h 489483"/>
              <a:gd name="connsiteX7" fmla="*/ 1250351 w 1251073"/>
              <a:gd name="connsiteY7" fmla="*/ 254 h 48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1073" h="489483">
                <a:moveTo>
                  <a:pt x="1250351" y="254"/>
                </a:moveTo>
                <a:cubicBezTo>
                  <a:pt x="1226686" y="7827"/>
                  <a:pt x="581117" y="197143"/>
                  <a:pt x="477939" y="238793"/>
                </a:cubicBezTo>
                <a:cubicBezTo>
                  <a:pt x="374761" y="280443"/>
                  <a:pt x="710798" y="208502"/>
                  <a:pt x="631285" y="250152"/>
                </a:cubicBezTo>
                <a:cubicBezTo>
                  <a:pt x="551772" y="291802"/>
                  <a:pt x="22631" y="476385"/>
                  <a:pt x="860" y="488691"/>
                </a:cubicBezTo>
                <a:cubicBezTo>
                  <a:pt x="-20911" y="500997"/>
                  <a:pt x="376655" y="366582"/>
                  <a:pt x="500657" y="323986"/>
                </a:cubicBezTo>
                <a:cubicBezTo>
                  <a:pt x="624659" y="281390"/>
                  <a:pt x="724997" y="254885"/>
                  <a:pt x="744875" y="233113"/>
                </a:cubicBezTo>
                <a:cubicBezTo>
                  <a:pt x="764753" y="211342"/>
                  <a:pt x="530947" y="230274"/>
                  <a:pt x="619926" y="193357"/>
                </a:cubicBezTo>
                <a:cubicBezTo>
                  <a:pt x="708905" y="156440"/>
                  <a:pt x="1274016" y="-7319"/>
                  <a:pt x="1250351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9189DEA0-019D-BE59-33E2-EA9975855A92}"/>
              </a:ext>
            </a:extLst>
          </p:cNvPr>
          <p:cNvSpPr/>
          <p:nvPr/>
        </p:nvSpPr>
        <p:spPr>
          <a:xfrm>
            <a:off x="3005442" y="7001682"/>
            <a:ext cx="1701164" cy="1737566"/>
          </a:xfrm>
          <a:custGeom>
            <a:avLst/>
            <a:gdLst>
              <a:gd name="connsiteX0" fmla="*/ 1697187 w 1701164"/>
              <a:gd name="connsiteY0" fmla="*/ 1145 h 1737566"/>
              <a:gd name="connsiteX1" fmla="*/ 1458647 w 1701164"/>
              <a:gd name="connsiteY1" fmla="*/ 268082 h 1737566"/>
              <a:gd name="connsiteX2" fmla="*/ 1367775 w 1701164"/>
              <a:gd name="connsiteY2" fmla="*/ 279441 h 1737566"/>
              <a:gd name="connsiteX3" fmla="*/ 1333698 w 1701164"/>
              <a:gd name="connsiteY3" fmla="*/ 410070 h 1737566"/>
              <a:gd name="connsiteX4" fmla="*/ 1009967 w 1701164"/>
              <a:gd name="connsiteY4" fmla="*/ 546378 h 1737566"/>
              <a:gd name="connsiteX5" fmla="*/ 1146275 w 1701164"/>
              <a:gd name="connsiteY5" fmla="*/ 569096 h 1737566"/>
              <a:gd name="connsiteX6" fmla="*/ 958851 w 1701164"/>
              <a:gd name="connsiteY6" fmla="*/ 796276 h 1737566"/>
              <a:gd name="connsiteX7" fmla="*/ 714633 w 1701164"/>
              <a:gd name="connsiteY7" fmla="*/ 1159764 h 1737566"/>
              <a:gd name="connsiteX8" fmla="*/ 794146 w 1701164"/>
              <a:gd name="connsiteY8" fmla="*/ 1171123 h 1737566"/>
              <a:gd name="connsiteX9" fmla="*/ 10374 w 1701164"/>
              <a:gd name="connsiteY9" fmla="*/ 1733394 h 1737566"/>
              <a:gd name="connsiteX10" fmla="*/ 385221 w 1701164"/>
              <a:gd name="connsiteY10" fmla="*/ 1392624 h 1737566"/>
              <a:gd name="connsiteX11" fmla="*/ 964531 w 1701164"/>
              <a:gd name="connsiteY11" fmla="*/ 762199 h 1737566"/>
              <a:gd name="connsiteX12" fmla="*/ 1072441 w 1701164"/>
              <a:gd name="connsiteY12" fmla="*/ 625891 h 1737566"/>
              <a:gd name="connsiteX13" fmla="*/ 1350737 w 1701164"/>
              <a:gd name="connsiteY13" fmla="*/ 404390 h 1737566"/>
              <a:gd name="connsiteX14" fmla="*/ 1242826 w 1701164"/>
              <a:gd name="connsiteY14" fmla="*/ 347595 h 1737566"/>
              <a:gd name="connsiteX15" fmla="*/ 1583597 w 1701164"/>
              <a:gd name="connsiteY15" fmla="*/ 177210 h 1737566"/>
              <a:gd name="connsiteX16" fmla="*/ 1697187 w 1701164"/>
              <a:gd name="connsiteY16" fmla="*/ 1145 h 17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1164" h="1737566">
                <a:moveTo>
                  <a:pt x="1697187" y="1145"/>
                </a:moveTo>
                <a:cubicBezTo>
                  <a:pt x="1676362" y="16290"/>
                  <a:pt x="1513549" y="221699"/>
                  <a:pt x="1458647" y="268082"/>
                </a:cubicBezTo>
                <a:cubicBezTo>
                  <a:pt x="1403745" y="314465"/>
                  <a:pt x="1388600" y="255776"/>
                  <a:pt x="1367775" y="279441"/>
                </a:cubicBezTo>
                <a:cubicBezTo>
                  <a:pt x="1346950" y="303106"/>
                  <a:pt x="1393333" y="365581"/>
                  <a:pt x="1333698" y="410070"/>
                </a:cubicBezTo>
                <a:cubicBezTo>
                  <a:pt x="1274063" y="454559"/>
                  <a:pt x="1041204" y="519874"/>
                  <a:pt x="1009967" y="546378"/>
                </a:cubicBezTo>
                <a:cubicBezTo>
                  <a:pt x="978730" y="572882"/>
                  <a:pt x="1154794" y="527446"/>
                  <a:pt x="1146275" y="569096"/>
                </a:cubicBezTo>
                <a:cubicBezTo>
                  <a:pt x="1137756" y="610746"/>
                  <a:pt x="1030791" y="697831"/>
                  <a:pt x="958851" y="796276"/>
                </a:cubicBezTo>
                <a:cubicBezTo>
                  <a:pt x="886911" y="894721"/>
                  <a:pt x="742084" y="1097290"/>
                  <a:pt x="714633" y="1159764"/>
                </a:cubicBezTo>
                <a:cubicBezTo>
                  <a:pt x="687182" y="1222238"/>
                  <a:pt x="911522" y="1075518"/>
                  <a:pt x="794146" y="1171123"/>
                </a:cubicBezTo>
                <a:cubicBezTo>
                  <a:pt x="676770" y="1266728"/>
                  <a:pt x="78528" y="1696477"/>
                  <a:pt x="10374" y="1733394"/>
                </a:cubicBezTo>
                <a:cubicBezTo>
                  <a:pt x="-57780" y="1770311"/>
                  <a:pt x="226195" y="1554490"/>
                  <a:pt x="385221" y="1392624"/>
                </a:cubicBezTo>
                <a:cubicBezTo>
                  <a:pt x="544247" y="1230758"/>
                  <a:pt x="849994" y="889988"/>
                  <a:pt x="964531" y="762199"/>
                </a:cubicBezTo>
                <a:cubicBezTo>
                  <a:pt x="1079068" y="634410"/>
                  <a:pt x="1008073" y="685526"/>
                  <a:pt x="1072441" y="625891"/>
                </a:cubicBezTo>
                <a:cubicBezTo>
                  <a:pt x="1136809" y="566256"/>
                  <a:pt x="1322339" y="450773"/>
                  <a:pt x="1350737" y="404390"/>
                </a:cubicBezTo>
                <a:cubicBezTo>
                  <a:pt x="1379134" y="358007"/>
                  <a:pt x="1204016" y="385458"/>
                  <a:pt x="1242826" y="347595"/>
                </a:cubicBezTo>
                <a:cubicBezTo>
                  <a:pt x="1281636" y="309732"/>
                  <a:pt x="1513550" y="229272"/>
                  <a:pt x="1583597" y="177210"/>
                </a:cubicBezTo>
                <a:cubicBezTo>
                  <a:pt x="1653644" y="125148"/>
                  <a:pt x="1718012" y="-14000"/>
                  <a:pt x="1697187" y="1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ED7C72D5-7E1D-1A99-097D-EDB9EB539BF4}"/>
              </a:ext>
            </a:extLst>
          </p:cNvPr>
          <p:cNvSpPr/>
          <p:nvPr/>
        </p:nvSpPr>
        <p:spPr>
          <a:xfrm>
            <a:off x="1576144" y="8254720"/>
            <a:ext cx="1523466" cy="116879"/>
          </a:xfrm>
          <a:custGeom>
            <a:avLst/>
            <a:gdLst>
              <a:gd name="connsiteX0" fmla="*/ 2758 w 1523466"/>
              <a:gd name="connsiteY0" fmla="*/ 116868 h 116879"/>
              <a:gd name="connsiteX1" fmla="*/ 866042 w 1523466"/>
              <a:gd name="connsiteY1" fmla="*/ 43034 h 116879"/>
              <a:gd name="connsiteX2" fmla="*/ 939876 w 1523466"/>
              <a:gd name="connsiteY2" fmla="*/ 20316 h 116879"/>
              <a:gd name="connsiteX3" fmla="*/ 1519185 w 1523466"/>
              <a:gd name="connsiteY3" fmla="*/ 3278 h 116879"/>
              <a:gd name="connsiteX4" fmla="*/ 1172736 w 1523466"/>
              <a:gd name="connsiteY4" fmla="*/ 3278 h 116879"/>
              <a:gd name="connsiteX5" fmla="*/ 610465 w 1523466"/>
              <a:gd name="connsiteY5" fmla="*/ 37355 h 116879"/>
              <a:gd name="connsiteX6" fmla="*/ 2758 w 1523466"/>
              <a:gd name="connsiteY6" fmla="*/ 116868 h 11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466" h="116879">
                <a:moveTo>
                  <a:pt x="2758" y="116868"/>
                </a:moveTo>
                <a:cubicBezTo>
                  <a:pt x="45354" y="117814"/>
                  <a:pt x="709856" y="59126"/>
                  <a:pt x="866042" y="43034"/>
                </a:cubicBezTo>
                <a:cubicBezTo>
                  <a:pt x="1022228" y="26942"/>
                  <a:pt x="831019" y="26942"/>
                  <a:pt x="939876" y="20316"/>
                </a:cubicBezTo>
                <a:cubicBezTo>
                  <a:pt x="1048733" y="13690"/>
                  <a:pt x="1480375" y="6118"/>
                  <a:pt x="1519185" y="3278"/>
                </a:cubicBezTo>
                <a:cubicBezTo>
                  <a:pt x="1557995" y="438"/>
                  <a:pt x="1324189" y="-2401"/>
                  <a:pt x="1172736" y="3278"/>
                </a:cubicBezTo>
                <a:cubicBezTo>
                  <a:pt x="1021283" y="8957"/>
                  <a:pt x="798835" y="22210"/>
                  <a:pt x="610465" y="37355"/>
                </a:cubicBezTo>
                <a:cubicBezTo>
                  <a:pt x="422095" y="52500"/>
                  <a:pt x="-39838" y="115922"/>
                  <a:pt x="2758" y="116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1851595C-AED8-F56B-C838-7342B0520878}"/>
              </a:ext>
            </a:extLst>
          </p:cNvPr>
          <p:cNvSpPr/>
          <p:nvPr/>
        </p:nvSpPr>
        <p:spPr>
          <a:xfrm>
            <a:off x="1448055" y="8200727"/>
            <a:ext cx="1641928" cy="154584"/>
          </a:xfrm>
          <a:custGeom>
            <a:avLst/>
            <a:gdLst>
              <a:gd name="connsiteX0" fmla="*/ 218 w 1641928"/>
              <a:gd name="connsiteY0" fmla="*/ 153822 h 154584"/>
              <a:gd name="connsiteX1" fmla="*/ 829426 w 1641928"/>
              <a:gd name="connsiteY1" fmla="*/ 62950 h 154584"/>
              <a:gd name="connsiteX2" fmla="*/ 960054 w 1641928"/>
              <a:gd name="connsiteY2" fmla="*/ 40232 h 154584"/>
              <a:gd name="connsiteX3" fmla="*/ 903259 w 1641928"/>
              <a:gd name="connsiteY3" fmla="*/ 23193 h 154584"/>
              <a:gd name="connsiteX4" fmla="*/ 1641595 w 1641928"/>
              <a:gd name="connsiteY4" fmla="*/ 475 h 154584"/>
              <a:gd name="connsiteX5" fmla="*/ 801028 w 1641928"/>
              <a:gd name="connsiteY5" fmla="*/ 45912 h 154584"/>
              <a:gd name="connsiteX6" fmla="*/ 454579 w 1641928"/>
              <a:gd name="connsiteY6" fmla="*/ 51591 h 154584"/>
              <a:gd name="connsiteX7" fmla="*/ 914618 w 1641928"/>
              <a:gd name="connsiteY7" fmla="*/ 6155 h 154584"/>
              <a:gd name="connsiteX8" fmla="*/ 218 w 1641928"/>
              <a:gd name="connsiteY8" fmla="*/ 153822 h 15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1928" h="154584">
                <a:moveTo>
                  <a:pt x="218" y="153822"/>
                </a:moveTo>
                <a:cubicBezTo>
                  <a:pt x="-13981" y="163288"/>
                  <a:pt x="669453" y="81882"/>
                  <a:pt x="829426" y="62950"/>
                </a:cubicBezTo>
                <a:cubicBezTo>
                  <a:pt x="989399" y="44018"/>
                  <a:pt x="947749" y="46858"/>
                  <a:pt x="960054" y="40232"/>
                </a:cubicBezTo>
                <a:cubicBezTo>
                  <a:pt x="972360" y="33606"/>
                  <a:pt x="789669" y="29819"/>
                  <a:pt x="903259" y="23193"/>
                </a:cubicBezTo>
                <a:cubicBezTo>
                  <a:pt x="1016849" y="16567"/>
                  <a:pt x="1658633" y="-3311"/>
                  <a:pt x="1641595" y="475"/>
                </a:cubicBezTo>
                <a:cubicBezTo>
                  <a:pt x="1624557" y="4261"/>
                  <a:pt x="998864" y="37393"/>
                  <a:pt x="801028" y="45912"/>
                </a:cubicBezTo>
                <a:cubicBezTo>
                  <a:pt x="603192" y="54431"/>
                  <a:pt x="435647" y="58217"/>
                  <a:pt x="454579" y="51591"/>
                </a:cubicBezTo>
                <a:cubicBezTo>
                  <a:pt x="473511" y="44965"/>
                  <a:pt x="984665" y="-8044"/>
                  <a:pt x="914618" y="6155"/>
                </a:cubicBezTo>
                <a:cubicBezTo>
                  <a:pt x="844571" y="20354"/>
                  <a:pt x="14417" y="144356"/>
                  <a:pt x="218" y="153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89CBE7DA-A02E-DF03-2B44-DF96EEB94F90}"/>
              </a:ext>
            </a:extLst>
          </p:cNvPr>
          <p:cNvSpPr/>
          <p:nvPr/>
        </p:nvSpPr>
        <p:spPr>
          <a:xfrm>
            <a:off x="4740651" y="6928823"/>
            <a:ext cx="225416" cy="2573311"/>
          </a:xfrm>
          <a:custGeom>
            <a:avLst/>
            <a:gdLst>
              <a:gd name="connsiteX0" fmla="*/ 132363 w 225416"/>
              <a:gd name="connsiteY0" fmla="*/ 171 h 2573311"/>
              <a:gd name="connsiteX1" fmla="*/ 1734 w 225416"/>
              <a:gd name="connsiteY1" fmla="*/ 1113353 h 2573311"/>
              <a:gd name="connsiteX2" fmla="*/ 58529 w 225416"/>
              <a:gd name="connsiteY2" fmla="*/ 1045199 h 2573311"/>
              <a:gd name="connsiteX3" fmla="*/ 75568 w 225416"/>
              <a:gd name="connsiteY3" fmla="*/ 1749458 h 2573311"/>
              <a:gd name="connsiteX4" fmla="*/ 223235 w 225416"/>
              <a:gd name="connsiteY4" fmla="*/ 2572986 h 2573311"/>
              <a:gd name="connsiteX5" fmla="*/ 155081 w 225416"/>
              <a:gd name="connsiteY5" fmla="*/ 1652906 h 2573311"/>
              <a:gd name="connsiteX6" fmla="*/ 35811 w 225416"/>
              <a:gd name="connsiteY6" fmla="*/ 1067917 h 2573311"/>
              <a:gd name="connsiteX7" fmla="*/ 75568 w 225416"/>
              <a:gd name="connsiteY7" fmla="*/ 1028161 h 2573311"/>
              <a:gd name="connsiteX8" fmla="*/ 132363 w 225416"/>
              <a:gd name="connsiteY8" fmla="*/ 171 h 257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416" h="2573311">
                <a:moveTo>
                  <a:pt x="132363" y="171"/>
                </a:moveTo>
                <a:cubicBezTo>
                  <a:pt x="120057" y="14370"/>
                  <a:pt x="14040" y="939182"/>
                  <a:pt x="1734" y="1113353"/>
                </a:cubicBezTo>
                <a:cubicBezTo>
                  <a:pt x="-10572" y="1287524"/>
                  <a:pt x="46223" y="939182"/>
                  <a:pt x="58529" y="1045199"/>
                </a:cubicBezTo>
                <a:cubicBezTo>
                  <a:pt x="70835" y="1151217"/>
                  <a:pt x="48117" y="1494827"/>
                  <a:pt x="75568" y="1749458"/>
                </a:cubicBezTo>
                <a:cubicBezTo>
                  <a:pt x="103019" y="2004089"/>
                  <a:pt x="209983" y="2589078"/>
                  <a:pt x="223235" y="2572986"/>
                </a:cubicBezTo>
                <a:cubicBezTo>
                  <a:pt x="236487" y="2556894"/>
                  <a:pt x="186318" y="1903751"/>
                  <a:pt x="155081" y="1652906"/>
                </a:cubicBezTo>
                <a:cubicBezTo>
                  <a:pt x="123844" y="1402061"/>
                  <a:pt x="49063" y="1172041"/>
                  <a:pt x="35811" y="1067917"/>
                </a:cubicBezTo>
                <a:cubicBezTo>
                  <a:pt x="22559" y="963793"/>
                  <a:pt x="59476" y="1198546"/>
                  <a:pt x="75568" y="1028161"/>
                </a:cubicBezTo>
                <a:cubicBezTo>
                  <a:pt x="91660" y="857776"/>
                  <a:pt x="144669" y="-14028"/>
                  <a:pt x="132363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>
            <a:extLst>
              <a:ext uri="{FF2B5EF4-FFF2-40B4-BE49-F238E27FC236}">
                <a16:creationId xmlns:a16="http://schemas.microsoft.com/office/drawing/2014/main" id="{7C635D97-0F6A-D89E-32CD-F503A59C959A}"/>
              </a:ext>
            </a:extLst>
          </p:cNvPr>
          <p:cNvSpPr/>
          <p:nvPr/>
        </p:nvSpPr>
        <p:spPr>
          <a:xfrm>
            <a:off x="4372705" y="7175643"/>
            <a:ext cx="352513" cy="668563"/>
          </a:xfrm>
          <a:custGeom>
            <a:avLst/>
            <a:gdLst>
              <a:gd name="connsiteX0" fmla="*/ 28910 w 352513"/>
              <a:gd name="connsiteY0" fmla="*/ 25967 h 668563"/>
              <a:gd name="connsiteX1" fmla="*/ 324244 w 352513"/>
              <a:gd name="connsiteY1" fmla="*/ 605276 h 668563"/>
              <a:gd name="connsiteX2" fmla="*/ 341283 w 352513"/>
              <a:gd name="connsiteY2" fmla="*/ 645033 h 668563"/>
              <a:gd name="connsiteX3" fmla="*/ 329924 w 352513"/>
              <a:gd name="connsiteY3" fmla="*/ 531443 h 668563"/>
              <a:gd name="connsiteX4" fmla="*/ 312885 w 352513"/>
              <a:gd name="connsiteY4" fmla="*/ 366737 h 668563"/>
              <a:gd name="connsiteX5" fmla="*/ 335603 w 352513"/>
              <a:gd name="connsiteY5" fmla="*/ 571199 h 668563"/>
              <a:gd name="connsiteX6" fmla="*/ 278808 w 352513"/>
              <a:gd name="connsiteY6" fmla="*/ 429212 h 668563"/>
              <a:gd name="connsiteX7" fmla="*/ 51628 w 352513"/>
              <a:gd name="connsiteY7" fmla="*/ 77082 h 668563"/>
              <a:gd name="connsiteX8" fmla="*/ 17551 w 352513"/>
              <a:gd name="connsiteY8" fmla="*/ 99800 h 668563"/>
              <a:gd name="connsiteX9" fmla="*/ 28910 w 352513"/>
              <a:gd name="connsiteY9" fmla="*/ 25967 h 66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513" h="668563">
                <a:moveTo>
                  <a:pt x="28910" y="25967"/>
                </a:moveTo>
                <a:cubicBezTo>
                  <a:pt x="80025" y="110213"/>
                  <a:pt x="272182" y="502098"/>
                  <a:pt x="324244" y="605276"/>
                </a:cubicBezTo>
                <a:cubicBezTo>
                  <a:pt x="376306" y="708454"/>
                  <a:pt x="340336" y="657339"/>
                  <a:pt x="341283" y="645033"/>
                </a:cubicBezTo>
                <a:cubicBezTo>
                  <a:pt x="342230" y="632727"/>
                  <a:pt x="334657" y="577826"/>
                  <a:pt x="329924" y="531443"/>
                </a:cubicBezTo>
                <a:cubicBezTo>
                  <a:pt x="325191" y="485060"/>
                  <a:pt x="311939" y="360111"/>
                  <a:pt x="312885" y="366737"/>
                </a:cubicBezTo>
                <a:cubicBezTo>
                  <a:pt x="313831" y="373363"/>
                  <a:pt x="341282" y="560787"/>
                  <a:pt x="335603" y="571199"/>
                </a:cubicBezTo>
                <a:cubicBezTo>
                  <a:pt x="329924" y="581611"/>
                  <a:pt x="326137" y="511565"/>
                  <a:pt x="278808" y="429212"/>
                </a:cubicBezTo>
                <a:cubicBezTo>
                  <a:pt x="231479" y="346859"/>
                  <a:pt x="95171" y="131984"/>
                  <a:pt x="51628" y="77082"/>
                </a:cubicBezTo>
                <a:cubicBezTo>
                  <a:pt x="8085" y="22180"/>
                  <a:pt x="27017" y="111159"/>
                  <a:pt x="17551" y="99800"/>
                </a:cubicBezTo>
                <a:cubicBezTo>
                  <a:pt x="8085" y="88441"/>
                  <a:pt x="-22205" y="-58279"/>
                  <a:pt x="28910" y="25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2773075F-9392-5040-8889-CAC2D91EE524}"/>
              </a:ext>
            </a:extLst>
          </p:cNvPr>
          <p:cNvSpPr/>
          <p:nvPr/>
        </p:nvSpPr>
        <p:spPr>
          <a:xfrm>
            <a:off x="2038898" y="6326562"/>
            <a:ext cx="722128" cy="1454376"/>
          </a:xfrm>
          <a:custGeom>
            <a:avLst/>
            <a:gdLst>
              <a:gd name="connsiteX0" fmla="*/ 721341 w 722128"/>
              <a:gd name="connsiteY0" fmla="*/ 404 h 1454376"/>
              <a:gd name="connsiteX1" fmla="*/ 284019 w 722128"/>
              <a:gd name="connsiteY1" fmla="*/ 443406 h 1454376"/>
              <a:gd name="connsiteX2" fmla="*/ 448724 w 722128"/>
              <a:gd name="connsiteY2" fmla="*/ 358213 h 1454376"/>
              <a:gd name="connsiteX3" fmla="*/ 266980 w 722128"/>
              <a:gd name="connsiteY3" fmla="*/ 556996 h 1454376"/>
              <a:gd name="connsiteX4" fmla="*/ 244262 w 722128"/>
              <a:gd name="connsiteY4" fmla="*/ 539957 h 1454376"/>
              <a:gd name="connsiteX5" fmla="*/ 153390 w 722128"/>
              <a:gd name="connsiteY5" fmla="*/ 613791 h 1454376"/>
              <a:gd name="connsiteX6" fmla="*/ 176108 w 722128"/>
              <a:gd name="connsiteY6" fmla="*/ 625150 h 1454376"/>
              <a:gd name="connsiteX7" fmla="*/ 102275 w 722128"/>
              <a:gd name="connsiteY7" fmla="*/ 1079510 h 1454376"/>
              <a:gd name="connsiteX8" fmla="*/ 73877 w 722128"/>
              <a:gd name="connsiteY8" fmla="*/ 999997 h 1454376"/>
              <a:gd name="connsiteX9" fmla="*/ 44 w 722128"/>
              <a:gd name="connsiteY9" fmla="*/ 1454357 h 1454376"/>
              <a:gd name="connsiteX10" fmla="*/ 85236 w 722128"/>
              <a:gd name="connsiteY10" fmla="*/ 1017036 h 1454376"/>
              <a:gd name="connsiteX11" fmla="*/ 249942 w 722128"/>
              <a:gd name="connsiteY11" fmla="*/ 619470 h 1454376"/>
              <a:gd name="connsiteX12" fmla="*/ 181788 w 722128"/>
              <a:gd name="connsiteY12" fmla="*/ 755778 h 1454376"/>
              <a:gd name="connsiteX13" fmla="*/ 386250 w 722128"/>
              <a:gd name="connsiteY13" fmla="*/ 397970 h 1454376"/>
              <a:gd name="connsiteX14" fmla="*/ 391929 w 722128"/>
              <a:gd name="connsiteY14" fmla="*/ 363893 h 1454376"/>
              <a:gd name="connsiteX15" fmla="*/ 721341 w 722128"/>
              <a:gd name="connsiteY15" fmla="*/ 404 h 145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2128" h="1454376">
                <a:moveTo>
                  <a:pt x="721341" y="404"/>
                </a:moveTo>
                <a:cubicBezTo>
                  <a:pt x="703356" y="13656"/>
                  <a:pt x="329455" y="383771"/>
                  <a:pt x="284019" y="443406"/>
                </a:cubicBezTo>
                <a:cubicBezTo>
                  <a:pt x="238583" y="503041"/>
                  <a:pt x="451564" y="339281"/>
                  <a:pt x="448724" y="358213"/>
                </a:cubicBezTo>
                <a:cubicBezTo>
                  <a:pt x="445884" y="377145"/>
                  <a:pt x="301057" y="526705"/>
                  <a:pt x="266980" y="556996"/>
                </a:cubicBezTo>
                <a:cubicBezTo>
                  <a:pt x="232903" y="587287"/>
                  <a:pt x="263194" y="530491"/>
                  <a:pt x="244262" y="539957"/>
                </a:cubicBezTo>
                <a:cubicBezTo>
                  <a:pt x="225330" y="549423"/>
                  <a:pt x="153390" y="613791"/>
                  <a:pt x="153390" y="613791"/>
                </a:cubicBezTo>
                <a:cubicBezTo>
                  <a:pt x="142031" y="627990"/>
                  <a:pt x="184627" y="547530"/>
                  <a:pt x="176108" y="625150"/>
                </a:cubicBezTo>
                <a:cubicBezTo>
                  <a:pt x="167589" y="702770"/>
                  <a:pt x="119314" y="1017035"/>
                  <a:pt x="102275" y="1079510"/>
                </a:cubicBezTo>
                <a:cubicBezTo>
                  <a:pt x="85236" y="1141985"/>
                  <a:pt x="90916" y="937522"/>
                  <a:pt x="73877" y="999997"/>
                </a:cubicBezTo>
                <a:cubicBezTo>
                  <a:pt x="56838" y="1062472"/>
                  <a:pt x="-1849" y="1451517"/>
                  <a:pt x="44" y="1454357"/>
                </a:cubicBezTo>
                <a:cubicBezTo>
                  <a:pt x="1937" y="1457197"/>
                  <a:pt x="43586" y="1156184"/>
                  <a:pt x="85236" y="1017036"/>
                </a:cubicBezTo>
                <a:cubicBezTo>
                  <a:pt x="126886" y="877888"/>
                  <a:pt x="233850" y="663013"/>
                  <a:pt x="249942" y="619470"/>
                </a:cubicBezTo>
                <a:cubicBezTo>
                  <a:pt x="266034" y="575927"/>
                  <a:pt x="159070" y="792695"/>
                  <a:pt x="181788" y="755778"/>
                </a:cubicBezTo>
                <a:cubicBezTo>
                  <a:pt x="204506" y="718861"/>
                  <a:pt x="351226" y="463284"/>
                  <a:pt x="386250" y="397970"/>
                </a:cubicBezTo>
                <a:cubicBezTo>
                  <a:pt x="421273" y="332656"/>
                  <a:pt x="339867" y="424475"/>
                  <a:pt x="391929" y="363893"/>
                </a:cubicBezTo>
                <a:cubicBezTo>
                  <a:pt x="443991" y="303312"/>
                  <a:pt x="739326" y="-12848"/>
                  <a:pt x="721341" y="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E4D1262D-41B7-8590-B00C-D962FC41009A}"/>
              </a:ext>
            </a:extLst>
          </p:cNvPr>
          <p:cNvSpPr/>
          <p:nvPr/>
        </p:nvSpPr>
        <p:spPr>
          <a:xfrm>
            <a:off x="2475939" y="6253062"/>
            <a:ext cx="115263" cy="756210"/>
          </a:xfrm>
          <a:custGeom>
            <a:avLst/>
            <a:gdLst>
              <a:gd name="connsiteX0" fmla="*/ 62799 w 115263"/>
              <a:gd name="connsiteY0" fmla="*/ 11430 h 756210"/>
              <a:gd name="connsiteX1" fmla="*/ 62799 w 115263"/>
              <a:gd name="connsiteY1" fmla="*/ 488508 h 756210"/>
              <a:gd name="connsiteX2" fmla="*/ 62799 w 115263"/>
              <a:gd name="connsiteY2" fmla="*/ 488508 h 756210"/>
              <a:gd name="connsiteX3" fmla="*/ 91196 w 115263"/>
              <a:gd name="connsiteY3" fmla="*/ 755445 h 756210"/>
              <a:gd name="connsiteX4" fmla="*/ 91196 w 115263"/>
              <a:gd name="connsiteY4" fmla="*/ 562342 h 756210"/>
              <a:gd name="connsiteX5" fmla="*/ 324 w 115263"/>
              <a:gd name="connsiteY5" fmla="*/ 357880 h 756210"/>
              <a:gd name="connsiteX6" fmla="*/ 62799 w 115263"/>
              <a:gd name="connsiteY6" fmla="*/ 488508 h 756210"/>
              <a:gd name="connsiteX7" fmla="*/ 113914 w 115263"/>
              <a:gd name="connsiteY7" fmla="*/ 68225 h 756210"/>
              <a:gd name="connsiteX8" fmla="*/ 62799 w 115263"/>
              <a:gd name="connsiteY8" fmla="*/ 11430 h 7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3" h="756210">
                <a:moveTo>
                  <a:pt x="62799" y="11430"/>
                </a:moveTo>
                <a:lnTo>
                  <a:pt x="62799" y="488508"/>
                </a:lnTo>
                <a:lnTo>
                  <a:pt x="62799" y="488508"/>
                </a:lnTo>
                <a:cubicBezTo>
                  <a:pt x="67532" y="532998"/>
                  <a:pt x="86463" y="743139"/>
                  <a:pt x="91196" y="755445"/>
                </a:cubicBezTo>
                <a:cubicBezTo>
                  <a:pt x="95929" y="767751"/>
                  <a:pt x="106341" y="628603"/>
                  <a:pt x="91196" y="562342"/>
                </a:cubicBezTo>
                <a:cubicBezTo>
                  <a:pt x="76051" y="496081"/>
                  <a:pt x="5057" y="370186"/>
                  <a:pt x="324" y="357880"/>
                </a:cubicBezTo>
                <a:cubicBezTo>
                  <a:pt x="-4409" y="345574"/>
                  <a:pt x="43867" y="536784"/>
                  <a:pt x="62799" y="488508"/>
                </a:cubicBezTo>
                <a:cubicBezTo>
                  <a:pt x="81731" y="440232"/>
                  <a:pt x="108234" y="149631"/>
                  <a:pt x="113914" y="68225"/>
                </a:cubicBezTo>
                <a:cubicBezTo>
                  <a:pt x="119594" y="-13181"/>
                  <a:pt x="108235" y="-6555"/>
                  <a:pt x="62799" y="11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F3B20DCA-9617-30D5-6B91-3E1D333983AC}"/>
              </a:ext>
            </a:extLst>
          </p:cNvPr>
          <p:cNvSpPr/>
          <p:nvPr/>
        </p:nvSpPr>
        <p:spPr>
          <a:xfrm>
            <a:off x="2050190" y="7110727"/>
            <a:ext cx="82828" cy="776706"/>
          </a:xfrm>
          <a:custGeom>
            <a:avLst/>
            <a:gdLst>
              <a:gd name="connsiteX0" fmla="*/ 111 w 82828"/>
              <a:gd name="connsiteY0" fmla="*/ 11 h 776706"/>
              <a:gd name="connsiteX1" fmla="*/ 62585 w 82828"/>
              <a:gd name="connsiteY1" fmla="*/ 335102 h 776706"/>
              <a:gd name="connsiteX2" fmla="*/ 79624 w 82828"/>
              <a:gd name="connsiteY2" fmla="*/ 255589 h 776706"/>
              <a:gd name="connsiteX3" fmla="*/ 5790 w 82828"/>
              <a:gd name="connsiteY3" fmla="*/ 766744 h 776706"/>
              <a:gd name="connsiteX4" fmla="*/ 39867 w 82828"/>
              <a:gd name="connsiteY4" fmla="*/ 573641 h 776706"/>
              <a:gd name="connsiteX5" fmla="*/ 79624 w 82828"/>
              <a:gd name="connsiteY5" fmla="*/ 323743 h 776706"/>
              <a:gd name="connsiteX6" fmla="*/ 111 w 82828"/>
              <a:gd name="connsiteY6" fmla="*/ 11 h 77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28" h="776706">
                <a:moveTo>
                  <a:pt x="111" y="11"/>
                </a:moveTo>
                <a:cubicBezTo>
                  <a:pt x="-2729" y="1904"/>
                  <a:pt x="49333" y="292506"/>
                  <a:pt x="62585" y="335102"/>
                </a:cubicBezTo>
                <a:cubicBezTo>
                  <a:pt x="75837" y="377698"/>
                  <a:pt x="89090" y="183649"/>
                  <a:pt x="79624" y="255589"/>
                </a:cubicBezTo>
                <a:cubicBezTo>
                  <a:pt x="70158" y="327529"/>
                  <a:pt x="12416" y="713735"/>
                  <a:pt x="5790" y="766744"/>
                </a:cubicBezTo>
                <a:cubicBezTo>
                  <a:pt x="-836" y="819753"/>
                  <a:pt x="27561" y="647474"/>
                  <a:pt x="39867" y="573641"/>
                </a:cubicBezTo>
                <a:cubicBezTo>
                  <a:pt x="52173" y="499808"/>
                  <a:pt x="90036" y="414615"/>
                  <a:pt x="79624" y="323743"/>
                </a:cubicBezTo>
                <a:cubicBezTo>
                  <a:pt x="69212" y="232871"/>
                  <a:pt x="2951" y="-1882"/>
                  <a:pt x="11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DA36B6D9-9EA0-5CC3-BEA3-DBD147B8CECE}"/>
              </a:ext>
            </a:extLst>
          </p:cNvPr>
          <p:cNvSpPr/>
          <p:nvPr/>
        </p:nvSpPr>
        <p:spPr>
          <a:xfrm>
            <a:off x="932750" y="5820199"/>
            <a:ext cx="703621" cy="907922"/>
          </a:xfrm>
          <a:custGeom>
            <a:avLst/>
            <a:gdLst>
              <a:gd name="connsiteX0" fmla="*/ 4368 w 703621"/>
              <a:gd name="connsiteY0" fmla="*/ 6971 h 907922"/>
              <a:gd name="connsiteX1" fmla="*/ 481446 w 703621"/>
              <a:gd name="connsiteY1" fmla="*/ 637396 h 907922"/>
              <a:gd name="connsiteX2" fmla="*/ 487126 w 703621"/>
              <a:gd name="connsiteY2" fmla="*/ 597640 h 907922"/>
              <a:gd name="connsiteX3" fmla="*/ 691588 w 703621"/>
              <a:gd name="connsiteY3" fmla="*/ 898653 h 907922"/>
              <a:gd name="connsiteX4" fmla="*/ 634793 w 703621"/>
              <a:gd name="connsiteY4" fmla="*/ 785063 h 907922"/>
              <a:gd name="connsiteX5" fmla="*/ 265625 w 703621"/>
              <a:gd name="connsiteY5" fmla="*/ 330703 h 907922"/>
              <a:gd name="connsiteX6" fmla="*/ 4368 w 703621"/>
              <a:gd name="connsiteY6" fmla="*/ 6971 h 90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621" h="907922">
                <a:moveTo>
                  <a:pt x="4368" y="6971"/>
                </a:moveTo>
                <a:cubicBezTo>
                  <a:pt x="40338" y="58086"/>
                  <a:pt x="400986" y="538951"/>
                  <a:pt x="481446" y="637396"/>
                </a:cubicBezTo>
                <a:cubicBezTo>
                  <a:pt x="561906" y="735841"/>
                  <a:pt x="452102" y="554097"/>
                  <a:pt x="487126" y="597640"/>
                </a:cubicBezTo>
                <a:cubicBezTo>
                  <a:pt x="522150" y="641183"/>
                  <a:pt x="666977" y="867416"/>
                  <a:pt x="691588" y="898653"/>
                </a:cubicBezTo>
                <a:cubicBezTo>
                  <a:pt x="716199" y="929890"/>
                  <a:pt x="705787" y="879721"/>
                  <a:pt x="634793" y="785063"/>
                </a:cubicBezTo>
                <a:cubicBezTo>
                  <a:pt x="563799" y="690405"/>
                  <a:pt x="367856" y="463225"/>
                  <a:pt x="265625" y="330703"/>
                </a:cubicBezTo>
                <a:cubicBezTo>
                  <a:pt x="163394" y="198181"/>
                  <a:pt x="-31602" y="-44144"/>
                  <a:pt x="4368" y="6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>
            <a:extLst>
              <a:ext uri="{FF2B5EF4-FFF2-40B4-BE49-F238E27FC236}">
                <a16:creationId xmlns:a16="http://schemas.microsoft.com/office/drawing/2014/main" id="{0F3B7258-20BC-9CF3-6BCF-66FB93188061}"/>
              </a:ext>
            </a:extLst>
          </p:cNvPr>
          <p:cNvSpPr/>
          <p:nvPr/>
        </p:nvSpPr>
        <p:spPr>
          <a:xfrm>
            <a:off x="789461" y="6144415"/>
            <a:ext cx="325778" cy="613253"/>
          </a:xfrm>
          <a:custGeom>
            <a:avLst/>
            <a:gdLst>
              <a:gd name="connsiteX0" fmla="*/ 5669 w 325778"/>
              <a:gd name="connsiteY0" fmla="*/ 597155 h 613253"/>
              <a:gd name="connsiteX1" fmla="*/ 249888 w 325778"/>
              <a:gd name="connsiteY1" fmla="*/ 137115 h 613253"/>
              <a:gd name="connsiteX2" fmla="*/ 318042 w 325778"/>
              <a:gd name="connsiteY2" fmla="*/ 17846 h 613253"/>
              <a:gd name="connsiteX3" fmla="*/ 96541 w 325778"/>
              <a:gd name="connsiteY3" fmla="*/ 460847 h 613253"/>
              <a:gd name="connsiteX4" fmla="*/ 5669 w 325778"/>
              <a:gd name="connsiteY4" fmla="*/ 597155 h 61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78" h="613253">
                <a:moveTo>
                  <a:pt x="5669" y="597155"/>
                </a:moveTo>
                <a:cubicBezTo>
                  <a:pt x="31227" y="543200"/>
                  <a:pt x="197826" y="233666"/>
                  <a:pt x="249888" y="137115"/>
                </a:cubicBezTo>
                <a:cubicBezTo>
                  <a:pt x="301950" y="40564"/>
                  <a:pt x="343600" y="-36109"/>
                  <a:pt x="318042" y="17846"/>
                </a:cubicBezTo>
                <a:cubicBezTo>
                  <a:pt x="292484" y="71801"/>
                  <a:pt x="146710" y="361456"/>
                  <a:pt x="96541" y="460847"/>
                </a:cubicBezTo>
                <a:cubicBezTo>
                  <a:pt x="46372" y="560238"/>
                  <a:pt x="-19889" y="651110"/>
                  <a:pt x="5669" y="597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747FC260-96E3-1376-F049-F0ABFCA03614}"/>
              </a:ext>
            </a:extLst>
          </p:cNvPr>
          <p:cNvSpPr/>
          <p:nvPr/>
        </p:nvSpPr>
        <p:spPr>
          <a:xfrm>
            <a:off x="836202" y="5791498"/>
            <a:ext cx="818941" cy="1034081"/>
          </a:xfrm>
          <a:custGeom>
            <a:avLst/>
            <a:gdLst>
              <a:gd name="connsiteX0" fmla="*/ 38441 w 818941"/>
              <a:gd name="connsiteY0" fmla="*/ 75429 h 1034081"/>
              <a:gd name="connsiteX1" fmla="*/ 470084 w 818941"/>
              <a:gd name="connsiteY1" fmla="*/ 597943 h 1034081"/>
              <a:gd name="connsiteX2" fmla="*/ 441686 w 818941"/>
              <a:gd name="connsiteY2" fmla="*/ 575225 h 1034081"/>
              <a:gd name="connsiteX3" fmla="*/ 788136 w 818941"/>
              <a:gd name="connsiteY3" fmla="*/ 1001188 h 1034081"/>
              <a:gd name="connsiteX4" fmla="*/ 737020 w 818941"/>
              <a:gd name="connsiteY4" fmla="*/ 927354 h 1034081"/>
              <a:gd name="connsiteX5" fmla="*/ 214506 w 818941"/>
              <a:gd name="connsiteY5" fmla="*/ 308288 h 1034081"/>
              <a:gd name="connsiteX6" fmla="*/ 38441 w 818941"/>
              <a:gd name="connsiteY6" fmla="*/ 24313 h 1034081"/>
              <a:gd name="connsiteX7" fmla="*/ 38441 w 818941"/>
              <a:gd name="connsiteY7" fmla="*/ 75429 h 103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941" h="1034081">
                <a:moveTo>
                  <a:pt x="38441" y="75429"/>
                </a:moveTo>
                <a:cubicBezTo>
                  <a:pt x="110382" y="171034"/>
                  <a:pt x="402877" y="514644"/>
                  <a:pt x="470084" y="597943"/>
                </a:cubicBezTo>
                <a:cubicBezTo>
                  <a:pt x="537291" y="681242"/>
                  <a:pt x="388677" y="508018"/>
                  <a:pt x="441686" y="575225"/>
                </a:cubicBezTo>
                <a:cubicBezTo>
                  <a:pt x="494695" y="642432"/>
                  <a:pt x="738914" y="942500"/>
                  <a:pt x="788136" y="1001188"/>
                </a:cubicBezTo>
                <a:cubicBezTo>
                  <a:pt x="837358" y="1059876"/>
                  <a:pt x="832625" y="1042837"/>
                  <a:pt x="737020" y="927354"/>
                </a:cubicBezTo>
                <a:cubicBezTo>
                  <a:pt x="641415" y="811871"/>
                  <a:pt x="330936" y="458795"/>
                  <a:pt x="214506" y="308288"/>
                </a:cubicBezTo>
                <a:cubicBezTo>
                  <a:pt x="98076" y="157781"/>
                  <a:pt x="63999" y="58390"/>
                  <a:pt x="38441" y="24313"/>
                </a:cubicBezTo>
                <a:cubicBezTo>
                  <a:pt x="12883" y="-9764"/>
                  <a:pt x="-33500" y="-20176"/>
                  <a:pt x="38441" y="75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985C5201-CDA0-57F9-4673-CE0483DCF4AC}"/>
              </a:ext>
            </a:extLst>
          </p:cNvPr>
          <p:cNvSpPr/>
          <p:nvPr/>
        </p:nvSpPr>
        <p:spPr>
          <a:xfrm>
            <a:off x="1640068" y="5973529"/>
            <a:ext cx="183143" cy="802248"/>
          </a:xfrm>
          <a:custGeom>
            <a:avLst/>
            <a:gdLst>
              <a:gd name="connsiteX0" fmla="*/ 183052 w 183143"/>
              <a:gd name="connsiteY0" fmla="*/ 1308 h 802248"/>
              <a:gd name="connsiteX1" fmla="*/ 58103 w 183143"/>
              <a:gd name="connsiteY1" fmla="*/ 296642 h 802248"/>
              <a:gd name="connsiteX2" fmla="*/ 103539 w 183143"/>
              <a:gd name="connsiteY2" fmla="*/ 228488 h 802248"/>
              <a:gd name="connsiteX3" fmla="*/ 29706 w 183143"/>
              <a:gd name="connsiteY3" fmla="*/ 631733 h 802248"/>
              <a:gd name="connsiteX4" fmla="*/ 1308 w 183143"/>
              <a:gd name="connsiteY4" fmla="*/ 802118 h 802248"/>
              <a:gd name="connsiteX5" fmla="*/ 12667 w 183143"/>
              <a:gd name="connsiteY5" fmla="*/ 654451 h 802248"/>
              <a:gd name="connsiteX6" fmla="*/ 80821 w 183143"/>
              <a:gd name="connsiteY6" fmla="*/ 370476 h 802248"/>
              <a:gd name="connsiteX7" fmla="*/ 35385 w 183143"/>
              <a:gd name="connsiteY7" fmla="*/ 432951 h 802248"/>
              <a:gd name="connsiteX8" fmla="*/ 183052 w 183143"/>
              <a:gd name="connsiteY8" fmla="*/ 1308 h 80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143" h="802248">
                <a:moveTo>
                  <a:pt x="183052" y="1308"/>
                </a:moveTo>
                <a:cubicBezTo>
                  <a:pt x="186838" y="-21410"/>
                  <a:pt x="71355" y="258779"/>
                  <a:pt x="58103" y="296642"/>
                </a:cubicBezTo>
                <a:cubicBezTo>
                  <a:pt x="44851" y="334505"/>
                  <a:pt x="108272" y="172640"/>
                  <a:pt x="103539" y="228488"/>
                </a:cubicBezTo>
                <a:cubicBezTo>
                  <a:pt x="98806" y="284336"/>
                  <a:pt x="46744" y="536128"/>
                  <a:pt x="29706" y="631733"/>
                </a:cubicBezTo>
                <a:cubicBezTo>
                  <a:pt x="12668" y="727338"/>
                  <a:pt x="4148" y="798332"/>
                  <a:pt x="1308" y="802118"/>
                </a:cubicBezTo>
                <a:cubicBezTo>
                  <a:pt x="-1532" y="805904"/>
                  <a:pt x="-585" y="726391"/>
                  <a:pt x="12667" y="654451"/>
                </a:cubicBezTo>
                <a:cubicBezTo>
                  <a:pt x="25919" y="582511"/>
                  <a:pt x="77035" y="407393"/>
                  <a:pt x="80821" y="370476"/>
                </a:cubicBezTo>
                <a:cubicBezTo>
                  <a:pt x="84607" y="333559"/>
                  <a:pt x="15507" y="492586"/>
                  <a:pt x="35385" y="432951"/>
                </a:cubicBezTo>
                <a:cubicBezTo>
                  <a:pt x="55263" y="373316"/>
                  <a:pt x="179266" y="24026"/>
                  <a:pt x="183052" y="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0EC295DB-650B-6C03-94F7-6C200E03132A}"/>
              </a:ext>
            </a:extLst>
          </p:cNvPr>
          <p:cNvSpPr/>
          <p:nvPr/>
        </p:nvSpPr>
        <p:spPr>
          <a:xfrm>
            <a:off x="1669221" y="5849888"/>
            <a:ext cx="227989" cy="920083"/>
          </a:xfrm>
          <a:custGeom>
            <a:avLst/>
            <a:gdLst>
              <a:gd name="connsiteX0" fmla="*/ 227733 w 227989"/>
              <a:gd name="connsiteY0" fmla="*/ 0 h 920083"/>
              <a:gd name="connsiteX1" fmla="*/ 57348 w 227989"/>
              <a:gd name="connsiteY1" fmla="*/ 414604 h 920083"/>
              <a:gd name="connsiteX2" fmla="*/ 142540 w 227989"/>
              <a:gd name="connsiteY2" fmla="*/ 335091 h 920083"/>
              <a:gd name="connsiteX3" fmla="*/ 45989 w 227989"/>
              <a:gd name="connsiteY3" fmla="*/ 607707 h 920083"/>
              <a:gd name="connsiteX4" fmla="*/ 553 w 227989"/>
              <a:gd name="connsiteY4" fmla="*/ 920080 h 920083"/>
              <a:gd name="connsiteX5" fmla="*/ 74386 w 227989"/>
              <a:gd name="connsiteY5" fmla="*/ 602028 h 920083"/>
              <a:gd name="connsiteX6" fmla="*/ 148220 w 227989"/>
              <a:gd name="connsiteY6" fmla="*/ 369168 h 920083"/>
              <a:gd name="connsiteX7" fmla="*/ 97104 w 227989"/>
              <a:gd name="connsiteY7" fmla="*/ 414604 h 920083"/>
              <a:gd name="connsiteX8" fmla="*/ 227733 w 227989"/>
              <a:gd name="connsiteY8" fmla="*/ 0 h 92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989" h="920083">
                <a:moveTo>
                  <a:pt x="227733" y="0"/>
                </a:moveTo>
                <a:cubicBezTo>
                  <a:pt x="221107" y="0"/>
                  <a:pt x="71547" y="358756"/>
                  <a:pt x="57348" y="414604"/>
                </a:cubicBezTo>
                <a:cubicBezTo>
                  <a:pt x="43149" y="470452"/>
                  <a:pt x="144433" y="302907"/>
                  <a:pt x="142540" y="335091"/>
                </a:cubicBezTo>
                <a:cubicBezTo>
                  <a:pt x="140647" y="367275"/>
                  <a:pt x="69653" y="510209"/>
                  <a:pt x="45989" y="607707"/>
                </a:cubicBezTo>
                <a:cubicBezTo>
                  <a:pt x="22325" y="705205"/>
                  <a:pt x="-4180" y="921026"/>
                  <a:pt x="553" y="920080"/>
                </a:cubicBezTo>
                <a:cubicBezTo>
                  <a:pt x="5286" y="919134"/>
                  <a:pt x="49775" y="693847"/>
                  <a:pt x="74386" y="602028"/>
                </a:cubicBezTo>
                <a:cubicBezTo>
                  <a:pt x="98997" y="510209"/>
                  <a:pt x="144434" y="400405"/>
                  <a:pt x="148220" y="369168"/>
                </a:cubicBezTo>
                <a:cubicBezTo>
                  <a:pt x="152006" y="337931"/>
                  <a:pt x="83852" y="469506"/>
                  <a:pt x="97104" y="414604"/>
                </a:cubicBezTo>
                <a:cubicBezTo>
                  <a:pt x="110356" y="359702"/>
                  <a:pt x="234359" y="0"/>
                  <a:pt x="2277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A41B8E6F-BF95-A549-3637-0AE2665B5A96}"/>
              </a:ext>
            </a:extLst>
          </p:cNvPr>
          <p:cNvSpPr/>
          <p:nvPr/>
        </p:nvSpPr>
        <p:spPr>
          <a:xfrm>
            <a:off x="7226726" y="4325510"/>
            <a:ext cx="1143968" cy="283332"/>
          </a:xfrm>
          <a:custGeom>
            <a:avLst/>
            <a:gdLst>
              <a:gd name="connsiteX0" fmla="*/ 1010 w 1143968"/>
              <a:gd name="connsiteY0" fmla="*/ 214685 h 283332"/>
              <a:gd name="connsiteX1" fmla="*/ 446283 w 1143968"/>
              <a:gd name="connsiteY1" fmla="*/ 143123 h 283332"/>
              <a:gd name="connsiteX2" fmla="*/ 358818 w 1143968"/>
              <a:gd name="connsiteY2" fmla="*/ 135172 h 283332"/>
              <a:gd name="connsiteX3" fmla="*/ 629163 w 1143968"/>
              <a:gd name="connsiteY3" fmla="*/ 47707 h 283332"/>
              <a:gd name="connsiteX4" fmla="*/ 1138046 w 1143968"/>
              <a:gd name="connsiteY4" fmla="*/ 0 h 283332"/>
              <a:gd name="connsiteX5" fmla="*/ 859751 w 1143968"/>
              <a:gd name="connsiteY5" fmla="*/ 47707 h 283332"/>
              <a:gd name="connsiteX6" fmla="*/ 167987 w 1143968"/>
              <a:gd name="connsiteY6" fmla="*/ 278295 h 283332"/>
              <a:gd name="connsiteX7" fmla="*/ 319062 w 1143968"/>
              <a:gd name="connsiteY7" fmla="*/ 206733 h 283332"/>
              <a:gd name="connsiteX8" fmla="*/ 1010 w 1143968"/>
              <a:gd name="connsiteY8" fmla="*/ 214685 h 28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968" h="283332">
                <a:moveTo>
                  <a:pt x="1010" y="214685"/>
                </a:moveTo>
                <a:cubicBezTo>
                  <a:pt x="22213" y="204083"/>
                  <a:pt x="386648" y="156375"/>
                  <a:pt x="446283" y="143123"/>
                </a:cubicBezTo>
                <a:cubicBezTo>
                  <a:pt x="505918" y="129871"/>
                  <a:pt x="328338" y="151075"/>
                  <a:pt x="358818" y="135172"/>
                </a:cubicBezTo>
                <a:cubicBezTo>
                  <a:pt x="389298" y="119269"/>
                  <a:pt x="499292" y="70236"/>
                  <a:pt x="629163" y="47707"/>
                </a:cubicBezTo>
                <a:cubicBezTo>
                  <a:pt x="759034" y="25178"/>
                  <a:pt x="1099615" y="0"/>
                  <a:pt x="1138046" y="0"/>
                </a:cubicBezTo>
                <a:cubicBezTo>
                  <a:pt x="1176477" y="0"/>
                  <a:pt x="1021427" y="1325"/>
                  <a:pt x="859751" y="47707"/>
                </a:cubicBezTo>
                <a:cubicBezTo>
                  <a:pt x="698075" y="94089"/>
                  <a:pt x="258102" y="251791"/>
                  <a:pt x="167987" y="278295"/>
                </a:cubicBezTo>
                <a:cubicBezTo>
                  <a:pt x="77872" y="304799"/>
                  <a:pt x="338940" y="218660"/>
                  <a:pt x="319062" y="206733"/>
                </a:cubicBezTo>
                <a:cubicBezTo>
                  <a:pt x="299184" y="194806"/>
                  <a:pt x="-20193" y="225287"/>
                  <a:pt x="1010" y="214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6517BE3-6640-A93F-1272-0C23AB573FD8}"/>
              </a:ext>
            </a:extLst>
          </p:cNvPr>
          <p:cNvSpPr/>
          <p:nvPr/>
        </p:nvSpPr>
        <p:spPr>
          <a:xfrm>
            <a:off x="7997419" y="4349359"/>
            <a:ext cx="285195" cy="990023"/>
          </a:xfrm>
          <a:custGeom>
            <a:avLst/>
            <a:gdLst>
              <a:gd name="connsiteX0" fmla="*/ 89058 w 285195"/>
              <a:gd name="connsiteY0" fmla="*/ 4 h 990023"/>
              <a:gd name="connsiteX1" fmla="*/ 232181 w 285195"/>
              <a:gd name="connsiteY1" fmla="*/ 333959 h 990023"/>
              <a:gd name="connsiteX2" fmla="*/ 232181 w 285195"/>
              <a:gd name="connsiteY2" fmla="*/ 318057 h 990023"/>
              <a:gd name="connsiteX3" fmla="*/ 1593 w 285195"/>
              <a:gd name="connsiteY3" fmla="*/ 978015 h 990023"/>
              <a:gd name="connsiteX4" fmla="*/ 136765 w 285195"/>
              <a:gd name="connsiteY4" fmla="*/ 723573 h 990023"/>
              <a:gd name="connsiteX5" fmla="*/ 263986 w 285195"/>
              <a:gd name="connsiteY5" fmla="*/ 461180 h 990023"/>
              <a:gd name="connsiteX6" fmla="*/ 271938 w 285195"/>
              <a:gd name="connsiteY6" fmla="*/ 333959 h 990023"/>
              <a:gd name="connsiteX7" fmla="*/ 271938 w 285195"/>
              <a:gd name="connsiteY7" fmla="*/ 326008 h 990023"/>
              <a:gd name="connsiteX8" fmla="*/ 89058 w 285195"/>
              <a:gd name="connsiteY8" fmla="*/ 4 h 99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195" h="990023">
                <a:moveTo>
                  <a:pt x="89058" y="4"/>
                </a:moveTo>
                <a:cubicBezTo>
                  <a:pt x="82432" y="1329"/>
                  <a:pt x="232181" y="333959"/>
                  <a:pt x="232181" y="333959"/>
                </a:cubicBezTo>
                <a:cubicBezTo>
                  <a:pt x="256035" y="386968"/>
                  <a:pt x="270612" y="210714"/>
                  <a:pt x="232181" y="318057"/>
                </a:cubicBezTo>
                <a:cubicBezTo>
                  <a:pt x="193750" y="425400"/>
                  <a:pt x="17496" y="910429"/>
                  <a:pt x="1593" y="978015"/>
                </a:cubicBezTo>
                <a:cubicBezTo>
                  <a:pt x="-14310" y="1045601"/>
                  <a:pt x="93033" y="809712"/>
                  <a:pt x="136765" y="723573"/>
                </a:cubicBezTo>
                <a:cubicBezTo>
                  <a:pt x="180497" y="637434"/>
                  <a:pt x="241457" y="526116"/>
                  <a:pt x="263986" y="461180"/>
                </a:cubicBezTo>
                <a:cubicBezTo>
                  <a:pt x="286515" y="396244"/>
                  <a:pt x="271938" y="333959"/>
                  <a:pt x="271938" y="333959"/>
                </a:cubicBezTo>
                <a:cubicBezTo>
                  <a:pt x="273263" y="311430"/>
                  <a:pt x="301093" y="382992"/>
                  <a:pt x="271938" y="326008"/>
                </a:cubicBezTo>
                <a:cubicBezTo>
                  <a:pt x="242783" y="269024"/>
                  <a:pt x="95684" y="-1321"/>
                  <a:pt x="8905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825EDA8-000B-9BE3-3BFC-E97D54458025}"/>
              </a:ext>
            </a:extLst>
          </p:cNvPr>
          <p:cNvSpPr/>
          <p:nvPr/>
        </p:nvSpPr>
        <p:spPr>
          <a:xfrm>
            <a:off x="8176043" y="4376848"/>
            <a:ext cx="1063522" cy="684360"/>
          </a:xfrm>
          <a:custGeom>
            <a:avLst/>
            <a:gdLst>
              <a:gd name="connsiteX0" fmla="*/ 5849 w 1063522"/>
              <a:gd name="connsiteY0" fmla="*/ 4321 h 684360"/>
              <a:gd name="connsiteX1" fmla="*/ 53557 w 1063522"/>
              <a:gd name="connsiteY1" fmla="*/ 36126 h 684360"/>
              <a:gd name="connsiteX2" fmla="*/ 276194 w 1063522"/>
              <a:gd name="connsiteY2" fmla="*/ 211055 h 684360"/>
              <a:gd name="connsiteX3" fmla="*/ 260291 w 1063522"/>
              <a:gd name="connsiteY3" fmla="*/ 195152 h 684360"/>
              <a:gd name="connsiteX4" fmla="*/ 578343 w 1063522"/>
              <a:gd name="connsiteY4" fmla="*/ 441642 h 684360"/>
              <a:gd name="connsiteX5" fmla="*/ 546538 w 1063522"/>
              <a:gd name="connsiteY5" fmla="*/ 409837 h 684360"/>
              <a:gd name="connsiteX6" fmla="*/ 864590 w 1063522"/>
              <a:gd name="connsiteY6" fmla="*/ 664279 h 684360"/>
              <a:gd name="connsiteX7" fmla="*/ 1063373 w 1063522"/>
              <a:gd name="connsiteY7" fmla="*/ 664279 h 684360"/>
              <a:gd name="connsiteX8" fmla="*/ 888444 w 1063522"/>
              <a:gd name="connsiteY8" fmla="*/ 632474 h 684360"/>
              <a:gd name="connsiteX9" fmla="*/ 443171 w 1063522"/>
              <a:gd name="connsiteY9" fmla="*/ 385983 h 684360"/>
              <a:gd name="connsiteX10" fmla="*/ 490879 w 1063522"/>
              <a:gd name="connsiteY10" fmla="*/ 441642 h 684360"/>
              <a:gd name="connsiteX11" fmla="*/ 53557 w 1063522"/>
              <a:gd name="connsiteY11" fmla="*/ 52029 h 684360"/>
              <a:gd name="connsiteX12" fmla="*/ 5849 w 1063522"/>
              <a:gd name="connsiteY12" fmla="*/ 4321 h 68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3522" h="684360">
                <a:moveTo>
                  <a:pt x="5849" y="4321"/>
                </a:moveTo>
                <a:cubicBezTo>
                  <a:pt x="5849" y="1671"/>
                  <a:pt x="8500" y="1670"/>
                  <a:pt x="53557" y="36126"/>
                </a:cubicBezTo>
                <a:cubicBezTo>
                  <a:pt x="98614" y="70582"/>
                  <a:pt x="241738" y="184551"/>
                  <a:pt x="276194" y="211055"/>
                </a:cubicBezTo>
                <a:cubicBezTo>
                  <a:pt x="310650" y="237559"/>
                  <a:pt x="209933" y="156721"/>
                  <a:pt x="260291" y="195152"/>
                </a:cubicBezTo>
                <a:cubicBezTo>
                  <a:pt x="310649" y="233583"/>
                  <a:pt x="530635" y="405861"/>
                  <a:pt x="578343" y="441642"/>
                </a:cubicBezTo>
                <a:cubicBezTo>
                  <a:pt x="626051" y="477423"/>
                  <a:pt x="498830" y="372731"/>
                  <a:pt x="546538" y="409837"/>
                </a:cubicBezTo>
                <a:cubicBezTo>
                  <a:pt x="594246" y="446943"/>
                  <a:pt x="778451" y="621872"/>
                  <a:pt x="864590" y="664279"/>
                </a:cubicBezTo>
                <a:cubicBezTo>
                  <a:pt x="950729" y="706686"/>
                  <a:pt x="1059397" y="669580"/>
                  <a:pt x="1063373" y="664279"/>
                </a:cubicBezTo>
                <a:cubicBezTo>
                  <a:pt x="1067349" y="658978"/>
                  <a:pt x="991811" y="678857"/>
                  <a:pt x="888444" y="632474"/>
                </a:cubicBezTo>
                <a:cubicBezTo>
                  <a:pt x="785077" y="586091"/>
                  <a:pt x="509432" y="417788"/>
                  <a:pt x="443171" y="385983"/>
                </a:cubicBezTo>
                <a:cubicBezTo>
                  <a:pt x="376910" y="354178"/>
                  <a:pt x="555815" y="497301"/>
                  <a:pt x="490879" y="441642"/>
                </a:cubicBezTo>
                <a:cubicBezTo>
                  <a:pt x="425943" y="385983"/>
                  <a:pt x="131745" y="128892"/>
                  <a:pt x="53557" y="52029"/>
                </a:cubicBezTo>
                <a:cubicBezTo>
                  <a:pt x="-24631" y="-24834"/>
                  <a:pt x="5849" y="6971"/>
                  <a:pt x="5849" y="4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E7219D24-EB07-5545-EA2D-B847D603BD6F}"/>
              </a:ext>
            </a:extLst>
          </p:cNvPr>
          <p:cNvSpPr/>
          <p:nvPr/>
        </p:nvSpPr>
        <p:spPr>
          <a:xfrm>
            <a:off x="8044270" y="4291880"/>
            <a:ext cx="299715" cy="990887"/>
          </a:xfrm>
          <a:custGeom>
            <a:avLst/>
            <a:gdLst>
              <a:gd name="connsiteX0" fmla="*/ 74012 w 299715"/>
              <a:gd name="connsiteY0" fmla="*/ 1824 h 990887"/>
              <a:gd name="connsiteX1" fmla="*/ 248940 w 299715"/>
              <a:gd name="connsiteY1" fmla="*/ 375536 h 990887"/>
              <a:gd name="connsiteX2" fmla="*/ 161476 w 299715"/>
              <a:gd name="connsiteY2" fmla="*/ 622026 h 990887"/>
              <a:gd name="connsiteX3" fmla="*/ 296648 w 299715"/>
              <a:gd name="connsiteY3" fmla="*/ 478903 h 990887"/>
              <a:gd name="connsiteX4" fmla="*/ 2450 w 299715"/>
              <a:gd name="connsiteY4" fmla="*/ 987786 h 990887"/>
              <a:gd name="connsiteX5" fmla="*/ 161476 w 299715"/>
              <a:gd name="connsiteY5" fmla="*/ 685637 h 990887"/>
              <a:gd name="connsiteX6" fmla="*/ 256892 w 299715"/>
              <a:gd name="connsiteY6" fmla="*/ 542513 h 990887"/>
              <a:gd name="connsiteX7" fmla="*/ 74012 w 299715"/>
              <a:gd name="connsiteY7" fmla="*/ 1824 h 99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715" h="990887">
                <a:moveTo>
                  <a:pt x="74012" y="1824"/>
                </a:moveTo>
                <a:cubicBezTo>
                  <a:pt x="72687" y="-26005"/>
                  <a:pt x="234363" y="272169"/>
                  <a:pt x="248940" y="375536"/>
                </a:cubicBezTo>
                <a:cubicBezTo>
                  <a:pt x="263517" y="478903"/>
                  <a:pt x="153525" y="604798"/>
                  <a:pt x="161476" y="622026"/>
                </a:cubicBezTo>
                <a:cubicBezTo>
                  <a:pt x="169427" y="639254"/>
                  <a:pt x="323152" y="417943"/>
                  <a:pt x="296648" y="478903"/>
                </a:cubicBezTo>
                <a:cubicBezTo>
                  <a:pt x="270144" y="539863"/>
                  <a:pt x="24979" y="953330"/>
                  <a:pt x="2450" y="987786"/>
                </a:cubicBezTo>
                <a:cubicBezTo>
                  <a:pt x="-20079" y="1022242"/>
                  <a:pt x="119069" y="759849"/>
                  <a:pt x="161476" y="685637"/>
                </a:cubicBezTo>
                <a:cubicBezTo>
                  <a:pt x="203883" y="611425"/>
                  <a:pt x="274120" y="656482"/>
                  <a:pt x="256892" y="542513"/>
                </a:cubicBezTo>
                <a:cubicBezTo>
                  <a:pt x="239664" y="428544"/>
                  <a:pt x="75337" y="29653"/>
                  <a:pt x="74012" y="1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34B69C5-B48E-D41E-551C-684F9D2A77D2}"/>
              </a:ext>
            </a:extLst>
          </p:cNvPr>
          <p:cNvSpPr/>
          <p:nvPr/>
        </p:nvSpPr>
        <p:spPr>
          <a:xfrm>
            <a:off x="7455702" y="5226343"/>
            <a:ext cx="666639" cy="1070477"/>
          </a:xfrm>
          <a:custGeom>
            <a:avLst/>
            <a:gdLst>
              <a:gd name="connsiteX0" fmla="*/ 662580 w 666639"/>
              <a:gd name="connsiteY0" fmla="*/ 13567 h 1070477"/>
              <a:gd name="connsiteX1" fmla="*/ 34427 w 666639"/>
              <a:gd name="connsiteY1" fmla="*/ 1023382 h 1070477"/>
              <a:gd name="connsiteX2" fmla="*/ 121891 w 666639"/>
              <a:gd name="connsiteY2" fmla="*/ 848454 h 1070477"/>
              <a:gd name="connsiteX3" fmla="*/ 455846 w 666639"/>
              <a:gd name="connsiteY3" fmla="*/ 355473 h 1070477"/>
              <a:gd name="connsiteX4" fmla="*/ 312722 w 666639"/>
              <a:gd name="connsiteY4" fmla="*/ 434986 h 1070477"/>
              <a:gd name="connsiteX5" fmla="*/ 662580 w 666639"/>
              <a:gd name="connsiteY5" fmla="*/ 13567 h 107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639" h="1070477">
                <a:moveTo>
                  <a:pt x="662580" y="13567"/>
                </a:moveTo>
                <a:cubicBezTo>
                  <a:pt x="616197" y="111633"/>
                  <a:pt x="124542" y="884234"/>
                  <a:pt x="34427" y="1023382"/>
                </a:cubicBezTo>
                <a:cubicBezTo>
                  <a:pt x="-55688" y="1162530"/>
                  <a:pt x="51655" y="959772"/>
                  <a:pt x="121891" y="848454"/>
                </a:cubicBezTo>
                <a:cubicBezTo>
                  <a:pt x="192127" y="737136"/>
                  <a:pt x="424041" y="424384"/>
                  <a:pt x="455846" y="355473"/>
                </a:cubicBezTo>
                <a:cubicBezTo>
                  <a:pt x="487651" y="286562"/>
                  <a:pt x="282242" y="490645"/>
                  <a:pt x="312722" y="434986"/>
                </a:cubicBezTo>
                <a:cubicBezTo>
                  <a:pt x="343202" y="379327"/>
                  <a:pt x="708963" y="-84499"/>
                  <a:pt x="662580" y="13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A0CCBB4-6B9D-A8CE-E58C-BEC72092AAEF}"/>
              </a:ext>
            </a:extLst>
          </p:cNvPr>
          <p:cNvSpPr/>
          <p:nvPr/>
        </p:nvSpPr>
        <p:spPr>
          <a:xfrm>
            <a:off x="6904570" y="5970558"/>
            <a:ext cx="736901" cy="846403"/>
          </a:xfrm>
          <a:custGeom>
            <a:avLst/>
            <a:gdLst>
              <a:gd name="connsiteX0" fmla="*/ 736633 w 736901"/>
              <a:gd name="connsiteY0" fmla="*/ 872 h 846403"/>
              <a:gd name="connsiteX1" fmla="*/ 92578 w 736901"/>
              <a:gd name="connsiteY1" fmla="*/ 748294 h 846403"/>
              <a:gd name="connsiteX2" fmla="*/ 13065 w 736901"/>
              <a:gd name="connsiteY2" fmla="*/ 819856 h 846403"/>
              <a:gd name="connsiteX3" fmla="*/ 180042 w 736901"/>
              <a:gd name="connsiteY3" fmla="*/ 581317 h 846403"/>
              <a:gd name="connsiteX4" fmla="*/ 172091 w 736901"/>
              <a:gd name="connsiteY4" fmla="*/ 597219 h 846403"/>
              <a:gd name="connsiteX5" fmla="*/ 736633 w 736901"/>
              <a:gd name="connsiteY5" fmla="*/ 872 h 84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901" h="846403">
                <a:moveTo>
                  <a:pt x="736633" y="872"/>
                </a:moveTo>
                <a:cubicBezTo>
                  <a:pt x="723381" y="26051"/>
                  <a:pt x="213173" y="611797"/>
                  <a:pt x="92578" y="748294"/>
                </a:cubicBezTo>
                <a:cubicBezTo>
                  <a:pt x="-28017" y="884791"/>
                  <a:pt x="-1512" y="847686"/>
                  <a:pt x="13065" y="819856"/>
                </a:cubicBezTo>
                <a:cubicBezTo>
                  <a:pt x="27642" y="792027"/>
                  <a:pt x="153538" y="618423"/>
                  <a:pt x="180042" y="581317"/>
                </a:cubicBezTo>
                <a:cubicBezTo>
                  <a:pt x="206546" y="544211"/>
                  <a:pt x="75350" y="691309"/>
                  <a:pt x="172091" y="597219"/>
                </a:cubicBezTo>
                <a:cubicBezTo>
                  <a:pt x="268832" y="503129"/>
                  <a:pt x="749885" y="-24307"/>
                  <a:pt x="736633" y="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A622DB8C-F876-C413-54E0-6FDB0C13237E}"/>
              </a:ext>
            </a:extLst>
          </p:cNvPr>
          <p:cNvSpPr/>
          <p:nvPr/>
        </p:nvSpPr>
        <p:spPr>
          <a:xfrm>
            <a:off x="7258979" y="4528426"/>
            <a:ext cx="851949" cy="559330"/>
          </a:xfrm>
          <a:custGeom>
            <a:avLst/>
            <a:gdLst>
              <a:gd name="connsiteX0" fmla="*/ 1257 w 851949"/>
              <a:gd name="connsiteY0" fmla="*/ 248440 h 559330"/>
              <a:gd name="connsiteX1" fmla="*/ 815723 w 851949"/>
              <a:gd name="connsiteY1" fmla="*/ 8597 h 559330"/>
              <a:gd name="connsiteX2" fmla="*/ 590870 w 851949"/>
              <a:gd name="connsiteY2" fmla="*/ 63561 h 559330"/>
              <a:gd name="connsiteX3" fmla="*/ 635841 w 851949"/>
              <a:gd name="connsiteY3" fmla="*/ 163495 h 559330"/>
              <a:gd name="connsiteX4" fmla="*/ 610857 w 851949"/>
              <a:gd name="connsiteY4" fmla="*/ 168492 h 559330"/>
              <a:gd name="connsiteX5" fmla="*/ 850700 w 851949"/>
              <a:gd name="connsiteY5" fmla="*/ 558236 h 559330"/>
              <a:gd name="connsiteX6" fmla="*/ 700798 w 851949"/>
              <a:gd name="connsiteY6" fmla="*/ 278420 h 559330"/>
              <a:gd name="connsiteX7" fmla="*/ 605860 w 851949"/>
              <a:gd name="connsiteY7" fmla="*/ 68558 h 559330"/>
              <a:gd name="connsiteX8" fmla="*/ 820719 w 851949"/>
              <a:gd name="connsiteY8" fmla="*/ 38577 h 559330"/>
              <a:gd name="connsiteX9" fmla="*/ 485939 w 851949"/>
              <a:gd name="connsiteY9" fmla="*/ 28584 h 559330"/>
              <a:gd name="connsiteX10" fmla="*/ 625847 w 851949"/>
              <a:gd name="connsiteY10" fmla="*/ 38577 h 559330"/>
              <a:gd name="connsiteX11" fmla="*/ 1257 w 851949"/>
              <a:gd name="connsiteY11" fmla="*/ 248440 h 55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1949" h="559330">
                <a:moveTo>
                  <a:pt x="1257" y="248440"/>
                </a:moveTo>
                <a:cubicBezTo>
                  <a:pt x="32903" y="243443"/>
                  <a:pt x="717454" y="39410"/>
                  <a:pt x="815723" y="8597"/>
                </a:cubicBezTo>
                <a:cubicBezTo>
                  <a:pt x="913992" y="-22216"/>
                  <a:pt x="620850" y="37745"/>
                  <a:pt x="590870" y="63561"/>
                </a:cubicBezTo>
                <a:cubicBezTo>
                  <a:pt x="560890" y="89377"/>
                  <a:pt x="635841" y="163495"/>
                  <a:pt x="635841" y="163495"/>
                </a:cubicBezTo>
                <a:cubicBezTo>
                  <a:pt x="639172" y="180983"/>
                  <a:pt x="575047" y="102702"/>
                  <a:pt x="610857" y="168492"/>
                </a:cubicBezTo>
                <a:cubicBezTo>
                  <a:pt x="646667" y="234282"/>
                  <a:pt x="835710" y="539915"/>
                  <a:pt x="850700" y="558236"/>
                </a:cubicBezTo>
                <a:cubicBezTo>
                  <a:pt x="865690" y="576557"/>
                  <a:pt x="741605" y="360033"/>
                  <a:pt x="700798" y="278420"/>
                </a:cubicBezTo>
                <a:cubicBezTo>
                  <a:pt x="659991" y="196807"/>
                  <a:pt x="585873" y="108532"/>
                  <a:pt x="605860" y="68558"/>
                </a:cubicBezTo>
                <a:cubicBezTo>
                  <a:pt x="625847" y="28584"/>
                  <a:pt x="840706" y="45239"/>
                  <a:pt x="820719" y="38577"/>
                </a:cubicBezTo>
                <a:cubicBezTo>
                  <a:pt x="800732" y="31915"/>
                  <a:pt x="518418" y="28584"/>
                  <a:pt x="485939" y="28584"/>
                </a:cubicBezTo>
                <a:cubicBezTo>
                  <a:pt x="453460" y="28584"/>
                  <a:pt x="706627" y="5265"/>
                  <a:pt x="625847" y="38577"/>
                </a:cubicBezTo>
                <a:cubicBezTo>
                  <a:pt x="545067" y="71888"/>
                  <a:pt x="-30389" y="253437"/>
                  <a:pt x="1257" y="248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E63D2594-1FD8-053D-35F1-46D5FB6B720C}"/>
              </a:ext>
            </a:extLst>
          </p:cNvPr>
          <p:cNvSpPr/>
          <p:nvPr/>
        </p:nvSpPr>
        <p:spPr>
          <a:xfrm>
            <a:off x="8787320" y="4937299"/>
            <a:ext cx="2265432" cy="639235"/>
          </a:xfrm>
          <a:custGeom>
            <a:avLst/>
            <a:gdLst>
              <a:gd name="connsiteX0" fmla="*/ 11906 w 2265432"/>
              <a:gd name="connsiteY0" fmla="*/ 9455 h 639235"/>
              <a:gd name="connsiteX1" fmla="*/ 81860 w 2265432"/>
              <a:gd name="connsiteY1" fmla="*/ 44432 h 639235"/>
              <a:gd name="connsiteX2" fmla="*/ 401650 w 2265432"/>
              <a:gd name="connsiteY2" fmla="*/ 234308 h 639235"/>
              <a:gd name="connsiteX3" fmla="*/ 581532 w 2265432"/>
              <a:gd name="connsiteY3" fmla="*/ 224314 h 639235"/>
              <a:gd name="connsiteX4" fmla="*/ 801388 w 2265432"/>
              <a:gd name="connsiteY4" fmla="*/ 314255 h 639235"/>
              <a:gd name="connsiteX5" fmla="*/ 1036234 w 2265432"/>
              <a:gd name="connsiteY5" fmla="*/ 379212 h 639235"/>
              <a:gd name="connsiteX6" fmla="*/ 1395998 w 2265432"/>
              <a:gd name="connsiteY6" fmla="*/ 424183 h 639235"/>
              <a:gd name="connsiteX7" fmla="*/ 1670818 w 2265432"/>
              <a:gd name="connsiteY7" fmla="*/ 429180 h 639235"/>
              <a:gd name="connsiteX8" fmla="*/ 1910660 w 2265432"/>
              <a:gd name="connsiteY8" fmla="*/ 544104 h 639235"/>
              <a:gd name="connsiteX9" fmla="*/ 2265428 w 2265432"/>
              <a:gd name="connsiteY9" fmla="*/ 639042 h 639235"/>
              <a:gd name="connsiteX10" fmla="*/ 1915657 w 2265432"/>
              <a:gd name="connsiteY10" fmla="*/ 519121 h 639235"/>
              <a:gd name="connsiteX11" fmla="*/ 901323 w 2265432"/>
              <a:gd name="connsiteY11" fmla="*/ 284275 h 639235"/>
              <a:gd name="connsiteX12" fmla="*/ 586529 w 2265432"/>
              <a:gd name="connsiteY12" fmla="*/ 239304 h 639235"/>
              <a:gd name="connsiteX13" fmla="*/ 276732 w 2265432"/>
              <a:gd name="connsiteY13" fmla="*/ 179344 h 639235"/>
              <a:gd name="connsiteX14" fmla="*/ 11906 w 2265432"/>
              <a:gd name="connsiteY14" fmla="*/ 9455 h 63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65432" h="639235">
                <a:moveTo>
                  <a:pt x="11906" y="9455"/>
                </a:moveTo>
                <a:cubicBezTo>
                  <a:pt x="-20573" y="-13030"/>
                  <a:pt x="16903" y="6957"/>
                  <a:pt x="81860" y="44432"/>
                </a:cubicBezTo>
                <a:cubicBezTo>
                  <a:pt x="146817" y="81907"/>
                  <a:pt x="318371" y="204328"/>
                  <a:pt x="401650" y="234308"/>
                </a:cubicBezTo>
                <a:cubicBezTo>
                  <a:pt x="484929" y="264288"/>
                  <a:pt x="514909" y="210990"/>
                  <a:pt x="581532" y="224314"/>
                </a:cubicBezTo>
                <a:cubicBezTo>
                  <a:pt x="648155" y="237639"/>
                  <a:pt x="725604" y="288439"/>
                  <a:pt x="801388" y="314255"/>
                </a:cubicBezTo>
                <a:cubicBezTo>
                  <a:pt x="877172" y="340071"/>
                  <a:pt x="937132" y="360891"/>
                  <a:pt x="1036234" y="379212"/>
                </a:cubicBezTo>
                <a:cubicBezTo>
                  <a:pt x="1135336" y="397533"/>
                  <a:pt x="1290234" y="415855"/>
                  <a:pt x="1395998" y="424183"/>
                </a:cubicBezTo>
                <a:cubicBezTo>
                  <a:pt x="1501762" y="432511"/>
                  <a:pt x="1585041" y="409193"/>
                  <a:pt x="1670818" y="429180"/>
                </a:cubicBezTo>
                <a:cubicBezTo>
                  <a:pt x="1756595" y="449167"/>
                  <a:pt x="1811558" y="509127"/>
                  <a:pt x="1910660" y="544104"/>
                </a:cubicBezTo>
                <a:cubicBezTo>
                  <a:pt x="2009762" y="579081"/>
                  <a:pt x="2264595" y="643206"/>
                  <a:pt x="2265428" y="639042"/>
                </a:cubicBezTo>
                <a:cubicBezTo>
                  <a:pt x="2266261" y="634878"/>
                  <a:pt x="2143008" y="578249"/>
                  <a:pt x="1915657" y="519121"/>
                </a:cubicBezTo>
                <a:cubicBezTo>
                  <a:pt x="1688306" y="459993"/>
                  <a:pt x="1122844" y="330911"/>
                  <a:pt x="901323" y="284275"/>
                </a:cubicBezTo>
                <a:cubicBezTo>
                  <a:pt x="679802" y="237639"/>
                  <a:pt x="690627" y="256792"/>
                  <a:pt x="586529" y="239304"/>
                </a:cubicBezTo>
                <a:cubicBezTo>
                  <a:pt x="482431" y="221816"/>
                  <a:pt x="368339" y="221816"/>
                  <a:pt x="276732" y="179344"/>
                </a:cubicBezTo>
                <a:cubicBezTo>
                  <a:pt x="185126" y="136872"/>
                  <a:pt x="44385" y="31940"/>
                  <a:pt x="11906" y="9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>
            <a:extLst>
              <a:ext uri="{FF2B5EF4-FFF2-40B4-BE49-F238E27FC236}">
                <a16:creationId xmlns:a16="http://schemas.microsoft.com/office/drawing/2014/main" id="{B2AC7DE3-8F47-7244-F553-31091C50E8B0}"/>
              </a:ext>
            </a:extLst>
          </p:cNvPr>
          <p:cNvSpPr/>
          <p:nvPr/>
        </p:nvSpPr>
        <p:spPr>
          <a:xfrm>
            <a:off x="11134043" y="5573658"/>
            <a:ext cx="347075" cy="138536"/>
          </a:xfrm>
          <a:custGeom>
            <a:avLst/>
            <a:gdLst>
              <a:gd name="connsiteX0" fmla="*/ 3649 w 347075"/>
              <a:gd name="connsiteY0" fmla="*/ 2683 h 138536"/>
              <a:gd name="connsiteX1" fmla="*/ 343426 w 347075"/>
              <a:gd name="connsiteY1" fmla="*/ 137594 h 138536"/>
              <a:gd name="connsiteX2" fmla="*/ 173537 w 347075"/>
              <a:gd name="connsiteY2" fmla="*/ 57647 h 138536"/>
              <a:gd name="connsiteX3" fmla="*/ 3649 w 347075"/>
              <a:gd name="connsiteY3" fmla="*/ 2683 h 13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075" h="138536">
                <a:moveTo>
                  <a:pt x="3649" y="2683"/>
                </a:moveTo>
                <a:cubicBezTo>
                  <a:pt x="31964" y="16008"/>
                  <a:pt x="315111" y="128433"/>
                  <a:pt x="343426" y="137594"/>
                </a:cubicBezTo>
                <a:cubicBezTo>
                  <a:pt x="371741" y="146755"/>
                  <a:pt x="227668" y="86795"/>
                  <a:pt x="173537" y="57647"/>
                </a:cubicBezTo>
                <a:cubicBezTo>
                  <a:pt x="119406" y="28500"/>
                  <a:pt x="-24666" y="-10642"/>
                  <a:pt x="3649" y="2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>
            <a:extLst>
              <a:ext uri="{FF2B5EF4-FFF2-40B4-BE49-F238E27FC236}">
                <a16:creationId xmlns:a16="http://schemas.microsoft.com/office/drawing/2014/main" id="{56468BC3-AECC-4CAD-2992-88E70FEE9CDE}"/>
              </a:ext>
            </a:extLst>
          </p:cNvPr>
          <p:cNvSpPr/>
          <p:nvPr/>
        </p:nvSpPr>
        <p:spPr>
          <a:xfrm>
            <a:off x="10917836" y="5521377"/>
            <a:ext cx="1107358" cy="556150"/>
          </a:xfrm>
          <a:custGeom>
            <a:avLst/>
            <a:gdLst>
              <a:gd name="connsiteX0" fmla="*/ 0 w 1107358"/>
              <a:gd name="connsiteY0" fmla="*/ 0 h 556150"/>
              <a:gd name="connsiteX1" fmla="*/ 614597 w 1107358"/>
              <a:gd name="connsiteY1" fmla="*/ 249836 h 556150"/>
              <a:gd name="connsiteX2" fmla="*/ 674557 w 1107358"/>
              <a:gd name="connsiteY2" fmla="*/ 274820 h 556150"/>
              <a:gd name="connsiteX3" fmla="*/ 959371 w 1107358"/>
              <a:gd name="connsiteY3" fmla="*/ 354767 h 556150"/>
              <a:gd name="connsiteX4" fmla="*/ 979357 w 1107358"/>
              <a:gd name="connsiteY4" fmla="*/ 399738 h 556150"/>
              <a:gd name="connsiteX5" fmla="*/ 1104275 w 1107358"/>
              <a:gd name="connsiteY5" fmla="*/ 554636 h 556150"/>
              <a:gd name="connsiteX6" fmla="*/ 834453 w 1107358"/>
              <a:gd name="connsiteY6" fmla="*/ 294807 h 556150"/>
              <a:gd name="connsiteX7" fmla="*/ 519659 w 1107358"/>
              <a:gd name="connsiteY7" fmla="*/ 174885 h 556150"/>
              <a:gd name="connsiteX8" fmla="*/ 0 w 1107358"/>
              <a:gd name="connsiteY8" fmla="*/ 0 h 55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358" h="556150">
                <a:moveTo>
                  <a:pt x="0" y="0"/>
                </a:moveTo>
                <a:lnTo>
                  <a:pt x="614597" y="249836"/>
                </a:lnTo>
                <a:cubicBezTo>
                  <a:pt x="727023" y="295639"/>
                  <a:pt x="617095" y="257332"/>
                  <a:pt x="674557" y="274820"/>
                </a:cubicBezTo>
                <a:cubicBezTo>
                  <a:pt x="732019" y="292309"/>
                  <a:pt x="908571" y="333947"/>
                  <a:pt x="959371" y="354767"/>
                </a:cubicBezTo>
                <a:cubicBezTo>
                  <a:pt x="1010171" y="375587"/>
                  <a:pt x="955206" y="366427"/>
                  <a:pt x="979357" y="399738"/>
                </a:cubicBezTo>
                <a:cubicBezTo>
                  <a:pt x="1003508" y="433050"/>
                  <a:pt x="1128426" y="572125"/>
                  <a:pt x="1104275" y="554636"/>
                </a:cubicBezTo>
                <a:cubicBezTo>
                  <a:pt x="1080124" y="537148"/>
                  <a:pt x="931889" y="358099"/>
                  <a:pt x="834453" y="294807"/>
                </a:cubicBezTo>
                <a:cubicBezTo>
                  <a:pt x="737017" y="231515"/>
                  <a:pt x="519659" y="174885"/>
                  <a:pt x="519659" y="17488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E52B0E44-BAD7-51A1-92D5-B3807D05A370}"/>
              </a:ext>
            </a:extLst>
          </p:cNvPr>
          <p:cNvSpPr/>
          <p:nvPr/>
        </p:nvSpPr>
        <p:spPr>
          <a:xfrm>
            <a:off x="11256420" y="5620740"/>
            <a:ext cx="382461" cy="395962"/>
          </a:xfrm>
          <a:custGeom>
            <a:avLst/>
            <a:gdLst>
              <a:gd name="connsiteX0" fmla="*/ 1193 w 382461"/>
              <a:gd name="connsiteY0" fmla="*/ 571 h 395962"/>
              <a:gd name="connsiteX1" fmla="*/ 360957 w 382461"/>
              <a:gd name="connsiteY1" fmla="*/ 380322 h 395962"/>
              <a:gd name="connsiteX2" fmla="*/ 320983 w 382461"/>
              <a:gd name="connsiteY2" fmla="*/ 305371 h 395962"/>
              <a:gd name="connsiteX3" fmla="*/ 151095 w 382461"/>
              <a:gd name="connsiteY3" fmla="*/ 140480 h 395962"/>
              <a:gd name="connsiteX4" fmla="*/ 241036 w 382461"/>
              <a:gd name="connsiteY4" fmla="*/ 290381 h 395962"/>
              <a:gd name="connsiteX5" fmla="*/ 1193 w 382461"/>
              <a:gd name="connsiteY5" fmla="*/ 571 h 39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461" h="395962">
                <a:moveTo>
                  <a:pt x="1193" y="571"/>
                </a:moveTo>
                <a:cubicBezTo>
                  <a:pt x="21180" y="15561"/>
                  <a:pt x="307659" y="329522"/>
                  <a:pt x="360957" y="380322"/>
                </a:cubicBezTo>
                <a:cubicBezTo>
                  <a:pt x="414255" y="431122"/>
                  <a:pt x="355960" y="345345"/>
                  <a:pt x="320983" y="305371"/>
                </a:cubicBezTo>
                <a:cubicBezTo>
                  <a:pt x="286006" y="265397"/>
                  <a:pt x="164419" y="142978"/>
                  <a:pt x="151095" y="140480"/>
                </a:cubicBezTo>
                <a:cubicBezTo>
                  <a:pt x="137771" y="137982"/>
                  <a:pt x="263521" y="310368"/>
                  <a:pt x="241036" y="290381"/>
                </a:cubicBezTo>
                <a:cubicBezTo>
                  <a:pt x="218551" y="270394"/>
                  <a:pt x="-18794" y="-14419"/>
                  <a:pt x="1193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0E304DAB-FF21-5B61-88FE-35ADB9100FDB}"/>
              </a:ext>
            </a:extLst>
          </p:cNvPr>
          <p:cNvSpPr/>
          <p:nvPr/>
        </p:nvSpPr>
        <p:spPr>
          <a:xfrm>
            <a:off x="11512649" y="5861019"/>
            <a:ext cx="344571" cy="25714"/>
          </a:xfrm>
          <a:custGeom>
            <a:avLst/>
            <a:gdLst>
              <a:gd name="connsiteX0" fmla="*/ 344571 w 344571"/>
              <a:gd name="connsiteY0" fmla="*/ 135 h 25714"/>
              <a:gd name="connsiteX1" fmla="*/ 4794 w 344571"/>
              <a:gd name="connsiteY1" fmla="*/ 15125 h 25714"/>
              <a:gd name="connsiteX2" fmla="*/ 139705 w 344571"/>
              <a:gd name="connsiteY2" fmla="*/ 15125 h 25714"/>
              <a:gd name="connsiteX3" fmla="*/ 64754 w 344571"/>
              <a:gd name="connsiteY3" fmla="*/ 25119 h 25714"/>
              <a:gd name="connsiteX4" fmla="*/ 344571 w 344571"/>
              <a:gd name="connsiteY4" fmla="*/ 135 h 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71" h="25714">
                <a:moveTo>
                  <a:pt x="344571" y="135"/>
                </a:moveTo>
                <a:cubicBezTo>
                  <a:pt x="334578" y="-1531"/>
                  <a:pt x="38938" y="12627"/>
                  <a:pt x="4794" y="15125"/>
                </a:cubicBezTo>
                <a:cubicBezTo>
                  <a:pt x="-29350" y="17623"/>
                  <a:pt x="129712" y="13459"/>
                  <a:pt x="139705" y="15125"/>
                </a:cubicBezTo>
                <a:cubicBezTo>
                  <a:pt x="149698" y="16791"/>
                  <a:pt x="28111" y="28450"/>
                  <a:pt x="64754" y="25119"/>
                </a:cubicBezTo>
                <a:lnTo>
                  <a:pt x="344571" y="1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>
            <a:extLst>
              <a:ext uri="{FF2B5EF4-FFF2-40B4-BE49-F238E27FC236}">
                <a16:creationId xmlns:a16="http://schemas.microsoft.com/office/drawing/2014/main" id="{524F16B7-69C3-D8B2-22E7-803BE1BE4E85}"/>
              </a:ext>
            </a:extLst>
          </p:cNvPr>
          <p:cNvSpPr/>
          <p:nvPr/>
        </p:nvSpPr>
        <p:spPr>
          <a:xfrm>
            <a:off x="10832292" y="5776142"/>
            <a:ext cx="999976" cy="420194"/>
          </a:xfrm>
          <a:custGeom>
            <a:avLst/>
            <a:gdLst>
              <a:gd name="connsiteX0" fmla="*/ 994947 w 999976"/>
              <a:gd name="connsiteY0" fmla="*/ 68 h 420194"/>
              <a:gd name="connsiteX1" fmla="*/ 580219 w 999976"/>
              <a:gd name="connsiteY1" fmla="*/ 95006 h 420194"/>
              <a:gd name="connsiteX2" fmla="*/ 740115 w 999976"/>
              <a:gd name="connsiteY2" fmla="*/ 70022 h 420194"/>
              <a:gd name="connsiteX3" fmla="*/ 365360 w 999976"/>
              <a:gd name="connsiteY3" fmla="*/ 199937 h 420194"/>
              <a:gd name="connsiteX4" fmla="*/ 470292 w 999976"/>
              <a:gd name="connsiteY4" fmla="*/ 184947 h 420194"/>
              <a:gd name="connsiteX5" fmla="*/ 600 w 999976"/>
              <a:gd name="connsiteY5" fmla="*/ 419792 h 420194"/>
              <a:gd name="connsiteX6" fmla="*/ 375354 w 999976"/>
              <a:gd name="connsiteY6" fmla="*/ 239910 h 420194"/>
              <a:gd name="connsiteX7" fmla="*/ 535249 w 999976"/>
              <a:gd name="connsiteY7" fmla="*/ 184947 h 420194"/>
              <a:gd name="connsiteX8" fmla="*/ 445308 w 999976"/>
              <a:gd name="connsiteY8" fmla="*/ 80015 h 420194"/>
              <a:gd name="connsiteX9" fmla="*/ 785085 w 999976"/>
              <a:gd name="connsiteY9" fmla="*/ 80015 h 420194"/>
              <a:gd name="connsiteX10" fmla="*/ 994947 w 999976"/>
              <a:gd name="connsiteY10" fmla="*/ 68 h 42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9976" h="420194">
                <a:moveTo>
                  <a:pt x="994947" y="68"/>
                </a:moveTo>
                <a:cubicBezTo>
                  <a:pt x="960803" y="2566"/>
                  <a:pt x="622691" y="83347"/>
                  <a:pt x="580219" y="95006"/>
                </a:cubicBezTo>
                <a:cubicBezTo>
                  <a:pt x="537747" y="106665"/>
                  <a:pt x="775925" y="52533"/>
                  <a:pt x="740115" y="70022"/>
                </a:cubicBezTo>
                <a:cubicBezTo>
                  <a:pt x="704305" y="87511"/>
                  <a:pt x="410330" y="180783"/>
                  <a:pt x="365360" y="199937"/>
                </a:cubicBezTo>
                <a:cubicBezTo>
                  <a:pt x="320390" y="219091"/>
                  <a:pt x="531085" y="148305"/>
                  <a:pt x="470292" y="184947"/>
                </a:cubicBezTo>
                <a:cubicBezTo>
                  <a:pt x="409499" y="221589"/>
                  <a:pt x="16423" y="410632"/>
                  <a:pt x="600" y="419792"/>
                </a:cubicBezTo>
                <a:cubicBezTo>
                  <a:pt x="-15223" y="428953"/>
                  <a:pt x="286246" y="279051"/>
                  <a:pt x="375354" y="239910"/>
                </a:cubicBezTo>
                <a:cubicBezTo>
                  <a:pt x="464462" y="200769"/>
                  <a:pt x="523590" y="211596"/>
                  <a:pt x="535249" y="184947"/>
                </a:cubicBezTo>
                <a:cubicBezTo>
                  <a:pt x="546908" y="158298"/>
                  <a:pt x="403669" y="97504"/>
                  <a:pt x="445308" y="80015"/>
                </a:cubicBezTo>
                <a:cubicBezTo>
                  <a:pt x="486947" y="62526"/>
                  <a:pt x="688482" y="95838"/>
                  <a:pt x="785085" y="80015"/>
                </a:cubicBezTo>
                <a:cubicBezTo>
                  <a:pt x="881688" y="64192"/>
                  <a:pt x="1029091" y="-2430"/>
                  <a:pt x="994947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F2BA92B4-2D14-2070-356B-48841B73AF07}"/>
              </a:ext>
            </a:extLst>
          </p:cNvPr>
          <p:cNvSpPr/>
          <p:nvPr/>
        </p:nvSpPr>
        <p:spPr>
          <a:xfrm>
            <a:off x="10932222" y="5625249"/>
            <a:ext cx="455429" cy="144536"/>
          </a:xfrm>
          <a:custGeom>
            <a:avLst/>
            <a:gdLst>
              <a:gd name="connsiteX0" fmla="*/ 604 w 455429"/>
              <a:gd name="connsiteY0" fmla="*/ 1059 h 144536"/>
              <a:gd name="connsiteX1" fmla="*/ 300408 w 455429"/>
              <a:gd name="connsiteY1" fmla="*/ 140967 h 144536"/>
              <a:gd name="connsiteX2" fmla="*/ 200473 w 455429"/>
              <a:gd name="connsiteY2" fmla="*/ 105990 h 144536"/>
              <a:gd name="connsiteX3" fmla="*/ 455306 w 455429"/>
              <a:gd name="connsiteY3" fmla="*/ 140967 h 144536"/>
              <a:gd name="connsiteX4" fmla="*/ 230453 w 455429"/>
              <a:gd name="connsiteY4" fmla="*/ 81007 h 144536"/>
              <a:gd name="connsiteX5" fmla="*/ 604 w 455429"/>
              <a:gd name="connsiteY5" fmla="*/ 1059 h 14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429" h="144536">
                <a:moveTo>
                  <a:pt x="604" y="1059"/>
                </a:moveTo>
                <a:cubicBezTo>
                  <a:pt x="12263" y="11052"/>
                  <a:pt x="267097" y="123479"/>
                  <a:pt x="300408" y="140967"/>
                </a:cubicBezTo>
                <a:cubicBezTo>
                  <a:pt x="333720" y="158456"/>
                  <a:pt x="174657" y="105990"/>
                  <a:pt x="200473" y="105990"/>
                </a:cubicBezTo>
                <a:cubicBezTo>
                  <a:pt x="226289" y="105990"/>
                  <a:pt x="450309" y="145131"/>
                  <a:pt x="455306" y="140967"/>
                </a:cubicBezTo>
                <a:cubicBezTo>
                  <a:pt x="460303" y="136803"/>
                  <a:pt x="312066" y="107656"/>
                  <a:pt x="230453" y="81007"/>
                </a:cubicBezTo>
                <a:cubicBezTo>
                  <a:pt x="148840" y="54358"/>
                  <a:pt x="-11055" y="-8934"/>
                  <a:pt x="604" y="1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 469">
            <a:extLst>
              <a:ext uri="{FF2B5EF4-FFF2-40B4-BE49-F238E27FC236}">
                <a16:creationId xmlns:a16="http://schemas.microsoft.com/office/drawing/2014/main" id="{4CCCAD9A-3A6F-7697-7B95-176BAB05DA54}"/>
              </a:ext>
            </a:extLst>
          </p:cNvPr>
          <p:cNvSpPr/>
          <p:nvPr/>
        </p:nvSpPr>
        <p:spPr>
          <a:xfrm>
            <a:off x="11151858" y="5887802"/>
            <a:ext cx="830505" cy="283225"/>
          </a:xfrm>
          <a:custGeom>
            <a:avLst/>
            <a:gdLst>
              <a:gd name="connsiteX0" fmla="*/ 824 w 830505"/>
              <a:gd name="connsiteY0" fmla="*/ 283149 h 283225"/>
              <a:gd name="connsiteX1" fmla="*/ 320614 w 830505"/>
              <a:gd name="connsiteY1" fmla="*/ 108264 h 283225"/>
              <a:gd name="connsiteX2" fmla="*/ 110752 w 830505"/>
              <a:gd name="connsiteY2" fmla="*/ 208198 h 283225"/>
              <a:gd name="connsiteX3" fmla="*/ 425545 w 830505"/>
              <a:gd name="connsiteY3" fmla="*/ 113260 h 283225"/>
              <a:gd name="connsiteX4" fmla="*/ 295631 w 830505"/>
              <a:gd name="connsiteY4" fmla="*/ 103267 h 283225"/>
              <a:gd name="connsiteX5" fmla="*/ 625414 w 830505"/>
              <a:gd name="connsiteY5" fmla="*/ 3332 h 283225"/>
              <a:gd name="connsiteX6" fmla="*/ 545467 w 830505"/>
              <a:gd name="connsiteY6" fmla="*/ 28316 h 283225"/>
              <a:gd name="connsiteX7" fmla="*/ 830280 w 830505"/>
              <a:gd name="connsiteY7" fmla="*/ 73287 h 283225"/>
              <a:gd name="connsiteX8" fmla="*/ 590437 w 830505"/>
              <a:gd name="connsiteY8" fmla="*/ 48303 h 283225"/>
              <a:gd name="connsiteX9" fmla="*/ 435539 w 830505"/>
              <a:gd name="connsiteY9" fmla="*/ 83280 h 283225"/>
              <a:gd name="connsiteX10" fmla="*/ 824 w 830505"/>
              <a:gd name="connsiteY10" fmla="*/ 283149 h 28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0505" h="283225">
                <a:moveTo>
                  <a:pt x="824" y="283149"/>
                </a:moveTo>
                <a:cubicBezTo>
                  <a:pt x="-18330" y="287313"/>
                  <a:pt x="302293" y="120756"/>
                  <a:pt x="320614" y="108264"/>
                </a:cubicBezTo>
                <a:cubicBezTo>
                  <a:pt x="338935" y="95772"/>
                  <a:pt x="93264" y="207365"/>
                  <a:pt x="110752" y="208198"/>
                </a:cubicBezTo>
                <a:cubicBezTo>
                  <a:pt x="128240" y="209031"/>
                  <a:pt x="394732" y="130748"/>
                  <a:pt x="425545" y="113260"/>
                </a:cubicBezTo>
                <a:cubicBezTo>
                  <a:pt x="456358" y="95772"/>
                  <a:pt x="262320" y="121588"/>
                  <a:pt x="295631" y="103267"/>
                </a:cubicBezTo>
                <a:cubicBezTo>
                  <a:pt x="328942" y="84946"/>
                  <a:pt x="583775" y="15824"/>
                  <a:pt x="625414" y="3332"/>
                </a:cubicBezTo>
                <a:cubicBezTo>
                  <a:pt x="667053" y="-9160"/>
                  <a:pt x="511323" y="16657"/>
                  <a:pt x="545467" y="28316"/>
                </a:cubicBezTo>
                <a:cubicBezTo>
                  <a:pt x="579611" y="39975"/>
                  <a:pt x="822785" y="69956"/>
                  <a:pt x="830280" y="73287"/>
                </a:cubicBezTo>
                <a:cubicBezTo>
                  <a:pt x="837775" y="76618"/>
                  <a:pt x="656227" y="46638"/>
                  <a:pt x="590437" y="48303"/>
                </a:cubicBezTo>
                <a:cubicBezTo>
                  <a:pt x="524647" y="49968"/>
                  <a:pt x="528811" y="44972"/>
                  <a:pt x="435539" y="83280"/>
                </a:cubicBezTo>
                <a:cubicBezTo>
                  <a:pt x="342267" y="121588"/>
                  <a:pt x="19978" y="278985"/>
                  <a:pt x="824" y="283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 470">
            <a:extLst>
              <a:ext uri="{FF2B5EF4-FFF2-40B4-BE49-F238E27FC236}">
                <a16:creationId xmlns:a16="http://schemas.microsoft.com/office/drawing/2014/main" id="{7D93369A-13A3-402B-95DB-19F20EDB8D43}"/>
              </a:ext>
            </a:extLst>
          </p:cNvPr>
          <p:cNvSpPr/>
          <p:nvPr/>
        </p:nvSpPr>
        <p:spPr>
          <a:xfrm>
            <a:off x="10902081" y="6194572"/>
            <a:ext cx="361206" cy="377239"/>
          </a:xfrm>
          <a:custGeom>
            <a:avLst/>
            <a:gdLst>
              <a:gd name="connsiteX0" fmla="*/ 360529 w 361206"/>
              <a:gd name="connsiteY0" fmla="*/ 1362 h 377239"/>
              <a:gd name="connsiteX1" fmla="*/ 765 w 361206"/>
              <a:gd name="connsiteY1" fmla="*/ 376117 h 377239"/>
              <a:gd name="connsiteX2" fmla="*/ 260594 w 361206"/>
              <a:gd name="connsiteY2" fmla="*/ 121284 h 377239"/>
              <a:gd name="connsiteX3" fmla="*/ 95703 w 361206"/>
              <a:gd name="connsiteY3" fmla="*/ 246202 h 377239"/>
              <a:gd name="connsiteX4" fmla="*/ 360529 w 361206"/>
              <a:gd name="connsiteY4" fmla="*/ 1362 h 3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6" h="377239">
                <a:moveTo>
                  <a:pt x="360529" y="1362"/>
                </a:moveTo>
                <a:cubicBezTo>
                  <a:pt x="344706" y="23014"/>
                  <a:pt x="17421" y="356130"/>
                  <a:pt x="765" y="376117"/>
                </a:cubicBezTo>
                <a:cubicBezTo>
                  <a:pt x="-15891" y="396104"/>
                  <a:pt x="244771" y="142936"/>
                  <a:pt x="260594" y="121284"/>
                </a:cubicBezTo>
                <a:cubicBezTo>
                  <a:pt x="276417" y="99632"/>
                  <a:pt x="81546" y="269520"/>
                  <a:pt x="95703" y="246202"/>
                </a:cubicBezTo>
                <a:cubicBezTo>
                  <a:pt x="109860" y="222884"/>
                  <a:pt x="376352" y="-20290"/>
                  <a:pt x="360529" y="1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>
            <a:extLst>
              <a:ext uri="{FF2B5EF4-FFF2-40B4-BE49-F238E27FC236}">
                <a16:creationId xmlns:a16="http://schemas.microsoft.com/office/drawing/2014/main" id="{A915FF25-BE89-01BB-9D55-89F7D9ABF1DC}"/>
              </a:ext>
            </a:extLst>
          </p:cNvPr>
          <p:cNvSpPr/>
          <p:nvPr/>
        </p:nvSpPr>
        <p:spPr>
          <a:xfrm>
            <a:off x="11490128" y="5983494"/>
            <a:ext cx="533702" cy="92558"/>
          </a:xfrm>
          <a:custGeom>
            <a:avLst/>
            <a:gdLst>
              <a:gd name="connsiteX0" fmla="*/ 2331 w 533702"/>
              <a:gd name="connsiteY0" fmla="*/ 62539 h 92558"/>
              <a:gd name="connsiteX1" fmla="*/ 322121 w 533702"/>
              <a:gd name="connsiteY1" fmla="*/ 42552 h 92558"/>
              <a:gd name="connsiteX2" fmla="*/ 272154 w 533702"/>
              <a:gd name="connsiteY2" fmla="*/ 17568 h 92558"/>
              <a:gd name="connsiteX3" fmla="*/ 521990 w 533702"/>
              <a:gd name="connsiteY3" fmla="*/ 92519 h 92558"/>
              <a:gd name="connsiteX4" fmla="*/ 442042 w 533702"/>
              <a:gd name="connsiteY4" fmla="*/ 27562 h 92558"/>
              <a:gd name="connsiteX5" fmla="*/ 2331 w 533702"/>
              <a:gd name="connsiteY5" fmla="*/ 2578 h 92558"/>
              <a:gd name="connsiteX6" fmla="*/ 257164 w 533702"/>
              <a:gd name="connsiteY6" fmla="*/ 7575 h 92558"/>
              <a:gd name="connsiteX7" fmla="*/ 2331 w 533702"/>
              <a:gd name="connsiteY7" fmla="*/ 62539 h 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702" h="92558">
                <a:moveTo>
                  <a:pt x="2331" y="62539"/>
                </a:moveTo>
                <a:cubicBezTo>
                  <a:pt x="13157" y="68368"/>
                  <a:pt x="277151" y="50047"/>
                  <a:pt x="322121" y="42552"/>
                </a:cubicBezTo>
                <a:cubicBezTo>
                  <a:pt x="367091" y="35057"/>
                  <a:pt x="238843" y="9240"/>
                  <a:pt x="272154" y="17568"/>
                </a:cubicBezTo>
                <a:cubicBezTo>
                  <a:pt x="305465" y="25896"/>
                  <a:pt x="493675" y="90853"/>
                  <a:pt x="521990" y="92519"/>
                </a:cubicBezTo>
                <a:cubicBezTo>
                  <a:pt x="550305" y="94185"/>
                  <a:pt x="528652" y="42552"/>
                  <a:pt x="442042" y="27562"/>
                </a:cubicBezTo>
                <a:cubicBezTo>
                  <a:pt x="355432" y="12572"/>
                  <a:pt x="33144" y="5909"/>
                  <a:pt x="2331" y="2578"/>
                </a:cubicBezTo>
                <a:cubicBezTo>
                  <a:pt x="-28482" y="-753"/>
                  <a:pt x="256331" y="-2418"/>
                  <a:pt x="257164" y="7575"/>
                </a:cubicBezTo>
                <a:cubicBezTo>
                  <a:pt x="257997" y="17568"/>
                  <a:pt x="-8495" y="56710"/>
                  <a:pt x="2331" y="62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7FCF9838-C4A5-8679-D730-F8793B7AD0BA}"/>
              </a:ext>
            </a:extLst>
          </p:cNvPr>
          <p:cNvSpPr/>
          <p:nvPr/>
        </p:nvSpPr>
        <p:spPr>
          <a:xfrm>
            <a:off x="11979850" y="6031132"/>
            <a:ext cx="369687" cy="1270085"/>
          </a:xfrm>
          <a:custGeom>
            <a:avLst/>
            <a:gdLst>
              <a:gd name="connsiteX0" fmla="*/ 2288 w 369687"/>
              <a:gd name="connsiteY0" fmla="*/ 9904 h 1270085"/>
              <a:gd name="connsiteX1" fmla="*/ 322078 w 369687"/>
              <a:gd name="connsiteY1" fmla="*/ 634494 h 1270085"/>
              <a:gd name="connsiteX2" fmla="*/ 322078 w 369687"/>
              <a:gd name="connsiteY2" fmla="*/ 554547 h 1270085"/>
              <a:gd name="connsiteX3" fmla="*/ 287101 w 369687"/>
              <a:gd name="connsiteY3" fmla="*/ 994258 h 1270085"/>
              <a:gd name="connsiteX4" fmla="*/ 357055 w 369687"/>
              <a:gd name="connsiteY4" fmla="*/ 1094193 h 1270085"/>
              <a:gd name="connsiteX5" fmla="*/ 367048 w 369687"/>
              <a:gd name="connsiteY5" fmla="*/ 1109183 h 1270085"/>
              <a:gd name="connsiteX6" fmla="*/ 367048 w 369687"/>
              <a:gd name="connsiteY6" fmla="*/ 1259084 h 1270085"/>
              <a:gd name="connsiteX7" fmla="*/ 337068 w 369687"/>
              <a:gd name="connsiteY7" fmla="*/ 769406 h 1270085"/>
              <a:gd name="connsiteX8" fmla="*/ 272111 w 369687"/>
              <a:gd name="connsiteY8" fmla="*/ 489589 h 1270085"/>
              <a:gd name="connsiteX9" fmla="*/ 182170 w 369687"/>
              <a:gd name="connsiteY9" fmla="*/ 264737 h 1270085"/>
              <a:gd name="connsiteX10" fmla="*/ 2288 w 369687"/>
              <a:gd name="connsiteY10" fmla="*/ 9904 h 127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9687" h="1270085">
                <a:moveTo>
                  <a:pt x="2288" y="9904"/>
                </a:moveTo>
                <a:cubicBezTo>
                  <a:pt x="25606" y="71530"/>
                  <a:pt x="268780" y="543720"/>
                  <a:pt x="322078" y="634494"/>
                </a:cubicBezTo>
                <a:cubicBezTo>
                  <a:pt x="375376" y="725268"/>
                  <a:pt x="327908" y="494586"/>
                  <a:pt x="322078" y="554547"/>
                </a:cubicBezTo>
                <a:cubicBezTo>
                  <a:pt x="316249" y="614508"/>
                  <a:pt x="281272" y="904317"/>
                  <a:pt x="287101" y="994258"/>
                </a:cubicBezTo>
                <a:cubicBezTo>
                  <a:pt x="292930" y="1084199"/>
                  <a:pt x="343731" y="1075039"/>
                  <a:pt x="357055" y="1094193"/>
                </a:cubicBezTo>
                <a:cubicBezTo>
                  <a:pt x="370379" y="1113347"/>
                  <a:pt x="365383" y="1081701"/>
                  <a:pt x="367048" y="1109183"/>
                </a:cubicBezTo>
                <a:cubicBezTo>
                  <a:pt x="368714" y="1136665"/>
                  <a:pt x="372045" y="1315713"/>
                  <a:pt x="367048" y="1259084"/>
                </a:cubicBezTo>
                <a:cubicBezTo>
                  <a:pt x="362051" y="1202455"/>
                  <a:pt x="352891" y="897655"/>
                  <a:pt x="337068" y="769406"/>
                </a:cubicBezTo>
                <a:cubicBezTo>
                  <a:pt x="321245" y="641157"/>
                  <a:pt x="297927" y="573700"/>
                  <a:pt x="272111" y="489589"/>
                </a:cubicBezTo>
                <a:cubicBezTo>
                  <a:pt x="246295" y="405478"/>
                  <a:pt x="223809" y="338022"/>
                  <a:pt x="182170" y="264737"/>
                </a:cubicBezTo>
                <a:cubicBezTo>
                  <a:pt x="140531" y="191452"/>
                  <a:pt x="-21030" y="-51722"/>
                  <a:pt x="2288" y="9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C4EEE2EC-54E0-A105-C277-274F85D93442}"/>
              </a:ext>
            </a:extLst>
          </p:cNvPr>
          <p:cNvSpPr/>
          <p:nvPr/>
        </p:nvSpPr>
        <p:spPr>
          <a:xfrm>
            <a:off x="11897177" y="5995974"/>
            <a:ext cx="382644" cy="1157693"/>
          </a:xfrm>
          <a:custGeom>
            <a:avLst/>
            <a:gdLst>
              <a:gd name="connsiteX0" fmla="*/ 16 w 382644"/>
              <a:gd name="connsiteY0" fmla="*/ 92 h 1157693"/>
              <a:gd name="connsiteX1" fmla="*/ 314810 w 382644"/>
              <a:gd name="connsiteY1" fmla="*/ 649665 h 1157693"/>
              <a:gd name="connsiteX2" fmla="*/ 289826 w 382644"/>
              <a:gd name="connsiteY2" fmla="*/ 604695 h 1157693"/>
              <a:gd name="connsiteX3" fmla="*/ 354784 w 382644"/>
              <a:gd name="connsiteY3" fmla="*/ 1154334 h 1157693"/>
              <a:gd name="connsiteX4" fmla="*/ 369774 w 382644"/>
              <a:gd name="connsiteY4" fmla="*/ 819554 h 1157693"/>
              <a:gd name="connsiteX5" fmla="*/ 169905 w 382644"/>
              <a:gd name="connsiteY5" fmla="*/ 489770 h 1157693"/>
              <a:gd name="connsiteX6" fmla="*/ 299820 w 382644"/>
              <a:gd name="connsiteY6" fmla="*/ 699633 h 1157693"/>
              <a:gd name="connsiteX7" fmla="*/ 16 w 382644"/>
              <a:gd name="connsiteY7" fmla="*/ 92 h 115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644" h="1157693">
                <a:moveTo>
                  <a:pt x="16" y="92"/>
                </a:moveTo>
                <a:cubicBezTo>
                  <a:pt x="2514" y="-8236"/>
                  <a:pt x="266508" y="548898"/>
                  <a:pt x="314810" y="649665"/>
                </a:cubicBezTo>
                <a:cubicBezTo>
                  <a:pt x="363112" y="750432"/>
                  <a:pt x="283164" y="520584"/>
                  <a:pt x="289826" y="604695"/>
                </a:cubicBezTo>
                <a:cubicBezTo>
                  <a:pt x="296488" y="688806"/>
                  <a:pt x="341459" y="1118524"/>
                  <a:pt x="354784" y="1154334"/>
                </a:cubicBezTo>
                <a:cubicBezTo>
                  <a:pt x="368109" y="1190144"/>
                  <a:pt x="400587" y="930315"/>
                  <a:pt x="369774" y="819554"/>
                </a:cubicBezTo>
                <a:cubicBezTo>
                  <a:pt x="338961" y="708793"/>
                  <a:pt x="181564" y="509757"/>
                  <a:pt x="169905" y="489770"/>
                </a:cubicBezTo>
                <a:cubicBezTo>
                  <a:pt x="158246" y="469783"/>
                  <a:pt x="326469" y="778748"/>
                  <a:pt x="299820" y="699633"/>
                </a:cubicBezTo>
                <a:cubicBezTo>
                  <a:pt x="273171" y="620518"/>
                  <a:pt x="-2482" y="8420"/>
                  <a:pt x="16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>
            <a:extLst>
              <a:ext uri="{FF2B5EF4-FFF2-40B4-BE49-F238E27FC236}">
                <a16:creationId xmlns:a16="http://schemas.microsoft.com/office/drawing/2014/main" id="{D2E9EFD3-687F-82E7-6341-AA7358DD78C8}"/>
              </a:ext>
            </a:extLst>
          </p:cNvPr>
          <p:cNvSpPr/>
          <p:nvPr/>
        </p:nvSpPr>
        <p:spPr>
          <a:xfrm>
            <a:off x="11109336" y="5690280"/>
            <a:ext cx="253218" cy="786273"/>
          </a:xfrm>
          <a:custGeom>
            <a:avLst/>
            <a:gdLst>
              <a:gd name="connsiteX0" fmla="*/ 253208 w 253218"/>
              <a:gd name="connsiteY0" fmla="*/ 986 h 786273"/>
              <a:gd name="connsiteX1" fmla="*/ 23359 w 253218"/>
              <a:gd name="connsiteY1" fmla="*/ 400723 h 786273"/>
              <a:gd name="connsiteX2" fmla="*/ 13366 w 253218"/>
              <a:gd name="connsiteY2" fmla="*/ 785471 h 786273"/>
              <a:gd name="connsiteX3" fmla="*/ 73326 w 253218"/>
              <a:gd name="connsiteY3" fmla="*/ 495661 h 786273"/>
              <a:gd name="connsiteX4" fmla="*/ 68330 w 253218"/>
              <a:gd name="connsiteY4" fmla="*/ 285799 h 786273"/>
              <a:gd name="connsiteX5" fmla="*/ 13366 w 253218"/>
              <a:gd name="connsiteY5" fmla="*/ 520645 h 786273"/>
              <a:gd name="connsiteX6" fmla="*/ 253208 w 253218"/>
              <a:gd name="connsiteY6" fmla="*/ 986 h 78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218" h="786273">
                <a:moveTo>
                  <a:pt x="253208" y="986"/>
                </a:moveTo>
                <a:cubicBezTo>
                  <a:pt x="254873" y="-19001"/>
                  <a:pt x="63333" y="269976"/>
                  <a:pt x="23359" y="400723"/>
                </a:cubicBezTo>
                <a:cubicBezTo>
                  <a:pt x="-16615" y="531470"/>
                  <a:pt x="5038" y="769648"/>
                  <a:pt x="13366" y="785471"/>
                </a:cubicBezTo>
                <a:cubicBezTo>
                  <a:pt x="21694" y="801294"/>
                  <a:pt x="64165" y="578940"/>
                  <a:pt x="73326" y="495661"/>
                </a:cubicBezTo>
                <a:cubicBezTo>
                  <a:pt x="82487" y="412382"/>
                  <a:pt x="78323" y="281635"/>
                  <a:pt x="68330" y="285799"/>
                </a:cubicBezTo>
                <a:cubicBezTo>
                  <a:pt x="58337" y="289963"/>
                  <a:pt x="-17447" y="573111"/>
                  <a:pt x="13366" y="520645"/>
                </a:cubicBezTo>
                <a:cubicBezTo>
                  <a:pt x="44179" y="468179"/>
                  <a:pt x="251543" y="20973"/>
                  <a:pt x="253208" y="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>
            <a:extLst>
              <a:ext uri="{FF2B5EF4-FFF2-40B4-BE49-F238E27FC236}">
                <a16:creationId xmlns:a16="http://schemas.microsoft.com/office/drawing/2014/main" id="{20BF1B58-34BC-7D04-CDCF-F64BBEFA6693}"/>
              </a:ext>
            </a:extLst>
          </p:cNvPr>
          <p:cNvSpPr/>
          <p:nvPr/>
        </p:nvSpPr>
        <p:spPr>
          <a:xfrm>
            <a:off x="9072500" y="5216645"/>
            <a:ext cx="2176738" cy="432069"/>
          </a:xfrm>
          <a:custGeom>
            <a:avLst/>
            <a:gdLst>
              <a:gd name="connsiteX0" fmla="*/ 26530 w 2176738"/>
              <a:gd name="connsiteY0" fmla="*/ 204798 h 432069"/>
              <a:gd name="connsiteX1" fmla="*/ 101480 w 2176738"/>
              <a:gd name="connsiteY1" fmla="*/ 229781 h 432069"/>
              <a:gd name="connsiteX2" fmla="*/ 885966 w 2176738"/>
              <a:gd name="connsiteY2" fmla="*/ 294739 h 432069"/>
              <a:gd name="connsiteX3" fmla="*/ 741061 w 2176738"/>
              <a:gd name="connsiteY3" fmla="*/ 289742 h 432069"/>
              <a:gd name="connsiteX4" fmla="*/ 1285703 w 2176738"/>
              <a:gd name="connsiteY4" fmla="*/ 284745 h 432069"/>
              <a:gd name="connsiteX5" fmla="*/ 1050857 w 2176738"/>
              <a:gd name="connsiteY5" fmla="*/ 319722 h 432069"/>
              <a:gd name="connsiteX6" fmla="*/ 1730411 w 2176738"/>
              <a:gd name="connsiteY6" fmla="*/ 169821 h 432069"/>
              <a:gd name="connsiteX7" fmla="*/ 1330674 w 2176738"/>
              <a:gd name="connsiteY7" fmla="*/ 329716 h 432069"/>
              <a:gd name="connsiteX8" fmla="*/ 1630477 w 2176738"/>
              <a:gd name="connsiteY8" fmla="*/ 299735 h 432069"/>
              <a:gd name="connsiteX9" fmla="*/ 1740405 w 2176738"/>
              <a:gd name="connsiteY9" fmla="*/ 424653 h 432069"/>
              <a:gd name="connsiteX10" fmla="*/ 2175120 w 2176738"/>
              <a:gd name="connsiteY10" fmla="*/ 414660 h 432069"/>
              <a:gd name="connsiteX11" fmla="*/ 1565520 w 2176738"/>
              <a:gd name="connsiteY11" fmla="*/ 389676 h 432069"/>
              <a:gd name="connsiteX12" fmla="*/ 381297 w 2176738"/>
              <a:gd name="connsiteY12" fmla="*/ 179814 h 432069"/>
              <a:gd name="connsiteX13" fmla="*/ 31526 w 2176738"/>
              <a:gd name="connsiteY13" fmla="*/ 4929 h 432069"/>
              <a:gd name="connsiteX14" fmla="*/ 1015880 w 2176738"/>
              <a:gd name="connsiteY14" fmla="*/ 379683 h 432069"/>
              <a:gd name="connsiteX15" fmla="*/ 256379 w 2176738"/>
              <a:gd name="connsiteY15" fmla="*/ 244771 h 432069"/>
              <a:gd name="connsiteX16" fmla="*/ 26530 w 2176738"/>
              <a:gd name="connsiteY16" fmla="*/ 204798 h 43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76738" h="432069">
                <a:moveTo>
                  <a:pt x="26530" y="204798"/>
                </a:moveTo>
                <a:cubicBezTo>
                  <a:pt x="714" y="202300"/>
                  <a:pt x="-41759" y="214791"/>
                  <a:pt x="101480" y="229781"/>
                </a:cubicBezTo>
                <a:cubicBezTo>
                  <a:pt x="244719" y="244771"/>
                  <a:pt x="779369" y="284746"/>
                  <a:pt x="885966" y="294739"/>
                </a:cubicBezTo>
                <a:cubicBezTo>
                  <a:pt x="992563" y="304732"/>
                  <a:pt x="674438" y="291408"/>
                  <a:pt x="741061" y="289742"/>
                </a:cubicBezTo>
                <a:cubicBezTo>
                  <a:pt x="807684" y="288076"/>
                  <a:pt x="1234070" y="279748"/>
                  <a:pt x="1285703" y="284745"/>
                </a:cubicBezTo>
                <a:cubicBezTo>
                  <a:pt x="1337336" y="289742"/>
                  <a:pt x="976739" y="338876"/>
                  <a:pt x="1050857" y="319722"/>
                </a:cubicBezTo>
                <a:cubicBezTo>
                  <a:pt x="1124975" y="300568"/>
                  <a:pt x="1683775" y="168155"/>
                  <a:pt x="1730411" y="169821"/>
                </a:cubicBezTo>
                <a:cubicBezTo>
                  <a:pt x="1777047" y="171487"/>
                  <a:pt x="1347330" y="308064"/>
                  <a:pt x="1330674" y="329716"/>
                </a:cubicBezTo>
                <a:cubicBezTo>
                  <a:pt x="1314018" y="351368"/>
                  <a:pt x="1562189" y="283912"/>
                  <a:pt x="1630477" y="299735"/>
                </a:cubicBezTo>
                <a:cubicBezTo>
                  <a:pt x="1698765" y="315558"/>
                  <a:pt x="1649631" y="405499"/>
                  <a:pt x="1740405" y="424653"/>
                </a:cubicBezTo>
                <a:cubicBezTo>
                  <a:pt x="1831179" y="443807"/>
                  <a:pt x="2204268" y="420490"/>
                  <a:pt x="2175120" y="414660"/>
                </a:cubicBezTo>
                <a:cubicBezTo>
                  <a:pt x="2145973" y="408831"/>
                  <a:pt x="1864491" y="428817"/>
                  <a:pt x="1565520" y="389676"/>
                </a:cubicBezTo>
                <a:cubicBezTo>
                  <a:pt x="1266550" y="350535"/>
                  <a:pt x="636963" y="243938"/>
                  <a:pt x="381297" y="179814"/>
                </a:cubicBezTo>
                <a:cubicBezTo>
                  <a:pt x="125631" y="115690"/>
                  <a:pt x="-74238" y="-28382"/>
                  <a:pt x="31526" y="4929"/>
                </a:cubicBezTo>
                <a:cubicBezTo>
                  <a:pt x="137290" y="38240"/>
                  <a:pt x="978405" y="339709"/>
                  <a:pt x="1015880" y="379683"/>
                </a:cubicBezTo>
                <a:cubicBezTo>
                  <a:pt x="1053356" y="419657"/>
                  <a:pt x="413776" y="271420"/>
                  <a:pt x="256379" y="244771"/>
                </a:cubicBezTo>
                <a:lnTo>
                  <a:pt x="26530" y="2047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>
            <a:extLst>
              <a:ext uri="{FF2B5EF4-FFF2-40B4-BE49-F238E27FC236}">
                <a16:creationId xmlns:a16="http://schemas.microsoft.com/office/drawing/2014/main" id="{5F272DFD-027E-2865-839F-AD38DBE2F8DF}"/>
              </a:ext>
            </a:extLst>
          </p:cNvPr>
          <p:cNvSpPr/>
          <p:nvPr/>
        </p:nvSpPr>
        <p:spPr>
          <a:xfrm>
            <a:off x="10163529" y="5816096"/>
            <a:ext cx="1101364" cy="1591650"/>
          </a:xfrm>
          <a:custGeom>
            <a:avLst/>
            <a:gdLst>
              <a:gd name="connsiteX0" fmla="*/ 1059107 w 1101364"/>
              <a:gd name="connsiteY0" fmla="*/ 30068 h 1591650"/>
              <a:gd name="connsiteX1" fmla="*/ 974163 w 1101364"/>
              <a:gd name="connsiteY1" fmla="*/ 70042 h 1591650"/>
              <a:gd name="connsiteX2" fmla="*/ 324589 w 1101364"/>
              <a:gd name="connsiteY2" fmla="*/ 549727 h 1591650"/>
              <a:gd name="connsiteX3" fmla="*/ 489481 w 1101364"/>
              <a:gd name="connsiteY3" fmla="*/ 394829 h 1591650"/>
              <a:gd name="connsiteX4" fmla="*/ 159697 w 1101364"/>
              <a:gd name="connsiteY4" fmla="*/ 839537 h 1591650"/>
              <a:gd name="connsiteX5" fmla="*/ 329586 w 1101364"/>
              <a:gd name="connsiteY5" fmla="*/ 634671 h 1591650"/>
              <a:gd name="connsiteX6" fmla="*/ 159697 w 1101364"/>
              <a:gd name="connsiteY6" fmla="*/ 959458 h 1591650"/>
              <a:gd name="connsiteX7" fmla="*/ 4799 w 1101364"/>
              <a:gd name="connsiteY7" fmla="*/ 1589045 h 1591650"/>
              <a:gd name="connsiteX8" fmla="*/ 64760 w 1101364"/>
              <a:gd name="connsiteY8" fmla="*/ 1159327 h 1591650"/>
              <a:gd name="connsiteX9" fmla="*/ 314596 w 1101364"/>
              <a:gd name="connsiteY9" fmla="*/ 574711 h 1591650"/>
              <a:gd name="connsiteX10" fmla="*/ 359566 w 1101364"/>
              <a:gd name="connsiteY10" fmla="*/ 529740 h 1591650"/>
              <a:gd name="connsiteX11" fmla="*/ 749310 w 1101364"/>
              <a:gd name="connsiteY11" fmla="*/ 234934 h 1591650"/>
              <a:gd name="connsiteX12" fmla="*/ 474491 w 1101364"/>
              <a:gd name="connsiteY12" fmla="*/ 334868 h 1591650"/>
              <a:gd name="connsiteX13" fmla="*/ 1059107 w 1101364"/>
              <a:gd name="connsiteY13" fmla="*/ 30068 h 159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1364" h="1591650">
                <a:moveTo>
                  <a:pt x="1059107" y="30068"/>
                </a:moveTo>
                <a:cubicBezTo>
                  <a:pt x="1142386" y="-14070"/>
                  <a:pt x="1096582" y="-16568"/>
                  <a:pt x="974163" y="70042"/>
                </a:cubicBezTo>
                <a:cubicBezTo>
                  <a:pt x="851744" y="156652"/>
                  <a:pt x="405369" y="495596"/>
                  <a:pt x="324589" y="549727"/>
                </a:cubicBezTo>
                <a:cubicBezTo>
                  <a:pt x="243809" y="603858"/>
                  <a:pt x="516963" y="346527"/>
                  <a:pt x="489481" y="394829"/>
                </a:cubicBezTo>
                <a:cubicBezTo>
                  <a:pt x="461999" y="443131"/>
                  <a:pt x="186346" y="799563"/>
                  <a:pt x="159697" y="839537"/>
                </a:cubicBezTo>
                <a:cubicBezTo>
                  <a:pt x="133048" y="879511"/>
                  <a:pt x="329586" y="614684"/>
                  <a:pt x="329586" y="634671"/>
                </a:cubicBezTo>
                <a:cubicBezTo>
                  <a:pt x="329586" y="654658"/>
                  <a:pt x="213828" y="800396"/>
                  <a:pt x="159697" y="959458"/>
                </a:cubicBezTo>
                <a:cubicBezTo>
                  <a:pt x="105566" y="1118520"/>
                  <a:pt x="20622" y="1555734"/>
                  <a:pt x="4799" y="1589045"/>
                </a:cubicBezTo>
                <a:cubicBezTo>
                  <a:pt x="-11024" y="1622356"/>
                  <a:pt x="13127" y="1328383"/>
                  <a:pt x="64760" y="1159327"/>
                </a:cubicBezTo>
                <a:cubicBezTo>
                  <a:pt x="116393" y="990271"/>
                  <a:pt x="265462" y="679642"/>
                  <a:pt x="314596" y="574711"/>
                </a:cubicBezTo>
                <a:cubicBezTo>
                  <a:pt x="363730" y="469780"/>
                  <a:pt x="287114" y="586370"/>
                  <a:pt x="359566" y="529740"/>
                </a:cubicBezTo>
                <a:cubicBezTo>
                  <a:pt x="432018" y="473111"/>
                  <a:pt x="730156" y="267413"/>
                  <a:pt x="749310" y="234934"/>
                </a:cubicBezTo>
                <a:cubicBezTo>
                  <a:pt x="768464" y="202455"/>
                  <a:pt x="416196" y="369012"/>
                  <a:pt x="474491" y="334868"/>
                </a:cubicBezTo>
                <a:cubicBezTo>
                  <a:pt x="532786" y="300724"/>
                  <a:pt x="975828" y="74206"/>
                  <a:pt x="1059107" y="30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>
            <a:extLst>
              <a:ext uri="{FF2B5EF4-FFF2-40B4-BE49-F238E27FC236}">
                <a16:creationId xmlns:a16="http://schemas.microsoft.com/office/drawing/2014/main" id="{CE2A01AA-65CE-C743-A348-F8B5F780024D}"/>
              </a:ext>
            </a:extLst>
          </p:cNvPr>
          <p:cNvSpPr/>
          <p:nvPr/>
        </p:nvSpPr>
        <p:spPr>
          <a:xfrm>
            <a:off x="10230146" y="5456089"/>
            <a:ext cx="1100321" cy="1481448"/>
          </a:xfrm>
          <a:custGeom>
            <a:avLst/>
            <a:gdLst>
              <a:gd name="connsiteX0" fmla="*/ 1097421 w 1100321"/>
              <a:gd name="connsiteY0" fmla="*/ 331 h 1481448"/>
              <a:gd name="connsiteX1" fmla="*/ 482824 w 1100321"/>
              <a:gd name="connsiteY1" fmla="*/ 290141 h 1481448"/>
              <a:gd name="connsiteX2" fmla="*/ 657710 w 1100321"/>
              <a:gd name="connsiteY2" fmla="*/ 260160 h 1481448"/>
              <a:gd name="connsiteX3" fmla="*/ 507808 w 1100321"/>
              <a:gd name="connsiteY3" fmla="*/ 654901 h 1481448"/>
              <a:gd name="connsiteX4" fmla="*/ 512805 w 1100321"/>
              <a:gd name="connsiteY4" fmla="*/ 609931 h 1481448"/>
              <a:gd name="connsiteX5" fmla="*/ 492818 w 1100321"/>
              <a:gd name="connsiteY5" fmla="*/ 774822 h 1481448"/>
              <a:gd name="connsiteX6" fmla="*/ 352910 w 1100321"/>
              <a:gd name="connsiteY6" fmla="*/ 415059 h 1481448"/>
              <a:gd name="connsiteX7" fmla="*/ 3139 w 1100321"/>
              <a:gd name="connsiteY7" fmla="*/ 1464370 h 1481448"/>
              <a:gd name="connsiteX8" fmla="*/ 193015 w 1100321"/>
              <a:gd name="connsiteY8" fmla="*/ 1039649 h 1481448"/>
              <a:gd name="connsiteX9" fmla="*/ 402877 w 1100321"/>
              <a:gd name="connsiteY9" fmla="*/ 694875 h 1481448"/>
              <a:gd name="connsiteX10" fmla="*/ 662706 w 1100321"/>
              <a:gd name="connsiteY10" fmla="*/ 230180 h 1481448"/>
              <a:gd name="connsiteX11" fmla="*/ 537788 w 1100321"/>
              <a:gd name="connsiteY11" fmla="*/ 280147 h 1481448"/>
              <a:gd name="connsiteX12" fmla="*/ 188018 w 1100321"/>
              <a:gd name="connsiteY12" fmla="*/ 355098 h 1481448"/>
              <a:gd name="connsiteX13" fmla="*/ 1097421 w 1100321"/>
              <a:gd name="connsiteY13" fmla="*/ 331 h 14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0321" h="1481448">
                <a:moveTo>
                  <a:pt x="1097421" y="331"/>
                </a:moveTo>
                <a:cubicBezTo>
                  <a:pt x="1146555" y="-10495"/>
                  <a:pt x="556109" y="246836"/>
                  <a:pt x="482824" y="290141"/>
                </a:cubicBezTo>
                <a:cubicBezTo>
                  <a:pt x="409539" y="333446"/>
                  <a:pt x="653546" y="199367"/>
                  <a:pt x="657710" y="260160"/>
                </a:cubicBezTo>
                <a:cubicBezTo>
                  <a:pt x="661874" y="320953"/>
                  <a:pt x="531959" y="596606"/>
                  <a:pt x="507808" y="654901"/>
                </a:cubicBezTo>
                <a:cubicBezTo>
                  <a:pt x="483657" y="713196"/>
                  <a:pt x="515303" y="589944"/>
                  <a:pt x="512805" y="609931"/>
                </a:cubicBezTo>
                <a:cubicBezTo>
                  <a:pt x="510307" y="629918"/>
                  <a:pt x="519467" y="807301"/>
                  <a:pt x="492818" y="774822"/>
                </a:cubicBezTo>
                <a:cubicBezTo>
                  <a:pt x="466169" y="742343"/>
                  <a:pt x="434523" y="300134"/>
                  <a:pt x="352910" y="415059"/>
                </a:cubicBezTo>
                <a:cubicBezTo>
                  <a:pt x="271297" y="529984"/>
                  <a:pt x="29788" y="1360272"/>
                  <a:pt x="3139" y="1464370"/>
                </a:cubicBezTo>
                <a:cubicBezTo>
                  <a:pt x="-23510" y="1568468"/>
                  <a:pt x="126392" y="1167898"/>
                  <a:pt x="193015" y="1039649"/>
                </a:cubicBezTo>
                <a:cubicBezTo>
                  <a:pt x="259638" y="911400"/>
                  <a:pt x="324595" y="829787"/>
                  <a:pt x="402877" y="694875"/>
                </a:cubicBezTo>
                <a:cubicBezTo>
                  <a:pt x="481159" y="559963"/>
                  <a:pt x="640221" y="299301"/>
                  <a:pt x="662706" y="230180"/>
                </a:cubicBezTo>
                <a:cubicBezTo>
                  <a:pt x="685191" y="161059"/>
                  <a:pt x="616903" y="259327"/>
                  <a:pt x="537788" y="280147"/>
                </a:cubicBezTo>
                <a:cubicBezTo>
                  <a:pt x="458673" y="300967"/>
                  <a:pt x="96411" y="404232"/>
                  <a:pt x="188018" y="355098"/>
                </a:cubicBezTo>
                <a:cubicBezTo>
                  <a:pt x="279625" y="305964"/>
                  <a:pt x="1048287" y="11157"/>
                  <a:pt x="1097421" y="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>
            <a:extLst>
              <a:ext uri="{FF2B5EF4-FFF2-40B4-BE49-F238E27FC236}">
                <a16:creationId xmlns:a16="http://schemas.microsoft.com/office/drawing/2014/main" id="{4E4E88B9-9885-0E38-D011-0591DAAC1832}"/>
              </a:ext>
            </a:extLst>
          </p:cNvPr>
          <p:cNvSpPr/>
          <p:nvPr/>
        </p:nvSpPr>
        <p:spPr>
          <a:xfrm>
            <a:off x="10079845" y="5531286"/>
            <a:ext cx="1562800" cy="2100614"/>
          </a:xfrm>
          <a:custGeom>
            <a:avLst/>
            <a:gdLst>
              <a:gd name="connsiteX0" fmla="*/ 1562516 w 1562800"/>
              <a:gd name="connsiteY0" fmla="*/ 84 h 2100614"/>
              <a:gd name="connsiteX1" fmla="*/ 743053 w 1562800"/>
              <a:gd name="connsiteY1" fmla="*/ 749593 h 2100614"/>
              <a:gd name="connsiteX2" fmla="*/ 867971 w 1562800"/>
              <a:gd name="connsiteY2" fmla="*/ 689632 h 2100614"/>
              <a:gd name="connsiteX3" fmla="*/ 433257 w 1562800"/>
              <a:gd name="connsiteY3" fmla="*/ 1169317 h 2100614"/>
              <a:gd name="connsiteX4" fmla="*/ 578162 w 1562800"/>
              <a:gd name="connsiteY4" fmla="*/ 1109357 h 2100614"/>
              <a:gd name="connsiteX5" fmla="*/ 3539 w 1562800"/>
              <a:gd name="connsiteY5" fmla="*/ 2078721 h 2100614"/>
              <a:gd name="connsiteX6" fmla="*/ 353309 w 1562800"/>
              <a:gd name="connsiteY6" fmla="*/ 1728950 h 2100614"/>
              <a:gd name="connsiteX7" fmla="*/ 708076 w 1562800"/>
              <a:gd name="connsiteY7" fmla="*/ 1079376 h 2100614"/>
              <a:gd name="connsiteX8" fmla="*/ 553178 w 1562800"/>
              <a:gd name="connsiteY8" fmla="*/ 1189304 h 2100614"/>
              <a:gd name="connsiteX9" fmla="*/ 972903 w 1562800"/>
              <a:gd name="connsiteY9" fmla="*/ 589698 h 2100614"/>
              <a:gd name="connsiteX10" fmla="*/ 643119 w 1562800"/>
              <a:gd name="connsiteY10" fmla="*/ 699625 h 2100614"/>
              <a:gd name="connsiteX11" fmla="*/ 1562516 w 1562800"/>
              <a:gd name="connsiteY11" fmla="*/ 84 h 210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2800" h="2100614">
                <a:moveTo>
                  <a:pt x="1562516" y="84"/>
                </a:moveTo>
                <a:cubicBezTo>
                  <a:pt x="1579172" y="8412"/>
                  <a:pt x="858810" y="634668"/>
                  <a:pt x="743053" y="749593"/>
                </a:cubicBezTo>
                <a:cubicBezTo>
                  <a:pt x="627295" y="864518"/>
                  <a:pt x="919604" y="619678"/>
                  <a:pt x="867971" y="689632"/>
                </a:cubicBezTo>
                <a:cubicBezTo>
                  <a:pt x="816338" y="759586"/>
                  <a:pt x="481558" y="1099363"/>
                  <a:pt x="433257" y="1169317"/>
                </a:cubicBezTo>
                <a:cubicBezTo>
                  <a:pt x="384956" y="1239271"/>
                  <a:pt x="649782" y="957790"/>
                  <a:pt x="578162" y="1109357"/>
                </a:cubicBezTo>
                <a:cubicBezTo>
                  <a:pt x="506542" y="1260924"/>
                  <a:pt x="41014" y="1975456"/>
                  <a:pt x="3539" y="2078721"/>
                </a:cubicBezTo>
                <a:cubicBezTo>
                  <a:pt x="-33936" y="2181986"/>
                  <a:pt x="235886" y="1895508"/>
                  <a:pt x="353309" y="1728950"/>
                </a:cubicBezTo>
                <a:cubicBezTo>
                  <a:pt x="470732" y="1562393"/>
                  <a:pt x="674765" y="1169317"/>
                  <a:pt x="708076" y="1079376"/>
                </a:cubicBezTo>
                <a:cubicBezTo>
                  <a:pt x="741387" y="989435"/>
                  <a:pt x="509040" y="1270917"/>
                  <a:pt x="553178" y="1189304"/>
                </a:cubicBezTo>
                <a:cubicBezTo>
                  <a:pt x="597316" y="1107691"/>
                  <a:pt x="957913" y="671311"/>
                  <a:pt x="972903" y="589698"/>
                </a:cubicBezTo>
                <a:cubicBezTo>
                  <a:pt x="987893" y="508085"/>
                  <a:pt x="551512" y="801225"/>
                  <a:pt x="643119" y="699625"/>
                </a:cubicBezTo>
                <a:cubicBezTo>
                  <a:pt x="734725" y="598025"/>
                  <a:pt x="1545860" y="-8244"/>
                  <a:pt x="1562516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 479">
            <a:extLst>
              <a:ext uri="{FF2B5EF4-FFF2-40B4-BE49-F238E27FC236}">
                <a16:creationId xmlns:a16="http://schemas.microsoft.com/office/drawing/2014/main" id="{7429EE25-697E-DBDA-3FDF-5663FDD83F3A}"/>
              </a:ext>
            </a:extLst>
          </p:cNvPr>
          <p:cNvSpPr/>
          <p:nvPr/>
        </p:nvSpPr>
        <p:spPr>
          <a:xfrm>
            <a:off x="283758" y="6097921"/>
            <a:ext cx="1868089" cy="1855009"/>
          </a:xfrm>
          <a:custGeom>
            <a:avLst/>
            <a:gdLst>
              <a:gd name="connsiteX0" fmla="*/ 935442 w 1868089"/>
              <a:gd name="connsiteY0" fmla="*/ 3076 h 1855009"/>
              <a:gd name="connsiteX1" fmla="*/ 695599 w 1868089"/>
              <a:gd name="connsiteY1" fmla="*/ 522735 h 1855009"/>
              <a:gd name="connsiteX2" fmla="*/ 785540 w 1868089"/>
              <a:gd name="connsiteY2" fmla="*/ 412807 h 1855009"/>
              <a:gd name="connsiteX3" fmla="*/ 455757 w 1868089"/>
              <a:gd name="connsiteY3" fmla="*/ 847522 h 1855009"/>
              <a:gd name="connsiteX4" fmla="*/ 620649 w 1868089"/>
              <a:gd name="connsiteY4" fmla="*/ 732597 h 1855009"/>
              <a:gd name="connsiteX5" fmla="*/ 240898 w 1868089"/>
              <a:gd name="connsiteY5" fmla="*/ 1097358 h 1855009"/>
              <a:gd name="connsiteX6" fmla="*/ 400793 w 1868089"/>
              <a:gd name="connsiteY6" fmla="*/ 1267246 h 1855009"/>
              <a:gd name="connsiteX7" fmla="*/ 510721 w 1868089"/>
              <a:gd name="connsiteY7" fmla="*/ 1212282 h 1855009"/>
              <a:gd name="connsiteX8" fmla="*/ 615652 w 1868089"/>
              <a:gd name="connsiteY8" fmla="*/ 1277240 h 1855009"/>
              <a:gd name="connsiteX9" fmla="*/ 725580 w 1868089"/>
              <a:gd name="connsiteY9" fmla="*/ 1312217 h 1855009"/>
              <a:gd name="connsiteX10" fmla="*/ 1160294 w 1868089"/>
              <a:gd name="connsiteY10" fmla="*/ 1497095 h 1855009"/>
              <a:gd name="connsiteX11" fmla="*/ 950432 w 1868089"/>
              <a:gd name="connsiteY11" fmla="*/ 1392164 h 1855009"/>
              <a:gd name="connsiteX12" fmla="*/ 1674957 w 1868089"/>
              <a:gd name="connsiteY12" fmla="*/ 1751928 h 1855009"/>
              <a:gd name="connsiteX13" fmla="*/ 1864832 w 1868089"/>
              <a:gd name="connsiteY13" fmla="*/ 1851863 h 1855009"/>
              <a:gd name="connsiteX14" fmla="*/ 1799875 w 1868089"/>
              <a:gd name="connsiteY14" fmla="*/ 1831876 h 1855009"/>
              <a:gd name="connsiteX15" fmla="*/ 90996 w 1868089"/>
              <a:gd name="connsiteY15" fmla="*/ 1122341 h 1855009"/>
              <a:gd name="connsiteX16" fmla="*/ 275875 w 1868089"/>
              <a:gd name="connsiteY16" fmla="*/ 1092361 h 1855009"/>
              <a:gd name="connsiteX17" fmla="*/ 630642 w 1868089"/>
              <a:gd name="connsiteY17" fmla="*/ 707613 h 1855009"/>
              <a:gd name="connsiteX18" fmla="*/ 475744 w 1868089"/>
              <a:gd name="connsiteY18" fmla="*/ 802551 h 1855009"/>
              <a:gd name="connsiteX19" fmla="*/ 935442 w 1868089"/>
              <a:gd name="connsiteY19" fmla="*/ 3076 h 185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8089" h="1855009">
                <a:moveTo>
                  <a:pt x="935442" y="3076"/>
                </a:moveTo>
                <a:cubicBezTo>
                  <a:pt x="972084" y="-43560"/>
                  <a:pt x="720583" y="454447"/>
                  <a:pt x="695599" y="522735"/>
                </a:cubicBezTo>
                <a:cubicBezTo>
                  <a:pt x="670615" y="591023"/>
                  <a:pt x="825514" y="358676"/>
                  <a:pt x="785540" y="412807"/>
                </a:cubicBezTo>
                <a:cubicBezTo>
                  <a:pt x="745566" y="466938"/>
                  <a:pt x="483239" y="794224"/>
                  <a:pt x="455757" y="847522"/>
                </a:cubicBezTo>
                <a:cubicBezTo>
                  <a:pt x="428275" y="900820"/>
                  <a:pt x="656459" y="690958"/>
                  <a:pt x="620649" y="732597"/>
                </a:cubicBezTo>
                <a:cubicBezTo>
                  <a:pt x="584839" y="774236"/>
                  <a:pt x="277541" y="1008250"/>
                  <a:pt x="240898" y="1097358"/>
                </a:cubicBezTo>
                <a:cubicBezTo>
                  <a:pt x="204255" y="1186466"/>
                  <a:pt x="355823" y="1248092"/>
                  <a:pt x="400793" y="1267246"/>
                </a:cubicBezTo>
                <a:cubicBezTo>
                  <a:pt x="445763" y="1286400"/>
                  <a:pt x="474911" y="1210616"/>
                  <a:pt x="510721" y="1212282"/>
                </a:cubicBezTo>
                <a:cubicBezTo>
                  <a:pt x="546531" y="1213948"/>
                  <a:pt x="579842" y="1260584"/>
                  <a:pt x="615652" y="1277240"/>
                </a:cubicBezTo>
                <a:cubicBezTo>
                  <a:pt x="651462" y="1293896"/>
                  <a:pt x="634806" y="1275575"/>
                  <a:pt x="725580" y="1312217"/>
                </a:cubicBezTo>
                <a:cubicBezTo>
                  <a:pt x="816354" y="1348859"/>
                  <a:pt x="1122819" y="1483770"/>
                  <a:pt x="1160294" y="1497095"/>
                </a:cubicBezTo>
                <a:cubicBezTo>
                  <a:pt x="1197769" y="1510420"/>
                  <a:pt x="950432" y="1392164"/>
                  <a:pt x="950432" y="1392164"/>
                </a:cubicBezTo>
                <a:lnTo>
                  <a:pt x="1674957" y="1751928"/>
                </a:lnTo>
                <a:cubicBezTo>
                  <a:pt x="1827357" y="1828544"/>
                  <a:pt x="1844012" y="1838538"/>
                  <a:pt x="1864832" y="1851863"/>
                </a:cubicBezTo>
                <a:cubicBezTo>
                  <a:pt x="1885652" y="1865188"/>
                  <a:pt x="1799875" y="1831876"/>
                  <a:pt x="1799875" y="1831876"/>
                </a:cubicBezTo>
                <a:cubicBezTo>
                  <a:pt x="1504236" y="1710289"/>
                  <a:pt x="344996" y="1245593"/>
                  <a:pt x="90996" y="1122341"/>
                </a:cubicBezTo>
                <a:cubicBezTo>
                  <a:pt x="-163004" y="999089"/>
                  <a:pt x="185934" y="1161482"/>
                  <a:pt x="275875" y="1092361"/>
                </a:cubicBezTo>
                <a:cubicBezTo>
                  <a:pt x="365816" y="1023240"/>
                  <a:pt x="597331" y="755915"/>
                  <a:pt x="630642" y="707613"/>
                </a:cubicBezTo>
                <a:cubicBezTo>
                  <a:pt x="663953" y="659311"/>
                  <a:pt x="421613" y="919141"/>
                  <a:pt x="475744" y="802551"/>
                </a:cubicBezTo>
                <a:cubicBezTo>
                  <a:pt x="529875" y="685961"/>
                  <a:pt x="898800" y="49712"/>
                  <a:pt x="935442" y="3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 480">
            <a:extLst>
              <a:ext uri="{FF2B5EF4-FFF2-40B4-BE49-F238E27FC236}">
                <a16:creationId xmlns:a16="http://schemas.microsoft.com/office/drawing/2014/main" id="{340577F6-9A95-CCA9-56F6-B5E09B3E314A}"/>
              </a:ext>
            </a:extLst>
          </p:cNvPr>
          <p:cNvSpPr/>
          <p:nvPr/>
        </p:nvSpPr>
        <p:spPr>
          <a:xfrm>
            <a:off x="1922852" y="6265094"/>
            <a:ext cx="796637" cy="770981"/>
          </a:xfrm>
          <a:custGeom>
            <a:avLst/>
            <a:gdLst>
              <a:gd name="connsiteX0" fmla="*/ 795364 w 796637"/>
              <a:gd name="connsiteY0" fmla="*/ 795 h 770981"/>
              <a:gd name="connsiteX1" fmla="*/ 190761 w 796637"/>
              <a:gd name="connsiteY1" fmla="*/ 590408 h 770981"/>
              <a:gd name="connsiteX2" fmla="*/ 35863 w 796637"/>
              <a:gd name="connsiteY2" fmla="*/ 760296 h 770981"/>
              <a:gd name="connsiteX3" fmla="*/ 345659 w 796637"/>
              <a:gd name="connsiteY3" fmla="*/ 340572 h 770981"/>
              <a:gd name="connsiteX4" fmla="*/ 10879 w 796637"/>
              <a:gd name="connsiteY4" fmla="*/ 460493 h 770981"/>
              <a:gd name="connsiteX5" fmla="*/ 795364 w 796637"/>
              <a:gd name="connsiteY5" fmla="*/ 795 h 77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637" h="770981">
                <a:moveTo>
                  <a:pt x="795364" y="795"/>
                </a:moveTo>
                <a:cubicBezTo>
                  <a:pt x="825344" y="22448"/>
                  <a:pt x="317344" y="463825"/>
                  <a:pt x="190761" y="590408"/>
                </a:cubicBezTo>
                <a:cubicBezTo>
                  <a:pt x="64178" y="716991"/>
                  <a:pt x="10047" y="801935"/>
                  <a:pt x="35863" y="760296"/>
                </a:cubicBezTo>
                <a:cubicBezTo>
                  <a:pt x="61679" y="718657"/>
                  <a:pt x="349823" y="390539"/>
                  <a:pt x="345659" y="340572"/>
                </a:cubicBezTo>
                <a:cubicBezTo>
                  <a:pt x="341495" y="290605"/>
                  <a:pt x="-71567" y="514624"/>
                  <a:pt x="10879" y="460493"/>
                </a:cubicBezTo>
                <a:cubicBezTo>
                  <a:pt x="93325" y="406362"/>
                  <a:pt x="765384" y="-20858"/>
                  <a:pt x="795364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 481">
            <a:extLst>
              <a:ext uri="{FF2B5EF4-FFF2-40B4-BE49-F238E27FC236}">
                <a16:creationId xmlns:a16="http://schemas.microsoft.com/office/drawing/2014/main" id="{6EFF09B9-0481-4D93-F347-5B98FDB6E98E}"/>
              </a:ext>
            </a:extLst>
          </p:cNvPr>
          <p:cNvSpPr/>
          <p:nvPr/>
        </p:nvSpPr>
        <p:spPr>
          <a:xfrm>
            <a:off x="1758507" y="6869433"/>
            <a:ext cx="355118" cy="1365174"/>
          </a:xfrm>
          <a:custGeom>
            <a:avLst/>
            <a:gdLst>
              <a:gd name="connsiteX0" fmla="*/ 355106 w 355118"/>
              <a:gd name="connsiteY0" fmla="*/ 6056 h 1365174"/>
              <a:gd name="connsiteX1" fmla="*/ 165231 w 355118"/>
              <a:gd name="connsiteY1" fmla="*/ 1070357 h 1365174"/>
              <a:gd name="connsiteX2" fmla="*/ 235185 w 355118"/>
              <a:gd name="connsiteY2" fmla="*/ 885478 h 1365174"/>
              <a:gd name="connsiteX3" fmla="*/ 339 w 355118"/>
              <a:gd name="connsiteY3" fmla="*/ 1365164 h 1365174"/>
              <a:gd name="connsiteX4" fmla="*/ 180221 w 355118"/>
              <a:gd name="connsiteY4" fmla="*/ 900469 h 1365174"/>
              <a:gd name="connsiteX5" fmla="*/ 60300 w 355118"/>
              <a:gd name="connsiteY5" fmla="*/ 1155301 h 1365174"/>
              <a:gd name="connsiteX6" fmla="*/ 255172 w 355118"/>
              <a:gd name="connsiteY6" fmla="*/ 705597 h 1365174"/>
              <a:gd name="connsiteX7" fmla="*/ 115263 w 355118"/>
              <a:gd name="connsiteY7" fmla="*/ 920456 h 1365174"/>
              <a:gd name="connsiteX8" fmla="*/ 305139 w 355118"/>
              <a:gd name="connsiteY8" fmla="*/ 300862 h 1365174"/>
              <a:gd name="connsiteX9" fmla="*/ 155237 w 355118"/>
              <a:gd name="connsiteY9" fmla="*/ 620652 h 1365174"/>
              <a:gd name="connsiteX10" fmla="*/ 355106 w 355118"/>
              <a:gd name="connsiteY10" fmla="*/ 6056 h 136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5118" h="1365174">
                <a:moveTo>
                  <a:pt x="355106" y="6056"/>
                </a:moveTo>
                <a:cubicBezTo>
                  <a:pt x="356772" y="81007"/>
                  <a:pt x="185218" y="923787"/>
                  <a:pt x="165231" y="1070357"/>
                </a:cubicBezTo>
                <a:cubicBezTo>
                  <a:pt x="145244" y="1216927"/>
                  <a:pt x="262667" y="836344"/>
                  <a:pt x="235185" y="885478"/>
                </a:cubicBezTo>
                <a:cubicBezTo>
                  <a:pt x="207703" y="934612"/>
                  <a:pt x="9500" y="1362666"/>
                  <a:pt x="339" y="1365164"/>
                </a:cubicBezTo>
                <a:cubicBezTo>
                  <a:pt x="-8822" y="1367662"/>
                  <a:pt x="170227" y="935446"/>
                  <a:pt x="180221" y="900469"/>
                </a:cubicBezTo>
                <a:cubicBezTo>
                  <a:pt x="190214" y="865492"/>
                  <a:pt x="47808" y="1187780"/>
                  <a:pt x="60300" y="1155301"/>
                </a:cubicBezTo>
                <a:cubicBezTo>
                  <a:pt x="72792" y="1122822"/>
                  <a:pt x="246012" y="744738"/>
                  <a:pt x="255172" y="705597"/>
                </a:cubicBezTo>
                <a:cubicBezTo>
                  <a:pt x="264332" y="666456"/>
                  <a:pt x="106935" y="987912"/>
                  <a:pt x="115263" y="920456"/>
                </a:cubicBezTo>
                <a:cubicBezTo>
                  <a:pt x="123591" y="853000"/>
                  <a:pt x="298477" y="350829"/>
                  <a:pt x="305139" y="300862"/>
                </a:cubicBezTo>
                <a:cubicBezTo>
                  <a:pt x="311801" y="250895"/>
                  <a:pt x="144411" y="665622"/>
                  <a:pt x="155237" y="620652"/>
                </a:cubicBezTo>
                <a:cubicBezTo>
                  <a:pt x="166063" y="575682"/>
                  <a:pt x="353440" y="-68895"/>
                  <a:pt x="355106" y="6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 482">
            <a:extLst>
              <a:ext uri="{FF2B5EF4-FFF2-40B4-BE49-F238E27FC236}">
                <a16:creationId xmlns:a16="http://schemas.microsoft.com/office/drawing/2014/main" id="{08CDE2E9-1C65-0962-1D43-2A5AE8108776}"/>
              </a:ext>
            </a:extLst>
          </p:cNvPr>
          <p:cNvSpPr/>
          <p:nvPr/>
        </p:nvSpPr>
        <p:spPr>
          <a:xfrm>
            <a:off x="-87421" y="7096770"/>
            <a:ext cx="2375758" cy="981691"/>
          </a:xfrm>
          <a:custGeom>
            <a:avLst/>
            <a:gdLst>
              <a:gd name="connsiteX0" fmla="*/ 67434 w 2375758"/>
              <a:gd name="connsiteY0" fmla="*/ 33551 h 981691"/>
              <a:gd name="connsiteX1" fmla="*/ 132391 w 2375758"/>
              <a:gd name="connsiteY1" fmla="*/ 53538 h 981691"/>
              <a:gd name="connsiteX2" fmla="*/ 971841 w 2375758"/>
              <a:gd name="connsiteY2" fmla="*/ 413302 h 981691"/>
              <a:gd name="connsiteX3" fmla="*/ 956851 w 2375758"/>
              <a:gd name="connsiteY3" fmla="*/ 453276 h 981691"/>
              <a:gd name="connsiteX4" fmla="*/ 1531473 w 2375758"/>
              <a:gd name="connsiteY4" fmla="*/ 693119 h 981691"/>
              <a:gd name="connsiteX5" fmla="*/ 1381572 w 2375758"/>
              <a:gd name="connsiteY5" fmla="*/ 618168 h 981691"/>
              <a:gd name="connsiteX6" fmla="*/ 2345939 w 2375758"/>
              <a:gd name="connsiteY6" fmla="*/ 977932 h 981691"/>
              <a:gd name="connsiteX7" fmla="*/ 2041139 w 2375758"/>
              <a:gd name="connsiteY7" fmla="*/ 783060 h 981691"/>
              <a:gd name="connsiteX8" fmla="*/ 1146726 w 2375758"/>
              <a:gd name="connsiteY8" fmla="*/ 418299 h 981691"/>
              <a:gd name="connsiteX9" fmla="*/ 1231670 w 2375758"/>
              <a:gd name="connsiteY9" fmla="*/ 568200 h 981691"/>
              <a:gd name="connsiteX10" fmla="*/ 67434 w 2375758"/>
              <a:gd name="connsiteY10" fmla="*/ 33551 h 9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5758" h="981691">
                <a:moveTo>
                  <a:pt x="67434" y="33551"/>
                </a:moveTo>
                <a:cubicBezTo>
                  <a:pt x="-115779" y="-52226"/>
                  <a:pt x="132391" y="53538"/>
                  <a:pt x="132391" y="53538"/>
                </a:cubicBezTo>
                <a:cubicBezTo>
                  <a:pt x="283126" y="116830"/>
                  <a:pt x="834431" y="346679"/>
                  <a:pt x="971841" y="413302"/>
                </a:cubicBezTo>
                <a:cubicBezTo>
                  <a:pt x="1109251" y="479925"/>
                  <a:pt x="863579" y="406640"/>
                  <a:pt x="956851" y="453276"/>
                </a:cubicBezTo>
                <a:cubicBezTo>
                  <a:pt x="1050123" y="499912"/>
                  <a:pt x="1460686" y="665637"/>
                  <a:pt x="1531473" y="693119"/>
                </a:cubicBezTo>
                <a:cubicBezTo>
                  <a:pt x="1602260" y="720601"/>
                  <a:pt x="1245828" y="570699"/>
                  <a:pt x="1381572" y="618168"/>
                </a:cubicBezTo>
                <a:cubicBezTo>
                  <a:pt x="1517316" y="665637"/>
                  <a:pt x="2236011" y="950450"/>
                  <a:pt x="2345939" y="977932"/>
                </a:cubicBezTo>
                <a:cubicBezTo>
                  <a:pt x="2455867" y="1005414"/>
                  <a:pt x="2241008" y="876332"/>
                  <a:pt x="2041139" y="783060"/>
                </a:cubicBezTo>
                <a:cubicBezTo>
                  <a:pt x="1841270" y="689788"/>
                  <a:pt x="1281637" y="454109"/>
                  <a:pt x="1146726" y="418299"/>
                </a:cubicBezTo>
                <a:cubicBezTo>
                  <a:pt x="1011815" y="382489"/>
                  <a:pt x="1414883" y="634823"/>
                  <a:pt x="1231670" y="568200"/>
                </a:cubicBezTo>
                <a:cubicBezTo>
                  <a:pt x="1048457" y="501577"/>
                  <a:pt x="250647" y="119328"/>
                  <a:pt x="67434" y="33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 483">
            <a:extLst>
              <a:ext uri="{FF2B5EF4-FFF2-40B4-BE49-F238E27FC236}">
                <a16:creationId xmlns:a16="http://schemas.microsoft.com/office/drawing/2014/main" id="{EC25CEC0-21A2-C47B-D919-FD7A32AA1017}"/>
              </a:ext>
            </a:extLst>
          </p:cNvPr>
          <p:cNvSpPr/>
          <p:nvPr/>
        </p:nvSpPr>
        <p:spPr>
          <a:xfrm>
            <a:off x="-71038" y="7125468"/>
            <a:ext cx="1097323" cy="929335"/>
          </a:xfrm>
          <a:custGeom>
            <a:avLst/>
            <a:gdLst>
              <a:gd name="connsiteX0" fmla="*/ 1085372 w 1097323"/>
              <a:gd name="connsiteY0" fmla="*/ 9850 h 929335"/>
              <a:gd name="connsiteX1" fmla="*/ 46054 w 1097323"/>
              <a:gd name="connsiteY1" fmla="*/ 189732 h 929335"/>
              <a:gd name="connsiteX2" fmla="*/ 190959 w 1097323"/>
              <a:gd name="connsiteY2" fmla="*/ 174742 h 929335"/>
              <a:gd name="connsiteX3" fmla="*/ 265910 w 1097323"/>
              <a:gd name="connsiteY3" fmla="*/ 59817 h 929335"/>
              <a:gd name="connsiteX4" fmla="*/ 180966 w 1097323"/>
              <a:gd name="connsiteY4" fmla="*/ 429575 h 929335"/>
              <a:gd name="connsiteX5" fmla="*/ 180966 w 1097323"/>
              <a:gd name="connsiteY5" fmla="*/ 924250 h 929335"/>
              <a:gd name="connsiteX6" fmla="*/ 295890 w 1097323"/>
              <a:gd name="connsiteY6" fmla="*/ 99791 h 929335"/>
              <a:gd name="connsiteX7" fmla="*/ 215943 w 1097323"/>
              <a:gd name="connsiteY7" fmla="*/ 554493 h 929335"/>
              <a:gd name="connsiteX8" fmla="*/ 320874 w 1097323"/>
              <a:gd name="connsiteY8" fmla="*/ 159752 h 929335"/>
              <a:gd name="connsiteX9" fmla="*/ 975445 w 1097323"/>
              <a:gd name="connsiteY9" fmla="*/ 24840 h 929335"/>
              <a:gd name="connsiteX10" fmla="*/ 630671 w 1097323"/>
              <a:gd name="connsiteY10" fmla="*/ 24840 h 929335"/>
              <a:gd name="connsiteX11" fmla="*/ 1085372 w 1097323"/>
              <a:gd name="connsiteY11" fmla="*/ 9850 h 92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7323" h="929335">
                <a:moveTo>
                  <a:pt x="1085372" y="9850"/>
                </a:moveTo>
                <a:cubicBezTo>
                  <a:pt x="987936" y="37332"/>
                  <a:pt x="195123" y="162250"/>
                  <a:pt x="46054" y="189732"/>
                </a:cubicBezTo>
                <a:cubicBezTo>
                  <a:pt x="-103015" y="217214"/>
                  <a:pt x="154316" y="196394"/>
                  <a:pt x="190959" y="174742"/>
                </a:cubicBezTo>
                <a:cubicBezTo>
                  <a:pt x="227602" y="153090"/>
                  <a:pt x="267575" y="17345"/>
                  <a:pt x="265910" y="59817"/>
                </a:cubicBezTo>
                <a:cubicBezTo>
                  <a:pt x="264245" y="102289"/>
                  <a:pt x="195123" y="285503"/>
                  <a:pt x="180966" y="429575"/>
                </a:cubicBezTo>
                <a:cubicBezTo>
                  <a:pt x="166809" y="573647"/>
                  <a:pt x="161812" y="979214"/>
                  <a:pt x="180966" y="924250"/>
                </a:cubicBezTo>
                <a:cubicBezTo>
                  <a:pt x="200120" y="869286"/>
                  <a:pt x="290061" y="161417"/>
                  <a:pt x="295890" y="99791"/>
                </a:cubicBezTo>
                <a:cubicBezTo>
                  <a:pt x="301719" y="38165"/>
                  <a:pt x="211779" y="544500"/>
                  <a:pt x="215943" y="554493"/>
                </a:cubicBezTo>
                <a:cubicBezTo>
                  <a:pt x="220107" y="564486"/>
                  <a:pt x="194290" y="248027"/>
                  <a:pt x="320874" y="159752"/>
                </a:cubicBezTo>
                <a:cubicBezTo>
                  <a:pt x="447458" y="71477"/>
                  <a:pt x="923812" y="47325"/>
                  <a:pt x="975445" y="24840"/>
                </a:cubicBezTo>
                <a:cubicBezTo>
                  <a:pt x="1027078" y="2355"/>
                  <a:pt x="608186" y="29004"/>
                  <a:pt x="630671" y="24840"/>
                </a:cubicBezTo>
                <a:cubicBezTo>
                  <a:pt x="653156" y="20676"/>
                  <a:pt x="1182808" y="-17632"/>
                  <a:pt x="1085372" y="9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>
            <a:extLst>
              <a:ext uri="{FF2B5EF4-FFF2-40B4-BE49-F238E27FC236}">
                <a16:creationId xmlns:a16="http://schemas.microsoft.com/office/drawing/2014/main" id="{40208725-F69E-8484-48EF-804A5A27EE0B}"/>
              </a:ext>
            </a:extLst>
          </p:cNvPr>
          <p:cNvSpPr/>
          <p:nvPr/>
        </p:nvSpPr>
        <p:spPr>
          <a:xfrm>
            <a:off x="-15836" y="7165298"/>
            <a:ext cx="1060215" cy="972702"/>
          </a:xfrm>
          <a:custGeom>
            <a:avLst/>
            <a:gdLst>
              <a:gd name="connsiteX0" fmla="*/ 565475 w 1060215"/>
              <a:gd name="connsiteY0" fmla="*/ 119922 h 972702"/>
              <a:gd name="connsiteX1" fmla="*/ 205711 w 1060215"/>
              <a:gd name="connsiteY1" fmla="*/ 634584 h 972702"/>
              <a:gd name="connsiteX2" fmla="*/ 305646 w 1060215"/>
              <a:gd name="connsiteY2" fmla="*/ 509666 h 972702"/>
              <a:gd name="connsiteX3" fmla="*/ 846 w 1060215"/>
              <a:gd name="connsiteY3" fmla="*/ 969364 h 972702"/>
              <a:gd name="connsiteX4" fmla="*/ 245685 w 1060215"/>
              <a:gd name="connsiteY4" fmla="*/ 679554 h 972702"/>
              <a:gd name="connsiteX5" fmla="*/ 1060151 w 1060215"/>
              <a:gd name="connsiteY5" fmla="*/ 0 h 972702"/>
              <a:gd name="connsiteX6" fmla="*/ 200715 w 1060215"/>
              <a:gd name="connsiteY6" fmla="*/ 674558 h 972702"/>
              <a:gd name="connsiteX7" fmla="*/ 360610 w 1060215"/>
              <a:gd name="connsiteY7" fmla="*/ 414728 h 972702"/>
              <a:gd name="connsiteX8" fmla="*/ 320636 w 1060215"/>
              <a:gd name="connsiteY8" fmla="*/ 614597 h 972702"/>
              <a:gd name="connsiteX9" fmla="*/ 510511 w 1060215"/>
              <a:gd name="connsiteY9" fmla="*/ 144905 h 972702"/>
              <a:gd name="connsiteX10" fmla="*/ 565475 w 1060215"/>
              <a:gd name="connsiteY10" fmla="*/ 119922 h 97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0215" h="972702">
                <a:moveTo>
                  <a:pt x="565475" y="119922"/>
                </a:moveTo>
                <a:cubicBezTo>
                  <a:pt x="514675" y="201535"/>
                  <a:pt x="249016" y="569627"/>
                  <a:pt x="205711" y="634584"/>
                </a:cubicBezTo>
                <a:cubicBezTo>
                  <a:pt x="162406" y="699541"/>
                  <a:pt x="339790" y="453869"/>
                  <a:pt x="305646" y="509666"/>
                </a:cubicBezTo>
                <a:cubicBezTo>
                  <a:pt x="271502" y="565463"/>
                  <a:pt x="10839" y="941049"/>
                  <a:pt x="846" y="969364"/>
                </a:cubicBezTo>
                <a:cubicBezTo>
                  <a:pt x="-9147" y="997679"/>
                  <a:pt x="69134" y="841115"/>
                  <a:pt x="245685" y="679554"/>
                </a:cubicBezTo>
                <a:cubicBezTo>
                  <a:pt x="422236" y="517993"/>
                  <a:pt x="1067646" y="833"/>
                  <a:pt x="1060151" y="0"/>
                </a:cubicBezTo>
                <a:cubicBezTo>
                  <a:pt x="1052656" y="-833"/>
                  <a:pt x="317305" y="605437"/>
                  <a:pt x="200715" y="674558"/>
                </a:cubicBezTo>
                <a:cubicBezTo>
                  <a:pt x="84125" y="743679"/>
                  <a:pt x="340623" y="424722"/>
                  <a:pt x="360610" y="414728"/>
                </a:cubicBezTo>
                <a:cubicBezTo>
                  <a:pt x="380597" y="404735"/>
                  <a:pt x="295653" y="659567"/>
                  <a:pt x="320636" y="614597"/>
                </a:cubicBezTo>
                <a:cubicBezTo>
                  <a:pt x="345619" y="569627"/>
                  <a:pt x="469705" y="229016"/>
                  <a:pt x="510511" y="144905"/>
                </a:cubicBezTo>
                <a:cubicBezTo>
                  <a:pt x="551317" y="60794"/>
                  <a:pt x="616275" y="38309"/>
                  <a:pt x="565475" y="119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>
            <a:extLst>
              <a:ext uri="{FF2B5EF4-FFF2-40B4-BE49-F238E27FC236}">
                <a16:creationId xmlns:a16="http://schemas.microsoft.com/office/drawing/2014/main" id="{98FB0097-2EEB-185F-58EB-F13E4FA52984}"/>
              </a:ext>
            </a:extLst>
          </p:cNvPr>
          <p:cNvSpPr/>
          <p:nvPr/>
        </p:nvSpPr>
        <p:spPr>
          <a:xfrm>
            <a:off x="928454" y="7395721"/>
            <a:ext cx="1298985" cy="1349661"/>
          </a:xfrm>
          <a:custGeom>
            <a:avLst/>
            <a:gdLst>
              <a:gd name="connsiteX0" fmla="*/ 1260110 w 1298985"/>
              <a:gd name="connsiteY0" fmla="*/ 54390 h 1349661"/>
              <a:gd name="connsiteX1" fmla="*/ 915336 w 1298985"/>
              <a:gd name="connsiteY1" fmla="*/ 763925 h 1349661"/>
              <a:gd name="connsiteX2" fmla="*/ 925330 w 1298985"/>
              <a:gd name="connsiteY2" fmla="*/ 713958 h 1349661"/>
              <a:gd name="connsiteX3" fmla="*/ 580556 w 1298985"/>
              <a:gd name="connsiteY3" fmla="*/ 918823 h 1349661"/>
              <a:gd name="connsiteX4" fmla="*/ 936 w 1298985"/>
              <a:gd name="connsiteY4" fmla="*/ 1348541 h 1349661"/>
              <a:gd name="connsiteX5" fmla="*/ 725461 w 1298985"/>
              <a:gd name="connsiteY5" fmla="*/ 778915 h 1349661"/>
              <a:gd name="connsiteX6" fmla="*/ 980294 w 1298985"/>
              <a:gd name="connsiteY6" fmla="*/ 629013 h 1349661"/>
              <a:gd name="connsiteX7" fmla="*/ 850379 w 1298985"/>
              <a:gd name="connsiteY7" fmla="*/ 733945 h 1349661"/>
              <a:gd name="connsiteX8" fmla="*/ 1065238 w 1298985"/>
              <a:gd name="connsiteY8" fmla="*/ 329210 h 1349661"/>
              <a:gd name="connsiteX9" fmla="*/ 935323 w 1298985"/>
              <a:gd name="connsiteY9" fmla="*/ 564056 h 1349661"/>
              <a:gd name="connsiteX10" fmla="*/ 1255113 w 1298985"/>
              <a:gd name="connsiteY10" fmla="*/ 104358 h 1349661"/>
              <a:gd name="connsiteX11" fmla="*/ 1260110 w 1298985"/>
              <a:gd name="connsiteY11" fmla="*/ 54390 h 134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8985" h="1349661">
                <a:moveTo>
                  <a:pt x="1260110" y="54390"/>
                </a:moveTo>
                <a:cubicBezTo>
                  <a:pt x="1203480" y="164318"/>
                  <a:pt x="971133" y="653997"/>
                  <a:pt x="915336" y="763925"/>
                </a:cubicBezTo>
                <a:cubicBezTo>
                  <a:pt x="859539" y="873853"/>
                  <a:pt x="981127" y="688142"/>
                  <a:pt x="925330" y="713958"/>
                </a:cubicBezTo>
                <a:cubicBezTo>
                  <a:pt x="869533" y="739774"/>
                  <a:pt x="734622" y="813059"/>
                  <a:pt x="580556" y="918823"/>
                </a:cubicBezTo>
                <a:cubicBezTo>
                  <a:pt x="426490" y="1024587"/>
                  <a:pt x="-23215" y="1371859"/>
                  <a:pt x="936" y="1348541"/>
                </a:cubicBezTo>
                <a:cubicBezTo>
                  <a:pt x="25087" y="1325223"/>
                  <a:pt x="562235" y="898836"/>
                  <a:pt x="725461" y="778915"/>
                </a:cubicBezTo>
                <a:cubicBezTo>
                  <a:pt x="888687" y="658994"/>
                  <a:pt x="959474" y="636508"/>
                  <a:pt x="980294" y="629013"/>
                </a:cubicBezTo>
                <a:cubicBezTo>
                  <a:pt x="1001114" y="621518"/>
                  <a:pt x="836222" y="783912"/>
                  <a:pt x="850379" y="733945"/>
                </a:cubicBezTo>
                <a:cubicBezTo>
                  <a:pt x="864536" y="683978"/>
                  <a:pt x="1051081" y="357525"/>
                  <a:pt x="1065238" y="329210"/>
                </a:cubicBezTo>
                <a:cubicBezTo>
                  <a:pt x="1079395" y="300895"/>
                  <a:pt x="903677" y="601531"/>
                  <a:pt x="935323" y="564056"/>
                </a:cubicBezTo>
                <a:cubicBezTo>
                  <a:pt x="966969" y="526581"/>
                  <a:pt x="1201815" y="186804"/>
                  <a:pt x="1255113" y="104358"/>
                </a:cubicBezTo>
                <a:cubicBezTo>
                  <a:pt x="1308411" y="21912"/>
                  <a:pt x="1316740" y="-55538"/>
                  <a:pt x="1260110" y="54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>
            <a:extLst>
              <a:ext uri="{FF2B5EF4-FFF2-40B4-BE49-F238E27FC236}">
                <a16:creationId xmlns:a16="http://schemas.microsoft.com/office/drawing/2014/main" id="{E474BA2C-B2F7-0D28-1847-A9240B9125B2}"/>
              </a:ext>
            </a:extLst>
          </p:cNvPr>
          <p:cNvSpPr/>
          <p:nvPr/>
        </p:nvSpPr>
        <p:spPr>
          <a:xfrm>
            <a:off x="-10010" y="7264629"/>
            <a:ext cx="714843" cy="480971"/>
          </a:xfrm>
          <a:custGeom>
            <a:avLst/>
            <a:gdLst>
              <a:gd name="connsiteX0" fmla="*/ 17 w 714843"/>
              <a:gd name="connsiteY0" fmla="*/ 480289 h 480971"/>
              <a:gd name="connsiteX1" fmla="*/ 309813 w 714843"/>
              <a:gd name="connsiteY1" fmla="*/ 210466 h 480971"/>
              <a:gd name="connsiteX2" fmla="*/ 254849 w 714843"/>
              <a:gd name="connsiteY2" fmla="*/ 35581 h 480971"/>
              <a:gd name="connsiteX3" fmla="*/ 714548 w 714843"/>
              <a:gd name="connsiteY3" fmla="*/ 240446 h 480971"/>
              <a:gd name="connsiteX4" fmla="*/ 324803 w 714843"/>
              <a:gd name="connsiteY4" fmla="*/ 604 h 480971"/>
              <a:gd name="connsiteX5" fmla="*/ 329800 w 714843"/>
              <a:gd name="connsiteY5" fmla="*/ 170492 h 480971"/>
              <a:gd name="connsiteX6" fmla="*/ 324803 w 714843"/>
              <a:gd name="connsiteY6" fmla="*/ 125522 h 480971"/>
              <a:gd name="connsiteX7" fmla="*/ 17 w 714843"/>
              <a:gd name="connsiteY7" fmla="*/ 480289 h 48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4843" h="480971">
                <a:moveTo>
                  <a:pt x="17" y="480289"/>
                </a:moveTo>
                <a:cubicBezTo>
                  <a:pt x="-2481" y="494446"/>
                  <a:pt x="267341" y="284584"/>
                  <a:pt x="309813" y="210466"/>
                </a:cubicBezTo>
                <a:cubicBezTo>
                  <a:pt x="352285" y="136348"/>
                  <a:pt x="187393" y="30584"/>
                  <a:pt x="254849" y="35581"/>
                </a:cubicBezTo>
                <a:cubicBezTo>
                  <a:pt x="322305" y="40578"/>
                  <a:pt x="702889" y="246275"/>
                  <a:pt x="714548" y="240446"/>
                </a:cubicBezTo>
                <a:cubicBezTo>
                  <a:pt x="726207" y="234616"/>
                  <a:pt x="388928" y="12263"/>
                  <a:pt x="324803" y="604"/>
                </a:cubicBezTo>
                <a:cubicBezTo>
                  <a:pt x="260678" y="-11055"/>
                  <a:pt x="329800" y="149672"/>
                  <a:pt x="329800" y="170492"/>
                </a:cubicBezTo>
                <a:cubicBezTo>
                  <a:pt x="329800" y="191312"/>
                  <a:pt x="374770" y="77220"/>
                  <a:pt x="324803" y="125522"/>
                </a:cubicBezTo>
                <a:cubicBezTo>
                  <a:pt x="274836" y="173824"/>
                  <a:pt x="2515" y="466132"/>
                  <a:pt x="17" y="480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 488">
            <a:extLst>
              <a:ext uri="{FF2B5EF4-FFF2-40B4-BE49-F238E27FC236}">
                <a16:creationId xmlns:a16="http://schemas.microsoft.com/office/drawing/2014/main" id="{9A971452-2B79-6EF5-C45F-EB2E50187C85}"/>
              </a:ext>
            </a:extLst>
          </p:cNvPr>
          <p:cNvSpPr/>
          <p:nvPr/>
        </p:nvSpPr>
        <p:spPr>
          <a:xfrm>
            <a:off x="129449" y="7819464"/>
            <a:ext cx="1502640" cy="315506"/>
          </a:xfrm>
          <a:custGeom>
            <a:avLst/>
            <a:gdLst>
              <a:gd name="connsiteX0" fmla="*/ 466 w 1502640"/>
              <a:gd name="connsiteY0" fmla="*/ 315198 h 315506"/>
              <a:gd name="connsiteX1" fmla="*/ 714997 w 1502640"/>
              <a:gd name="connsiteY1" fmla="*/ 60366 h 315506"/>
              <a:gd name="connsiteX2" fmla="*/ 675023 w 1502640"/>
              <a:gd name="connsiteY2" fmla="*/ 40379 h 315506"/>
              <a:gd name="connsiteX3" fmla="*/ 1474499 w 1502640"/>
              <a:gd name="connsiteY3" fmla="*/ 30385 h 315506"/>
              <a:gd name="connsiteX4" fmla="*/ 1264636 w 1502640"/>
              <a:gd name="connsiteY4" fmla="*/ 30385 h 315506"/>
              <a:gd name="connsiteX5" fmla="*/ 710000 w 1502640"/>
              <a:gd name="connsiteY5" fmla="*/ 405 h 315506"/>
              <a:gd name="connsiteX6" fmla="*/ 245305 w 1502640"/>
              <a:gd name="connsiteY6" fmla="*/ 55369 h 315506"/>
              <a:gd name="connsiteX7" fmla="*/ 1194682 w 1502640"/>
              <a:gd name="connsiteY7" fmla="*/ 5402 h 315506"/>
              <a:gd name="connsiteX8" fmla="*/ 615062 w 1502640"/>
              <a:gd name="connsiteY8" fmla="*/ 110333 h 315506"/>
              <a:gd name="connsiteX9" fmla="*/ 466 w 1502640"/>
              <a:gd name="connsiteY9" fmla="*/ 315198 h 31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2640" h="315506">
                <a:moveTo>
                  <a:pt x="466" y="315198"/>
                </a:moveTo>
                <a:cubicBezTo>
                  <a:pt x="17122" y="306870"/>
                  <a:pt x="602571" y="106169"/>
                  <a:pt x="714997" y="60366"/>
                </a:cubicBezTo>
                <a:cubicBezTo>
                  <a:pt x="827423" y="14563"/>
                  <a:pt x="548439" y="45376"/>
                  <a:pt x="675023" y="40379"/>
                </a:cubicBezTo>
                <a:cubicBezTo>
                  <a:pt x="801607" y="35382"/>
                  <a:pt x="1376230" y="32051"/>
                  <a:pt x="1474499" y="30385"/>
                </a:cubicBezTo>
                <a:cubicBezTo>
                  <a:pt x="1572768" y="28719"/>
                  <a:pt x="1392052" y="35382"/>
                  <a:pt x="1264636" y="30385"/>
                </a:cubicBezTo>
                <a:cubicBezTo>
                  <a:pt x="1137220" y="25388"/>
                  <a:pt x="879888" y="-3759"/>
                  <a:pt x="710000" y="405"/>
                </a:cubicBezTo>
                <a:cubicBezTo>
                  <a:pt x="540112" y="4569"/>
                  <a:pt x="164525" y="54536"/>
                  <a:pt x="245305" y="55369"/>
                </a:cubicBezTo>
                <a:cubicBezTo>
                  <a:pt x="326085" y="56202"/>
                  <a:pt x="1133056" y="-3759"/>
                  <a:pt x="1194682" y="5402"/>
                </a:cubicBezTo>
                <a:cubicBezTo>
                  <a:pt x="1256308" y="14563"/>
                  <a:pt x="812432" y="59533"/>
                  <a:pt x="615062" y="110333"/>
                </a:cubicBezTo>
                <a:cubicBezTo>
                  <a:pt x="417692" y="161133"/>
                  <a:pt x="-16190" y="323526"/>
                  <a:pt x="466" y="315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 489">
            <a:extLst>
              <a:ext uri="{FF2B5EF4-FFF2-40B4-BE49-F238E27FC236}">
                <a16:creationId xmlns:a16="http://schemas.microsoft.com/office/drawing/2014/main" id="{DEE972BA-6165-A212-C964-275DCD2417B5}"/>
              </a:ext>
            </a:extLst>
          </p:cNvPr>
          <p:cNvSpPr/>
          <p:nvPr/>
        </p:nvSpPr>
        <p:spPr>
          <a:xfrm>
            <a:off x="198722" y="7792843"/>
            <a:ext cx="1720026" cy="502835"/>
          </a:xfrm>
          <a:custGeom>
            <a:avLst/>
            <a:gdLst>
              <a:gd name="connsiteX0" fmla="*/ 1147 w 1720026"/>
              <a:gd name="connsiteY0" fmla="*/ 501714 h 502835"/>
              <a:gd name="connsiteX1" fmla="*/ 770642 w 1720026"/>
              <a:gd name="connsiteY1" fmla="*/ 221898 h 502835"/>
              <a:gd name="connsiteX2" fmla="*/ 625737 w 1720026"/>
              <a:gd name="connsiteY2" fmla="*/ 211905 h 502835"/>
              <a:gd name="connsiteX3" fmla="*/ 1570117 w 1720026"/>
              <a:gd name="connsiteY3" fmla="*/ 2042 h 502835"/>
              <a:gd name="connsiteX4" fmla="*/ 1085435 w 1720026"/>
              <a:gd name="connsiteY4" fmla="*/ 106973 h 502835"/>
              <a:gd name="connsiteX5" fmla="*/ 1720019 w 1720026"/>
              <a:gd name="connsiteY5" fmla="*/ 136954 h 502835"/>
              <a:gd name="connsiteX6" fmla="*/ 1070445 w 1720026"/>
              <a:gd name="connsiteY6" fmla="*/ 131957 h 502835"/>
              <a:gd name="connsiteX7" fmla="*/ 260976 w 1720026"/>
              <a:gd name="connsiteY7" fmla="*/ 296849 h 502835"/>
              <a:gd name="connsiteX8" fmla="*/ 630734 w 1720026"/>
              <a:gd name="connsiteY8" fmla="*/ 146947 h 502835"/>
              <a:gd name="connsiteX9" fmla="*/ 330930 w 1720026"/>
              <a:gd name="connsiteY9" fmla="*/ 346816 h 502835"/>
              <a:gd name="connsiteX10" fmla="*/ 590760 w 1720026"/>
              <a:gd name="connsiteY10" fmla="*/ 321832 h 502835"/>
              <a:gd name="connsiteX11" fmla="*/ 1147 w 1720026"/>
              <a:gd name="connsiteY11" fmla="*/ 501714 h 50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0026" h="502835">
                <a:moveTo>
                  <a:pt x="1147" y="501714"/>
                </a:moveTo>
                <a:cubicBezTo>
                  <a:pt x="31127" y="485058"/>
                  <a:pt x="666544" y="270199"/>
                  <a:pt x="770642" y="221898"/>
                </a:cubicBezTo>
                <a:cubicBezTo>
                  <a:pt x="874740" y="173597"/>
                  <a:pt x="492491" y="248548"/>
                  <a:pt x="625737" y="211905"/>
                </a:cubicBezTo>
                <a:cubicBezTo>
                  <a:pt x="758983" y="175262"/>
                  <a:pt x="1493501" y="19531"/>
                  <a:pt x="1570117" y="2042"/>
                </a:cubicBezTo>
                <a:cubicBezTo>
                  <a:pt x="1646733" y="-15447"/>
                  <a:pt x="1060451" y="84488"/>
                  <a:pt x="1085435" y="106973"/>
                </a:cubicBezTo>
                <a:cubicBezTo>
                  <a:pt x="1110419" y="129458"/>
                  <a:pt x="1722517" y="132790"/>
                  <a:pt x="1720019" y="136954"/>
                </a:cubicBezTo>
                <a:cubicBezTo>
                  <a:pt x="1717521" y="141118"/>
                  <a:pt x="1313619" y="105308"/>
                  <a:pt x="1070445" y="131957"/>
                </a:cubicBezTo>
                <a:cubicBezTo>
                  <a:pt x="827271" y="158606"/>
                  <a:pt x="334261" y="294351"/>
                  <a:pt x="260976" y="296849"/>
                </a:cubicBezTo>
                <a:cubicBezTo>
                  <a:pt x="187691" y="299347"/>
                  <a:pt x="619075" y="138619"/>
                  <a:pt x="630734" y="146947"/>
                </a:cubicBezTo>
                <a:cubicBezTo>
                  <a:pt x="642393" y="155275"/>
                  <a:pt x="337592" y="317668"/>
                  <a:pt x="330930" y="346816"/>
                </a:cubicBezTo>
                <a:cubicBezTo>
                  <a:pt x="324268" y="375963"/>
                  <a:pt x="643226" y="299347"/>
                  <a:pt x="590760" y="321832"/>
                </a:cubicBezTo>
                <a:cubicBezTo>
                  <a:pt x="538295" y="344317"/>
                  <a:pt x="-28833" y="518370"/>
                  <a:pt x="1147" y="501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 490">
            <a:extLst>
              <a:ext uri="{FF2B5EF4-FFF2-40B4-BE49-F238E27FC236}">
                <a16:creationId xmlns:a16="http://schemas.microsoft.com/office/drawing/2014/main" id="{5C76E136-8864-E658-B5AE-DC00AD169E9A}"/>
              </a:ext>
            </a:extLst>
          </p:cNvPr>
          <p:cNvSpPr/>
          <p:nvPr/>
        </p:nvSpPr>
        <p:spPr>
          <a:xfrm>
            <a:off x="1104108" y="7938935"/>
            <a:ext cx="1600365" cy="530856"/>
          </a:xfrm>
          <a:custGeom>
            <a:avLst/>
            <a:gdLst>
              <a:gd name="connsiteX0" fmla="*/ 167 w 1600365"/>
              <a:gd name="connsiteY0" fmla="*/ 530508 h 530856"/>
              <a:gd name="connsiteX1" fmla="*/ 1004508 w 1600365"/>
              <a:gd name="connsiteY1" fmla="*/ 250691 h 530856"/>
              <a:gd name="connsiteX2" fmla="*/ 769662 w 1600365"/>
              <a:gd name="connsiteY2" fmla="*/ 255688 h 530856"/>
              <a:gd name="connsiteX3" fmla="*/ 1594122 w 1600365"/>
              <a:gd name="connsiteY3" fmla="*/ 855 h 530856"/>
              <a:gd name="connsiteX4" fmla="*/ 1089453 w 1600365"/>
              <a:gd name="connsiteY4" fmla="*/ 185734 h 530856"/>
              <a:gd name="connsiteX5" fmla="*/ 167 w 1600365"/>
              <a:gd name="connsiteY5" fmla="*/ 530508 h 53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0365" h="530856">
                <a:moveTo>
                  <a:pt x="167" y="530508"/>
                </a:moveTo>
                <a:cubicBezTo>
                  <a:pt x="-13990" y="541334"/>
                  <a:pt x="876259" y="296494"/>
                  <a:pt x="1004508" y="250691"/>
                </a:cubicBezTo>
                <a:cubicBezTo>
                  <a:pt x="1132757" y="204888"/>
                  <a:pt x="671393" y="297327"/>
                  <a:pt x="769662" y="255688"/>
                </a:cubicBezTo>
                <a:cubicBezTo>
                  <a:pt x="867931" y="214049"/>
                  <a:pt x="1540824" y="12514"/>
                  <a:pt x="1594122" y="855"/>
                </a:cubicBezTo>
                <a:cubicBezTo>
                  <a:pt x="1647420" y="-10804"/>
                  <a:pt x="1349283" y="99124"/>
                  <a:pt x="1089453" y="185734"/>
                </a:cubicBezTo>
                <a:cubicBezTo>
                  <a:pt x="829623" y="272344"/>
                  <a:pt x="14324" y="519682"/>
                  <a:pt x="167" y="530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>
            <a:extLst>
              <a:ext uri="{FF2B5EF4-FFF2-40B4-BE49-F238E27FC236}">
                <a16:creationId xmlns:a16="http://schemas.microsoft.com/office/drawing/2014/main" id="{6D97CE78-9032-A3E7-B56B-E1967D78B2AC}"/>
              </a:ext>
            </a:extLst>
          </p:cNvPr>
          <p:cNvSpPr/>
          <p:nvPr/>
        </p:nvSpPr>
        <p:spPr>
          <a:xfrm>
            <a:off x="89941" y="8294502"/>
            <a:ext cx="1720245" cy="288586"/>
          </a:xfrm>
          <a:custGeom>
            <a:avLst/>
            <a:gdLst>
              <a:gd name="connsiteX0" fmla="*/ 0 w 1720245"/>
              <a:gd name="connsiteY0" fmla="*/ 279872 h 288586"/>
              <a:gd name="connsiteX1" fmla="*/ 694544 w 1720245"/>
              <a:gd name="connsiteY1" fmla="*/ 259885 h 288586"/>
              <a:gd name="connsiteX2" fmla="*/ 469692 w 1720245"/>
              <a:gd name="connsiteY2" fmla="*/ 209918 h 288586"/>
              <a:gd name="connsiteX3" fmla="*/ 914400 w 1720245"/>
              <a:gd name="connsiteY3" fmla="*/ 114980 h 288586"/>
              <a:gd name="connsiteX4" fmla="*/ 714531 w 1720245"/>
              <a:gd name="connsiteY4" fmla="*/ 55 h 288586"/>
              <a:gd name="connsiteX5" fmla="*/ 1708879 w 1720245"/>
              <a:gd name="connsiteY5" fmla="*/ 129970 h 288586"/>
              <a:gd name="connsiteX6" fmla="*/ 1219200 w 1720245"/>
              <a:gd name="connsiteY6" fmla="*/ 89996 h 288586"/>
              <a:gd name="connsiteX7" fmla="*/ 694544 w 1720245"/>
              <a:gd name="connsiteY7" fmla="*/ 114980 h 288586"/>
              <a:gd name="connsiteX8" fmla="*/ 0 w 1720245"/>
              <a:gd name="connsiteY8" fmla="*/ 279872 h 28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0245" h="288586">
                <a:moveTo>
                  <a:pt x="0" y="279872"/>
                </a:moveTo>
                <a:cubicBezTo>
                  <a:pt x="0" y="304023"/>
                  <a:pt x="616262" y="271544"/>
                  <a:pt x="694544" y="259885"/>
                </a:cubicBezTo>
                <a:cubicBezTo>
                  <a:pt x="772826" y="248226"/>
                  <a:pt x="433049" y="234069"/>
                  <a:pt x="469692" y="209918"/>
                </a:cubicBezTo>
                <a:cubicBezTo>
                  <a:pt x="506335" y="185767"/>
                  <a:pt x="873594" y="149957"/>
                  <a:pt x="914400" y="114980"/>
                </a:cubicBezTo>
                <a:cubicBezTo>
                  <a:pt x="955206" y="80003"/>
                  <a:pt x="582118" y="-2443"/>
                  <a:pt x="714531" y="55"/>
                </a:cubicBezTo>
                <a:cubicBezTo>
                  <a:pt x="846944" y="2553"/>
                  <a:pt x="1624768" y="114980"/>
                  <a:pt x="1708879" y="129970"/>
                </a:cubicBezTo>
                <a:cubicBezTo>
                  <a:pt x="1792990" y="144960"/>
                  <a:pt x="1388256" y="92494"/>
                  <a:pt x="1219200" y="89996"/>
                </a:cubicBezTo>
                <a:cubicBezTo>
                  <a:pt x="1050144" y="87498"/>
                  <a:pt x="892747" y="85832"/>
                  <a:pt x="694544" y="114980"/>
                </a:cubicBezTo>
                <a:cubicBezTo>
                  <a:pt x="496341" y="144128"/>
                  <a:pt x="0" y="255721"/>
                  <a:pt x="0" y="279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>
            <a:extLst>
              <a:ext uri="{FF2B5EF4-FFF2-40B4-BE49-F238E27FC236}">
                <a16:creationId xmlns:a16="http://schemas.microsoft.com/office/drawing/2014/main" id="{FBF03549-9CE0-4207-745F-A56FCB81D94A}"/>
              </a:ext>
            </a:extLst>
          </p:cNvPr>
          <p:cNvSpPr/>
          <p:nvPr/>
        </p:nvSpPr>
        <p:spPr>
          <a:xfrm>
            <a:off x="90530" y="8047428"/>
            <a:ext cx="2013491" cy="1161588"/>
          </a:xfrm>
          <a:custGeom>
            <a:avLst/>
            <a:gdLst>
              <a:gd name="connsiteX0" fmla="*/ 2013090 w 2013491"/>
              <a:gd name="connsiteY0" fmla="*/ 2290 h 1161588"/>
              <a:gd name="connsiteX1" fmla="*/ 948788 w 2013491"/>
              <a:gd name="connsiteY1" fmla="*/ 576913 h 1161588"/>
              <a:gd name="connsiteX2" fmla="*/ 4408 w 2013491"/>
              <a:gd name="connsiteY2" fmla="*/ 1156533 h 1161588"/>
              <a:gd name="connsiteX3" fmla="*/ 584027 w 2013491"/>
              <a:gd name="connsiteY3" fmla="*/ 866723 h 1161588"/>
              <a:gd name="connsiteX4" fmla="*/ 324198 w 2013491"/>
              <a:gd name="connsiteY4" fmla="*/ 1006631 h 1161588"/>
              <a:gd name="connsiteX5" fmla="*/ 708945 w 2013491"/>
              <a:gd name="connsiteY5" fmla="*/ 761792 h 1161588"/>
              <a:gd name="connsiteX6" fmla="*/ 544054 w 2013491"/>
              <a:gd name="connsiteY6" fmla="*/ 756795 h 1161588"/>
              <a:gd name="connsiteX7" fmla="*/ 1463450 w 2013491"/>
              <a:gd name="connsiteY7" fmla="*/ 287103 h 1161588"/>
              <a:gd name="connsiteX8" fmla="*/ 1078703 w 2013491"/>
              <a:gd name="connsiteY8" fmla="*/ 372047 h 1161588"/>
              <a:gd name="connsiteX9" fmla="*/ 2013090 w 2013491"/>
              <a:gd name="connsiteY9" fmla="*/ 2290 h 116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3491" h="1161588">
                <a:moveTo>
                  <a:pt x="2013090" y="2290"/>
                </a:moveTo>
                <a:cubicBezTo>
                  <a:pt x="1991437" y="36434"/>
                  <a:pt x="1283568" y="384539"/>
                  <a:pt x="948788" y="576913"/>
                </a:cubicBezTo>
                <a:cubicBezTo>
                  <a:pt x="614008" y="769287"/>
                  <a:pt x="65201" y="1108231"/>
                  <a:pt x="4408" y="1156533"/>
                </a:cubicBezTo>
                <a:cubicBezTo>
                  <a:pt x="-56386" y="1204835"/>
                  <a:pt x="530729" y="891707"/>
                  <a:pt x="584027" y="866723"/>
                </a:cubicBezTo>
                <a:cubicBezTo>
                  <a:pt x="637325" y="841739"/>
                  <a:pt x="303378" y="1024119"/>
                  <a:pt x="324198" y="1006631"/>
                </a:cubicBezTo>
                <a:cubicBezTo>
                  <a:pt x="345018" y="989143"/>
                  <a:pt x="672302" y="803431"/>
                  <a:pt x="708945" y="761792"/>
                </a:cubicBezTo>
                <a:cubicBezTo>
                  <a:pt x="745588" y="720153"/>
                  <a:pt x="418303" y="835910"/>
                  <a:pt x="544054" y="756795"/>
                </a:cubicBezTo>
                <a:cubicBezTo>
                  <a:pt x="669805" y="677680"/>
                  <a:pt x="1374342" y="351228"/>
                  <a:pt x="1463450" y="287103"/>
                </a:cubicBezTo>
                <a:cubicBezTo>
                  <a:pt x="1552558" y="222978"/>
                  <a:pt x="983765" y="417850"/>
                  <a:pt x="1078703" y="372047"/>
                </a:cubicBezTo>
                <a:cubicBezTo>
                  <a:pt x="1173641" y="326244"/>
                  <a:pt x="2034743" y="-31854"/>
                  <a:pt x="2013090" y="2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>
            <a:extLst>
              <a:ext uri="{FF2B5EF4-FFF2-40B4-BE49-F238E27FC236}">
                <a16:creationId xmlns:a16="http://schemas.microsoft.com/office/drawing/2014/main" id="{B99B1983-21D8-9B12-9931-513BFDC618FC}"/>
              </a:ext>
            </a:extLst>
          </p:cNvPr>
          <p:cNvSpPr/>
          <p:nvPr/>
        </p:nvSpPr>
        <p:spPr>
          <a:xfrm>
            <a:off x="2801455" y="7320067"/>
            <a:ext cx="1096102" cy="1015270"/>
          </a:xfrm>
          <a:custGeom>
            <a:avLst/>
            <a:gdLst>
              <a:gd name="connsiteX0" fmla="*/ 1095988 w 1096102"/>
              <a:gd name="connsiteY0" fmla="*/ 130 h 1015270"/>
              <a:gd name="connsiteX1" fmla="*/ 376460 w 1096102"/>
              <a:gd name="connsiteY1" fmla="*/ 579749 h 1015270"/>
              <a:gd name="connsiteX2" fmla="*/ 611306 w 1096102"/>
              <a:gd name="connsiteY2" fmla="*/ 379881 h 1015270"/>
              <a:gd name="connsiteX3" fmla="*/ 11699 w 1096102"/>
              <a:gd name="connsiteY3" fmla="*/ 989481 h 1015270"/>
              <a:gd name="connsiteX4" fmla="*/ 241548 w 1096102"/>
              <a:gd name="connsiteY4" fmla="*/ 889546 h 1015270"/>
              <a:gd name="connsiteX5" fmla="*/ 576329 w 1096102"/>
              <a:gd name="connsiteY5" fmla="*/ 774622 h 1015270"/>
              <a:gd name="connsiteX6" fmla="*/ 196578 w 1096102"/>
              <a:gd name="connsiteY6" fmla="*/ 844576 h 1015270"/>
              <a:gd name="connsiteX7" fmla="*/ 591319 w 1096102"/>
              <a:gd name="connsiteY7" fmla="*/ 374884 h 1015270"/>
              <a:gd name="connsiteX8" fmla="*/ 316499 w 1096102"/>
              <a:gd name="connsiteY8" fmla="*/ 524785 h 1015270"/>
              <a:gd name="connsiteX9" fmla="*/ 1095988 w 1096102"/>
              <a:gd name="connsiteY9" fmla="*/ 130 h 101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6102" h="1015270">
                <a:moveTo>
                  <a:pt x="1095988" y="130"/>
                </a:moveTo>
                <a:cubicBezTo>
                  <a:pt x="1105981" y="9291"/>
                  <a:pt x="457240" y="516457"/>
                  <a:pt x="376460" y="579749"/>
                </a:cubicBezTo>
                <a:cubicBezTo>
                  <a:pt x="295680" y="643041"/>
                  <a:pt x="672099" y="311592"/>
                  <a:pt x="611306" y="379881"/>
                </a:cubicBezTo>
                <a:cubicBezTo>
                  <a:pt x="550513" y="448170"/>
                  <a:pt x="73325" y="904537"/>
                  <a:pt x="11699" y="989481"/>
                </a:cubicBezTo>
                <a:cubicBezTo>
                  <a:pt x="-49927" y="1074425"/>
                  <a:pt x="147443" y="925356"/>
                  <a:pt x="241548" y="889546"/>
                </a:cubicBezTo>
                <a:cubicBezTo>
                  <a:pt x="335653" y="853736"/>
                  <a:pt x="583824" y="782117"/>
                  <a:pt x="576329" y="774622"/>
                </a:cubicBezTo>
                <a:cubicBezTo>
                  <a:pt x="568834" y="767127"/>
                  <a:pt x="194080" y="911199"/>
                  <a:pt x="196578" y="844576"/>
                </a:cubicBezTo>
                <a:cubicBezTo>
                  <a:pt x="199076" y="777953"/>
                  <a:pt x="571332" y="428182"/>
                  <a:pt x="591319" y="374884"/>
                </a:cubicBezTo>
                <a:cubicBezTo>
                  <a:pt x="611306" y="321586"/>
                  <a:pt x="236552" y="582247"/>
                  <a:pt x="316499" y="524785"/>
                </a:cubicBezTo>
                <a:cubicBezTo>
                  <a:pt x="396446" y="467323"/>
                  <a:pt x="1085995" y="-9031"/>
                  <a:pt x="1095988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>
            <a:extLst>
              <a:ext uri="{FF2B5EF4-FFF2-40B4-BE49-F238E27FC236}">
                <a16:creationId xmlns:a16="http://schemas.microsoft.com/office/drawing/2014/main" id="{28F00A17-8D2A-6375-FE4C-FEEBD6A3CC5D}"/>
              </a:ext>
            </a:extLst>
          </p:cNvPr>
          <p:cNvSpPr/>
          <p:nvPr/>
        </p:nvSpPr>
        <p:spPr>
          <a:xfrm>
            <a:off x="1081050" y="7774679"/>
            <a:ext cx="594197" cy="1750066"/>
          </a:xfrm>
          <a:custGeom>
            <a:avLst/>
            <a:gdLst>
              <a:gd name="connsiteX0" fmla="*/ 592852 w 594197"/>
              <a:gd name="connsiteY0" fmla="*/ 219 h 1750066"/>
              <a:gd name="connsiteX1" fmla="*/ 512904 w 594197"/>
              <a:gd name="connsiteY1" fmla="*/ 859655 h 1750066"/>
              <a:gd name="connsiteX2" fmla="*/ 572865 w 594197"/>
              <a:gd name="connsiteY2" fmla="*/ 694764 h 1750066"/>
              <a:gd name="connsiteX3" fmla="*/ 263068 w 594197"/>
              <a:gd name="connsiteY3" fmla="*/ 1274383 h 1750066"/>
              <a:gd name="connsiteX4" fmla="*/ 13232 w 594197"/>
              <a:gd name="connsiteY4" fmla="*/ 1734082 h 1750066"/>
              <a:gd name="connsiteX5" fmla="*/ 83186 w 594197"/>
              <a:gd name="connsiteY5" fmla="*/ 1564193 h 1750066"/>
              <a:gd name="connsiteX6" fmla="*/ 492917 w 594197"/>
              <a:gd name="connsiteY6" fmla="*/ 799695 h 1750066"/>
              <a:gd name="connsiteX7" fmla="*/ 432957 w 594197"/>
              <a:gd name="connsiteY7" fmla="*/ 949596 h 1750066"/>
              <a:gd name="connsiteX8" fmla="*/ 592852 w 594197"/>
              <a:gd name="connsiteY8" fmla="*/ 219 h 175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197" h="1750066">
                <a:moveTo>
                  <a:pt x="592852" y="219"/>
                </a:moveTo>
                <a:cubicBezTo>
                  <a:pt x="606177" y="-14771"/>
                  <a:pt x="516235" y="743898"/>
                  <a:pt x="512904" y="859655"/>
                </a:cubicBezTo>
                <a:cubicBezTo>
                  <a:pt x="509573" y="975412"/>
                  <a:pt x="614504" y="625643"/>
                  <a:pt x="572865" y="694764"/>
                </a:cubicBezTo>
                <a:cubicBezTo>
                  <a:pt x="531226" y="763885"/>
                  <a:pt x="356340" y="1101163"/>
                  <a:pt x="263068" y="1274383"/>
                </a:cubicBezTo>
                <a:cubicBezTo>
                  <a:pt x="169796" y="1447603"/>
                  <a:pt x="43212" y="1685780"/>
                  <a:pt x="13232" y="1734082"/>
                </a:cubicBezTo>
                <a:cubicBezTo>
                  <a:pt x="-16748" y="1782384"/>
                  <a:pt x="3238" y="1719924"/>
                  <a:pt x="83186" y="1564193"/>
                </a:cubicBezTo>
                <a:cubicBezTo>
                  <a:pt x="163133" y="1408462"/>
                  <a:pt x="434622" y="902128"/>
                  <a:pt x="492917" y="799695"/>
                </a:cubicBezTo>
                <a:cubicBezTo>
                  <a:pt x="551212" y="697262"/>
                  <a:pt x="414636" y="1082842"/>
                  <a:pt x="432957" y="949596"/>
                </a:cubicBezTo>
                <a:cubicBezTo>
                  <a:pt x="451278" y="816350"/>
                  <a:pt x="579527" y="15209"/>
                  <a:pt x="592852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>
            <a:extLst>
              <a:ext uri="{FF2B5EF4-FFF2-40B4-BE49-F238E27FC236}">
                <a16:creationId xmlns:a16="http://schemas.microsoft.com/office/drawing/2014/main" id="{F7DC81C0-0A74-EAF7-904A-B843E226FA8A}"/>
              </a:ext>
            </a:extLst>
          </p:cNvPr>
          <p:cNvSpPr/>
          <p:nvPr/>
        </p:nvSpPr>
        <p:spPr>
          <a:xfrm>
            <a:off x="1161594" y="7954528"/>
            <a:ext cx="296026" cy="1270096"/>
          </a:xfrm>
          <a:custGeom>
            <a:avLst/>
            <a:gdLst>
              <a:gd name="connsiteX0" fmla="*/ 227495 w 296026"/>
              <a:gd name="connsiteY0" fmla="*/ 252 h 1270096"/>
              <a:gd name="connsiteX1" fmla="*/ 157540 w 296026"/>
              <a:gd name="connsiteY1" fmla="*/ 739767 h 1270096"/>
              <a:gd name="connsiteX2" fmla="*/ 192517 w 296026"/>
              <a:gd name="connsiteY2" fmla="*/ 569879 h 1270096"/>
              <a:gd name="connsiteX3" fmla="*/ 262472 w 296026"/>
              <a:gd name="connsiteY3" fmla="*/ 889669 h 1270096"/>
              <a:gd name="connsiteX4" fmla="*/ 277462 w 296026"/>
              <a:gd name="connsiteY4" fmla="*/ 824711 h 1270096"/>
              <a:gd name="connsiteX5" fmla="*/ 2642 w 296026"/>
              <a:gd name="connsiteY5" fmla="*/ 1264423 h 1270096"/>
              <a:gd name="connsiteX6" fmla="*/ 142550 w 296026"/>
              <a:gd name="connsiteY6" fmla="*/ 1064554 h 1270096"/>
              <a:gd name="connsiteX7" fmla="*/ 212504 w 296026"/>
              <a:gd name="connsiteY7" fmla="*/ 919649 h 1270096"/>
              <a:gd name="connsiteX8" fmla="*/ 222498 w 296026"/>
              <a:gd name="connsiteY8" fmla="*/ 504921 h 1270096"/>
              <a:gd name="connsiteX9" fmla="*/ 182524 w 296026"/>
              <a:gd name="connsiteY9" fmla="*/ 654823 h 1270096"/>
              <a:gd name="connsiteX10" fmla="*/ 227495 w 296026"/>
              <a:gd name="connsiteY10" fmla="*/ 252 h 127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026" h="1270096">
                <a:moveTo>
                  <a:pt x="227495" y="252"/>
                </a:moveTo>
                <a:cubicBezTo>
                  <a:pt x="223331" y="14409"/>
                  <a:pt x="163370" y="644829"/>
                  <a:pt x="157540" y="739767"/>
                </a:cubicBezTo>
                <a:cubicBezTo>
                  <a:pt x="151710" y="834705"/>
                  <a:pt x="175028" y="544895"/>
                  <a:pt x="192517" y="569879"/>
                </a:cubicBezTo>
                <a:cubicBezTo>
                  <a:pt x="210006" y="594863"/>
                  <a:pt x="248315" y="847197"/>
                  <a:pt x="262472" y="889669"/>
                </a:cubicBezTo>
                <a:cubicBezTo>
                  <a:pt x="276629" y="932141"/>
                  <a:pt x="320767" y="762252"/>
                  <a:pt x="277462" y="824711"/>
                </a:cubicBezTo>
                <a:cubicBezTo>
                  <a:pt x="234157" y="887170"/>
                  <a:pt x="25127" y="1224449"/>
                  <a:pt x="2642" y="1264423"/>
                </a:cubicBezTo>
                <a:cubicBezTo>
                  <a:pt x="-19843" y="1304397"/>
                  <a:pt x="107573" y="1122016"/>
                  <a:pt x="142550" y="1064554"/>
                </a:cubicBezTo>
                <a:cubicBezTo>
                  <a:pt x="177527" y="1007092"/>
                  <a:pt x="199179" y="1012921"/>
                  <a:pt x="212504" y="919649"/>
                </a:cubicBezTo>
                <a:cubicBezTo>
                  <a:pt x="225829" y="826377"/>
                  <a:pt x="227495" y="549059"/>
                  <a:pt x="222498" y="504921"/>
                </a:cubicBezTo>
                <a:cubicBezTo>
                  <a:pt x="217501" y="460783"/>
                  <a:pt x="174196" y="738934"/>
                  <a:pt x="182524" y="654823"/>
                </a:cubicBezTo>
                <a:cubicBezTo>
                  <a:pt x="190852" y="570712"/>
                  <a:pt x="231659" y="-13905"/>
                  <a:pt x="227495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>
            <a:extLst>
              <a:ext uri="{FF2B5EF4-FFF2-40B4-BE49-F238E27FC236}">
                <a16:creationId xmlns:a16="http://schemas.microsoft.com/office/drawing/2014/main" id="{68200EBD-AD7A-44CA-289A-2E32560281FB}"/>
              </a:ext>
            </a:extLst>
          </p:cNvPr>
          <p:cNvSpPr/>
          <p:nvPr/>
        </p:nvSpPr>
        <p:spPr>
          <a:xfrm>
            <a:off x="1314112" y="8205861"/>
            <a:ext cx="52812" cy="779791"/>
          </a:xfrm>
          <a:custGeom>
            <a:avLst/>
            <a:gdLst>
              <a:gd name="connsiteX0" fmla="*/ 26 w 52812"/>
              <a:gd name="connsiteY0" fmla="*/ 18742 h 779791"/>
              <a:gd name="connsiteX1" fmla="*/ 30006 w 52812"/>
              <a:gd name="connsiteY1" fmla="*/ 153654 h 779791"/>
              <a:gd name="connsiteX2" fmla="*/ 49993 w 52812"/>
              <a:gd name="connsiteY2" fmla="*/ 603359 h 779791"/>
              <a:gd name="connsiteX3" fmla="*/ 49993 w 52812"/>
              <a:gd name="connsiteY3" fmla="*/ 778244 h 779791"/>
              <a:gd name="connsiteX4" fmla="*/ 25009 w 52812"/>
              <a:gd name="connsiteY4" fmla="*/ 518414 h 779791"/>
              <a:gd name="connsiteX5" fmla="*/ 26 w 52812"/>
              <a:gd name="connsiteY5" fmla="*/ 18742 h 77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" h="779791">
                <a:moveTo>
                  <a:pt x="26" y="18742"/>
                </a:moveTo>
                <a:cubicBezTo>
                  <a:pt x="859" y="-42051"/>
                  <a:pt x="21678" y="56218"/>
                  <a:pt x="30006" y="153654"/>
                </a:cubicBezTo>
                <a:cubicBezTo>
                  <a:pt x="38334" y="251090"/>
                  <a:pt x="46662" y="499261"/>
                  <a:pt x="49993" y="603359"/>
                </a:cubicBezTo>
                <a:cubicBezTo>
                  <a:pt x="53324" y="707457"/>
                  <a:pt x="54157" y="792402"/>
                  <a:pt x="49993" y="778244"/>
                </a:cubicBezTo>
                <a:cubicBezTo>
                  <a:pt x="45829" y="764086"/>
                  <a:pt x="31671" y="643332"/>
                  <a:pt x="25009" y="518414"/>
                </a:cubicBezTo>
                <a:cubicBezTo>
                  <a:pt x="18347" y="393496"/>
                  <a:pt x="-807" y="79535"/>
                  <a:pt x="26" y="18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>
            <a:extLst>
              <a:ext uri="{FF2B5EF4-FFF2-40B4-BE49-F238E27FC236}">
                <a16:creationId xmlns:a16="http://schemas.microsoft.com/office/drawing/2014/main" id="{C74906EB-BF33-3F76-25FC-F6D5D9656092}"/>
              </a:ext>
            </a:extLst>
          </p:cNvPr>
          <p:cNvSpPr/>
          <p:nvPr/>
        </p:nvSpPr>
        <p:spPr>
          <a:xfrm>
            <a:off x="1252777" y="8164075"/>
            <a:ext cx="66399" cy="881603"/>
          </a:xfrm>
          <a:custGeom>
            <a:avLst/>
            <a:gdLst>
              <a:gd name="connsiteX0" fmla="*/ 66357 w 66399"/>
              <a:gd name="connsiteY0" fmla="*/ 568 h 881603"/>
              <a:gd name="connsiteX1" fmla="*/ 11393 w 66399"/>
              <a:gd name="connsiteY1" fmla="*/ 520227 h 881603"/>
              <a:gd name="connsiteX2" fmla="*/ 11393 w 66399"/>
              <a:gd name="connsiteY2" fmla="*/ 879991 h 881603"/>
              <a:gd name="connsiteX3" fmla="*/ 1400 w 66399"/>
              <a:gd name="connsiteY3" fmla="*/ 625158 h 881603"/>
              <a:gd name="connsiteX4" fmla="*/ 66357 w 66399"/>
              <a:gd name="connsiteY4" fmla="*/ 568 h 88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99" h="881603">
                <a:moveTo>
                  <a:pt x="66357" y="568"/>
                </a:moveTo>
                <a:cubicBezTo>
                  <a:pt x="68023" y="-16921"/>
                  <a:pt x="20554" y="373657"/>
                  <a:pt x="11393" y="520227"/>
                </a:cubicBezTo>
                <a:cubicBezTo>
                  <a:pt x="2232" y="666797"/>
                  <a:pt x="13058" y="862503"/>
                  <a:pt x="11393" y="879991"/>
                </a:cubicBezTo>
                <a:cubicBezTo>
                  <a:pt x="9727" y="897480"/>
                  <a:pt x="-4430" y="770063"/>
                  <a:pt x="1400" y="625158"/>
                </a:cubicBezTo>
                <a:cubicBezTo>
                  <a:pt x="7230" y="480253"/>
                  <a:pt x="64691" y="18057"/>
                  <a:pt x="66357" y="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>
            <a:extLst>
              <a:ext uri="{FF2B5EF4-FFF2-40B4-BE49-F238E27FC236}">
                <a16:creationId xmlns:a16="http://schemas.microsoft.com/office/drawing/2014/main" id="{FB45508B-ADCF-32AB-1094-A703A51B861D}"/>
              </a:ext>
            </a:extLst>
          </p:cNvPr>
          <p:cNvSpPr/>
          <p:nvPr/>
        </p:nvSpPr>
        <p:spPr>
          <a:xfrm>
            <a:off x="3137824" y="8365052"/>
            <a:ext cx="945874" cy="1069693"/>
          </a:xfrm>
          <a:custGeom>
            <a:avLst/>
            <a:gdLst>
              <a:gd name="connsiteX0" fmla="*/ 15107 w 945874"/>
              <a:gd name="connsiteY0" fmla="*/ 34437 h 1069693"/>
              <a:gd name="connsiteX1" fmla="*/ 90058 w 945874"/>
              <a:gd name="connsiteY1" fmla="*/ 109387 h 1069693"/>
              <a:gd name="connsiteX2" fmla="*/ 409848 w 945874"/>
              <a:gd name="connsiteY2" fmla="*/ 659027 h 1069693"/>
              <a:gd name="connsiteX3" fmla="*/ 534766 w 945874"/>
              <a:gd name="connsiteY3" fmla="*/ 609059 h 1069693"/>
              <a:gd name="connsiteX4" fmla="*/ 944497 w 945874"/>
              <a:gd name="connsiteY4" fmla="*/ 1068758 h 1069693"/>
              <a:gd name="connsiteX5" fmla="*/ 654687 w 945874"/>
              <a:gd name="connsiteY5" fmla="*/ 718987 h 1069693"/>
              <a:gd name="connsiteX6" fmla="*/ 299920 w 945874"/>
              <a:gd name="connsiteY6" fmla="*/ 394200 h 1069693"/>
              <a:gd name="connsiteX7" fmla="*/ 339894 w 945874"/>
              <a:gd name="connsiteY7" fmla="*/ 524115 h 1069693"/>
              <a:gd name="connsiteX8" fmla="*/ 15107 w 945874"/>
              <a:gd name="connsiteY8" fmla="*/ 34437 h 106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874" h="1069693">
                <a:moveTo>
                  <a:pt x="15107" y="34437"/>
                </a:moveTo>
                <a:cubicBezTo>
                  <a:pt x="-26532" y="-34684"/>
                  <a:pt x="24268" y="5289"/>
                  <a:pt x="90058" y="109387"/>
                </a:cubicBezTo>
                <a:cubicBezTo>
                  <a:pt x="155848" y="213485"/>
                  <a:pt x="335730" y="575748"/>
                  <a:pt x="409848" y="659027"/>
                </a:cubicBezTo>
                <a:cubicBezTo>
                  <a:pt x="483966" y="742306"/>
                  <a:pt x="445658" y="540771"/>
                  <a:pt x="534766" y="609059"/>
                </a:cubicBezTo>
                <a:cubicBezTo>
                  <a:pt x="623874" y="677348"/>
                  <a:pt x="924510" y="1050437"/>
                  <a:pt x="944497" y="1068758"/>
                </a:cubicBezTo>
                <a:cubicBezTo>
                  <a:pt x="964484" y="1087079"/>
                  <a:pt x="762116" y="831413"/>
                  <a:pt x="654687" y="718987"/>
                </a:cubicBezTo>
                <a:cubicBezTo>
                  <a:pt x="547258" y="606561"/>
                  <a:pt x="352385" y="426679"/>
                  <a:pt x="299920" y="394200"/>
                </a:cubicBezTo>
                <a:cubicBezTo>
                  <a:pt x="247455" y="361721"/>
                  <a:pt x="381533" y="584908"/>
                  <a:pt x="339894" y="524115"/>
                </a:cubicBezTo>
                <a:cubicBezTo>
                  <a:pt x="298255" y="463322"/>
                  <a:pt x="56746" y="103558"/>
                  <a:pt x="15107" y="34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>
            <a:extLst>
              <a:ext uri="{FF2B5EF4-FFF2-40B4-BE49-F238E27FC236}">
                <a16:creationId xmlns:a16="http://schemas.microsoft.com/office/drawing/2014/main" id="{8EA52EED-ED49-FE38-2A33-55B9054BFEED}"/>
              </a:ext>
            </a:extLst>
          </p:cNvPr>
          <p:cNvSpPr/>
          <p:nvPr/>
        </p:nvSpPr>
        <p:spPr>
          <a:xfrm>
            <a:off x="1543084" y="8458846"/>
            <a:ext cx="1933522" cy="1149831"/>
          </a:xfrm>
          <a:custGeom>
            <a:avLst/>
            <a:gdLst>
              <a:gd name="connsiteX0" fmla="*/ 903 w 1933522"/>
              <a:gd name="connsiteY0" fmla="*/ 130518 h 1149831"/>
              <a:gd name="connsiteX1" fmla="*/ 650477 w 1933522"/>
              <a:gd name="connsiteY1" fmla="*/ 425324 h 1149831"/>
              <a:gd name="connsiteX2" fmla="*/ 470595 w 1933522"/>
              <a:gd name="connsiteY2" fmla="*/ 150505 h 1149831"/>
              <a:gd name="connsiteX3" fmla="*/ 1190123 w 1933522"/>
              <a:gd name="connsiteY3" fmla="*/ 655174 h 1149831"/>
              <a:gd name="connsiteX4" fmla="*/ 1055211 w 1933522"/>
              <a:gd name="connsiteY4" fmla="*/ 490282 h 1149831"/>
              <a:gd name="connsiteX5" fmla="*/ 1924641 w 1933522"/>
              <a:gd name="connsiteY5" fmla="*/ 1144852 h 1149831"/>
              <a:gd name="connsiteX6" fmla="*/ 1424968 w 1933522"/>
              <a:gd name="connsiteY6" fmla="*/ 750111 h 1149831"/>
              <a:gd name="connsiteX7" fmla="*/ 170791 w 1933522"/>
              <a:gd name="connsiteY7" fmla="*/ 5600 h 1149831"/>
              <a:gd name="connsiteX8" fmla="*/ 500575 w 1933522"/>
              <a:gd name="connsiteY8" fmla="*/ 395344 h 1149831"/>
              <a:gd name="connsiteX9" fmla="*/ 903 w 1933522"/>
              <a:gd name="connsiteY9" fmla="*/ 130518 h 11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3522" h="1149831">
                <a:moveTo>
                  <a:pt x="903" y="130518"/>
                </a:moveTo>
                <a:cubicBezTo>
                  <a:pt x="25887" y="135515"/>
                  <a:pt x="572195" y="421993"/>
                  <a:pt x="650477" y="425324"/>
                </a:cubicBezTo>
                <a:cubicBezTo>
                  <a:pt x="728759" y="428655"/>
                  <a:pt x="380654" y="112197"/>
                  <a:pt x="470595" y="150505"/>
                </a:cubicBezTo>
                <a:cubicBezTo>
                  <a:pt x="560536" y="188813"/>
                  <a:pt x="1092687" y="598544"/>
                  <a:pt x="1190123" y="655174"/>
                </a:cubicBezTo>
                <a:cubicBezTo>
                  <a:pt x="1287559" y="711804"/>
                  <a:pt x="932791" y="408669"/>
                  <a:pt x="1055211" y="490282"/>
                </a:cubicBezTo>
                <a:cubicBezTo>
                  <a:pt x="1177631" y="571895"/>
                  <a:pt x="1863015" y="1101547"/>
                  <a:pt x="1924641" y="1144852"/>
                </a:cubicBezTo>
                <a:cubicBezTo>
                  <a:pt x="1986267" y="1188157"/>
                  <a:pt x="1717276" y="939986"/>
                  <a:pt x="1424968" y="750111"/>
                </a:cubicBezTo>
                <a:cubicBezTo>
                  <a:pt x="1132660" y="560236"/>
                  <a:pt x="324856" y="64728"/>
                  <a:pt x="170791" y="5600"/>
                </a:cubicBezTo>
                <a:cubicBezTo>
                  <a:pt x="16726" y="-53528"/>
                  <a:pt x="523893" y="374524"/>
                  <a:pt x="500575" y="395344"/>
                </a:cubicBezTo>
                <a:cubicBezTo>
                  <a:pt x="477257" y="416164"/>
                  <a:pt x="-24081" y="125521"/>
                  <a:pt x="903" y="130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 500">
            <a:extLst>
              <a:ext uri="{FF2B5EF4-FFF2-40B4-BE49-F238E27FC236}">
                <a16:creationId xmlns:a16="http://schemas.microsoft.com/office/drawing/2014/main" id="{83D159BC-59A8-5F4F-C097-EEE0C3D61865}"/>
              </a:ext>
            </a:extLst>
          </p:cNvPr>
          <p:cNvSpPr/>
          <p:nvPr/>
        </p:nvSpPr>
        <p:spPr>
          <a:xfrm>
            <a:off x="1369085" y="8421171"/>
            <a:ext cx="1894767" cy="1070968"/>
          </a:xfrm>
          <a:custGeom>
            <a:avLst/>
            <a:gdLst>
              <a:gd name="connsiteX0" fmla="*/ 84961 w 1894767"/>
              <a:gd name="connsiteY0" fmla="*/ 3301 h 1070968"/>
              <a:gd name="connsiteX1" fmla="*/ 1139269 w 1894767"/>
              <a:gd name="connsiteY1" fmla="*/ 572927 h 1070968"/>
              <a:gd name="connsiteX2" fmla="*/ 1019348 w 1894767"/>
              <a:gd name="connsiteY2" fmla="*/ 492980 h 1070968"/>
              <a:gd name="connsiteX3" fmla="*/ 1798836 w 1894767"/>
              <a:gd name="connsiteY3" fmla="*/ 972665 h 1070968"/>
              <a:gd name="connsiteX4" fmla="*/ 1843807 w 1894767"/>
              <a:gd name="connsiteY4" fmla="*/ 1052613 h 1070968"/>
              <a:gd name="connsiteX5" fmla="*/ 1449066 w 1894767"/>
              <a:gd name="connsiteY5" fmla="*/ 727826 h 1070968"/>
              <a:gd name="connsiteX6" fmla="*/ 404751 w 1894767"/>
              <a:gd name="connsiteY6" fmla="*/ 68259 h 1070968"/>
              <a:gd name="connsiteX7" fmla="*/ 499689 w 1894767"/>
              <a:gd name="connsiteY7" fmla="*/ 303104 h 1070968"/>
              <a:gd name="connsiteX8" fmla="*/ 17 w 1894767"/>
              <a:gd name="connsiteY8" fmla="*/ 198173 h 1070968"/>
              <a:gd name="connsiteX9" fmla="*/ 479702 w 1894767"/>
              <a:gd name="connsiteY9" fmla="*/ 333085 h 1070968"/>
              <a:gd name="connsiteX10" fmla="*/ 84961 w 1894767"/>
              <a:gd name="connsiteY10" fmla="*/ 3301 h 107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4767" h="1070968">
                <a:moveTo>
                  <a:pt x="84961" y="3301"/>
                </a:moveTo>
                <a:cubicBezTo>
                  <a:pt x="194889" y="43275"/>
                  <a:pt x="983538" y="491314"/>
                  <a:pt x="1139269" y="572927"/>
                </a:cubicBezTo>
                <a:cubicBezTo>
                  <a:pt x="1295000" y="654540"/>
                  <a:pt x="1019348" y="492980"/>
                  <a:pt x="1019348" y="492980"/>
                </a:cubicBezTo>
                <a:cubicBezTo>
                  <a:pt x="1129276" y="559603"/>
                  <a:pt x="1661426" y="879393"/>
                  <a:pt x="1798836" y="972665"/>
                </a:cubicBezTo>
                <a:cubicBezTo>
                  <a:pt x="1936246" y="1065937"/>
                  <a:pt x="1902102" y="1093419"/>
                  <a:pt x="1843807" y="1052613"/>
                </a:cubicBezTo>
                <a:cubicBezTo>
                  <a:pt x="1785512" y="1011807"/>
                  <a:pt x="1688909" y="891885"/>
                  <a:pt x="1449066" y="727826"/>
                </a:cubicBezTo>
                <a:cubicBezTo>
                  <a:pt x="1209223" y="563767"/>
                  <a:pt x="562981" y="139046"/>
                  <a:pt x="404751" y="68259"/>
                </a:cubicBezTo>
                <a:cubicBezTo>
                  <a:pt x="246522" y="-2528"/>
                  <a:pt x="567145" y="281452"/>
                  <a:pt x="499689" y="303104"/>
                </a:cubicBezTo>
                <a:cubicBezTo>
                  <a:pt x="432233" y="324756"/>
                  <a:pt x="3348" y="193176"/>
                  <a:pt x="17" y="198173"/>
                </a:cubicBezTo>
                <a:cubicBezTo>
                  <a:pt x="-3314" y="203170"/>
                  <a:pt x="461381" y="367229"/>
                  <a:pt x="479702" y="333085"/>
                </a:cubicBezTo>
                <a:cubicBezTo>
                  <a:pt x="498023" y="298941"/>
                  <a:pt x="-24967" y="-36673"/>
                  <a:pt x="84961" y="3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>
            <a:extLst>
              <a:ext uri="{FF2B5EF4-FFF2-40B4-BE49-F238E27FC236}">
                <a16:creationId xmlns:a16="http://schemas.microsoft.com/office/drawing/2014/main" id="{E5FC7AE7-2A9B-9F2C-4DEA-AB21EA9F7523}"/>
              </a:ext>
            </a:extLst>
          </p:cNvPr>
          <p:cNvSpPr/>
          <p:nvPr/>
        </p:nvSpPr>
        <p:spPr>
          <a:xfrm>
            <a:off x="379548" y="8329525"/>
            <a:ext cx="1580221" cy="1265086"/>
          </a:xfrm>
          <a:custGeom>
            <a:avLst/>
            <a:gdLst>
              <a:gd name="connsiteX0" fmla="*/ 1579167 w 1580221"/>
              <a:gd name="connsiteY0" fmla="*/ 9 h 1265086"/>
              <a:gd name="connsiteX1" fmla="*/ 1024531 w 1580221"/>
              <a:gd name="connsiteY1" fmla="*/ 604613 h 1265086"/>
              <a:gd name="connsiteX2" fmla="*/ 324990 w 1580221"/>
              <a:gd name="connsiteY2" fmla="*/ 974370 h 1265086"/>
              <a:gd name="connsiteX3" fmla="*/ 579822 w 1580221"/>
              <a:gd name="connsiteY3" fmla="*/ 864442 h 1265086"/>
              <a:gd name="connsiteX4" fmla="*/ 203 w 1580221"/>
              <a:gd name="connsiteY4" fmla="*/ 1264180 h 1265086"/>
              <a:gd name="connsiteX5" fmla="*/ 519862 w 1580221"/>
              <a:gd name="connsiteY5" fmla="*/ 959380 h 1265086"/>
              <a:gd name="connsiteX6" fmla="*/ 1014537 w 1580221"/>
              <a:gd name="connsiteY6" fmla="*/ 509675 h 1265086"/>
              <a:gd name="connsiteX7" fmla="*/ 899613 w 1580221"/>
              <a:gd name="connsiteY7" fmla="*/ 514672 h 1265086"/>
              <a:gd name="connsiteX8" fmla="*/ 864636 w 1580221"/>
              <a:gd name="connsiteY8" fmla="*/ 594619 h 1265086"/>
              <a:gd name="connsiteX9" fmla="*/ 884622 w 1580221"/>
              <a:gd name="connsiteY9" fmla="*/ 589623 h 1265086"/>
              <a:gd name="connsiteX10" fmla="*/ 1579167 w 1580221"/>
              <a:gd name="connsiteY10" fmla="*/ 9 h 126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0221" h="1265086">
                <a:moveTo>
                  <a:pt x="1579167" y="9"/>
                </a:moveTo>
                <a:cubicBezTo>
                  <a:pt x="1602485" y="2507"/>
                  <a:pt x="1233560" y="442220"/>
                  <a:pt x="1024531" y="604613"/>
                </a:cubicBezTo>
                <a:cubicBezTo>
                  <a:pt x="815502" y="767006"/>
                  <a:pt x="399108" y="931065"/>
                  <a:pt x="324990" y="974370"/>
                </a:cubicBezTo>
                <a:cubicBezTo>
                  <a:pt x="250872" y="1017675"/>
                  <a:pt x="633953" y="816140"/>
                  <a:pt x="579822" y="864442"/>
                </a:cubicBezTo>
                <a:cubicBezTo>
                  <a:pt x="525691" y="912744"/>
                  <a:pt x="10196" y="1248357"/>
                  <a:pt x="203" y="1264180"/>
                </a:cubicBezTo>
                <a:cubicBezTo>
                  <a:pt x="-9790" y="1280003"/>
                  <a:pt x="350806" y="1085131"/>
                  <a:pt x="519862" y="959380"/>
                </a:cubicBezTo>
                <a:cubicBezTo>
                  <a:pt x="688918" y="833629"/>
                  <a:pt x="951245" y="583793"/>
                  <a:pt x="1014537" y="509675"/>
                </a:cubicBezTo>
                <a:cubicBezTo>
                  <a:pt x="1077829" y="435557"/>
                  <a:pt x="924596" y="500515"/>
                  <a:pt x="899613" y="514672"/>
                </a:cubicBezTo>
                <a:cubicBezTo>
                  <a:pt x="874630" y="528829"/>
                  <a:pt x="867134" y="582127"/>
                  <a:pt x="864636" y="594619"/>
                </a:cubicBezTo>
                <a:cubicBezTo>
                  <a:pt x="862137" y="607111"/>
                  <a:pt x="768032" y="683728"/>
                  <a:pt x="884622" y="589623"/>
                </a:cubicBezTo>
                <a:cubicBezTo>
                  <a:pt x="1001212" y="495518"/>
                  <a:pt x="1555849" y="-2489"/>
                  <a:pt x="157916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 502">
            <a:extLst>
              <a:ext uri="{FF2B5EF4-FFF2-40B4-BE49-F238E27FC236}">
                <a16:creationId xmlns:a16="http://schemas.microsoft.com/office/drawing/2014/main" id="{97F79BEA-E5C8-E348-EC50-DAA5002A8F1A}"/>
              </a:ext>
            </a:extLst>
          </p:cNvPr>
          <p:cNvSpPr/>
          <p:nvPr/>
        </p:nvSpPr>
        <p:spPr>
          <a:xfrm>
            <a:off x="12320331" y="7213428"/>
            <a:ext cx="137675" cy="1890660"/>
          </a:xfrm>
          <a:custGeom>
            <a:avLst/>
            <a:gdLst>
              <a:gd name="connsiteX0" fmla="*/ 1584 w 137675"/>
              <a:gd name="connsiteY0" fmla="*/ 71792 h 1890660"/>
              <a:gd name="connsiteX1" fmla="*/ 66541 w 137675"/>
              <a:gd name="connsiteY1" fmla="*/ 121759 h 1890660"/>
              <a:gd name="connsiteX2" fmla="*/ 126502 w 137675"/>
              <a:gd name="connsiteY2" fmla="*/ 1021169 h 1890660"/>
              <a:gd name="connsiteX3" fmla="*/ 136495 w 137675"/>
              <a:gd name="connsiteY3" fmla="*/ 856277 h 1890660"/>
              <a:gd name="connsiteX4" fmla="*/ 116508 w 137675"/>
              <a:gd name="connsiteY4" fmla="*/ 1440893 h 1890660"/>
              <a:gd name="connsiteX5" fmla="*/ 116508 w 137675"/>
              <a:gd name="connsiteY5" fmla="*/ 1290992 h 1890660"/>
              <a:gd name="connsiteX6" fmla="*/ 11577 w 137675"/>
              <a:gd name="connsiteY6" fmla="*/ 1890598 h 1890660"/>
              <a:gd name="connsiteX7" fmla="*/ 116508 w 137675"/>
              <a:gd name="connsiteY7" fmla="*/ 1251018 h 1890660"/>
              <a:gd name="connsiteX8" fmla="*/ 86528 w 137675"/>
              <a:gd name="connsiteY8" fmla="*/ 296644 h 1890660"/>
              <a:gd name="connsiteX9" fmla="*/ 136495 w 137675"/>
              <a:gd name="connsiteY9" fmla="*/ 711372 h 1890660"/>
              <a:gd name="connsiteX10" fmla="*/ 1584 w 137675"/>
              <a:gd name="connsiteY10" fmla="*/ 71792 h 189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75" h="1890660">
                <a:moveTo>
                  <a:pt x="1584" y="71792"/>
                </a:moveTo>
                <a:cubicBezTo>
                  <a:pt x="-10075" y="-26477"/>
                  <a:pt x="45721" y="-36471"/>
                  <a:pt x="66541" y="121759"/>
                </a:cubicBezTo>
                <a:cubicBezTo>
                  <a:pt x="87361" y="279989"/>
                  <a:pt x="114843" y="898749"/>
                  <a:pt x="126502" y="1021169"/>
                </a:cubicBezTo>
                <a:cubicBezTo>
                  <a:pt x="138161" y="1143589"/>
                  <a:pt x="138161" y="786323"/>
                  <a:pt x="136495" y="856277"/>
                </a:cubicBezTo>
                <a:cubicBezTo>
                  <a:pt x="134829" y="926231"/>
                  <a:pt x="119839" y="1368441"/>
                  <a:pt x="116508" y="1440893"/>
                </a:cubicBezTo>
                <a:cubicBezTo>
                  <a:pt x="113177" y="1513345"/>
                  <a:pt x="133996" y="1216041"/>
                  <a:pt x="116508" y="1290992"/>
                </a:cubicBezTo>
                <a:cubicBezTo>
                  <a:pt x="99020" y="1365943"/>
                  <a:pt x="11577" y="1897260"/>
                  <a:pt x="11577" y="1890598"/>
                </a:cubicBezTo>
                <a:cubicBezTo>
                  <a:pt x="11577" y="1883936"/>
                  <a:pt x="104016" y="1516677"/>
                  <a:pt x="116508" y="1251018"/>
                </a:cubicBezTo>
                <a:cubicBezTo>
                  <a:pt x="129000" y="985359"/>
                  <a:pt x="83197" y="386585"/>
                  <a:pt x="86528" y="296644"/>
                </a:cubicBezTo>
                <a:cubicBezTo>
                  <a:pt x="89859" y="206703"/>
                  <a:pt x="146488" y="752178"/>
                  <a:pt x="136495" y="711372"/>
                </a:cubicBezTo>
                <a:cubicBezTo>
                  <a:pt x="126502" y="670566"/>
                  <a:pt x="13243" y="170061"/>
                  <a:pt x="1584" y="71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>
            <a:extLst>
              <a:ext uri="{FF2B5EF4-FFF2-40B4-BE49-F238E27FC236}">
                <a16:creationId xmlns:a16="http://schemas.microsoft.com/office/drawing/2014/main" id="{2E8D2330-49AA-AEE6-9B23-0427205C0CA0}"/>
              </a:ext>
            </a:extLst>
          </p:cNvPr>
          <p:cNvSpPr/>
          <p:nvPr/>
        </p:nvSpPr>
        <p:spPr>
          <a:xfrm>
            <a:off x="12238895" y="7772543"/>
            <a:ext cx="462764" cy="1754777"/>
          </a:xfrm>
          <a:custGeom>
            <a:avLst/>
            <a:gdLst>
              <a:gd name="connsiteX0" fmla="*/ 3072 w 462764"/>
              <a:gd name="connsiteY0" fmla="*/ 12349 h 1754777"/>
              <a:gd name="connsiteX1" fmla="*/ 292882 w 462764"/>
              <a:gd name="connsiteY1" fmla="*/ 1221555 h 1754777"/>
              <a:gd name="connsiteX2" fmla="*/ 267898 w 462764"/>
              <a:gd name="connsiteY2" fmla="*/ 1031680 h 1754777"/>
              <a:gd name="connsiteX3" fmla="*/ 452777 w 462764"/>
              <a:gd name="connsiteY3" fmla="*/ 1741214 h 1754777"/>
              <a:gd name="connsiteX4" fmla="*/ 402810 w 462764"/>
              <a:gd name="connsiteY4" fmla="*/ 1416427 h 1754777"/>
              <a:gd name="connsiteX5" fmla="*/ 108003 w 462764"/>
              <a:gd name="connsiteY5" fmla="*/ 442067 h 1754777"/>
              <a:gd name="connsiteX6" fmla="*/ 137984 w 462764"/>
              <a:gd name="connsiteY6" fmla="*/ 586972 h 1754777"/>
              <a:gd name="connsiteX7" fmla="*/ 3072 w 462764"/>
              <a:gd name="connsiteY7" fmla="*/ 12349 h 175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764" h="1754777">
                <a:moveTo>
                  <a:pt x="3072" y="12349"/>
                </a:moveTo>
                <a:cubicBezTo>
                  <a:pt x="28888" y="118113"/>
                  <a:pt x="248744" y="1051667"/>
                  <a:pt x="292882" y="1221555"/>
                </a:cubicBezTo>
                <a:cubicBezTo>
                  <a:pt x="337020" y="1391444"/>
                  <a:pt x="241249" y="945070"/>
                  <a:pt x="267898" y="1031680"/>
                </a:cubicBezTo>
                <a:cubicBezTo>
                  <a:pt x="294547" y="1118290"/>
                  <a:pt x="430292" y="1677090"/>
                  <a:pt x="452777" y="1741214"/>
                </a:cubicBezTo>
                <a:cubicBezTo>
                  <a:pt x="475262" y="1805338"/>
                  <a:pt x="460272" y="1632951"/>
                  <a:pt x="402810" y="1416427"/>
                </a:cubicBezTo>
                <a:cubicBezTo>
                  <a:pt x="345348" y="1199903"/>
                  <a:pt x="152141" y="580310"/>
                  <a:pt x="108003" y="442067"/>
                </a:cubicBezTo>
                <a:cubicBezTo>
                  <a:pt x="63865" y="303825"/>
                  <a:pt x="153807" y="661090"/>
                  <a:pt x="137984" y="586972"/>
                </a:cubicBezTo>
                <a:cubicBezTo>
                  <a:pt x="122161" y="512854"/>
                  <a:pt x="-22744" y="-93415"/>
                  <a:pt x="3072" y="12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>
            <a:extLst>
              <a:ext uri="{FF2B5EF4-FFF2-40B4-BE49-F238E27FC236}">
                <a16:creationId xmlns:a16="http://schemas.microsoft.com/office/drawing/2014/main" id="{17724E61-F5F4-A8AA-2BA0-A96DF5C8E36A}"/>
              </a:ext>
            </a:extLst>
          </p:cNvPr>
          <p:cNvSpPr/>
          <p:nvPr/>
        </p:nvSpPr>
        <p:spPr>
          <a:xfrm>
            <a:off x="7821655" y="4779889"/>
            <a:ext cx="1277411" cy="2653999"/>
          </a:xfrm>
          <a:custGeom>
            <a:avLst/>
            <a:gdLst>
              <a:gd name="connsiteX0" fmla="*/ 1277375 w 1277411"/>
              <a:gd name="connsiteY0" fmla="*/ 1973 h 2653999"/>
              <a:gd name="connsiteX1" fmla="*/ 1107486 w 1277411"/>
              <a:gd name="connsiteY1" fmla="*/ 611573 h 2653999"/>
              <a:gd name="connsiteX2" fmla="*/ 1147460 w 1277411"/>
              <a:gd name="connsiteY2" fmla="*/ 586590 h 2653999"/>
              <a:gd name="connsiteX3" fmla="*/ 782699 w 1277411"/>
              <a:gd name="connsiteY3" fmla="*/ 1266144 h 2653999"/>
              <a:gd name="connsiteX4" fmla="*/ 977571 w 1277411"/>
              <a:gd name="connsiteY4" fmla="*/ 1041291 h 2653999"/>
              <a:gd name="connsiteX5" fmla="*/ 622804 w 1277411"/>
              <a:gd name="connsiteY5" fmla="*/ 1670878 h 2653999"/>
              <a:gd name="connsiteX6" fmla="*/ 23197 w 1277411"/>
              <a:gd name="connsiteY6" fmla="*/ 2615259 h 2653999"/>
              <a:gd name="connsiteX7" fmla="*/ 183093 w 1277411"/>
              <a:gd name="connsiteY7" fmla="*/ 2355429 h 2653999"/>
              <a:gd name="connsiteX8" fmla="*/ 742725 w 1277411"/>
              <a:gd name="connsiteY8" fmla="*/ 1291127 h 2653999"/>
              <a:gd name="connsiteX9" fmla="*/ 607814 w 1277411"/>
              <a:gd name="connsiteY9" fmla="*/ 1446026 h 2653999"/>
              <a:gd name="connsiteX10" fmla="*/ 1102489 w 1277411"/>
              <a:gd name="connsiteY10" fmla="*/ 596583 h 2653999"/>
              <a:gd name="connsiteX11" fmla="*/ 1122476 w 1277411"/>
              <a:gd name="connsiteY11" fmla="*/ 421698 h 2653999"/>
              <a:gd name="connsiteX12" fmla="*/ 1277375 w 1277411"/>
              <a:gd name="connsiteY12" fmla="*/ 1973 h 265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7411" h="2653999">
                <a:moveTo>
                  <a:pt x="1277375" y="1973"/>
                </a:moveTo>
                <a:cubicBezTo>
                  <a:pt x="1274877" y="33619"/>
                  <a:pt x="1129138" y="514137"/>
                  <a:pt x="1107486" y="611573"/>
                </a:cubicBezTo>
                <a:cubicBezTo>
                  <a:pt x="1085834" y="709009"/>
                  <a:pt x="1201591" y="477495"/>
                  <a:pt x="1147460" y="586590"/>
                </a:cubicBezTo>
                <a:cubicBezTo>
                  <a:pt x="1093329" y="695685"/>
                  <a:pt x="811014" y="1190361"/>
                  <a:pt x="782699" y="1266144"/>
                </a:cubicBezTo>
                <a:cubicBezTo>
                  <a:pt x="754384" y="1341928"/>
                  <a:pt x="1004220" y="973835"/>
                  <a:pt x="977571" y="1041291"/>
                </a:cubicBezTo>
                <a:cubicBezTo>
                  <a:pt x="950922" y="1108747"/>
                  <a:pt x="781866" y="1408550"/>
                  <a:pt x="622804" y="1670878"/>
                </a:cubicBezTo>
                <a:cubicBezTo>
                  <a:pt x="463742" y="1933206"/>
                  <a:pt x="96482" y="2501167"/>
                  <a:pt x="23197" y="2615259"/>
                </a:cubicBezTo>
                <a:cubicBezTo>
                  <a:pt x="-50088" y="2729351"/>
                  <a:pt x="63172" y="2576118"/>
                  <a:pt x="183093" y="2355429"/>
                </a:cubicBezTo>
                <a:cubicBezTo>
                  <a:pt x="303014" y="2134740"/>
                  <a:pt x="671938" y="1442694"/>
                  <a:pt x="742725" y="1291127"/>
                </a:cubicBezTo>
                <a:cubicBezTo>
                  <a:pt x="813512" y="1139560"/>
                  <a:pt x="547853" y="1561783"/>
                  <a:pt x="607814" y="1446026"/>
                </a:cubicBezTo>
                <a:cubicBezTo>
                  <a:pt x="667775" y="1330269"/>
                  <a:pt x="1016712" y="767304"/>
                  <a:pt x="1102489" y="596583"/>
                </a:cubicBezTo>
                <a:cubicBezTo>
                  <a:pt x="1188266" y="425862"/>
                  <a:pt x="1090830" y="514970"/>
                  <a:pt x="1122476" y="421698"/>
                </a:cubicBezTo>
                <a:cubicBezTo>
                  <a:pt x="1154122" y="328426"/>
                  <a:pt x="1279873" y="-29673"/>
                  <a:pt x="1277375" y="1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>
            <a:extLst>
              <a:ext uri="{FF2B5EF4-FFF2-40B4-BE49-F238E27FC236}">
                <a16:creationId xmlns:a16="http://schemas.microsoft.com/office/drawing/2014/main" id="{F0D342E4-AC76-005E-E67E-87F67E4CEDF5}"/>
              </a:ext>
            </a:extLst>
          </p:cNvPr>
          <p:cNvSpPr/>
          <p:nvPr/>
        </p:nvSpPr>
        <p:spPr>
          <a:xfrm>
            <a:off x="8801713" y="4746254"/>
            <a:ext cx="192708" cy="717443"/>
          </a:xfrm>
          <a:custGeom>
            <a:avLst/>
            <a:gdLst>
              <a:gd name="connsiteX0" fmla="*/ 192385 w 192708"/>
              <a:gd name="connsiteY0" fmla="*/ 631 h 717443"/>
              <a:gd name="connsiteX1" fmla="*/ 87454 w 192708"/>
              <a:gd name="connsiteY1" fmla="*/ 330415 h 717443"/>
              <a:gd name="connsiteX2" fmla="*/ 112438 w 192708"/>
              <a:gd name="connsiteY2" fmla="*/ 700172 h 717443"/>
              <a:gd name="connsiteX3" fmla="*/ 107441 w 192708"/>
              <a:gd name="connsiteY3" fmla="*/ 605235 h 717443"/>
              <a:gd name="connsiteX4" fmla="*/ 2510 w 192708"/>
              <a:gd name="connsiteY4" fmla="*/ 155530 h 717443"/>
              <a:gd name="connsiteX5" fmla="*/ 47480 w 192708"/>
              <a:gd name="connsiteY5" fmla="*/ 415359 h 717443"/>
              <a:gd name="connsiteX6" fmla="*/ 192385 w 192708"/>
              <a:gd name="connsiteY6" fmla="*/ 631 h 71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08" h="717443">
                <a:moveTo>
                  <a:pt x="192385" y="631"/>
                </a:moveTo>
                <a:cubicBezTo>
                  <a:pt x="199047" y="-13526"/>
                  <a:pt x="100778" y="213825"/>
                  <a:pt x="87454" y="330415"/>
                </a:cubicBezTo>
                <a:cubicBezTo>
                  <a:pt x="74129" y="447005"/>
                  <a:pt x="109107" y="654369"/>
                  <a:pt x="112438" y="700172"/>
                </a:cubicBezTo>
                <a:cubicBezTo>
                  <a:pt x="115769" y="745975"/>
                  <a:pt x="125762" y="696009"/>
                  <a:pt x="107441" y="605235"/>
                </a:cubicBezTo>
                <a:cubicBezTo>
                  <a:pt x="89120" y="514461"/>
                  <a:pt x="12503" y="187176"/>
                  <a:pt x="2510" y="155530"/>
                </a:cubicBezTo>
                <a:cubicBezTo>
                  <a:pt x="-7483" y="123884"/>
                  <a:pt x="13336" y="446172"/>
                  <a:pt x="47480" y="415359"/>
                </a:cubicBezTo>
                <a:cubicBezTo>
                  <a:pt x="81624" y="384546"/>
                  <a:pt x="185723" y="14788"/>
                  <a:pt x="192385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>
            <a:extLst>
              <a:ext uri="{FF2B5EF4-FFF2-40B4-BE49-F238E27FC236}">
                <a16:creationId xmlns:a16="http://schemas.microsoft.com/office/drawing/2014/main" id="{18AFE7D4-6529-230D-9EF2-9484B713883C}"/>
              </a:ext>
            </a:extLst>
          </p:cNvPr>
          <p:cNvSpPr/>
          <p:nvPr/>
        </p:nvSpPr>
        <p:spPr>
          <a:xfrm>
            <a:off x="8501724" y="5191117"/>
            <a:ext cx="369356" cy="751095"/>
          </a:xfrm>
          <a:custGeom>
            <a:avLst/>
            <a:gdLst>
              <a:gd name="connsiteX0" fmla="*/ 367456 w 369356"/>
              <a:gd name="connsiteY0" fmla="*/ 5473 h 751095"/>
              <a:gd name="connsiteX1" fmla="*/ 7692 w 369356"/>
              <a:gd name="connsiteY1" fmla="*/ 739991 h 751095"/>
              <a:gd name="connsiteX2" fmla="*/ 142604 w 369356"/>
              <a:gd name="connsiteY2" fmla="*/ 420201 h 751095"/>
              <a:gd name="connsiteX3" fmla="*/ 367456 w 369356"/>
              <a:gd name="connsiteY3" fmla="*/ 5473 h 7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356" h="751095">
                <a:moveTo>
                  <a:pt x="367456" y="5473"/>
                </a:moveTo>
                <a:cubicBezTo>
                  <a:pt x="344971" y="58771"/>
                  <a:pt x="45167" y="670870"/>
                  <a:pt x="7692" y="739991"/>
                </a:cubicBezTo>
                <a:cubicBezTo>
                  <a:pt x="-29783" y="809112"/>
                  <a:pt x="78479" y="537624"/>
                  <a:pt x="142604" y="420201"/>
                </a:cubicBezTo>
                <a:cubicBezTo>
                  <a:pt x="206729" y="302778"/>
                  <a:pt x="389941" y="-47825"/>
                  <a:pt x="367456" y="5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>
            <a:extLst>
              <a:ext uri="{FF2B5EF4-FFF2-40B4-BE49-F238E27FC236}">
                <a16:creationId xmlns:a16="http://schemas.microsoft.com/office/drawing/2014/main" id="{FA41C6F3-8C6F-856E-3890-9100470DED3B}"/>
              </a:ext>
            </a:extLst>
          </p:cNvPr>
          <p:cNvSpPr/>
          <p:nvPr/>
        </p:nvSpPr>
        <p:spPr>
          <a:xfrm>
            <a:off x="7833712" y="5545816"/>
            <a:ext cx="681733" cy="1853630"/>
          </a:xfrm>
          <a:custGeom>
            <a:avLst/>
            <a:gdLst>
              <a:gd name="connsiteX0" fmla="*/ 680701 w 681733"/>
              <a:gd name="connsiteY0" fmla="*/ 545 h 1853630"/>
              <a:gd name="connsiteX1" fmla="*/ 375901 w 681733"/>
              <a:gd name="connsiteY1" fmla="*/ 1084833 h 1853630"/>
              <a:gd name="connsiteX2" fmla="*/ 455849 w 681733"/>
              <a:gd name="connsiteY2" fmla="*/ 735063 h 1853630"/>
              <a:gd name="connsiteX3" fmla="*/ 26131 w 681733"/>
              <a:gd name="connsiteY3" fmla="*/ 1829345 h 1853630"/>
              <a:gd name="connsiteX4" fmla="*/ 96085 w 681733"/>
              <a:gd name="connsiteY4" fmla="*/ 1434604 h 1853630"/>
              <a:gd name="connsiteX5" fmla="*/ 495822 w 681733"/>
              <a:gd name="connsiteY5" fmla="*/ 750053 h 1853630"/>
              <a:gd name="connsiteX6" fmla="*/ 475836 w 681733"/>
              <a:gd name="connsiteY6" fmla="*/ 934932 h 1853630"/>
              <a:gd name="connsiteX7" fmla="*/ 680701 w 681733"/>
              <a:gd name="connsiteY7" fmla="*/ 545 h 185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733" h="1853630">
                <a:moveTo>
                  <a:pt x="680701" y="545"/>
                </a:moveTo>
                <a:cubicBezTo>
                  <a:pt x="664045" y="25528"/>
                  <a:pt x="413376" y="962413"/>
                  <a:pt x="375901" y="1084833"/>
                </a:cubicBezTo>
                <a:cubicBezTo>
                  <a:pt x="338426" y="1207253"/>
                  <a:pt x="514144" y="610978"/>
                  <a:pt x="455849" y="735063"/>
                </a:cubicBezTo>
                <a:cubicBezTo>
                  <a:pt x="397554" y="859148"/>
                  <a:pt x="86092" y="1712755"/>
                  <a:pt x="26131" y="1829345"/>
                </a:cubicBezTo>
                <a:cubicBezTo>
                  <a:pt x="-33830" y="1945935"/>
                  <a:pt x="17803" y="1614486"/>
                  <a:pt x="96085" y="1434604"/>
                </a:cubicBezTo>
                <a:cubicBezTo>
                  <a:pt x="174367" y="1254722"/>
                  <a:pt x="432530" y="833332"/>
                  <a:pt x="495822" y="750053"/>
                </a:cubicBezTo>
                <a:cubicBezTo>
                  <a:pt x="559114" y="666774"/>
                  <a:pt x="444190" y="1054021"/>
                  <a:pt x="475836" y="934932"/>
                </a:cubicBezTo>
                <a:cubicBezTo>
                  <a:pt x="507482" y="815844"/>
                  <a:pt x="697357" y="-24438"/>
                  <a:pt x="680701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 508">
            <a:extLst>
              <a:ext uri="{FF2B5EF4-FFF2-40B4-BE49-F238E27FC236}">
                <a16:creationId xmlns:a16="http://schemas.microsoft.com/office/drawing/2014/main" id="{2253A9D4-CAF9-C7E6-1B9A-5614E6C41959}"/>
              </a:ext>
            </a:extLst>
          </p:cNvPr>
          <p:cNvSpPr/>
          <p:nvPr/>
        </p:nvSpPr>
        <p:spPr>
          <a:xfrm>
            <a:off x="6626309" y="6567776"/>
            <a:ext cx="977445" cy="1674139"/>
          </a:xfrm>
          <a:custGeom>
            <a:avLst/>
            <a:gdLst>
              <a:gd name="connsiteX0" fmla="*/ 29324 w 977445"/>
              <a:gd name="connsiteY0" fmla="*/ 102847 h 1674139"/>
              <a:gd name="connsiteX1" fmla="*/ 414071 w 977445"/>
              <a:gd name="connsiteY1" fmla="*/ 737431 h 1674139"/>
              <a:gd name="connsiteX2" fmla="*/ 389088 w 977445"/>
              <a:gd name="connsiteY2" fmla="*/ 702454 h 1674139"/>
              <a:gd name="connsiteX3" fmla="*/ 948721 w 977445"/>
              <a:gd name="connsiteY3" fmla="*/ 1636840 h 1674139"/>
              <a:gd name="connsiteX4" fmla="*/ 848786 w 977445"/>
              <a:gd name="connsiteY4" fmla="*/ 1426978 h 1674139"/>
              <a:gd name="connsiteX5" fmla="*/ 439055 w 977445"/>
              <a:gd name="connsiteY5" fmla="*/ 852355 h 1674139"/>
              <a:gd name="connsiteX6" fmla="*/ 314137 w 977445"/>
              <a:gd name="connsiteY6" fmla="*/ 632499 h 1674139"/>
              <a:gd name="connsiteX7" fmla="*/ 59304 w 977445"/>
              <a:gd name="connsiteY7" fmla="*/ 57876 h 1674139"/>
              <a:gd name="connsiteX8" fmla="*/ 29324 w 977445"/>
              <a:gd name="connsiteY8" fmla="*/ 102847 h 167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445" h="1674139">
                <a:moveTo>
                  <a:pt x="29324" y="102847"/>
                </a:moveTo>
                <a:cubicBezTo>
                  <a:pt x="88452" y="216106"/>
                  <a:pt x="354110" y="637497"/>
                  <a:pt x="414071" y="737431"/>
                </a:cubicBezTo>
                <a:cubicBezTo>
                  <a:pt x="474032" y="837365"/>
                  <a:pt x="299980" y="552553"/>
                  <a:pt x="389088" y="702454"/>
                </a:cubicBezTo>
                <a:cubicBezTo>
                  <a:pt x="478196" y="852355"/>
                  <a:pt x="872105" y="1516086"/>
                  <a:pt x="948721" y="1636840"/>
                </a:cubicBezTo>
                <a:cubicBezTo>
                  <a:pt x="1025337" y="1757594"/>
                  <a:pt x="933730" y="1557725"/>
                  <a:pt x="848786" y="1426978"/>
                </a:cubicBezTo>
                <a:cubicBezTo>
                  <a:pt x="763842" y="1296231"/>
                  <a:pt x="528163" y="984768"/>
                  <a:pt x="439055" y="852355"/>
                </a:cubicBezTo>
                <a:cubicBezTo>
                  <a:pt x="349947" y="719942"/>
                  <a:pt x="377429" y="764912"/>
                  <a:pt x="314137" y="632499"/>
                </a:cubicBezTo>
                <a:cubicBezTo>
                  <a:pt x="250845" y="500086"/>
                  <a:pt x="107606" y="152814"/>
                  <a:pt x="59304" y="57876"/>
                </a:cubicBezTo>
                <a:cubicBezTo>
                  <a:pt x="11002" y="-37062"/>
                  <a:pt x="-29804" y="-10412"/>
                  <a:pt x="29324" y="102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>
            <a:extLst>
              <a:ext uri="{FF2B5EF4-FFF2-40B4-BE49-F238E27FC236}">
                <a16:creationId xmlns:a16="http://schemas.microsoft.com/office/drawing/2014/main" id="{10487154-8D52-0E4C-3FB1-F473548F4FBF}"/>
              </a:ext>
            </a:extLst>
          </p:cNvPr>
          <p:cNvSpPr/>
          <p:nvPr/>
        </p:nvSpPr>
        <p:spPr>
          <a:xfrm>
            <a:off x="7527943" y="6860498"/>
            <a:ext cx="751624" cy="1243505"/>
          </a:xfrm>
          <a:custGeom>
            <a:avLst/>
            <a:gdLst>
              <a:gd name="connsiteX0" fmla="*/ 751624 w 751624"/>
              <a:gd name="connsiteY0" fmla="*/ 0 h 1243505"/>
              <a:gd name="connsiteX1" fmla="*/ 32096 w 751624"/>
              <a:gd name="connsiteY1" fmla="*/ 1194217 h 1243505"/>
              <a:gd name="connsiteX2" fmla="*/ 147021 w 751624"/>
              <a:gd name="connsiteY2" fmla="*/ 969364 h 1243505"/>
              <a:gd name="connsiteX3" fmla="*/ 341893 w 751624"/>
              <a:gd name="connsiteY3" fmla="*/ 544643 h 1243505"/>
              <a:gd name="connsiteX4" fmla="*/ 186995 w 751624"/>
              <a:gd name="connsiteY4" fmla="*/ 759502 h 1243505"/>
              <a:gd name="connsiteX5" fmla="*/ 751624 w 751624"/>
              <a:gd name="connsiteY5" fmla="*/ 0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624" h="1243505">
                <a:moveTo>
                  <a:pt x="751624" y="0"/>
                </a:moveTo>
                <a:lnTo>
                  <a:pt x="32096" y="1194217"/>
                </a:lnTo>
                <a:cubicBezTo>
                  <a:pt x="-68671" y="1355777"/>
                  <a:pt x="95388" y="1077626"/>
                  <a:pt x="147021" y="969364"/>
                </a:cubicBezTo>
                <a:cubicBezTo>
                  <a:pt x="198654" y="861102"/>
                  <a:pt x="335231" y="579620"/>
                  <a:pt x="341893" y="544643"/>
                </a:cubicBezTo>
                <a:cubicBezTo>
                  <a:pt x="348555" y="509666"/>
                  <a:pt x="186995" y="759502"/>
                  <a:pt x="186995" y="759502"/>
                </a:cubicBezTo>
                <a:lnTo>
                  <a:pt x="75162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>
            <a:extLst>
              <a:ext uri="{FF2B5EF4-FFF2-40B4-BE49-F238E27FC236}">
                <a16:creationId xmlns:a16="http://schemas.microsoft.com/office/drawing/2014/main" id="{4EBB4B0E-0278-1689-DB53-2EEE622E360F}"/>
              </a:ext>
            </a:extLst>
          </p:cNvPr>
          <p:cNvSpPr/>
          <p:nvPr/>
        </p:nvSpPr>
        <p:spPr>
          <a:xfrm>
            <a:off x="6880447" y="6680524"/>
            <a:ext cx="668570" cy="1166402"/>
          </a:xfrm>
          <a:custGeom>
            <a:avLst/>
            <a:gdLst>
              <a:gd name="connsiteX0" fmla="*/ 38 w 668570"/>
              <a:gd name="connsiteY0" fmla="*/ 92 h 1166402"/>
              <a:gd name="connsiteX1" fmla="*/ 259868 w 668570"/>
              <a:gd name="connsiteY1" fmla="*/ 679646 h 1166402"/>
              <a:gd name="connsiteX2" fmla="*/ 304838 w 668570"/>
              <a:gd name="connsiteY2" fmla="*/ 639673 h 1166402"/>
              <a:gd name="connsiteX3" fmla="*/ 639619 w 668570"/>
              <a:gd name="connsiteY3" fmla="*/ 1134348 h 1166402"/>
              <a:gd name="connsiteX4" fmla="*/ 604642 w 668570"/>
              <a:gd name="connsiteY4" fmla="*/ 1049404 h 1166402"/>
              <a:gd name="connsiteX5" fmla="*/ 229887 w 668570"/>
              <a:gd name="connsiteY5" fmla="*/ 494768 h 1166402"/>
              <a:gd name="connsiteX6" fmla="*/ 279855 w 668570"/>
              <a:gd name="connsiteY6" fmla="*/ 629679 h 1166402"/>
              <a:gd name="connsiteX7" fmla="*/ 38 w 668570"/>
              <a:gd name="connsiteY7" fmla="*/ 92 h 116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8570" h="1166402">
                <a:moveTo>
                  <a:pt x="38" y="92"/>
                </a:moveTo>
                <a:cubicBezTo>
                  <a:pt x="-3293" y="8420"/>
                  <a:pt x="209068" y="573049"/>
                  <a:pt x="259868" y="679646"/>
                </a:cubicBezTo>
                <a:cubicBezTo>
                  <a:pt x="310668" y="786243"/>
                  <a:pt x="241546" y="563889"/>
                  <a:pt x="304838" y="639673"/>
                </a:cubicBezTo>
                <a:cubicBezTo>
                  <a:pt x="368130" y="715457"/>
                  <a:pt x="589652" y="1066060"/>
                  <a:pt x="639619" y="1134348"/>
                </a:cubicBezTo>
                <a:cubicBezTo>
                  <a:pt x="689586" y="1202637"/>
                  <a:pt x="672931" y="1156001"/>
                  <a:pt x="604642" y="1049404"/>
                </a:cubicBezTo>
                <a:cubicBezTo>
                  <a:pt x="536353" y="942807"/>
                  <a:pt x="284018" y="564722"/>
                  <a:pt x="229887" y="494768"/>
                </a:cubicBezTo>
                <a:cubicBezTo>
                  <a:pt x="175756" y="424814"/>
                  <a:pt x="313999" y="708794"/>
                  <a:pt x="279855" y="629679"/>
                </a:cubicBezTo>
                <a:cubicBezTo>
                  <a:pt x="245711" y="550564"/>
                  <a:pt x="3369" y="-8236"/>
                  <a:pt x="38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7EA39C02-3DE6-941E-6AA9-8A87520E817F}"/>
              </a:ext>
            </a:extLst>
          </p:cNvPr>
          <p:cNvSpPr/>
          <p:nvPr/>
        </p:nvSpPr>
        <p:spPr>
          <a:xfrm>
            <a:off x="7519378" y="6770554"/>
            <a:ext cx="410438" cy="1209254"/>
          </a:xfrm>
          <a:custGeom>
            <a:avLst/>
            <a:gdLst>
              <a:gd name="connsiteX0" fmla="*/ 410419 w 410438"/>
              <a:gd name="connsiteY0" fmla="*/ 3 h 1209254"/>
              <a:gd name="connsiteX1" fmla="*/ 130602 w 410438"/>
              <a:gd name="connsiteY1" fmla="*/ 759505 h 1209254"/>
              <a:gd name="connsiteX2" fmla="*/ 150589 w 410438"/>
              <a:gd name="connsiteY2" fmla="*/ 724528 h 1209254"/>
              <a:gd name="connsiteX3" fmla="*/ 688 w 410438"/>
              <a:gd name="connsiteY3" fmla="*/ 1209210 h 1209254"/>
              <a:gd name="connsiteX4" fmla="*/ 220543 w 410438"/>
              <a:gd name="connsiteY4" fmla="*/ 694548 h 1209254"/>
              <a:gd name="connsiteX5" fmla="*/ 140596 w 410438"/>
              <a:gd name="connsiteY5" fmla="*/ 924397 h 1209254"/>
              <a:gd name="connsiteX6" fmla="*/ 290497 w 410438"/>
              <a:gd name="connsiteY6" fmla="*/ 484685 h 1209254"/>
              <a:gd name="connsiteX7" fmla="*/ 145592 w 410438"/>
              <a:gd name="connsiteY7" fmla="*/ 749512 h 1209254"/>
              <a:gd name="connsiteX8" fmla="*/ 410419 w 410438"/>
              <a:gd name="connsiteY8" fmla="*/ 3 h 120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438" h="1209254">
                <a:moveTo>
                  <a:pt x="410419" y="3"/>
                </a:moveTo>
                <a:cubicBezTo>
                  <a:pt x="407921" y="1668"/>
                  <a:pt x="173907" y="638751"/>
                  <a:pt x="130602" y="759505"/>
                </a:cubicBezTo>
                <a:cubicBezTo>
                  <a:pt x="87297" y="880259"/>
                  <a:pt x="172241" y="649577"/>
                  <a:pt x="150589" y="724528"/>
                </a:cubicBezTo>
                <a:cubicBezTo>
                  <a:pt x="128937" y="799479"/>
                  <a:pt x="-10971" y="1214207"/>
                  <a:pt x="688" y="1209210"/>
                </a:cubicBezTo>
                <a:cubicBezTo>
                  <a:pt x="12347" y="1204213"/>
                  <a:pt x="197225" y="742017"/>
                  <a:pt x="220543" y="694548"/>
                </a:cubicBezTo>
                <a:cubicBezTo>
                  <a:pt x="243861" y="647079"/>
                  <a:pt x="128937" y="959374"/>
                  <a:pt x="140596" y="924397"/>
                </a:cubicBezTo>
                <a:cubicBezTo>
                  <a:pt x="152255" y="889420"/>
                  <a:pt x="289664" y="513832"/>
                  <a:pt x="290497" y="484685"/>
                </a:cubicBezTo>
                <a:cubicBezTo>
                  <a:pt x="291330" y="455538"/>
                  <a:pt x="122274" y="836955"/>
                  <a:pt x="145592" y="749512"/>
                </a:cubicBezTo>
                <a:cubicBezTo>
                  <a:pt x="168910" y="662070"/>
                  <a:pt x="412917" y="-1662"/>
                  <a:pt x="41041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043CC883-E48D-4E87-DDFF-A0FCE0EB0400}"/>
              </a:ext>
            </a:extLst>
          </p:cNvPr>
          <p:cNvSpPr/>
          <p:nvPr/>
        </p:nvSpPr>
        <p:spPr>
          <a:xfrm>
            <a:off x="5643846" y="6585670"/>
            <a:ext cx="1465275" cy="290291"/>
          </a:xfrm>
          <a:custGeom>
            <a:avLst/>
            <a:gdLst>
              <a:gd name="connsiteX0" fmla="*/ 2449 w 1465275"/>
              <a:gd name="connsiteY0" fmla="*/ 9 h 290291"/>
              <a:gd name="connsiteX1" fmla="*/ 667013 w 1465275"/>
              <a:gd name="connsiteY1" fmla="*/ 244848 h 290291"/>
              <a:gd name="connsiteX2" fmla="*/ 602056 w 1465275"/>
              <a:gd name="connsiteY2" fmla="*/ 204874 h 290291"/>
              <a:gd name="connsiteX3" fmla="*/ 1456495 w 1465275"/>
              <a:gd name="connsiteY3" fmla="*/ 289819 h 290291"/>
              <a:gd name="connsiteX4" fmla="*/ 1011787 w 1465275"/>
              <a:gd name="connsiteY4" fmla="*/ 239851 h 290291"/>
              <a:gd name="connsiteX5" fmla="*/ 462147 w 1465275"/>
              <a:gd name="connsiteY5" fmla="*/ 254841 h 290291"/>
              <a:gd name="connsiteX6" fmla="*/ 2449 w 1465275"/>
              <a:gd name="connsiteY6" fmla="*/ 9 h 29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5275" h="290291">
                <a:moveTo>
                  <a:pt x="2449" y="9"/>
                </a:moveTo>
                <a:cubicBezTo>
                  <a:pt x="36593" y="-1656"/>
                  <a:pt x="567079" y="210704"/>
                  <a:pt x="667013" y="244848"/>
                </a:cubicBezTo>
                <a:cubicBezTo>
                  <a:pt x="766947" y="278992"/>
                  <a:pt x="470476" y="197379"/>
                  <a:pt x="602056" y="204874"/>
                </a:cubicBezTo>
                <a:cubicBezTo>
                  <a:pt x="733636" y="212369"/>
                  <a:pt x="1388207" y="283990"/>
                  <a:pt x="1456495" y="289819"/>
                </a:cubicBezTo>
                <a:cubicBezTo>
                  <a:pt x="1524783" y="295648"/>
                  <a:pt x="1177512" y="245681"/>
                  <a:pt x="1011787" y="239851"/>
                </a:cubicBezTo>
                <a:cubicBezTo>
                  <a:pt x="846062" y="234021"/>
                  <a:pt x="624541" y="291484"/>
                  <a:pt x="462147" y="254841"/>
                </a:cubicBezTo>
                <a:cubicBezTo>
                  <a:pt x="299754" y="218199"/>
                  <a:pt x="-31695" y="1674"/>
                  <a:pt x="244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F11890D1-8C85-131D-E39C-0370C7EFDD85}"/>
              </a:ext>
            </a:extLst>
          </p:cNvPr>
          <p:cNvSpPr/>
          <p:nvPr/>
        </p:nvSpPr>
        <p:spPr>
          <a:xfrm>
            <a:off x="5854870" y="6845364"/>
            <a:ext cx="1125570" cy="1535863"/>
          </a:xfrm>
          <a:custGeom>
            <a:avLst/>
            <a:gdLst>
              <a:gd name="connsiteX0" fmla="*/ 1125550 w 1125570"/>
              <a:gd name="connsiteY0" fmla="*/ 144 h 1535863"/>
              <a:gd name="connsiteX1" fmla="*/ 820750 w 1125570"/>
              <a:gd name="connsiteY1" fmla="*/ 110072 h 1535863"/>
              <a:gd name="connsiteX2" fmla="*/ 670848 w 1125570"/>
              <a:gd name="connsiteY2" fmla="*/ 349915 h 1535863"/>
              <a:gd name="connsiteX3" fmla="*/ 815753 w 1125570"/>
              <a:gd name="connsiteY3" fmla="*/ 220000 h 1535863"/>
              <a:gd name="connsiteX4" fmla="*/ 635871 w 1125570"/>
              <a:gd name="connsiteY4" fmla="*/ 704682 h 1535863"/>
              <a:gd name="connsiteX5" fmla="*/ 665851 w 1125570"/>
              <a:gd name="connsiteY5" fmla="*/ 594754 h 1535863"/>
              <a:gd name="connsiteX6" fmla="*/ 416015 w 1125570"/>
              <a:gd name="connsiteY6" fmla="*/ 1029469 h 1535863"/>
              <a:gd name="connsiteX7" fmla="*/ 1287 w 1125570"/>
              <a:gd name="connsiteY7" fmla="*/ 1534138 h 1535863"/>
              <a:gd name="connsiteX8" fmla="*/ 301091 w 1125570"/>
              <a:gd name="connsiteY8" fmla="*/ 1174374 h 1535863"/>
              <a:gd name="connsiteX9" fmla="*/ 720815 w 1125570"/>
              <a:gd name="connsiteY9" fmla="*/ 639725 h 1535863"/>
              <a:gd name="connsiteX10" fmla="*/ 600894 w 1125570"/>
              <a:gd name="connsiteY10" fmla="*/ 719672 h 1535863"/>
              <a:gd name="connsiteX11" fmla="*/ 780776 w 1125570"/>
              <a:gd name="connsiteY11" fmla="*/ 210006 h 1535863"/>
              <a:gd name="connsiteX12" fmla="*/ 805760 w 1125570"/>
              <a:gd name="connsiteY12" fmla="*/ 130059 h 1535863"/>
              <a:gd name="connsiteX13" fmla="*/ 1125550 w 1125570"/>
              <a:gd name="connsiteY13" fmla="*/ 144 h 153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5570" h="1535863">
                <a:moveTo>
                  <a:pt x="1125550" y="144"/>
                </a:moveTo>
                <a:cubicBezTo>
                  <a:pt x="1128048" y="-3187"/>
                  <a:pt x="896534" y="51777"/>
                  <a:pt x="820750" y="110072"/>
                </a:cubicBezTo>
                <a:cubicBezTo>
                  <a:pt x="744966" y="168367"/>
                  <a:pt x="671681" y="331594"/>
                  <a:pt x="670848" y="349915"/>
                </a:cubicBezTo>
                <a:cubicBezTo>
                  <a:pt x="670015" y="368236"/>
                  <a:pt x="821582" y="160872"/>
                  <a:pt x="815753" y="220000"/>
                </a:cubicBezTo>
                <a:cubicBezTo>
                  <a:pt x="809923" y="279128"/>
                  <a:pt x="660855" y="642223"/>
                  <a:pt x="635871" y="704682"/>
                </a:cubicBezTo>
                <a:cubicBezTo>
                  <a:pt x="610887" y="767141"/>
                  <a:pt x="702494" y="540623"/>
                  <a:pt x="665851" y="594754"/>
                </a:cubicBezTo>
                <a:cubicBezTo>
                  <a:pt x="629208" y="648885"/>
                  <a:pt x="526776" y="872905"/>
                  <a:pt x="416015" y="1029469"/>
                </a:cubicBezTo>
                <a:cubicBezTo>
                  <a:pt x="305254" y="1186033"/>
                  <a:pt x="20441" y="1509987"/>
                  <a:pt x="1287" y="1534138"/>
                </a:cubicBezTo>
                <a:cubicBezTo>
                  <a:pt x="-17867" y="1558289"/>
                  <a:pt x="181170" y="1323443"/>
                  <a:pt x="301091" y="1174374"/>
                </a:cubicBezTo>
                <a:cubicBezTo>
                  <a:pt x="421012" y="1025305"/>
                  <a:pt x="670848" y="715509"/>
                  <a:pt x="720815" y="639725"/>
                </a:cubicBezTo>
                <a:cubicBezTo>
                  <a:pt x="770782" y="563941"/>
                  <a:pt x="590901" y="791292"/>
                  <a:pt x="600894" y="719672"/>
                </a:cubicBezTo>
                <a:cubicBezTo>
                  <a:pt x="610887" y="648052"/>
                  <a:pt x="746632" y="308275"/>
                  <a:pt x="780776" y="210006"/>
                </a:cubicBezTo>
                <a:cubicBezTo>
                  <a:pt x="814920" y="111737"/>
                  <a:pt x="746632" y="167534"/>
                  <a:pt x="805760" y="130059"/>
                </a:cubicBezTo>
                <a:cubicBezTo>
                  <a:pt x="864888" y="92584"/>
                  <a:pt x="1123052" y="3475"/>
                  <a:pt x="1125550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69A28723-1307-2726-08B4-F15BB95ED818}"/>
              </a:ext>
            </a:extLst>
          </p:cNvPr>
          <p:cNvSpPr/>
          <p:nvPr/>
        </p:nvSpPr>
        <p:spPr>
          <a:xfrm>
            <a:off x="5749527" y="6675113"/>
            <a:ext cx="996109" cy="820118"/>
          </a:xfrm>
          <a:custGeom>
            <a:avLst/>
            <a:gdLst>
              <a:gd name="connsiteX0" fmla="*/ 6696 w 996109"/>
              <a:gd name="connsiteY0" fmla="*/ 507 h 820118"/>
              <a:gd name="connsiteX1" fmla="*/ 781188 w 996109"/>
              <a:gd name="connsiteY1" fmla="*/ 245346 h 820118"/>
              <a:gd name="connsiteX2" fmla="*/ 676257 w 996109"/>
              <a:gd name="connsiteY2" fmla="*/ 225359 h 820118"/>
              <a:gd name="connsiteX3" fmla="*/ 991050 w 996109"/>
              <a:gd name="connsiteY3" fmla="*/ 220362 h 820118"/>
              <a:gd name="connsiteX4" fmla="*/ 861135 w 996109"/>
              <a:gd name="connsiteY4" fmla="*/ 305307 h 820118"/>
              <a:gd name="connsiteX5" fmla="*/ 736217 w 996109"/>
              <a:gd name="connsiteY5" fmla="*/ 550146 h 820118"/>
              <a:gd name="connsiteX6" fmla="*/ 781188 w 996109"/>
              <a:gd name="connsiteY6" fmla="*/ 505176 h 820118"/>
              <a:gd name="connsiteX7" fmla="*/ 751207 w 996109"/>
              <a:gd name="connsiteY7" fmla="*/ 819969 h 820118"/>
              <a:gd name="connsiteX8" fmla="*/ 791181 w 996109"/>
              <a:gd name="connsiteY8" fmla="*/ 460205 h 820118"/>
              <a:gd name="connsiteX9" fmla="*/ 881122 w 996109"/>
              <a:gd name="connsiteY9" fmla="*/ 270330 h 820118"/>
              <a:gd name="connsiteX10" fmla="*/ 711234 w 996109"/>
              <a:gd name="connsiteY10" fmla="*/ 240349 h 820118"/>
              <a:gd name="connsiteX11" fmla="*/ 56663 w 996109"/>
              <a:gd name="connsiteY11" fmla="*/ 130421 h 820118"/>
              <a:gd name="connsiteX12" fmla="*/ 386447 w 996109"/>
              <a:gd name="connsiteY12" fmla="*/ 180389 h 820118"/>
              <a:gd name="connsiteX13" fmla="*/ 6696 w 996109"/>
              <a:gd name="connsiteY13" fmla="*/ 507 h 8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6109" h="820118">
                <a:moveTo>
                  <a:pt x="6696" y="507"/>
                </a:moveTo>
                <a:cubicBezTo>
                  <a:pt x="72486" y="11333"/>
                  <a:pt x="669595" y="207871"/>
                  <a:pt x="781188" y="245346"/>
                </a:cubicBezTo>
                <a:cubicBezTo>
                  <a:pt x="892781" y="282821"/>
                  <a:pt x="641280" y="229523"/>
                  <a:pt x="676257" y="225359"/>
                </a:cubicBezTo>
                <a:cubicBezTo>
                  <a:pt x="711234" y="221195"/>
                  <a:pt x="960237" y="207037"/>
                  <a:pt x="991050" y="220362"/>
                </a:cubicBezTo>
                <a:cubicBezTo>
                  <a:pt x="1021863" y="233687"/>
                  <a:pt x="903607" y="250343"/>
                  <a:pt x="861135" y="305307"/>
                </a:cubicBezTo>
                <a:cubicBezTo>
                  <a:pt x="818663" y="360271"/>
                  <a:pt x="749541" y="516835"/>
                  <a:pt x="736217" y="550146"/>
                </a:cubicBezTo>
                <a:cubicBezTo>
                  <a:pt x="722893" y="583457"/>
                  <a:pt x="778690" y="460206"/>
                  <a:pt x="781188" y="505176"/>
                </a:cubicBezTo>
                <a:cubicBezTo>
                  <a:pt x="783686" y="550146"/>
                  <a:pt x="749542" y="827464"/>
                  <a:pt x="751207" y="819969"/>
                </a:cubicBezTo>
                <a:cubicBezTo>
                  <a:pt x="752872" y="812474"/>
                  <a:pt x="769529" y="551811"/>
                  <a:pt x="791181" y="460205"/>
                </a:cubicBezTo>
                <a:cubicBezTo>
                  <a:pt x="812833" y="368599"/>
                  <a:pt x="894446" y="306973"/>
                  <a:pt x="881122" y="270330"/>
                </a:cubicBezTo>
                <a:cubicBezTo>
                  <a:pt x="867798" y="233687"/>
                  <a:pt x="711234" y="240349"/>
                  <a:pt x="711234" y="240349"/>
                </a:cubicBezTo>
                <a:lnTo>
                  <a:pt x="56663" y="130421"/>
                </a:lnTo>
                <a:cubicBezTo>
                  <a:pt x="2532" y="120428"/>
                  <a:pt x="391444" y="205372"/>
                  <a:pt x="386447" y="180389"/>
                </a:cubicBezTo>
                <a:cubicBezTo>
                  <a:pt x="381450" y="155406"/>
                  <a:pt x="-59094" y="-10319"/>
                  <a:pt x="6696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491AFE70-9FA6-2145-D204-47787549A88E}"/>
              </a:ext>
            </a:extLst>
          </p:cNvPr>
          <p:cNvSpPr/>
          <p:nvPr/>
        </p:nvSpPr>
        <p:spPr>
          <a:xfrm>
            <a:off x="6047433" y="6845504"/>
            <a:ext cx="559190" cy="1251840"/>
          </a:xfrm>
          <a:custGeom>
            <a:avLst/>
            <a:gdLst>
              <a:gd name="connsiteX0" fmla="*/ 558233 w 559190"/>
              <a:gd name="connsiteY0" fmla="*/ 4 h 1251840"/>
              <a:gd name="connsiteX1" fmla="*/ 428318 w 559190"/>
              <a:gd name="connsiteY1" fmla="*/ 574627 h 1251840"/>
              <a:gd name="connsiteX2" fmla="*/ 478285 w 559190"/>
              <a:gd name="connsiteY2" fmla="*/ 484686 h 1251840"/>
              <a:gd name="connsiteX3" fmla="*/ 228449 w 559190"/>
              <a:gd name="connsiteY3" fmla="*/ 954378 h 1251840"/>
              <a:gd name="connsiteX4" fmla="*/ 298403 w 559190"/>
              <a:gd name="connsiteY4" fmla="*/ 869434 h 1251840"/>
              <a:gd name="connsiteX5" fmla="*/ 48567 w 559190"/>
              <a:gd name="connsiteY5" fmla="*/ 1189224 h 1251840"/>
              <a:gd name="connsiteX6" fmla="*/ 18587 w 559190"/>
              <a:gd name="connsiteY6" fmla="*/ 1229198 h 1251840"/>
              <a:gd name="connsiteX7" fmla="*/ 263426 w 559190"/>
              <a:gd name="connsiteY7" fmla="*/ 924398 h 1251840"/>
              <a:gd name="connsiteX8" fmla="*/ 453301 w 559190"/>
              <a:gd name="connsiteY8" fmla="*/ 384752 h 1251840"/>
              <a:gd name="connsiteX9" fmla="*/ 348370 w 559190"/>
              <a:gd name="connsiteY9" fmla="*/ 564634 h 1251840"/>
              <a:gd name="connsiteX10" fmla="*/ 558233 w 559190"/>
              <a:gd name="connsiteY10" fmla="*/ 4 h 125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9190" h="1251840">
                <a:moveTo>
                  <a:pt x="558233" y="4"/>
                </a:moveTo>
                <a:cubicBezTo>
                  <a:pt x="571558" y="1669"/>
                  <a:pt x="441643" y="493847"/>
                  <a:pt x="428318" y="574627"/>
                </a:cubicBezTo>
                <a:cubicBezTo>
                  <a:pt x="414993" y="655407"/>
                  <a:pt x="511596" y="421394"/>
                  <a:pt x="478285" y="484686"/>
                </a:cubicBezTo>
                <a:cubicBezTo>
                  <a:pt x="444974" y="547978"/>
                  <a:pt x="258429" y="890253"/>
                  <a:pt x="228449" y="954378"/>
                </a:cubicBezTo>
                <a:cubicBezTo>
                  <a:pt x="198469" y="1018503"/>
                  <a:pt x="328383" y="830293"/>
                  <a:pt x="298403" y="869434"/>
                </a:cubicBezTo>
                <a:cubicBezTo>
                  <a:pt x="268423" y="908575"/>
                  <a:pt x="95203" y="1129263"/>
                  <a:pt x="48567" y="1189224"/>
                </a:cubicBezTo>
                <a:cubicBezTo>
                  <a:pt x="1931" y="1249185"/>
                  <a:pt x="-17223" y="1273336"/>
                  <a:pt x="18587" y="1229198"/>
                </a:cubicBezTo>
                <a:cubicBezTo>
                  <a:pt x="54397" y="1185060"/>
                  <a:pt x="190974" y="1065139"/>
                  <a:pt x="263426" y="924398"/>
                </a:cubicBezTo>
                <a:cubicBezTo>
                  <a:pt x="335878" y="783657"/>
                  <a:pt x="439144" y="444713"/>
                  <a:pt x="453301" y="384752"/>
                </a:cubicBezTo>
                <a:cubicBezTo>
                  <a:pt x="467458" y="324791"/>
                  <a:pt x="331714" y="624595"/>
                  <a:pt x="348370" y="564634"/>
                </a:cubicBezTo>
                <a:cubicBezTo>
                  <a:pt x="365026" y="504673"/>
                  <a:pt x="544908" y="-1661"/>
                  <a:pt x="55823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 440">
            <a:extLst>
              <a:ext uri="{FF2B5EF4-FFF2-40B4-BE49-F238E27FC236}">
                <a16:creationId xmlns:a16="http://schemas.microsoft.com/office/drawing/2014/main" id="{E61DA2FE-186A-AF52-36E4-431100AC5D45}"/>
              </a:ext>
            </a:extLst>
          </p:cNvPr>
          <p:cNvSpPr/>
          <p:nvPr/>
        </p:nvSpPr>
        <p:spPr>
          <a:xfrm>
            <a:off x="5869123" y="7073192"/>
            <a:ext cx="131972" cy="1321302"/>
          </a:xfrm>
          <a:custGeom>
            <a:avLst/>
            <a:gdLst>
              <a:gd name="connsiteX0" fmla="*/ 86969 w 131972"/>
              <a:gd name="connsiteY0" fmla="*/ 2165 h 1321302"/>
              <a:gd name="connsiteX1" fmla="*/ 51992 w 131972"/>
              <a:gd name="connsiteY1" fmla="*/ 716697 h 1321302"/>
              <a:gd name="connsiteX2" fmla="*/ 71979 w 131972"/>
              <a:gd name="connsiteY2" fmla="*/ 1236356 h 1321302"/>
              <a:gd name="connsiteX3" fmla="*/ 61985 w 131972"/>
              <a:gd name="connsiteY3" fmla="*/ 1066467 h 1321302"/>
              <a:gd name="connsiteX4" fmla="*/ 131939 w 131972"/>
              <a:gd name="connsiteY4" fmla="*/ 1021497 h 1321302"/>
              <a:gd name="connsiteX5" fmla="*/ 51992 w 131972"/>
              <a:gd name="connsiteY5" fmla="*/ 1321300 h 1321302"/>
              <a:gd name="connsiteX6" fmla="*/ 27008 w 131972"/>
              <a:gd name="connsiteY6" fmla="*/ 1016500 h 1321302"/>
              <a:gd name="connsiteX7" fmla="*/ 32005 w 131972"/>
              <a:gd name="connsiteY7" fmla="*/ 1016500 h 1321302"/>
              <a:gd name="connsiteX8" fmla="*/ 27008 w 131972"/>
              <a:gd name="connsiteY8" fmla="*/ 286978 h 1321302"/>
              <a:gd name="connsiteX9" fmla="*/ 2025 w 131972"/>
              <a:gd name="connsiteY9" fmla="*/ 486847 h 1321302"/>
              <a:gd name="connsiteX10" fmla="*/ 86969 w 131972"/>
              <a:gd name="connsiteY10" fmla="*/ 2165 h 132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972" h="1321302">
                <a:moveTo>
                  <a:pt x="86969" y="2165"/>
                </a:moveTo>
                <a:cubicBezTo>
                  <a:pt x="95297" y="40473"/>
                  <a:pt x="54490" y="510999"/>
                  <a:pt x="51992" y="716697"/>
                </a:cubicBezTo>
                <a:cubicBezTo>
                  <a:pt x="49494" y="922395"/>
                  <a:pt x="70314" y="1178061"/>
                  <a:pt x="71979" y="1236356"/>
                </a:cubicBezTo>
                <a:cubicBezTo>
                  <a:pt x="73644" y="1294651"/>
                  <a:pt x="51992" y="1102277"/>
                  <a:pt x="61985" y="1066467"/>
                </a:cubicBezTo>
                <a:cubicBezTo>
                  <a:pt x="71978" y="1030657"/>
                  <a:pt x="133604" y="979025"/>
                  <a:pt x="131939" y="1021497"/>
                </a:cubicBezTo>
                <a:cubicBezTo>
                  <a:pt x="130274" y="1063969"/>
                  <a:pt x="69480" y="1322133"/>
                  <a:pt x="51992" y="1321300"/>
                </a:cubicBezTo>
                <a:cubicBezTo>
                  <a:pt x="34504" y="1320467"/>
                  <a:pt x="30339" y="1067300"/>
                  <a:pt x="27008" y="1016500"/>
                </a:cubicBezTo>
                <a:cubicBezTo>
                  <a:pt x="23677" y="965700"/>
                  <a:pt x="32005" y="1138087"/>
                  <a:pt x="32005" y="1016500"/>
                </a:cubicBezTo>
                <a:cubicBezTo>
                  <a:pt x="32005" y="894913"/>
                  <a:pt x="32005" y="375253"/>
                  <a:pt x="27008" y="286978"/>
                </a:cubicBezTo>
                <a:cubicBezTo>
                  <a:pt x="22011" y="198703"/>
                  <a:pt x="-7968" y="527653"/>
                  <a:pt x="2025" y="486847"/>
                </a:cubicBezTo>
                <a:cubicBezTo>
                  <a:pt x="12018" y="446041"/>
                  <a:pt x="78641" y="-36143"/>
                  <a:pt x="86969" y="2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>
            <a:extLst>
              <a:ext uri="{FF2B5EF4-FFF2-40B4-BE49-F238E27FC236}">
                <a16:creationId xmlns:a16="http://schemas.microsoft.com/office/drawing/2014/main" id="{6FF74201-FC3C-6F3E-B097-7359E077DCCB}"/>
              </a:ext>
            </a:extLst>
          </p:cNvPr>
          <p:cNvSpPr/>
          <p:nvPr/>
        </p:nvSpPr>
        <p:spPr>
          <a:xfrm>
            <a:off x="5628329" y="6097021"/>
            <a:ext cx="601915" cy="1346231"/>
          </a:xfrm>
          <a:custGeom>
            <a:avLst/>
            <a:gdLst>
              <a:gd name="connsiteX0" fmla="*/ 27960 w 601915"/>
              <a:gd name="connsiteY0" fmla="*/ 133890 h 1346231"/>
              <a:gd name="connsiteX1" fmla="*/ 42950 w 601915"/>
              <a:gd name="connsiteY1" fmla="*/ 198848 h 1346231"/>
              <a:gd name="connsiteX2" fmla="*/ 552615 w 601915"/>
              <a:gd name="connsiteY2" fmla="*/ 1233169 h 1346231"/>
              <a:gd name="connsiteX3" fmla="*/ 552615 w 601915"/>
              <a:gd name="connsiteY3" fmla="*/ 1278140 h 1346231"/>
              <a:gd name="connsiteX4" fmla="*/ 292786 w 601915"/>
              <a:gd name="connsiteY4" fmla="*/ 868409 h 1346231"/>
              <a:gd name="connsiteX5" fmla="*/ 342753 w 601915"/>
              <a:gd name="connsiteY5" fmla="*/ 1068277 h 1346231"/>
              <a:gd name="connsiteX6" fmla="*/ 37953 w 601915"/>
              <a:gd name="connsiteY6" fmla="*/ 58940 h 1346231"/>
              <a:gd name="connsiteX7" fmla="*/ 27960 w 601915"/>
              <a:gd name="connsiteY7" fmla="*/ 133890 h 134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915" h="1346231">
                <a:moveTo>
                  <a:pt x="27960" y="133890"/>
                </a:moveTo>
                <a:cubicBezTo>
                  <a:pt x="28793" y="157208"/>
                  <a:pt x="-44493" y="15635"/>
                  <a:pt x="42950" y="198848"/>
                </a:cubicBezTo>
                <a:cubicBezTo>
                  <a:pt x="130393" y="382061"/>
                  <a:pt x="467671" y="1053287"/>
                  <a:pt x="552615" y="1233169"/>
                </a:cubicBezTo>
                <a:cubicBezTo>
                  <a:pt x="637559" y="1413051"/>
                  <a:pt x="595920" y="1338933"/>
                  <a:pt x="552615" y="1278140"/>
                </a:cubicBezTo>
                <a:cubicBezTo>
                  <a:pt x="509310" y="1217347"/>
                  <a:pt x="327763" y="903386"/>
                  <a:pt x="292786" y="868409"/>
                </a:cubicBezTo>
                <a:cubicBezTo>
                  <a:pt x="257809" y="833432"/>
                  <a:pt x="385225" y="1203189"/>
                  <a:pt x="342753" y="1068277"/>
                </a:cubicBezTo>
                <a:cubicBezTo>
                  <a:pt x="300281" y="933365"/>
                  <a:pt x="97914" y="218002"/>
                  <a:pt x="37953" y="58940"/>
                </a:cubicBezTo>
                <a:cubicBezTo>
                  <a:pt x="-22008" y="-100122"/>
                  <a:pt x="27127" y="110572"/>
                  <a:pt x="27960" y="133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>
            <a:extLst>
              <a:ext uri="{FF2B5EF4-FFF2-40B4-BE49-F238E27FC236}">
                <a16:creationId xmlns:a16="http://schemas.microsoft.com/office/drawing/2014/main" id="{67D6EA4C-F419-E3EF-6480-EB6F0EBD82A4}"/>
              </a:ext>
            </a:extLst>
          </p:cNvPr>
          <p:cNvSpPr/>
          <p:nvPr/>
        </p:nvSpPr>
        <p:spPr>
          <a:xfrm>
            <a:off x="5670870" y="6598708"/>
            <a:ext cx="804900" cy="1138752"/>
          </a:xfrm>
          <a:custGeom>
            <a:avLst/>
            <a:gdLst>
              <a:gd name="connsiteX0" fmla="*/ 779897 w 804900"/>
              <a:gd name="connsiteY0" fmla="*/ 1961 h 1138752"/>
              <a:gd name="connsiteX1" fmla="*/ 445117 w 804900"/>
              <a:gd name="connsiteY1" fmla="*/ 426682 h 1138752"/>
              <a:gd name="connsiteX2" fmla="*/ 475097 w 804900"/>
              <a:gd name="connsiteY2" fmla="*/ 506630 h 1138752"/>
              <a:gd name="connsiteX3" fmla="*/ 500081 w 804900"/>
              <a:gd name="connsiteY3" fmla="*/ 526617 h 1138752"/>
              <a:gd name="connsiteX4" fmla="*/ 515071 w 804900"/>
              <a:gd name="connsiteY4" fmla="*/ 596571 h 1138752"/>
              <a:gd name="connsiteX5" fmla="*/ 495084 w 804900"/>
              <a:gd name="connsiteY5" fmla="*/ 771456 h 1138752"/>
              <a:gd name="connsiteX6" fmla="*/ 10402 w 804900"/>
              <a:gd name="connsiteY6" fmla="*/ 1131220 h 1138752"/>
              <a:gd name="connsiteX7" fmla="*/ 180291 w 804900"/>
              <a:gd name="connsiteY7" fmla="*/ 1011299 h 1138752"/>
              <a:gd name="connsiteX8" fmla="*/ 385156 w 804900"/>
              <a:gd name="connsiteY8" fmla="*/ 956335 h 1138752"/>
              <a:gd name="connsiteX9" fmla="*/ 530061 w 804900"/>
              <a:gd name="connsiteY9" fmla="*/ 881384 h 1138752"/>
              <a:gd name="connsiteX10" fmla="*/ 495084 w 804900"/>
              <a:gd name="connsiteY10" fmla="*/ 561594 h 1138752"/>
              <a:gd name="connsiteX11" fmla="*/ 535058 w 804900"/>
              <a:gd name="connsiteY11" fmla="*/ 671522 h 1138752"/>
              <a:gd name="connsiteX12" fmla="*/ 804881 w 804900"/>
              <a:gd name="connsiteY12" fmla="*/ 296767 h 1138752"/>
              <a:gd name="connsiteX13" fmla="*/ 550048 w 804900"/>
              <a:gd name="connsiteY13" fmla="*/ 466656 h 1138752"/>
              <a:gd name="connsiteX14" fmla="*/ 664973 w 804900"/>
              <a:gd name="connsiteY14" fmla="*/ 346735 h 1138752"/>
              <a:gd name="connsiteX15" fmla="*/ 525064 w 804900"/>
              <a:gd name="connsiteY15" fmla="*/ 271784 h 1138752"/>
              <a:gd name="connsiteX16" fmla="*/ 779897 w 804900"/>
              <a:gd name="connsiteY16" fmla="*/ 1961 h 113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4900" h="1138752">
                <a:moveTo>
                  <a:pt x="779897" y="1961"/>
                </a:moveTo>
                <a:cubicBezTo>
                  <a:pt x="766573" y="27777"/>
                  <a:pt x="495917" y="342571"/>
                  <a:pt x="445117" y="426682"/>
                </a:cubicBezTo>
                <a:cubicBezTo>
                  <a:pt x="394317" y="510794"/>
                  <a:pt x="465936" y="489974"/>
                  <a:pt x="475097" y="506630"/>
                </a:cubicBezTo>
                <a:cubicBezTo>
                  <a:pt x="484258" y="523286"/>
                  <a:pt x="493419" y="511627"/>
                  <a:pt x="500081" y="526617"/>
                </a:cubicBezTo>
                <a:cubicBezTo>
                  <a:pt x="506743" y="541607"/>
                  <a:pt x="515904" y="555765"/>
                  <a:pt x="515071" y="596571"/>
                </a:cubicBezTo>
                <a:cubicBezTo>
                  <a:pt x="514238" y="637377"/>
                  <a:pt x="579195" y="682348"/>
                  <a:pt x="495084" y="771456"/>
                </a:cubicBezTo>
                <a:cubicBezTo>
                  <a:pt x="410973" y="860564"/>
                  <a:pt x="62867" y="1091246"/>
                  <a:pt x="10402" y="1131220"/>
                </a:cubicBezTo>
                <a:cubicBezTo>
                  <a:pt x="-42063" y="1171194"/>
                  <a:pt x="117832" y="1040446"/>
                  <a:pt x="180291" y="1011299"/>
                </a:cubicBezTo>
                <a:cubicBezTo>
                  <a:pt x="242750" y="982152"/>
                  <a:pt x="326861" y="977987"/>
                  <a:pt x="385156" y="956335"/>
                </a:cubicBezTo>
                <a:cubicBezTo>
                  <a:pt x="443451" y="934683"/>
                  <a:pt x="511740" y="947174"/>
                  <a:pt x="530061" y="881384"/>
                </a:cubicBezTo>
                <a:cubicBezTo>
                  <a:pt x="548382" y="815594"/>
                  <a:pt x="494251" y="596571"/>
                  <a:pt x="495084" y="561594"/>
                </a:cubicBezTo>
                <a:cubicBezTo>
                  <a:pt x="495917" y="526617"/>
                  <a:pt x="483425" y="715660"/>
                  <a:pt x="535058" y="671522"/>
                </a:cubicBezTo>
                <a:cubicBezTo>
                  <a:pt x="586691" y="627384"/>
                  <a:pt x="802383" y="330911"/>
                  <a:pt x="804881" y="296767"/>
                </a:cubicBezTo>
                <a:cubicBezTo>
                  <a:pt x="807379" y="262623"/>
                  <a:pt x="573366" y="458328"/>
                  <a:pt x="550048" y="466656"/>
                </a:cubicBezTo>
                <a:cubicBezTo>
                  <a:pt x="526730" y="474984"/>
                  <a:pt x="669137" y="379214"/>
                  <a:pt x="664973" y="346735"/>
                </a:cubicBezTo>
                <a:cubicBezTo>
                  <a:pt x="660809" y="314256"/>
                  <a:pt x="501746" y="330912"/>
                  <a:pt x="525064" y="271784"/>
                </a:cubicBezTo>
                <a:cubicBezTo>
                  <a:pt x="548382" y="212656"/>
                  <a:pt x="793221" y="-23855"/>
                  <a:pt x="779897" y="1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 513">
            <a:extLst>
              <a:ext uri="{FF2B5EF4-FFF2-40B4-BE49-F238E27FC236}">
                <a16:creationId xmlns:a16="http://schemas.microsoft.com/office/drawing/2014/main" id="{BE6E3A80-5575-F4D0-9A50-A9C4AB10BF60}"/>
              </a:ext>
            </a:extLst>
          </p:cNvPr>
          <p:cNvSpPr/>
          <p:nvPr/>
        </p:nvSpPr>
        <p:spPr>
          <a:xfrm>
            <a:off x="6197113" y="6795528"/>
            <a:ext cx="433688" cy="935330"/>
          </a:xfrm>
          <a:custGeom>
            <a:avLst/>
            <a:gdLst>
              <a:gd name="connsiteX0" fmla="*/ 433536 w 433688"/>
              <a:gd name="connsiteY0" fmla="*/ 13 h 935330"/>
              <a:gd name="connsiteX1" fmla="*/ 58782 w 433688"/>
              <a:gd name="connsiteY1" fmla="*/ 464708 h 935330"/>
              <a:gd name="connsiteX2" fmla="*/ 143726 w 433688"/>
              <a:gd name="connsiteY2" fmla="*/ 504682 h 935330"/>
              <a:gd name="connsiteX3" fmla="*/ 78769 w 433688"/>
              <a:gd name="connsiteY3" fmla="*/ 934400 h 935330"/>
              <a:gd name="connsiteX4" fmla="*/ 148723 w 433688"/>
              <a:gd name="connsiteY4" fmla="*/ 614610 h 935330"/>
              <a:gd name="connsiteX5" fmla="*/ 8815 w 433688"/>
              <a:gd name="connsiteY5" fmla="*/ 449718 h 935330"/>
              <a:gd name="connsiteX6" fmla="*/ 433536 w 433688"/>
              <a:gd name="connsiteY6" fmla="*/ 13 h 9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688" h="935330">
                <a:moveTo>
                  <a:pt x="433536" y="13"/>
                </a:moveTo>
                <a:cubicBezTo>
                  <a:pt x="441864" y="2511"/>
                  <a:pt x="107084" y="380597"/>
                  <a:pt x="58782" y="464708"/>
                </a:cubicBezTo>
                <a:cubicBezTo>
                  <a:pt x="10480" y="548819"/>
                  <a:pt x="140395" y="426400"/>
                  <a:pt x="143726" y="504682"/>
                </a:cubicBezTo>
                <a:cubicBezTo>
                  <a:pt x="147057" y="582964"/>
                  <a:pt x="77936" y="916079"/>
                  <a:pt x="78769" y="934400"/>
                </a:cubicBezTo>
                <a:cubicBezTo>
                  <a:pt x="79602" y="952721"/>
                  <a:pt x="160382" y="695390"/>
                  <a:pt x="148723" y="614610"/>
                </a:cubicBezTo>
                <a:cubicBezTo>
                  <a:pt x="137064" y="533830"/>
                  <a:pt x="-41152" y="552984"/>
                  <a:pt x="8815" y="449718"/>
                </a:cubicBezTo>
                <a:cubicBezTo>
                  <a:pt x="58782" y="346452"/>
                  <a:pt x="425208" y="-2485"/>
                  <a:pt x="43353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>
            <a:extLst>
              <a:ext uri="{FF2B5EF4-FFF2-40B4-BE49-F238E27FC236}">
                <a16:creationId xmlns:a16="http://schemas.microsoft.com/office/drawing/2014/main" id="{53190F5F-C02B-65FD-6ED8-BA2302D5A378}"/>
              </a:ext>
            </a:extLst>
          </p:cNvPr>
          <p:cNvSpPr/>
          <p:nvPr/>
        </p:nvSpPr>
        <p:spPr>
          <a:xfrm>
            <a:off x="5985408" y="6939247"/>
            <a:ext cx="475695" cy="1194547"/>
          </a:xfrm>
          <a:custGeom>
            <a:avLst/>
            <a:gdLst>
              <a:gd name="connsiteX0" fmla="*/ 405399 w 475695"/>
              <a:gd name="connsiteY0" fmla="*/ 31179 h 1194547"/>
              <a:gd name="connsiteX1" fmla="*/ 405399 w 475695"/>
              <a:gd name="connsiteY1" fmla="*/ 106130 h 1194547"/>
              <a:gd name="connsiteX2" fmla="*/ 405399 w 475695"/>
              <a:gd name="connsiteY2" fmla="*/ 680753 h 1194547"/>
              <a:gd name="connsiteX3" fmla="*/ 460362 w 475695"/>
              <a:gd name="connsiteY3" fmla="*/ 545842 h 1194547"/>
              <a:gd name="connsiteX4" fmla="*/ 90605 w 475695"/>
              <a:gd name="connsiteY4" fmla="*/ 1185422 h 1194547"/>
              <a:gd name="connsiteX5" fmla="*/ 20651 w 475695"/>
              <a:gd name="connsiteY5" fmla="*/ 930589 h 1194547"/>
              <a:gd name="connsiteX6" fmla="*/ 20651 w 475695"/>
              <a:gd name="connsiteY6" fmla="*/ 1035520 h 1194547"/>
              <a:gd name="connsiteX7" fmla="*/ 260494 w 475695"/>
              <a:gd name="connsiteY7" fmla="*/ 710733 h 1194547"/>
              <a:gd name="connsiteX8" fmla="*/ 405399 w 475695"/>
              <a:gd name="connsiteY8" fmla="*/ 31179 h 119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695" h="1194547">
                <a:moveTo>
                  <a:pt x="405399" y="31179"/>
                </a:moveTo>
                <a:cubicBezTo>
                  <a:pt x="429550" y="-69588"/>
                  <a:pt x="405399" y="106130"/>
                  <a:pt x="405399" y="106130"/>
                </a:cubicBezTo>
                <a:cubicBezTo>
                  <a:pt x="405399" y="214392"/>
                  <a:pt x="396239" y="607468"/>
                  <a:pt x="405399" y="680753"/>
                </a:cubicBezTo>
                <a:cubicBezTo>
                  <a:pt x="414559" y="754038"/>
                  <a:pt x="512828" y="461731"/>
                  <a:pt x="460362" y="545842"/>
                </a:cubicBezTo>
                <a:cubicBezTo>
                  <a:pt x="407896" y="629954"/>
                  <a:pt x="163890" y="1121298"/>
                  <a:pt x="90605" y="1185422"/>
                </a:cubicBezTo>
                <a:cubicBezTo>
                  <a:pt x="17320" y="1249547"/>
                  <a:pt x="32310" y="955573"/>
                  <a:pt x="20651" y="930589"/>
                </a:cubicBezTo>
                <a:cubicBezTo>
                  <a:pt x="8992" y="905605"/>
                  <a:pt x="-19323" y="1072163"/>
                  <a:pt x="20651" y="1035520"/>
                </a:cubicBezTo>
                <a:cubicBezTo>
                  <a:pt x="60625" y="998877"/>
                  <a:pt x="190540" y="875625"/>
                  <a:pt x="260494" y="710733"/>
                </a:cubicBezTo>
                <a:cubicBezTo>
                  <a:pt x="330448" y="545841"/>
                  <a:pt x="381248" y="131946"/>
                  <a:pt x="405399" y="31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 515">
            <a:extLst>
              <a:ext uri="{FF2B5EF4-FFF2-40B4-BE49-F238E27FC236}">
                <a16:creationId xmlns:a16="http://schemas.microsoft.com/office/drawing/2014/main" id="{E1766865-F52A-8640-87BF-C1D3293E83F0}"/>
              </a:ext>
            </a:extLst>
          </p:cNvPr>
          <p:cNvSpPr/>
          <p:nvPr/>
        </p:nvSpPr>
        <p:spPr>
          <a:xfrm>
            <a:off x="8433268" y="4675273"/>
            <a:ext cx="501747" cy="721336"/>
          </a:xfrm>
          <a:custGeom>
            <a:avLst/>
            <a:gdLst>
              <a:gd name="connsiteX0" fmla="*/ 1198 w 501747"/>
              <a:gd name="connsiteY0" fmla="*/ 1658 h 721336"/>
              <a:gd name="connsiteX1" fmla="*/ 390942 w 501747"/>
              <a:gd name="connsiteY1" fmla="*/ 631245 h 721336"/>
              <a:gd name="connsiteX2" fmla="*/ 31178 w 501747"/>
              <a:gd name="connsiteY2" fmla="*/ 496334 h 721336"/>
              <a:gd name="connsiteX3" fmla="*/ 495873 w 501747"/>
              <a:gd name="connsiteY3" fmla="*/ 721186 h 721336"/>
              <a:gd name="connsiteX4" fmla="*/ 276017 w 501747"/>
              <a:gd name="connsiteY4" fmla="*/ 456360 h 721336"/>
              <a:gd name="connsiteX5" fmla="*/ 1198 w 501747"/>
              <a:gd name="connsiteY5" fmla="*/ 1658 h 7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747" h="721336">
                <a:moveTo>
                  <a:pt x="1198" y="1658"/>
                </a:moveTo>
                <a:cubicBezTo>
                  <a:pt x="20352" y="30806"/>
                  <a:pt x="385945" y="548799"/>
                  <a:pt x="390942" y="631245"/>
                </a:cubicBezTo>
                <a:cubicBezTo>
                  <a:pt x="395939" y="713691"/>
                  <a:pt x="13690" y="481344"/>
                  <a:pt x="31178" y="496334"/>
                </a:cubicBezTo>
                <a:cubicBezTo>
                  <a:pt x="48666" y="511324"/>
                  <a:pt x="455067" y="727848"/>
                  <a:pt x="495873" y="721186"/>
                </a:cubicBezTo>
                <a:cubicBezTo>
                  <a:pt x="536679" y="714524"/>
                  <a:pt x="354299" y="577114"/>
                  <a:pt x="276017" y="456360"/>
                </a:cubicBezTo>
                <a:cubicBezTo>
                  <a:pt x="197735" y="335606"/>
                  <a:pt x="-17956" y="-27490"/>
                  <a:pt x="1198" y="1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 516">
            <a:extLst>
              <a:ext uri="{FF2B5EF4-FFF2-40B4-BE49-F238E27FC236}">
                <a16:creationId xmlns:a16="http://schemas.microsoft.com/office/drawing/2014/main" id="{3F1013E8-0928-7249-FA3A-B791F1D4486A}"/>
              </a:ext>
            </a:extLst>
          </p:cNvPr>
          <p:cNvSpPr/>
          <p:nvPr/>
        </p:nvSpPr>
        <p:spPr>
          <a:xfrm>
            <a:off x="7864736" y="5036363"/>
            <a:ext cx="1179255" cy="560015"/>
          </a:xfrm>
          <a:custGeom>
            <a:avLst/>
            <a:gdLst>
              <a:gd name="connsiteX0" fmla="*/ 103 w 1179255"/>
              <a:gd name="connsiteY0" fmla="*/ 332 h 560015"/>
              <a:gd name="connsiteX1" fmla="*/ 704641 w 1179255"/>
              <a:gd name="connsiteY1" fmla="*/ 250168 h 560015"/>
              <a:gd name="connsiteX2" fmla="*/ 574726 w 1179255"/>
              <a:gd name="connsiteY2" fmla="*/ 250168 h 560015"/>
              <a:gd name="connsiteX3" fmla="*/ 1164339 w 1179255"/>
              <a:gd name="connsiteY3" fmla="*/ 509998 h 560015"/>
              <a:gd name="connsiteX4" fmla="*/ 959474 w 1179255"/>
              <a:gd name="connsiteY4" fmla="*/ 410063 h 560015"/>
              <a:gd name="connsiteX5" fmla="*/ 489782 w 1179255"/>
              <a:gd name="connsiteY5" fmla="*/ 290142 h 560015"/>
              <a:gd name="connsiteX6" fmla="*/ 1044418 w 1179255"/>
              <a:gd name="connsiteY6" fmla="*/ 559965 h 560015"/>
              <a:gd name="connsiteX7" fmla="*/ 654674 w 1179255"/>
              <a:gd name="connsiteY7" fmla="*/ 310129 h 560015"/>
              <a:gd name="connsiteX8" fmla="*/ 103 w 1179255"/>
              <a:gd name="connsiteY8" fmla="*/ 332 h 56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255" h="560015">
                <a:moveTo>
                  <a:pt x="103" y="332"/>
                </a:moveTo>
                <a:cubicBezTo>
                  <a:pt x="8431" y="-9662"/>
                  <a:pt x="608871" y="208529"/>
                  <a:pt x="704641" y="250168"/>
                </a:cubicBezTo>
                <a:cubicBezTo>
                  <a:pt x="800412" y="291807"/>
                  <a:pt x="498110" y="206863"/>
                  <a:pt x="574726" y="250168"/>
                </a:cubicBezTo>
                <a:cubicBezTo>
                  <a:pt x="651342" y="293473"/>
                  <a:pt x="1100214" y="483349"/>
                  <a:pt x="1164339" y="509998"/>
                </a:cubicBezTo>
                <a:cubicBezTo>
                  <a:pt x="1228464" y="536647"/>
                  <a:pt x="1071900" y="446706"/>
                  <a:pt x="959474" y="410063"/>
                </a:cubicBezTo>
                <a:cubicBezTo>
                  <a:pt x="847048" y="373420"/>
                  <a:pt x="475625" y="265158"/>
                  <a:pt x="489782" y="290142"/>
                </a:cubicBezTo>
                <a:cubicBezTo>
                  <a:pt x="503939" y="315126"/>
                  <a:pt x="1016936" y="556634"/>
                  <a:pt x="1044418" y="559965"/>
                </a:cubicBezTo>
                <a:cubicBezTo>
                  <a:pt x="1071900" y="563296"/>
                  <a:pt x="821231" y="401736"/>
                  <a:pt x="654674" y="310129"/>
                </a:cubicBezTo>
                <a:cubicBezTo>
                  <a:pt x="488117" y="218523"/>
                  <a:pt x="-8225" y="10326"/>
                  <a:pt x="103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>
            <a:extLst>
              <a:ext uri="{FF2B5EF4-FFF2-40B4-BE49-F238E27FC236}">
                <a16:creationId xmlns:a16="http://schemas.microsoft.com/office/drawing/2014/main" id="{AB99C45E-BA29-5C59-8CB6-C2F8CC9EA840}"/>
              </a:ext>
            </a:extLst>
          </p:cNvPr>
          <p:cNvSpPr/>
          <p:nvPr/>
        </p:nvSpPr>
        <p:spPr>
          <a:xfrm>
            <a:off x="7185494" y="5734387"/>
            <a:ext cx="1704300" cy="191812"/>
          </a:xfrm>
          <a:custGeom>
            <a:avLst/>
            <a:gdLst>
              <a:gd name="connsiteX0" fmla="*/ 9785 w 1704300"/>
              <a:gd name="connsiteY0" fmla="*/ 191724 h 191812"/>
              <a:gd name="connsiteX1" fmla="*/ 864224 w 1704300"/>
              <a:gd name="connsiteY1" fmla="*/ 71803 h 191812"/>
              <a:gd name="connsiteX2" fmla="*/ 839240 w 1704300"/>
              <a:gd name="connsiteY2" fmla="*/ 1849 h 191812"/>
              <a:gd name="connsiteX3" fmla="*/ 1703673 w 1704300"/>
              <a:gd name="connsiteY3" fmla="*/ 111777 h 191812"/>
              <a:gd name="connsiteX4" fmla="*/ 969155 w 1704300"/>
              <a:gd name="connsiteY4" fmla="*/ 1849 h 191812"/>
              <a:gd name="connsiteX5" fmla="*/ 434506 w 1704300"/>
              <a:gd name="connsiteY5" fmla="*/ 51816 h 191812"/>
              <a:gd name="connsiteX6" fmla="*/ 9785 w 1704300"/>
              <a:gd name="connsiteY6" fmla="*/ 191724 h 19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300" h="191812">
                <a:moveTo>
                  <a:pt x="9785" y="191724"/>
                </a:moveTo>
                <a:cubicBezTo>
                  <a:pt x="81405" y="195055"/>
                  <a:pt x="725981" y="103449"/>
                  <a:pt x="864224" y="71803"/>
                </a:cubicBezTo>
                <a:cubicBezTo>
                  <a:pt x="1002467" y="40157"/>
                  <a:pt x="699332" y="-4813"/>
                  <a:pt x="839240" y="1849"/>
                </a:cubicBezTo>
                <a:cubicBezTo>
                  <a:pt x="979148" y="8511"/>
                  <a:pt x="1682021" y="111777"/>
                  <a:pt x="1703673" y="111777"/>
                </a:cubicBezTo>
                <a:cubicBezTo>
                  <a:pt x="1725325" y="111777"/>
                  <a:pt x="1180683" y="11842"/>
                  <a:pt x="969155" y="1849"/>
                </a:cubicBezTo>
                <a:cubicBezTo>
                  <a:pt x="757627" y="-8145"/>
                  <a:pt x="591070" y="24334"/>
                  <a:pt x="434506" y="51816"/>
                </a:cubicBezTo>
                <a:cubicBezTo>
                  <a:pt x="277942" y="79298"/>
                  <a:pt x="-61835" y="188393"/>
                  <a:pt x="9785" y="191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 518">
            <a:extLst>
              <a:ext uri="{FF2B5EF4-FFF2-40B4-BE49-F238E27FC236}">
                <a16:creationId xmlns:a16="http://schemas.microsoft.com/office/drawing/2014/main" id="{C4E1B862-61A2-1575-F329-3F20169787E3}"/>
              </a:ext>
            </a:extLst>
          </p:cNvPr>
          <p:cNvSpPr/>
          <p:nvPr/>
        </p:nvSpPr>
        <p:spPr>
          <a:xfrm>
            <a:off x="6619708" y="6763633"/>
            <a:ext cx="1406391" cy="550174"/>
          </a:xfrm>
          <a:custGeom>
            <a:avLst/>
            <a:gdLst>
              <a:gd name="connsiteX0" fmla="*/ 948 w 1406391"/>
              <a:gd name="connsiteY0" fmla="*/ 1928 h 550174"/>
              <a:gd name="connsiteX1" fmla="*/ 750456 w 1406391"/>
              <a:gd name="connsiteY1" fmla="*/ 211790 h 550174"/>
              <a:gd name="connsiteX2" fmla="*/ 550587 w 1406391"/>
              <a:gd name="connsiteY2" fmla="*/ 221783 h 550174"/>
              <a:gd name="connsiteX3" fmla="*/ 1390036 w 1406391"/>
              <a:gd name="connsiteY3" fmla="*/ 546570 h 550174"/>
              <a:gd name="connsiteX4" fmla="*/ 1055256 w 1406391"/>
              <a:gd name="connsiteY4" fmla="*/ 371685 h 550174"/>
              <a:gd name="connsiteX5" fmla="*/ 435662 w 1406391"/>
              <a:gd name="connsiteY5" fmla="*/ 6924 h 550174"/>
              <a:gd name="connsiteX6" fmla="*/ 590561 w 1406391"/>
              <a:gd name="connsiteY6" fmla="*/ 121849 h 550174"/>
              <a:gd name="connsiteX7" fmla="*/ 948 w 1406391"/>
              <a:gd name="connsiteY7" fmla="*/ 1928 h 55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6391" h="550174">
                <a:moveTo>
                  <a:pt x="948" y="1928"/>
                </a:moveTo>
                <a:cubicBezTo>
                  <a:pt x="27597" y="16918"/>
                  <a:pt x="658850" y="175148"/>
                  <a:pt x="750456" y="211790"/>
                </a:cubicBezTo>
                <a:cubicBezTo>
                  <a:pt x="842063" y="248433"/>
                  <a:pt x="443990" y="165986"/>
                  <a:pt x="550587" y="221783"/>
                </a:cubicBezTo>
                <a:cubicBezTo>
                  <a:pt x="657184" y="277580"/>
                  <a:pt x="1305925" y="521586"/>
                  <a:pt x="1390036" y="546570"/>
                </a:cubicBezTo>
                <a:cubicBezTo>
                  <a:pt x="1474148" y="571554"/>
                  <a:pt x="1214318" y="461626"/>
                  <a:pt x="1055256" y="371685"/>
                </a:cubicBezTo>
                <a:cubicBezTo>
                  <a:pt x="896194" y="281744"/>
                  <a:pt x="513111" y="48563"/>
                  <a:pt x="435662" y="6924"/>
                </a:cubicBezTo>
                <a:cubicBezTo>
                  <a:pt x="358213" y="-34715"/>
                  <a:pt x="663846" y="125180"/>
                  <a:pt x="590561" y="121849"/>
                </a:cubicBezTo>
                <a:cubicBezTo>
                  <a:pt x="517276" y="118518"/>
                  <a:pt x="-25701" y="-13062"/>
                  <a:pt x="948" y="1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 519">
            <a:extLst>
              <a:ext uri="{FF2B5EF4-FFF2-40B4-BE49-F238E27FC236}">
                <a16:creationId xmlns:a16="http://schemas.microsoft.com/office/drawing/2014/main" id="{096AD047-A8B5-C8F8-566B-3479100D8553}"/>
              </a:ext>
            </a:extLst>
          </p:cNvPr>
          <p:cNvSpPr/>
          <p:nvPr/>
        </p:nvSpPr>
        <p:spPr>
          <a:xfrm>
            <a:off x="6704616" y="6485039"/>
            <a:ext cx="1295827" cy="985556"/>
          </a:xfrm>
          <a:custGeom>
            <a:avLst/>
            <a:gdLst>
              <a:gd name="connsiteX0" fmla="*/ 984 w 1295827"/>
              <a:gd name="connsiteY0" fmla="*/ 705 h 985556"/>
              <a:gd name="connsiteX1" fmla="*/ 440695 w 1295827"/>
              <a:gd name="connsiteY1" fmla="*/ 950082 h 985556"/>
              <a:gd name="connsiteX2" fmla="*/ 390728 w 1295827"/>
              <a:gd name="connsiteY2" fmla="*/ 790187 h 985556"/>
              <a:gd name="connsiteX3" fmla="*/ 755489 w 1295827"/>
              <a:gd name="connsiteY3" fmla="*/ 855145 h 985556"/>
              <a:gd name="connsiteX4" fmla="*/ 350754 w 1295827"/>
              <a:gd name="connsiteY4" fmla="*/ 705243 h 985556"/>
              <a:gd name="connsiteX5" fmla="*/ 1285141 w 1295827"/>
              <a:gd name="connsiteY5" fmla="*/ 735223 h 985556"/>
              <a:gd name="connsiteX6" fmla="*/ 840433 w 1295827"/>
              <a:gd name="connsiteY6" fmla="*/ 755210 h 985556"/>
              <a:gd name="connsiteX7" fmla="*/ 580604 w 1295827"/>
              <a:gd name="connsiteY7" fmla="*/ 795184 h 985556"/>
              <a:gd name="connsiteX8" fmla="*/ 984 w 1295827"/>
              <a:gd name="connsiteY8" fmla="*/ 705 h 98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827" h="985556">
                <a:moveTo>
                  <a:pt x="984" y="705"/>
                </a:moveTo>
                <a:cubicBezTo>
                  <a:pt x="-22334" y="26521"/>
                  <a:pt x="375738" y="818502"/>
                  <a:pt x="440695" y="950082"/>
                </a:cubicBezTo>
                <a:cubicBezTo>
                  <a:pt x="505652" y="1081662"/>
                  <a:pt x="338262" y="806010"/>
                  <a:pt x="390728" y="790187"/>
                </a:cubicBezTo>
                <a:cubicBezTo>
                  <a:pt x="443194" y="774364"/>
                  <a:pt x="762151" y="869302"/>
                  <a:pt x="755489" y="855145"/>
                </a:cubicBezTo>
                <a:cubicBezTo>
                  <a:pt x="748827" y="840988"/>
                  <a:pt x="262479" y="725230"/>
                  <a:pt x="350754" y="705243"/>
                </a:cubicBezTo>
                <a:cubicBezTo>
                  <a:pt x="439029" y="685256"/>
                  <a:pt x="1203528" y="726895"/>
                  <a:pt x="1285141" y="735223"/>
                </a:cubicBezTo>
                <a:cubicBezTo>
                  <a:pt x="1366754" y="743551"/>
                  <a:pt x="957856" y="745217"/>
                  <a:pt x="840433" y="755210"/>
                </a:cubicBezTo>
                <a:cubicBezTo>
                  <a:pt x="723010" y="765204"/>
                  <a:pt x="722178" y="925099"/>
                  <a:pt x="580604" y="795184"/>
                </a:cubicBezTo>
                <a:cubicBezTo>
                  <a:pt x="439030" y="665269"/>
                  <a:pt x="24302" y="-25111"/>
                  <a:pt x="984" y="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 520">
            <a:extLst>
              <a:ext uri="{FF2B5EF4-FFF2-40B4-BE49-F238E27FC236}">
                <a16:creationId xmlns:a16="http://schemas.microsoft.com/office/drawing/2014/main" id="{BFE89F99-B69A-C098-C696-37176541AC76}"/>
              </a:ext>
            </a:extLst>
          </p:cNvPr>
          <p:cNvSpPr/>
          <p:nvPr/>
        </p:nvSpPr>
        <p:spPr>
          <a:xfrm>
            <a:off x="7087559" y="7479906"/>
            <a:ext cx="178742" cy="1537899"/>
          </a:xfrm>
          <a:custGeom>
            <a:avLst/>
            <a:gdLst>
              <a:gd name="connsiteX0" fmla="*/ 177674 w 178742"/>
              <a:gd name="connsiteY0" fmla="*/ 186 h 1537899"/>
              <a:gd name="connsiteX1" fmla="*/ 112716 w 178742"/>
              <a:gd name="connsiteY1" fmla="*/ 749694 h 1537899"/>
              <a:gd name="connsiteX2" fmla="*/ 172677 w 178742"/>
              <a:gd name="connsiteY2" fmla="*/ 574809 h 1537899"/>
              <a:gd name="connsiteX3" fmla="*/ 2789 w 178742"/>
              <a:gd name="connsiteY3" fmla="*/ 1519189 h 1537899"/>
              <a:gd name="connsiteX4" fmla="*/ 67746 w 178742"/>
              <a:gd name="connsiteY4" fmla="*/ 1144435 h 1537899"/>
              <a:gd name="connsiteX5" fmla="*/ 77739 w 178742"/>
              <a:gd name="connsiteY5" fmla="*/ 429904 h 1537899"/>
              <a:gd name="connsiteX6" fmla="*/ 47759 w 178742"/>
              <a:gd name="connsiteY6" fmla="*/ 674743 h 1537899"/>
              <a:gd name="connsiteX7" fmla="*/ 177674 w 178742"/>
              <a:gd name="connsiteY7" fmla="*/ 186 h 153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742" h="1537899">
                <a:moveTo>
                  <a:pt x="177674" y="186"/>
                </a:moveTo>
                <a:cubicBezTo>
                  <a:pt x="188500" y="12678"/>
                  <a:pt x="113549" y="653924"/>
                  <a:pt x="112716" y="749694"/>
                </a:cubicBezTo>
                <a:cubicBezTo>
                  <a:pt x="111883" y="845464"/>
                  <a:pt x="190998" y="446560"/>
                  <a:pt x="172677" y="574809"/>
                </a:cubicBezTo>
                <a:cubicBezTo>
                  <a:pt x="154356" y="703058"/>
                  <a:pt x="20277" y="1424251"/>
                  <a:pt x="2789" y="1519189"/>
                </a:cubicBezTo>
                <a:cubicBezTo>
                  <a:pt x="-14699" y="1614127"/>
                  <a:pt x="55254" y="1325983"/>
                  <a:pt x="67746" y="1144435"/>
                </a:cubicBezTo>
                <a:cubicBezTo>
                  <a:pt x="80238" y="962888"/>
                  <a:pt x="81070" y="508186"/>
                  <a:pt x="77739" y="429904"/>
                </a:cubicBezTo>
                <a:cubicBezTo>
                  <a:pt x="74408" y="351622"/>
                  <a:pt x="32769" y="743864"/>
                  <a:pt x="47759" y="674743"/>
                </a:cubicBezTo>
                <a:cubicBezTo>
                  <a:pt x="62749" y="605622"/>
                  <a:pt x="166848" y="-12306"/>
                  <a:pt x="177674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 521">
            <a:extLst>
              <a:ext uri="{FF2B5EF4-FFF2-40B4-BE49-F238E27FC236}">
                <a16:creationId xmlns:a16="http://schemas.microsoft.com/office/drawing/2014/main" id="{B8311A94-FC67-E741-F901-1245810A8B35}"/>
              </a:ext>
            </a:extLst>
          </p:cNvPr>
          <p:cNvSpPr/>
          <p:nvPr/>
        </p:nvSpPr>
        <p:spPr>
          <a:xfrm>
            <a:off x="5976042" y="5038633"/>
            <a:ext cx="620050" cy="958479"/>
          </a:xfrm>
          <a:custGeom>
            <a:avLst/>
            <a:gdLst>
              <a:gd name="connsiteX0" fmla="*/ 424758 w 620050"/>
              <a:gd name="connsiteY0" fmla="*/ 3059 h 958479"/>
              <a:gd name="connsiteX1" fmla="*/ 139945 w 620050"/>
              <a:gd name="connsiteY1" fmla="*/ 607662 h 958479"/>
              <a:gd name="connsiteX2" fmla="*/ 239879 w 620050"/>
              <a:gd name="connsiteY2" fmla="*/ 532711 h 958479"/>
              <a:gd name="connsiteX3" fmla="*/ 37 w 620050"/>
              <a:gd name="connsiteY3" fmla="*/ 957433 h 958479"/>
              <a:gd name="connsiteX4" fmla="*/ 259866 w 620050"/>
              <a:gd name="connsiteY4" fmla="*/ 637642 h 958479"/>
              <a:gd name="connsiteX5" fmla="*/ 619630 w 620050"/>
              <a:gd name="connsiteY5" fmla="*/ 167951 h 958479"/>
              <a:gd name="connsiteX6" fmla="*/ 184915 w 620050"/>
              <a:gd name="connsiteY6" fmla="*/ 622652 h 958479"/>
              <a:gd name="connsiteX7" fmla="*/ 334817 w 620050"/>
              <a:gd name="connsiteY7" fmla="*/ 382810 h 958479"/>
              <a:gd name="connsiteX8" fmla="*/ 424758 w 620050"/>
              <a:gd name="connsiteY8" fmla="*/ 3059 h 9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050" h="958479">
                <a:moveTo>
                  <a:pt x="424758" y="3059"/>
                </a:moveTo>
                <a:cubicBezTo>
                  <a:pt x="392279" y="40534"/>
                  <a:pt x="170758" y="519387"/>
                  <a:pt x="139945" y="607662"/>
                </a:cubicBezTo>
                <a:cubicBezTo>
                  <a:pt x="109132" y="695937"/>
                  <a:pt x="263197" y="474416"/>
                  <a:pt x="239879" y="532711"/>
                </a:cubicBezTo>
                <a:cubicBezTo>
                  <a:pt x="216561" y="591006"/>
                  <a:pt x="-3294" y="939945"/>
                  <a:pt x="37" y="957433"/>
                </a:cubicBezTo>
                <a:cubicBezTo>
                  <a:pt x="3368" y="974921"/>
                  <a:pt x="156601" y="769222"/>
                  <a:pt x="259866" y="637642"/>
                </a:cubicBezTo>
                <a:cubicBezTo>
                  <a:pt x="363131" y="506062"/>
                  <a:pt x="632122" y="170449"/>
                  <a:pt x="619630" y="167951"/>
                </a:cubicBezTo>
                <a:cubicBezTo>
                  <a:pt x="607138" y="165453"/>
                  <a:pt x="232384" y="586842"/>
                  <a:pt x="184915" y="622652"/>
                </a:cubicBezTo>
                <a:cubicBezTo>
                  <a:pt x="137446" y="658462"/>
                  <a:pt x="289846" y="482744"/>
                  <a:pt x="334817" y="382810"/>
                </a:cubicBezTo>
                <a:cubicBezTo>
                  <a:pt x="379787" y="282876"/>
                  <a:pt x="457237" y="-34416"/>
                  <a:pt x="424758" y="3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 522">
            <a:extLst>
              <a:ext uri="{FF2B5EF4-FFF2-40B4-BE49-F238E27FC236}">
                <a16:creationId xmlns:a16="http://schemas.microsoft.com/office/drawing/2014/main" id="{664E06EF-051C-5A4A-D324-98D44BED2CF7}"/>
              </a:ext>
            </a:extLst>
          </p:cNvPr>
          <p:cNvSpPr/>
          <p:nvPr/>
        </p:nvSpPr>
        <p:spPr>
          <a:xfrm>
            <a:off x="6705132" y="4366880"/>
            <a:ext cx="737488" cy="1020224"/>
          </a:xfrm>
          <a:custGeom>
            <a:avLst/>
            <a:gdLst>
              <a:gd name="connsiteX0" fmla="*/ 468 w 737488"/>
              <a:gd name="connsiteY0" fmla="*/ 254 h 1020224"/>
              <a:gd name="connsiteX1" fmla="*/ 445176 w 737488"/>
              <a:gd name="connsiteY1" fmla="*/ 819717 h 1020224"/>
              <a:gd name="connsiteX2" fmla="*/ 425189 w 737488"/>
              <a:gd name="connsiteY2" fmla="*/ 669815 h 1020224"/>
              <a:gd name="connsiteX3" fmla="*/ 734986 w 737488"/>
              <a:gd name="connsiteY3" fmla="*/ 1019586 h 1020224"/>
              <a:gd name="connsiteX4" fmla="*/ 540114 w 737488"/>
              <a:gd name="connsiteY4" fmla="*/ 734772 h 1020224"/>
              <a:gd name="connsiteX5" fmla="*/ 468 w 737488"/>
              <a:gd name="connsiteY5" fmla="*/ 254 h 102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488" h="1020224">
                <a:moveTo>
                  <a:pt x="468" y="254"/>
                </a:moveTo>
                <a:cubicBezTo>
                  <a:pt x="-15355" y="14412"/>
                  <a:pt x="374389" y="708124"/>
                  <a:pt x="445176" y="819717"/>
                </a:cubicBezTo>
                <a:cubicBezTo>
                  <a:pt x="515963" y="931310"/>
                  <a:pt x="376887" y="636504"/>
                  <a:pt x="425189" y="669815"/>
                </a:cubicBezTo>
                <a:cubicBezTo>
                  <a:pt x="473491" y="703126"/>
                  <a:pt x="715832" y="1008760"/>
                  <a:pt x="734986" y="1019586"/>
                </a:cubicBezTo>
                <a:cubicBezTo>
                  <a:pt x="754140" y="1030412"/>
                  <a:pt x="660868" y="902162"/>
                  <a:pt x="540114" y="734772"/>
                </a:cubicBezTo>
                <a:cubicBezTo>
                  <a:pt x="419360" y="567382"/>
                  <a:pt x="16291" y="-13904"/>
                  <a:pt x="468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 523">
            <a:extLst>
              <a:ext uri="{FF2B5EF4-FFF2-40B4-BE49-F238E27FC236}">
                <a16:creationId xmlns:a16="http://schemas.microsoft.com/office/drawing/2014/main" id="{BB0F1B14-DFD3-A708-B8E4-F171A72328E6}"/>
              </a:ext>
            </a:extLst>
          </p:cNvPr>
          <p:cNvSpPr/>
          <p:nvPr/>
        </p:nvSpPr>
        <p:spPr>
          <a:xfrm>
            <a:off x="5755180" y="3880579"/>
            <a:ext cx="133301" cy="1578434"/>
          </a:xfrm>
          <a:custGeom>
            <a:avLst/>
            <a:gdLst>
              <a:gd name="connsiteX0" fmla="*/ 1043 w 133301"/>
              <a:gd name="connsiteY0" fmla="*/ 6870 h 1578434"/>
              <a:gd name="connsiteX1" fmla="*/ 120964 w 133301"/>
              <a:gd name="connsiteY1" fmla="*/ 956247 h 1578434"/>
              <a:gd name="connsiteX2" fmla="*/ 120964 w 133301"/>
              <a:gd name="connsiteY2" fmla="*/ 756378 h 1578434"/>
              <a:gd name="connsiteX3" fmla="*/ 46013 w 133301"/>
              <a:gd name="connsiteY3" fmla="*/ 1565847 h 1578434"/>
              <a:gd name="connsiteX4" fmla="*/ 110971 w 133301"/>
              <a:gd name="connsiteY4" fmla="*/ 1191093 h 1578434"/>
              <a:gd name="connsiteX5" fmla="*/ 46013 w 133301"/>
              <a:gd name="connsiteY5" fmla="*/ 416601 h 1578434"/>
              <a:gd name="connsiteX6" fmla="*/ 61004 w 133301"/>
              <a:gd name="connsiteY6" fmla="*/ 521532 h 1578434"/>
              <a:gd name="connsiteX7" fmla="*/ 1043 w 133301"/>
              <a:gd name="connsiteY7" fmla="*/ 6870 h 157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301" h="1578434">
                <a:moveTo>
                  <a:pt x="1043" y="6870"/>
                </a:moveTo>
                <a:cubicBezTo>
                  <a:pt x="11036" y="79322"/>
                  <a:pt x="100977" y="831329"/>
                  <a:pt x="120964" y="956247"/>
                </a:cubicBezTo>
                <a:cubicBezTo>
                  <a:pt x="140951" y="1081165"/>
                  <a:pt x="133456" y="654778"/>
                  <a:pt x="120964" y="756378"/>
                </a:cubicBezTo>
                <a:cubicBezTo>
                  <a:pt x="108472" y="857978"/>
                  <a:pt x="47679" y="1493395"/>
                  <a:pt x="46013" y="1565847"/>
                </a:cubicBezTo>
                <a:cubicBezTo>
                  <a:pt x="44348" y="1638300"/>
                  <a:pt x="110971" y="1382634"/>
                  <a:pt x="110971" y="1191093"/>
                </a:cubicBezTo>
                <a:cubicBezTo>
                  <a:pt x="110971" y="999552"/>
                  <a:pt x="54341" y="528195"/>
                  <a:pt x="46013" y="416601"/>
                </a:cubicBezTo>
                <a:cubicBezTo>
                  <a:pt x="37685" y="305008"/>
                  <a:pt x="66001" y="585657"/>
                  <a:pt x="61004" y="521532"/>
                </a:cubicBezTo>
                <a:cubicBezTo>
                  <a:pt x="56007" y="457408"/>
                  <a:pt x="-8950" y="-65582"/>
                  <a:pt x="1043" y="6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 524">
            <a:extLst>
              <a:ext uri="{FF2B5EF4-FFF2-40B4-BE49-F238E27FC236}">
                <a16:creationId xmlns:a16="http://schemas.microsoft.com/office/drawing/2014/main" id="{E574165C-E94C-31D5-3A2B-B347A05BA65D}"/>
              </a:ext>
            </a:extLst>
          </p:cNvPr>
          <p:cNvSpPr/>
          <p:nvPr/>
        </p:nvSpPr>
        <p:spPr>
          <a:xfrm>
            <a:off x="2607229" y="798814"/>
            <a:ext cx="705717" cy="489525"/>
          </a:xfrm>
          <a:custGeom>
            <a:avLst/>
            <a:gdLst>
              <a:gd name="connsiteX0" fmla="*/ 705597 w 705717"/>
              <a:gd name="connsiteY0" fmla="*/ 661 h 489525"/>
              <a:gd name="connsiteX1" fmla="*/ 170948 w 705717"/>
              <a:gd name="connsiteY1" fmla="*/ 440373 h 489525"/>
              <a:gd name="connsiteX2" fmla="*/ 235905 w 705717"/>
              <a:gd name="connsiteY2" fmla="*/ 435376 h 489525"/>
              <a:gd name="connsiteX3" fmla="*/ 1060 w 705717"/>
              <a:gd name="connsiteY3" fmla="*/ 485343 h 489525"/>
              <a:gd name="connsiteX4" fmla="*/ 345833 w 705717"/>
              <a:gd name="connsiteY4" fmla="*/ 310458 h 489525"/>
              <a:gd name="connsiteX5" fmla="*/ 220915 w 705717"/>
              <a:gd name="connsiteY5" fmla="*/ 340438 h 489525"/>
              <a:gd name="connsiteX6" fmla="*/ 705597 w 705717"/>
              <a:gd name="connsiteY6" fmla="*/ 661 h 4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717" h="489525">
                <a:moveTo>
                  <a:pt x="705597" y="661"/>
                </a:moveTo>
                <a:cubicBezTo>
                  <a:pt x="697269" y="17317"/>
                  <a:pt x="249230" y="367921"/>
                  <a:pt x="170948" y="440373"/>
                </a:cubicBezTo>
                <a:cubicBezTo>
                  <a:pt x="92666" y="512825"/>
                  <a:pt x="264220" y="427881"/>
                  <a:pt x="235905" y="435376"/>
                </a:cubicBezTo>
                <a:cubicBezTo>
                  <a:pt x="207590" y="442871"/>
                  <a:pt x="-17261" y="506163"/>
                  <a:pt x="1060" y="485343"/>
                </a:cubicBezTo>
                <a:cubicBezTo>
                  <a:pt x="19381" y="464523"/>
                  <a:pt x="309190" y="334609"/>
                  <a:pt x="345833" y="310458"/>
                </a:cubicBezTo>
                <a:cubicBezTo>
                  <a:pt x="382475" y="286307"/>
                  <a:pt x="153459" y="393736"/>
                  <a:pt x="220915" y="340438"/>
                </a:cubicBezTo>
                <a:cubicBezTo>
                  <a:pt x="288371" y="287140"/>
                  <a:pt x="713925" y="-15995"/>
                  <a:pt x="705597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 525">
            <a:extLst>
              <a:ext uri="{FF2B5EF4-FFF2-40B4-BE49-F238E27FC236}">
                <a16:creationId xmlns:a16="http://schemas.microsoft.com/office/drawing/2014/main" id="{F506A095-2D1F-AA44-C105-FBF78EC66A39}"/>
              </a:ext>
            </a:extLst>
          </p:cNvPr>
          <p:cNvSpPr/>
          <p:nvPr/>
        </p:nvSpPr>
        <p:spPr>
          <a:xfrm>
            <a:off x="4921560" y="4440721"/>
            <a:ext cx="532181" cy="311161"/>
          </a:xfrm>
          <a:custGeom>
            <a:avLst/>
            <a:gdLst>
              <a:gd name="connsiteX0" fmla="*/ 210 w 532181"/>
              <a:gd name="connsiteY0" fmla="*/ 26348 h 311161"/>
              <a:gd name="connsiteX1" fmla="*/ 489889 w 532181"/>
              <a:gd name="connsiteY1" fmla="*/ 6361 h 311161"/>
              <a:gd name="connsiteX2" fmla="*/ 494886 w 532181"/>
              <a:gd name="connsiteY2" fmla="*/ 91305 h 311161"/>
              <a:gd name="connsiteX3" fmla="*/ 499883 w 532181"/>
              <a:gd name="connsiteY3" fmla="*/ 311161 h 311161"/>
              <a:gd name="connsiteX4" fmla="*/ 529863 w 532181"/>
              <a:gd name="connsiteY4" fmla="*/ 91305 h 311161"/>
              <a:gd name="connsiteX5" fmla="*/ 429929 w 532181"/>
              <a:gd name="connsiteY5" fmla="*/ 1364 h 311161"/>
              <a:gd name="connsiteX6" fmla="*/ 210 w 532181"/>
              <a:gd name="connsiteY6" fmla="*/ 26348 h 3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81" h="311161">
                <a:moveTo>
                  <a:pt x="210" y="26348"/>
                </a:moveTo>
                <a:cubicBezTo>
                  <a:pt x="10203" y="27181"/>
                  <a:pt x="407443" y="-4465"/>
                  <a:pt x="489889" y="6361"/>
                </a:cubicBezTo>
                <a:cubicBezTo>
                  <a:pt x="572335" y="17187"/>
                  <a:pt x="493220" y="40505"/>
                  <a:pt x="494886" y="91305"/>
                </a:cubicBezTo>
                <a:cubicBezTo>
                  <a:pt x="496552" y="142105"/>
                  <a:pt x="494054" y="311161"/>
                  <a:pt x="499883" y="311161"/>
                </a:cubicBezTo>
                <a:cubicBezTo>
                  <a:pt x="505712" y="311161"/>
                  <a:pt x="541522" y="142938"/>
                  <a:pt x="529863" y="91305"/>
                </a:cubicBezTo>
                <a:cubicBezTo>
                  <a:pt x="518204" y="39672"/>
                  <a:pt x="520703" y="9692"/>
                  <a:pt x="429929" y="1364"/>
                </a:cubicBezTo>
                <a:cubicBezTo>
                  <a:pt x="339155" y="-6964"/>
                  <a:pt x="-9783" y="25515"/>
                  <a:pt x="210" y="26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 526">
            <a:extLst>
              <a:ext uri="{FF2B5EF4-FFF2-40B4-BE49-F238E27FC236}">
                <a16:creationId xmlns:a16="http://schemas.microsoft.com/office/drawing/2014/main" id="{F90CB52A-3949-D1D1-3AD6-3A73833A8F44}"/>
              </a:ext>
            </a:extLst>
          </p:cNvPr>
          <p:cNvSpPr/>
          <p:nvPr/>
        </p:nvSpPr>
        <p:spPr>
          <a:xfrm>
            <a:off x="5006714" y="4671461"/>
            <a:ext cx="425071" cy="940789"/>
          </a:xfrm>
          <a:custGeom>
            <a:avLst/>
            <a:gdLst>
              <a:gd name="connsiteX0" fmla="*/ 1 w 425071"/>
              <a:gd name="connsiteY0" fmla="*/ 473 h 940789"/>
              <a:gd name="connsiteX1" fmla="*/ 344775 w 425071"/>
              <a:gd name="connsiteY1" fmla="*/ 140382 h 940789"/>
              <a:gd name="connsiteX2" fmla="*/ 194873 w 425071"/>
              <a:gd name="connsiteY2" fmla="*/ 480159 h 940789"/>
              <a:gd name="connsiteX3" fmla="*/ 424722 w 425071"/>
              <a:gd name="connsiteY3" fmla="*/ 175359 h 940789"/>
              <a:gd name="connsiteX4" fmla="*/ 249837 w 425071"/>
              <a:gd name="connsiteY4" fmla="*/ 605077 h 940789"/>
              <a:gd name="connsiteX5" fmla="*/ 364761 w 425071"/>
              <a:gd name="connsiteY5" fmla="*/ 939857 h 940789"/>
              <a:gd name="connsiteX6" fmla="*/ 319791 w 425071"/>
              <a:gd name="connsiteY6" fmla="*/ 685024 h 940789"/>
              <a:gd name="connsiteX7" fmla="*/ 339778 w 425071"/>
              <a:gd name="connsiteY7" fmla="*/ 120395 h 940789"/>
              <a:gd name="connsiteX8" fmla="*/ 1 w 425071"/>
              <a:gd name="connsiteY8" fmla="*/ 473 h 94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071" h="940789">
                <a:moveTo>
                  <a:pt x="1" y="473"/>
                </a:moveTo>
                <a:cubicBezTo>
                  <a:pt x="834" y="3804"/>
                  <a:pt x="312296" y="60434"/>
                  <a:pt x="344775" y="140382"/>
                </a:cubicBezTo>
                <a:cubicBezTo>
                  <a:pt x="377254" y="220330"/>
                  <a:pt x="181549" y="474330"/>
                  <a:pt x="194873" y="480159"/>
                </a:cubicBezTo>
                <a:cubicBezTo>
                  <a:pt x="208197" y="485988"/>
                  <a:pt x="415561" y="154539"/>
                  <a:pt x="424722" y="175359"/>
                </a:cubicBezTo>
                <a:cubicBezTo>
                  <a:pt x="433883" y="196179"/>
                  <a:pt x="259831" y="477661"/>
                  <a:pt x="249837" y="605077"/>
                </a:cubicBezTo>
                <a:cubicBezTo>
                  <a:pt x="239844" y="732493"/>
                  <a:pt x="353102" y="926533"/>
                  <a:pt x="364761" y="939857"/>
                </a:cubicBezTo>
                <a:cubicBezTo>
                  <a:pt x="376420" y="953181"/>
                  <a:pt x="323955" y="821601"/>
                  <a:pt x="319791" y="685024"/>
                </a:cubicBezTo>
                <a:cubicBezTo>
                  <a:pt x="315627" y="548447"/>
                  <a:pt x="388912" y="231988"/>
                  <a:pt x="339778" y="120395"/>
                </a:cubicBezTo>
                <a:cubicBezTo>
                  <a:pt x="290644" y="8802"/>
                  <a:pt x="-832" y="-2858"/>
                  <a:pt x="1" y="47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 527">
            <a:extLst>
              <a:ext uri="{FF2B5EF4-FFF2-40B4-BE49-F238E27FC236}">
                <a16:creationId xmlns:a16="http://schemas.microsoft.com/office/drawing/2014/main" id="{A4F96AC8-148F-209E-9FB2-D067B991EE57}"/>
              </a:ext>
            </a:extLst>
          </p:cNvPr>
          <p:cNvSpPr/>
          <p:nvPr/>
        </p:nvSpPr>
        <p:spPr>
          <a:xfrm>
            <a:off x="2178143" y="3642245"/>
            <a:ext cx="409786" cy="1078485"/>
          </a:xfrm>
          <a:custGeom>
            <a:avLst/>
            <a:gdLst>
              <a:gd name="connsiteX0" fmla="*/ 427 w 409786"/>
              <a:gd name="connsiteY0" fmla="*/ 365 h 1078485"/>
              <a:gd name="connsiteX1" fmla="*/ 300231 w 409786"/>
              <a:gd name="connsiteY1" fmla="*/ 734883 h 1078485"/>
              <a:gd name="connsiteX2" fmla="*/ 220283 w 409786"/>
              <a:gd name="connsiteY2" fmla="*/ 480050 h 1078485"/>
              <a:gd name="connsiteX3" fmla="*/ 400165 w 409786"/>
              <a:gd name="connsiteY3" fmla="*/ 1064666 h 1078485"/>
              <a:gd name="connsiteX4" fmla="*/ 350198 w 409786"/>
              <a:gd name="connsiteY4" fmla="*/ 864798 h 1078485"/>
              <a:gd name="connsiteX5" fmla="*/ 55391 w 409786"/>
              <a:gd name="connsiteY5" fmla="*/ 530017 h 1078485"/>
              <a:gd name="connsiteX6" fmla="*/ 230277 w 409786"/>
              <a:gd name="connsiteY6" fmla="*/ 634948 h 1078485"/>
              <a:gd name="connsiteX7" fmla="*/ 427 w 409786"/>
              <a:gd name="connsiteY7" fmla="*/ 365 h 107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786" h="1078485">
                <a:moveTo>
                  <a:pt x="427" y="365"/>
                </a:moveTo>
                <a:cubicBezTo>
                  <a:pt x="12086" y="17021"/>
                  <a:pt x="263588" y="654935"/>
                  <a:pt x="300231" y="734883"/>
                </a:cubicBezTo>
                <a:cubicBezTo>
                  <a:pt x="336874" y="814831"/>
                  <a:pt x="203627" y="425086"/>
                  <a:pt x="220283" y="480050"/>
                </a:cubicBezTo>
                <a:cubicBezTo>
                  <a:pt x="236939" y="535014"/>
                  <a:pt x="378512" y="1000541"/>
                  <a:pt x="400165" y="1064666"/>
                </a:cubicBezTo>
                <a:cubicBezTo>
                  <a:pt x="421818" y="1128791"/>
                  <a:pt x="407660" y="953906"/>
                  <a:pt x="350198" y="864798"/>
                </a:cubicBezTo>
                <a:cubicBezTo>
                  <a:pt x="292736" y="775690"/>
                  <a:pt x="75378" y="568325"/>
                  <a:pt x="55391" y="530017"/>
                </a:cubicBezTo>
                <a:cubicBezTo>
                  <a:pt x="35404" y="491709"/>
                  <a:pt x="241103" y="728220"/>
                  <a:pt x="230277" y="634948"/>
                </a:cubicBezTo>
                <a:cubicBezTo>
                  <a:pt x="219451" y="541676"/>
                  <a:pt x="-11232" y="-16291"/>
                  <a:pt x="427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 528">
            <a:extLst>
              <a:ext uri="{FF2B5EF4-FFF2-40B4-BE49-F238E27FC236}">
                <a16:creationId xmlns:a16="http://schemas.microsoft.com/office/drawing/2014/main" id="{2F4F6C1C-3563-9993-B054-B94B5A05A350}"/>
              </a:ext>
            </a:extLst>
          </p:cNvPr>
          <p:cNvSpPr/>
          <p:nvPr/>
        </p:nvSpPr>
        <p:spPr>
          <a:xfrm>
            <a:off x="2008112" y="2672965"/>
            <a:ext cx="67580" cy="426650"/>
          </a:xfrm>
          <a:custGeom>
            <a:avLst/>
            <a:gdLst>
              <a:gd name="connsiteX0" fmla="*/ 35547 w 67580"/>
              <a:gd name="connsiteY0" fmla="*/ 10274 h 426650"/>
              <a:gd name="connsiteX1" fmla="*/ 570 w 67580"/>
              <a:gd name="connsiteY1" fmla="*/ 425002 h 426650"/>
              <a:gd name="connsiteX2" fmla="*/ 65527 w 67580"/>
              <a:gd name="connsiteY2" fmla="*/ 150183 h 426650"/>
              <a:gd name="connsiteX3" fmla="*/ 35547 w 67580"/>
              <a:gd name="connsiteY3" fmla="*/ 10274 h 42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80" h="426650">
                <a:moveTo>
                  <a:pt x="35547" y="10274"/>
                </a:moveTo>
                <a:cubicBezTo>
                  <a:pt x="24721" y="56077"/>
                  <a:pt x="-4427" y="401684"/>
                  <a:pt x="570" y="425002"/>
                </a:cubicBezTo>
                <a:cubicBezTo>
                  <a:pt x="5567" y="448320"/>
                  <a:pt x="55534" y="217639"/>
                  <a:pt x="65527" y="150183"/>
                </a:cubicBezTo>
                <a:cubicBezTo>
                  <a:pt x="75520" y="82727"/>
                  <a:pt x="46373" y="-35529"/>
                  <a:pt x="35547" y="10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 529">
            <a:extLst>
              <a:ext uri="{FF2B5EF4-FFF2-40B4-BE49-F238E27FC236}">
                <a16:creationId xmlns:a16="http://schemas.microsoft.com/office/drawing/2014/main" id="{1E4DDF6D-292B-FB2E-F95D-4B052CD88B42}"/>
              </a:ext>
            </a:extLst>
          </p:cNvPr>
          <p:cNvSpPr/>
          <p:nvPr/>
        </p:nvSpPr>
        <p:spPr>
          <a:xfrm>
            <a:off x="2037931" y="5221520"/>
            <a:ext cx="381171" cy="640814"/>
          </a:xfrm>
          <a:custGeom>
            <a:avLst/>
            <a:gdLst>
              <a:gd name="connsiteX0" fmla="*/ 355499 w 381171"/>
              <a:gd name="connsiteY0" fmla="*/ 54 h 640814"/>
              <a:gd name="connsiteX1" fmla="*/ 110659 w 381171"/>
              <a:gd name="connsiteY1" fmla="*/ 539700 h 640814"/>
              <a:gd name="connsiteX2" fmla="*/ 150633 w 381171"/>
              <a:gd name="connsiteY2" fmla="*/ 474742 h 640814"/>
              <a:gd name="connsiteX3" fmla="*/ 5728 w 381171"/>
              <a:gd name="connsiteY3" fmla="*/ 639634 h 640814"/>
              <a:gd name="connsiteX4" fmla="*/ 380482 w 381171"/>
              <a:gd name="connsiteY4" fmla="*/ 374808 h 640814"/>
              <a:gd name="connsiteX5" fmla="*/ 105662 w 381171"/>
              <a:gd name="connsiteY5" fmla="*/ 574677 h 640814"/>
              <a:gd name="connsiteX6" fmla="*/ 355499 w 381171"/>
              <a:gd name="connsiteY6" fmla="*/ 54 h 64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171" h="640814">
                <a:moveTo>
                  <a:pt x="355499" y="54"/>
                </a:moveTo>
                <a:cubicBezTo>
                  <a:pt x="356332" y="-5775"/>
                  <a:pt x="144803" y="460585"/>
                  <a:pt x="110659" y="539700"/>
                </a:cubicBezTo>
                <a:cubicBezTo>
                  <a:pt x="76515" y="618815"/>
                  <a:pt x="168121" y="458086"/>
                  <a:pt x="150633" y="474742"/>
                </a:cubicBezTo>
                <a:cubicBezTo>
                  <a:pt x="133144" y="491398"/>
                  <a:pt x="-32580" y="656290"/>
                  <a:pt x="5728" y="639634"/>
                </a:cubicBezTo>
                <a:cubicBezTo>
                  <a:pt x="44036" y="622978"/>
                  <a:pt x="363826" y="385634"/>
                  <a:pt x="380482" y="374808"/>
                </a:cubicBezTo>
                <a:cubicBezTo>
                  <a:pt x="397138" y="363982"/>
                  <a:pt x="106495" y="632972"/>
                  <a:pt x="105662" y="574677"/>
                </a:cubicBezTo>
                <a:cubicBezTo>
                  <a:pt x="104829" y="516382"/>
                  <a:pt x="354666" y="5883"/>
                  <a:pt x="355499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 530">
            <a:extLst>
              <a:ext uri="{FF2B5EF4-FFF2-40B4-BE49-F238E27FC236}">
                <a16:creationId xmlns:a16="http://schemas.microsoft.com/office/drawing/2014/main" id="{3B3EC3C4-49D2-8A71-1792-C4DFDE235356}"/>
              </a:ext>
            </a:extLst>
          </p:cNvPr>
          <p:cNvSpPr/>
          <p:nvPr/>
        </p:nvSpPr>
        <p:spPr>
          <a:xfrm>
            <a:off x="5193949" y="3582252"/>
            <a:ext cx="270392" cy="332313"/>
          </a:xfrm>
          <a:custGeom>
            <a:avLst/>
            <a:gdLst>
              <a:gd name="connsiteX0" fmla="*/ 2641 w 270392"/>
              <a:gd name="connsiteY0" fmla="*/ 5394 h 332313"/>
              <a:gd name="connsiteX1" fmla="*/ 267467 w 270392"/>
              <a:gd name="connsiteY1" fmla="*/ 330181 h 332313"/>
              <a:gd name="connsiteX2" fmla="*/ 137553 w 270392"/>
              <a:gd name="connsiteY2" fmla="*/ 140305 h 332313"/>
              <a:gd name="connsiteX3" fmla="*/ 2641 w 270392"/>
              <a:gd name="connsiteY3" fmla="*/ 5394 h 33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92" h="332313">
                <a:moveTo>
                  <a:pt x="2641" y="5394"/>
                </a:moveTo>
                <a:cubicBezTo>
                  <a:pt x="24293" y="37040"/>
                  <a:pt x="244982" y="307696"/>
                  <a:pt x="267467" y="330181"/>
                </a:cubicBezTo>
                <a:cubicBezTo>
                  <a:pt x="289952" y="352666"/>
                  <a:pt x="176694" y="191105"/>
                  <a:pt x="137553" y="140305"/>
                </a:cubicBezTo>
                <a:cubicBezTo>
                  <a:pt x="98412" y="89505"/>
                  <a:pt x="-19011" y="-26252"/>
                  <a:pt x="2641" y="5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 531">
            <a:extLst>
              <a:ext uri="{FF2B5EF4-FFF2-40B4-BE49-F238E27FC236}">
                <a16:creationId xmlns:a16="http://schemas.microsoft.com/office/drawing/2014/main" id="{E434678B-764B-D47A-7673-ABE1ED66D47B}"/>
              </a:ext>
            </a:extLst>
          </p:cNvPr>
          <p:cNvSpPr/>
          <p:nvPr/>
        </p:nvSpPr>
        <p:spPr>
          <a:xfrm>
            <a:off x="4365692" y="3156803"/>
            <a:ext cx="563406" cy="138121"/>
          </a:xfrm>
          <a:custGeom>
            <a:avLst/>
            <a:gdLst>
              <a:gd name="connsiteX0" fmla="*/ 1442 w 563406"/>
              <a:gd name="connsiteY0" fmla="*/ 1125 h 138121"/>
              <a:gd name="connsiteX1" fmla="*/ 546085 w 563406"/>
              <a:gd name="connsiteY1" fmla="*/ 136036 h 138121"/>
              <a:gd name="connsiteX2" fmla="*/ 391187 w 563406"/>
              <a:gd name="connsiteY2" fmla="*/ 76076 h 138121"/>
              <a:gd name="connsiteX3" fmla="*/ 1442 w 563406"/>
              <a:gd name="connsiteY3" fmla="*/ 1125 h 13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406" h="138121">
                <a:moveTo>
                  <a:pt x="1442" y="1125"/>
                </a:moveTo>
                <a:cubicBezTo>
                  <a:pt x="27258" y="11118"/>
                  <a:pt x="481128" y="123544"/>
                  <a:pt x="546085" y="136036"/>
                </a:cubicBezTo>
                <a:cubicBezTo>
                  <a:pt x="611043" y="148528"/>
                  <a:pt x="478630" y="101892"/>
                  <a:pt x="391187" y="76076"/>
                </a:cubicBezTo>
                <a:cubicBezTo>
                  <a:pt x="303744" y="50260"/>
                  <a:pt x="-24374" y="-8868"/>
                  <a:pt x="1442" y="1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>
            <a:extLst>
              <a:ext uri="{FF2B5EF4-FFF2-40B4-BE49-F238E27FC236}">
                <a16:creationId xmlns:a16="http://schemas.microsoft.com/office/drawing/2014/main" id="{D698ACC1-C669-C704-16C2-7F880E57E187}"/>
              </a:ext>
            </a:extLst>
          </p:cNvPr>
          <p:cNvSpPr/>
          <p:nvPr/>
        </p:nvSpPr>
        <p:spPr>
          <a:xfrm>
            <a:off x="5477171" y="3464500"/>
            <a:ext cx="947549" cy="3203486"/>
          </a:xfrm>
          <a:custGeom>
            <a:avLst/>
            <a:gdLst>
              <a:gd name="connsiteX0" fmla="*/ 859621 w 947549"/>
              <a:gd name="connsiteY0" fmla="*/ 183956 h 3203486"/>
              <a:gd name="connsiteX1" fmla="*/ 868765 w 947549"/>
              <a:gd name="connsiteY1" fmla="*/ 1116644 h 3203486"/>
              <a:gd name="connsiteX2" fmla="*/ 887053 w 947549"/>
              <a:gd name="connsiteY2" fmla="*/ 906332 h 3203486"/>
              <a:gd name="connsiteX3" fmla="*/ 914485 w 947549"/>
              <a:gd name="connsiteY3" fmla="*/ 1436684 h 3203486"/>
              <a:gd name="connsiteX4" fmla="*/ 941917 w 947549"/>
              <a:gd name="connsiteY4" fmla="*/ 1299524 h 3203486"/>
              <a:gd name="connsiteX5" fmla="*/ 795613 w 947549"/>
              <a:gd name="connsiteY5" fmla="*/ 1903028 h 3203486"/>
              <a:gd name="connsiteX6" fmla="*/ 823045 w 947549"/>
              <a:gd name="connsiteY6" fmla="*/ 1720148 h 3203486"/>
              <a:gd name="connsiteX7" fmla="*/ 438997 w 947549"/>
              <a:gd name="connsiteY7" fmla="*/ 2396804 h 3203486"/>
              <a:gd name="connsiteX8" fmla="*/ 713317 w 947549"/>
              <a:gd name="connsiteY8" fmla="*/ 1976180 h 3203486"/>
              <a:gd name="connsiteX9" fmla="*/ 685885 w 947549"/>
              <a:gd name="connsiteY9" fmla="*/ 2332796 h 3203486"/>
              <a:gd name="connsiteX10" fmla="*/ 777325 w 947549"/>
              <a:gd name="connsiteY10" fmla="*/ 2058476 h 3203486"/>
              <a:gd name="connsiteX11" fmla="*/ 374989 w 947549"/>
              <a:gd name="connsiteY11" fmla="*/ 2616260 h 3203486"/>
              <a:gd name="connsiteX12" fmla="*/ 18373 w 947549"/>
              <a:gd name="connsiteY12" fmla="*/ 3192332 h 3203486"/>
              <a:gd name="connsiteX13" fmla="*/ 128101 w 947549"/>
              <a:gd name="connsiteY13" fmla="*/ 2881436 h 3203486"/>
              <a:gd name="connsiteX14" fmla="*/ 777325 w 947549"/>
              <a:gd name="connsiteY14" fmla="*/ 1564700 h 3203486"/>
              <a:gd name="connsiteX15" fmla="*/ 621877 w 947549"/>
              <a:gd name="connsiteY15" fmla="*/ 549716 h 3203486"/>
              <a:gd name="connsiteX16" fmla="*/ 658453 w 947549"/>
              <a:gd name="connsiteY16" fmla="*/ 888044 h 3203486"/>
              <a:gd name="connsiteX17" fmla="*/ 759037 w 947549"/>
              <a:gd name="connsiteY17" fmla="*/ 1076 h 3203486"/>
              <a:gd name="connsiteX18" fmla="*/ 722461 w 947549"/>
              <a:gd name="connsiteY18" fmla="*/ 696020 h 3203486"/>
              <a:gd name="connsiteX19" fmla="*/ 859621 w 947549"/>
              <a:gd name="connsiteY19" fmla="*/ 183956 h 320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7549" h="3203486">
                <a:moveTo>
                  <a:pt x="859621" y="183956"/>
                </a:moveTo>
                <a:cubicBezTo>
                  <a:pt x="884005" y="254060"/>
                  <a:pt x="864193" y="996248"/>
                  <a:pt x="868765" y="1116644"/>
                </a:cubicBezTo>
                <a:cubicBezTo>
                  <a:pt x="873337" y="1237040"/>
                  <a:pt x="879433" y="852992"/>
                  <a:pt x="887053" y="906332"/>
                </a:cubicBezTo>
                <a:cubicBezTo>
                  <a:pt x="894673" y="959672"/>
                  <a:pt x="905341" y="1371152"/>
                  <a:pt x="914485" y="1436684"/>
                </a:cubicBezTo>
                <a:cubicBezTo>
                  <a:pt x="923629" y="1502216"/>
                  <a:pt x="961729" y="1221800"/>
                  <a:pt x="941917" y="1299524"/>
                </a:cubicBezTo>
                <a:cubicBezTo>
                  <a:pt x="922105" y="1377248"/>
                  <a:pt x="815425" y="1832924"/>
                  <a:pt x="795613" y="1903028"/>
                </a:cubicBezTo>
                <a:cubicBezTo>
                  <a:pt x="775801" y="1973132"/>
                  <a:pt x="882481" y="1637852"/>
                  <a:pt x="823045" y="1720148"/>
                </a:cubicBezTo>
                <a:cubicBezTo>
                  <a:pt x="763609" y="1802444"/>
                  <a:pt x="457285" y="2354132"/>
                  <a:pt x="438997" y="2396804"/>
                </a:cubicBezTo>
                <a:cubicBezTo>
                  <a:pt x="420709" y="2439476"/>
                  <a:pt x="672169" y="1986848"/>
                  <a:pt x="713317" y="1976180"/>
                </a:cubicBezTo>
                <a:cubicBezTo>
                  <a:pt x="754465" y="1965512"/>
                  <a:pt x="675217" y="2319080"/>
                  <a:pt x="685885" y="2332796"/>
                </a:cubicBezTo>
                <a:cubicBezTo>
                  <a:pt x="696553" y="2346512"/>
                  <a:pt x="829141" y="2011232"/>
                  <a:pt x="777325" y="2058476"/>
                </a:cubicBezTo>
                <a:cubicBezTo>
                  <a:pt x="725509" y="2105720"/>
                  <a:pt x="501481" y="2427284"/>
                  <a:pt x="374989" y="2616260"/>
                </a:cubicBezTo>
                <a:cubicBezTo>
                  <a:pt x="248497" y="2805236"/>
                  <a:pt x="59521" y="3148136"/>
                  <a:pt x="18373" y="3192332"/>
                </a:cubicBezTo>
                <a:cubicBezTo>
                  <a:pt x="-22775" y="3236528"/>
                  <a:pt x="1609" y="3152708"/>
                  <a:pt x="128101" y="2881436"/>
                </a:cubicBezTo>
                <a:cubicBezTo>
                  <a:pt x="254593" y="2610164"/>
                  <a:pt x="695029" y="1953320"/>
                  <a:pt x="777325" y="1564700"/>
                </a:cubicBezTo>
                <a:cubicBezTo>
                  <a:pt x="859621" y="1176080"/>
                  <a:pt x="641689" y="662492"/>
                  <a:pt x="621877" y="549716"/>
                </a:cubicBezTo>
                <a:cubicBezTo>
                  <a:pt x="602065" y="436940"/>
                  <a:pt x="635593" y="979484"/>
                  <a:pt x="658453" y="888044"/>
                </a:cubicBezTo>
                <a:cubicBezTo>
                  <a:pt x="681313" y="796604"/>
                  <a:pt x="748369" y="33080"/>
                  <a:pt x="759037" y="1076"/>
                </a:cubicBezTo>
                <a:cubicBezTo>
                  <a:pt x="769705" y="-30928"/>
                  <a:pt x="704173" y="660968"/>
                  <a:pt x="722461" y="696020"/>
                </a:cubicBezTo>
                <a:cubicBezTo>
                  <a:pt x="740749" y="731072"/>
                  <a:pt x="835237" y="113852"/>
                  <a:pt x="859621" y="1839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 532">
            <a:extLst>
              <a:ext uri="{FF2B5EF4-FFF2-40B4-BE49-F238E27FC236}">
                <a16:creationId xmlns:a16="http://schemas.microsoft.com/office/drawing/2014/main" id="{8B9386BE-A1E1-FCF4-F88A-3695BF12CBA6}"/>
              </a:ext>
            </a:extLst>
          </p:cNvPr>
          <p:cNvSpPr/>
          <p:nvPr/>
        </p:nvSpPr>
        <p:spPr>
          <a:xfrm>
            <a:off x="2708155" y="4365539"/>
            <a:ext cx="556063" cy="171598"/>
          </a:xfrm>
          <a:custGeom>
            <a:avLst/>
            <a:gdLst>
              <a:gd name="connsiteX0" fmla="*/ 120 w 556063"/>
              <a:gd name="connsiteY0" fmla="*/ 127086 h 171598"/>
              <a:gd name="connsiteX1" fmla="*/ 219195 w 556063"/>
              <a:gd name="connsiteY1" fmla="*/ 31836 h 171598"/>
              <a:gd name="connsiteX2" fmla="*/ 177920 w 556063"/>
              <a:gd name="connsiteY2" fmla="*/ 28661 h 171598"/>
              <a:gd name="connsiteX3" fmla="*/ 406520 w 556063"/>
              <a:gd name="connsiteY3" fmla="*/ 50886 h 171598"/>
              <a:gd name="connsiteX4" fmla="*/ 362070 w 556063"/>
              <a:gd name="connsiteY4" fmla="*/ 47711 h 171598"/>
              <a:gd name="connsiteX5" fmla="*/ 555745 w 556063"/>
              <a:gd name="connsiteY5" fmla="*/ 171536 h 171598"/>
              <a:gd name="connsiteX6" fmla="*/ 403345 w 556063"/>
              <a:gd name="connsiteY6" fmla="*/ 63586 h 171598"/>
              <a:gd name="connsiteX7" fmla="*/ 238245 w 556063"/>
              <a:gd name="connsiteY7" fmla="*/ 86 h 171598"/>
              <a:gd name="connsiteX8" fmla="*/ 323970 w 556063"/>
              <a:gd name="connsiteY8" fmla="*/ 76286 h 171598"/>
              <a:gd name="connsiteX9" fmla="*/ 263645 w 556063"/>
              <a:gd name="connsiteY9" fmla="*/ 25486 h 171598"/>
              <a:gd name="connsiteX10" fmla="*/ 190620 w 556063"/>
              <a:gd name="connsiteY10" fmla="*/ 22311 h 171598"/>
              <a:gd name="connsiteX11" fmla="*/ 158870 w 556063"/>
              <a:gd name="connsiteY11" fmla="*/ 12786 h 171598"/>
              <a:gd name="connsiteX12" fmla="*/ 187445 w 556063"/>
              <a:gd name="connsiteY12" fmla="*/ 31836 h 171598"/>
              <a:gd name="connsiteX13" fmla="*/ 120 w 556063"/>
              <a:gd name="connsiteY13" fmla="*/ 127086 h 17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6063" h="171598">
                <a:moveTo>
                  <a:pt x="120" y="127086"/>
                </a:moveTo>
                <a:cubicBezTo>
                  <a:pt x="5412" y="127086"/>
                  <a:pt x="189562" y="48240"/>
                  <a:pt x="219195" y="31836"/>
                </a:cubicBezTo>
                <a:cubicBezTo>
                  <a:pt x="248828" y="15432"/>
                  <a:pt x="177920" y="28661"/>
                  <a:pt x="177920" y="28661"/>
                </a:cubicBezTo>
                <a:lnTo>
                  <a:pt x="406520" y="50886"/>
                </a:lnTo>
                <a:cubicBezTo>
                  <a:pt x="437212" y="54061"/>
                  <a:pt x="337199" y="27603"/>
                  <a:pt x="362070" y="47711"/>
                </a:cubicBezTo>
                <a:cubicBezTo>
                  <a:pt x="386941" y="67819"/>
                  <a:pt x="548866" y="168890"/>
                  <a:pt x="555745" y="171536"/>
                </a:cubicBezTo>
                <a:cubicBezTo>
                  <a:pt x="562624" y="174182"/>
                  <a:pt x="456262" y="92161"/>
                  <a:pt x="403345" y="63586"/>
                </a:cubicBezTo>
                <a:cubicBezTo>
                  <a:pt x="350428" y="35011"/>
                  <a:pt x="251474" y="-2031"/>
                  <a:pt x="238245" y="86"/>
                </a:cubicBezTo>
                <a:cubicBezTo>
                  <a:pt x="225016" y="2203"/>
                  <a:pt x="319737" y="72053"/>
                  <a:pt x="323970" y="76286"/>
                </a:cubicBezTo>
                <a:cubicBezTo>
                  <a:pt x="328203" y="80519"/>
                  <a:pt x="285870" y="34482"/>
                  <a:pt x="263645" y="25486"/>
                </a:cubicBezTo>
                <a:cubicBezTo>
                  <a:pt x="241420" y="16490"/>
                  <a:pt x="208082" y="24428"/>
                  <a:pt x="190620" y="22311"/>
                </a:cubicBezTo>
                <a:cubicBezTo>
                  <a:pt x="173158" y="20194"/>
                  <a:pt x="159399" y="11199"/>
                  <a:pt x="158870" y="12786"/>
                </a:cubicBezTo>
                <a:cubicBezTo>
                  <a:pt x="158341" y="14373"/>
                  <a:pt x="209670" y="11728"/>
                  <a:pt x="187445" y="31836"/>
                </a:cubicBezTo>
                <a:cubicBezTo>
                  <a:pt x="165220" y="51944"/>
                  <a:pt x="-5172" y="127086"/>
                  <a:pt x="120" y="127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 533">
            <a:extLst>
              <a:ext uri="{FF2B5EF4-FFF2-40B4-BE49-F238E27FC236}">
                <a16:creationId xmlns:a16="http://schemas.microsoft.com/office/drawing/2014/main" id="{204CEC37-497F-6CF7-D3A8-7B8ED94AEA44}"/>
              </a:ext>
            </a:extLst>
          </p:cNvPr>
          <p:cNvSpPr/>
          <p:nvPr/>
        </p:nvSpPr>
        <p:spPr>
          <a:xfrm>
            <a:off x="3332323" y="3637482"/>
            <a:ext cx="176619" cy="188548"/>
          </a:xfrm>
          <a:custGeom>
            <a:avLst/>
            <a:gdLst>
              <a:gd name="connsiteX0" fmla="*/ 176052 w 176619"/>
              <a:gd name="connsiteY0" fmla="*/ 1068 h 188548"/>
              <a:gd name="connsiteX1" fmla="*/ 4602 w 176619"/>
              <a:gd name="connsiteY1" fmla="*/ 185218 h 188548"/>
              <a:gd name="connsiteX2" fmla="*/ 58577 w 176619"/>
              <a:gd name="connsiteY2" fmla="*/ 112193 h 188548"/>
              <a:gd name="connsiteX3" fmla="*/ 176052 w 176619"/>
              <a:gd name="connsiteY3" fmla="*/ 1068 h 18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619" h="188548">
                <a:moveTo>
                  <a:pt x="176052" y="1068"/>
                </a:moveTo>
                <a:cubicBezTo>
                  <a:pt x="167056" y="13239"/>
                  <a:pt x="24181" y="166697"/>
                  <a:pt x="4602" y="185218"/>
                </a:cubicBezTo>
                <a:cubicBezTo>
                  <a:pt x="-14977" y="203739"/>
                  <a:pt x="32648" y="140239"/>
                  <a:pt x="58577" y="112193"/>
                </a:cubicBezTo>
                <a:cubicBezTo>
                  <a:pt x="84506" y="84147"/>
                  <a:pt x="185048" y="-11103"/>
                  <a:pt x="176052" y="1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 534">
            <a:extLst>
              <a:ext uri="{FF2B5EF4-FFF2-40B4-BE49-F238E27FC236}">
                <a16:creationId xmlns:a16="http://schemas.microsoft.com/office/drawing/2014/main" id="{93267E43-FFE2-1EFC-56BC-24B5D742692E}"/>
              </a:ext>
            </a:extLst>
          </p:cNvPr>
          <p:cNvSpPr/>
          <p:nvPr/>
        </p:nvSpPr>
        <p:spPr>
          <a:xfrm>
            <a:off x="3885452" y="3347441"/>
            <a:ext cx="885482" cy="113309"/>
          </a:xfrm>
          <a:custGeom>
            <a:avLst/>
            <a:gdLst>
              <a:gd name="connsiteX0" fmla="*/ 748 w 885482"/>
              <a:gd name="connsiteY0" fmla="*/ 113309 h 113309"/>
              <a:gd name="connsiteX1" fmla="*/ 581773 w 885482"/>
              <a:gd name="connsiteY1" fmla="*/ 11709 h 113309"/>
              <a:gd name="connsiteX2" fmla="*/ 880223 w 885482"/>
              <a:gd name="connsiteY2" fmla="*/ 2184 h 113309"/>
              <a:gd name="connsiteX3" fmla="*/ 711948 w 885482"/>
              <a:gd name="connsiteY3" fmla="*/ 11709 h 113309"/>
              <a:gd name="connsiteX4" fmla="*/ 748 w 885482"/>
              <a:gd name="connsiteY4" fmla="*/ 113309 h 11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482" h="113309">
                <a:moveTo>
                  <a:pt x="748" y="113309"/>
                </a:moveTo>
                <a:cubicBezTo>
                  <a:pt x="-20948" y="113309"/>
                  <a:pt x="435194" y="30230"/>
                  <a:pt x="581773" y="11709"/>
                </a:cubicBezTo>
                <a:cubicBezTo>
                  <a:pt x="728352" y="-6812"/>
                  <a:pt x="858527" y="2184"/>
                  <a:pt x="880223" y="2184"/>
                </a:cubicBezTo>
                <a:cubicBezTo>
                  <a:pt x="901919" y="2184"/>
                  <a:pt x="858527" y="-4695"/>
                  <a:pt x="711948" y="11709"/>
                </a:cubicBezTo>
                <a:cubicBezTo>
                  <a:pt x="565369" y="28113"/>
                  <a:pt x="22444" y="113309"/>
                  <a:pt x="748" y="113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 537">
            <a:extLst>
              <a:ext uri="{FF2B5EF4-FFF2-40B4-BE49-F238E27FC236}">
                <a16:creationId xmlns:a16="http://schemas.microsoft.com/office/drawing/2014/main" id="{573C2758-23B9-9365-58A3-4844DD738E35}"/>
              </a:ext>
            </a:extLst>
          </p:cNvPr>
          <p:cNvSpPr/>
          <p:nvPr/>
        </p:nvSpPr>
        <p:spPr>
          <a:xfrm>
            <a:off x="2228132" y="2835174"/>
            <a:ext cx="386913" cy="1188647"/>
          </a:xfrm>
          <a:custGeom>
            <a:avLst/>
            <a:gdLst>
              <a:gd name="connsiteX0" fmla="*/ 159468 w 386913"/>
              <a:gd name="connsiteY0" fmla="*/ 176540 h 1188647"/>
              <a:gd name="connsiteX1" fmla="*/ 159468 w 386913"/>
              <a:gd name="connsiteY1" fmla="*/ 648255 h 1188647"/>
              <a:gd name="connsiteX2" fmla="*/ 181239 w 386913"/>
              <a:gd name="connsiteY2" fmla="*/ 815169 h 1188647"/>
              <a:gd name="connsiteX3" fmla="*/ 108668 w 386913"/>
              <a:gd name="connsiteY3" fmla="*/ 699055 h 1188647"/>
              <a:gd name="connsiteX4" fmla="*/ 377182 w 386913"/>
              <a:gd name="connsiteY4" fmla="*/ 1163512 h 1188647"/>
              <a:gd name="connsiteX5" fmla="*/ 297354 w 386913"/>
              <a:gd name="connsiteY5" fmla="*/ 1061912 h 1188647"/>
              <a:gd name="connsiteX6" fmla="*/ 7068 w 386913"/>
              <a:gd name="connsiteY6" fmla="*/ 517626 h 1188647"/>
              <a:gd name="connsiteX7" fmla="*/ 86897 w 386913"/>
              <a:gd name="connsiteY7" fmla="*/ 619226 h 1188647"/>
              <a:gd name="connsiteX8" fmla="*/ 57868 w 386913"/>
              <a:gd name="connsiteY8" fmla="*/ 2369 h 1188647"/>
              <a:gd name="connsiteX9" fmla="*/ 28839 w 386913"/>
              <a:gd name="connsiteY9" fmla="*/ 394255 h 1188647"/>
              <a:gd name="connsiteX10" fmla="*/ 152211 w 386913"/>
              <a:gd name="connsiteY10" fmla="*/ 60426 h 1188647"/>
              <a:gd name="connsiteX11" fmla="*/ 65125 w 386913"/>
              <a:gd name="connsiteY11" fmla="*/ 423283 h 1188647"/>
              <a:gd name="connsiteX12" fmla="*/ 159468 w 386913"/>
              <a:gd name="connsiteY12" fmla="*/ 176540 h 118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6913" h="1188647">
                <a:moveTo>
                  <a:pt x="159468" y="176540"/>
                </a:moveTo>
                <a:cubicBezTo>
                  <a:pt x="175192" y="214035"/>
                  <a:pt x="155840" y="541817"/>
                  <a:pt x="159468" y="648255"/>
                </a:cubicBezTo>
                <a:cubicBezTo>
                  <a:pt x="163096" y="754693"/>
                  <a:pt x="189706" y="806702"/>
                  <a:pt x="181239" y="815169"/>
                </a:cubicBezTo>
                <a:cubicBezTo>
                  <a:pt x="172772" y="823636"/>
                  <a:pt x="76011" y="640998"/>
                  <a:pt x="108668" y="699055"/>
                </a:cubicBezTo>
                <a:cubicBezTo>
                  <a:pt x="141325" y="757112"/>
                  <a:pt x="345734" y="1103036"/>
                  <a:pt x="377182" y="1163512"/>
                </a:cubicBezTo>
                <a:cubicBezTo>
                  <a:pt x="408630" y="1223988"/>
                  <a:pt x="359040" y="1169560"/>
                  <a:pt x="297354" y="1061912"/>
                </a:cubicBezTo>
                <a:cubicBezTo>
                  <a:pt x="235668" y="954264"/>
                  <a:pt x="42144" y="591407"/>
                  <a:pt x="7068" y="517626"/>
                </a:cubicBezTo>
                <a:cubicBezTo>
                  <a:pt x="-28008" y="443845"/>
                  <a:pt x="78430" y="705102"/>
                  <a:pt x="86897" y="619226"/>
                </a:cubicBezTo>
                <a:cubicBezTo>
                  <a:pt x="95364" y="533350"/>
                  <a:pt x="67544" y="39864"/>
                  <a:pt x="57868" y="2369"/>
                </a:cubicBezTo>
                <a:cubicBezTo>
                  <a:pt x="48192" y="-35126"/>
                  <a:pt x="13115" y="384579"/>
                  <a:pt x="28839" y="394255"/>
                </a:cubicBezTo>
                <a:cubicBezTo>
                  <a:pt x="44563" y="403931"/>
                  <a:pt x="146163" y="55588"/>
                  <a:pt x="152211" y="60426"/>
                </a:cubicBezTo>
                <a:cubicBezTo>
                  <a:pt x="158259" y="65264"/>
                  <a:pt x="63916" y="399093"/>
                  <a:pt x="65125" y="423283"/>
                </a:cubicBezTo>
                <a:cubicBezTo>
                  <a:pt x="66334" y="447473"/>
                  <a:pt x="143744" y="139045"/>
                  <a:pt x="159468" y="1765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 538">
            <a:extLst>
              <a:ext uri="{FF2B5EF4-FFF2-40B4-BE49-F238E27FC236}">
                <a16:creationId xmlns:a16="http://schemas.microsoft.com/office/drawing/2014/main" id="{0FB859D3-AB6D-0362-56ED-DE9F746012F4}"/>
              </a:ext>
            </a:extLst>
          </p:cNvPr>
          <p:cNvSpPr/>
          <p:nvPr/>
        </p:nvSpPr>
        <p:spPr>
          <a:xfrm>
            <a:off x="2749800" y="4426855"/>
            <a:ext cx="414728" cy="1149053"/>
          </a:xfrm>
          <a:custGeom>
            <a:avLst/>
            <a:gdLst>
              <a:gd name="connsiteX0" fmla="*/ 7914 w 414728"/>
              <a:gd name="connsiteY0" fmla="*/ 2 h 1149053"/>
              <a:gd name="connsiteX1" fmla="*/ 182086 w 414728"/>
              <a:gd name="connsiteY1" fmla="*/ 537031 h 1149053"/>
              <a:gd name="connsiteX2" fmla="*/ 378029 w 414728"/>
              <a:gd name="connsiteY2" fmla="*/ 965202 h 1149053"/>
              <a:gd name="connsiteX3" fmla="*/ 298200 w 414728"/>
              <a:gd name="connsiteY3" fmla="*/ 740231 h 1149053"/>
              <a:gd name="connsiteX4" fmla="*/ 414314 w 414728"/>
              <a:gd name="connsiteY4" fmla="*/ 1132116 h 1149053"/>
              <a:gd name="connsiteX5" fmla="*/ 334486 w 414728"/>
              <a:gd name="connsiteY5" fmla="*/ 986974 h 1149053"/>
              <a:gd name="connsiteX6" fmla="*/ 269171 w 414728"/>
              <a:gd name="connsiteY6" fmla="*/ 1146631 h 1149053"/>
              <a:gd name="connsiteX7" fmla="*/ 240143 w 414728"/>
              <a:gd name="connsiteY7" fmla="*/ 834574 h 1149053"/>
              <a:gd name="connsiteX8" fmla="*/ 29686 w 414728"/>
              <a:gd name="connsiteY8" fmla="*/ 428174 h 1149053"/>
              <a:gd name="connsiteX9" fmla="*/ 29686 w 414728"/>
              <a:gd name="connsiteY9" fmla="*/ 529774 h 1149053"/>
              <a:gd name="connsiteX10" fmla="*/ 7914 w 414728"/>
              <a:gd name="connsiteY10" fmla="*/ 2 h 1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4728" h="1149053">
                <a:moveTo>
                  <a:pt x="7914" y="2"/>
                </a:moveTo>
                <a:cubicBezTo>
                  <a:pt x="33314" y="1211"/>
                  <a:pt x="120400" y="376164"/>
                  <a:pt x="182086" y="537031"/>
                </a:cubicBezTo>
                <a:cubicBezTo>
                  <a:pt x="243772" y="697898"/>
                  <a:pt x="358677" y="931335"/>
                  <a:pt x="378029" y="965202"/>
                </a:cubicBezTo>
                <a:cubicBezTo>
                  <a:pt x="397381" y="999069"/>
                  <a:pt x="292153" y="712412"/>
                  <a:pt x="298200" y="740231"/>
                </a:cubicBezTo>
                <a:cubicBezTo>
                  <a:pt x="304247" y="768050"/>
                  <a:pt x="408266" y="1090992"/>
                  <a:pt x="414314" y="1132116"/>
                </a:cubicBezTo>
                <a:cubicBezTo>
                  <a:pt x="420362" y="1173240"/>
                  <a:pt x="358677" y="984555"/>
                  <a:pt x="334486" y="986974"/>
                </a:cubicBezTo>
                <a:cubicBezTo>
                  <a:pt x="310295" y="989393"/>
                  <a:pt x="284895" y="1172031"/>
                  <a:pt x="269171" y="1146631"/>
                </a:cubicBezTo>
                <a:cubicBezTo>
                  <a:pt x="253447" y="1121231"/>
                  <a:pt x="280057" y="954317"/>
                  <a:pt x="240143" y="834574"/>
                </a:cubicBezTo>
                <a:cubicBezTo>
                  <a:pt x="200229" y="714831"/>
                  <a:pt x="64762" y="478974"/>
                  <a:pt x="29686" y="428174"/>
                </a:cubicBezTo>
                <a:cubicBezTo>
                  <a:pt x="-5390" y="377374"/>
                  <a:pt x="33315" y="599926"/>
                  <a:pt x="29686" y="529774"/>
                </a:cubicBezTo>
                <a:cubicBezTo>
                  <a:pt x="26057" y="459622"/>
                  <a:pt x="-17486" y="-1207"/>
                  <a:pt x="7914" y="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 539">
            <a:extLst>
              <a:ext uri="{FF2B5EF4-FFF2-40B4-BE49-F238E27FC236}">
                <a16:creationId xmlns:a16="http://schemas.microsoft.com/office/drawing/2014/main" id="{C3D121E8-F470-57A9-59A3-267A68BAEF8C}"/>
              </a:ext>
            </a:extLst>
          </p:cNvPr>
          <p:cNvSpPr/>
          <p:nvPr/>
        </p:nvSpPr>
        <p:spPr>
          <a:xfrm>
            <a:off x="3881894" y="3880053"/>
            <a:ext cx="940223" cy="107952"/>
          </a:xfrm>
          <a:custGeom>
            <a:avLst/>
            <a:gdLst>
              <a:gd name="connsiteX0" fmla="*/ 677 w 940223"/>
              <a:gd name="connsiteY0" fmla="*/ 104118 h 107952"/>
              <a:gd name="connsiteX1" fmla="*/ 537706 w 940223"/>
              <a:gd name="connsiteY1" fmla="*/ 89604 h 107952"/>
              <a:gd name="connsiteX2" fmla="*/ 465135 w 940223"/>
              <a:gd name="connsiteY2" fmla="*/ 89604 h 107952"/>
              <a:gd name="connsiteX3" fmla="*/ 748163 w 940223"/>
              <a:gd name="connsiteY3" fmla="*/ 82347 h 107952"/>
              <a:gd name="connsiteX4" fmla="*/ 595763 w 940223"/>
              <a:gd name="connsiteY4" fmla="*/ 96861 h 107952"/>
              <a:gd name="connsiteX5" fmla="*/ 936849 w 940223"/>
              <a:gd name="connsiteY5" fmla="*/ 75090 h 107952"/>
              <a:gd name="connsiteX6" fmla="*/ 740906 w 940223"/>
              <a:gd name="connsiteY6" fmla="*/ 60576 h 107952"/>
              <a:gd name="connsiteX7" fmla="*/ 276449 w 940223"/>
              <a:gd name="connsiteY7" fmla="*/ 9776 h 107952"/>
              <a:gd name="connsiteX8" fmla="*/ 421592 w 940223"/>
              <a:gd name="connsiteY8" fmla="*/ 9776 h 107952"/>
              <a:gd name="connsiteX9" fmla="*/ 677 w 940223"/>
              <a:gd name="connsiteY9" fmla="*/ 104118 h 1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0223" h="107952">
                <a:moveTo>
                  <a:pt x="677" y="104118"/>
                </a:moveTo>
                <a:cubicBezTo>
                  <a:pt x="20029" y="117423"/>
                  <a:pt x="460296" y="92023"/>
                  <a:pt x="537706" y="89604"/>
                </a:cubicBezTo>
                <a:cubicBezTo>
                  <a:pt x="615116" y="87185"/>
                  <a:pt x="465135" y="89604"/>
                  <a:pt x="465135" y="89604"/>
                </a:cubicBezTo>
                <a:lnTo>
                  <a:pt x="748163" y="82347"/>
                </a:lnTo>
                <a:cubicBezTo>
                  <a:pt x="769934" y="83556"/>
                  <a:pt x="564315" y="98070"/>
                  <a:pt x="595763" y="96861"/>
                </a:cubicBezTo>
                <a:cubicBezTo>
                  <a:pt x="627211" y="95652"/>
                  <a:pt x="912659" y="81137"/>
                  <a:pt x="936849" y="75090"/>
                </a:cubicBezTo>
                <a:cubicBezTo>
                  <a:pt x="961039" y="69043"/>
                  <a:pt x="850973" y="71462"/>
                  <a:pt x="740906" y="60576"/>
                </a:cubicBezTo>
                <a:cubicBezTo>
                  <a:pt x="630839" y="49690"/>
                  <a:pt x="329668" y="18243"/>
                  <a:pt x="276449" y="9776"/>
                </a:cubicBezTo>
                <a:cubicBezTo>
                  <a:pt x="223230" y="1309"/>
                  <a:pt x="460297" y="-7157"/>
                  <a:pt x="421592" y="9776"/>
                </a:cubicBezTo>
                <a:cubicBezTo>
                  <a:pt x="382887" y="26709"/>
                  <a:pt x="-18675" y="90813"/>
                  <a:pt x="677" y="104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 540">
            <a:extLst>
              <a:ext uri="{FF2B5EF4-FFF2-40B4-BE49-F238E27FC236}">
                <a16:creationId xmlns:a16="http://schemas.microsoft.com/office/drawing/2014/main" id="{7D7DB383-7130-3F12-354A-39384C6728DC}"/>
              </a:ext>
            </a:extLst>
          </p:cNvPr>
          <p:cNvSpPr/>
          <p:nvPr/>
        </p:nvSpPr>
        <p:spPr>
          <a:xfrm>
            <a:off x="2764073" y="4448409"/>
            <a:ext cx="379442" cy="110204"/>
          </a:xfrm>
          <a:custGeom>
            <a:avLst/>
            <a:gdLst>
              <a:gd name="connsiteX0" fmla="*/ 124270 w 379442"/>
              <a:gd name="connsiteY0" fmla="*/ 220 h 110204"/>
              <a:gd name="connsiteX1" fmla="*/ 378270 w 379442"/>
              <a:gd name="connsiteY1" fmla="*/ 109077 h 110204"/>
              <a:gd name="connsiteX2" fmla="*/ 898 w 379442"/>
              <a:gd name="connsiteY2" fmla="*/ 58277 h 110204"/>
              <a:gd name="connsiteX3" fmla="*/ 269413 w 379442"/>
              <a:gd name="connsiteY3" fmla="*/ 80048 h 110204"/>
              <a:gd name="connsiteX4" fmla="*/ 124270 w 379442"/>
              <a:gd name="connsiteY4" fmla="*/ 220 h 11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442" h="110204">
                <a:moveTo>
                  <a:pt x="124270" y="220"/>
                </a:moveTo>
                <a:cubicBezTo>
                  <a:pt x="142413" y="5058"/>
                  <a:pt x="398832" y="99401"/>
                  <a:pt x="378270" y="109077"/>
                </a:cubicBezTo>
                <a:cubicBezTo>
                  <a:pt x="357708" y="118753"/>
                  <a:pt x="19041" y="63115"/>
                  <a:pt x="898" y="58277"/>
                </a:cubicBezTo>
                <a:cubicBezTo>
                  <a:pt x="-17245" y="53439"/>
                  <a:pt x="245223" y="88515"/>
                  <a:pt x="269413" y="80048"/>
                </a:cubicBezTo>
                <a:cubicBezTo>
                  <a:pt x="293603" y="71581"/>
                  <a:pt x="106127" y="-4618"/>
                  <a:pt x="124270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 541">
            <a:extLst>
              <a:ext uri="{FF2B5EF4-FFF2-40B4-BE49-F238E27FC236}">
                <a16:creationId xmlns:a16="http://schemas.microsoft.com/office/drawing/2014/main" id="{6815A11E-E6AA-FD19-2101-7AE27E416237}"/>
              </a:ext>
            </a:extLst>
          </p:cNvPr>
          <p:cNvSpPr/>
          <p:nvPr/>
        </p:nvSpPr>
        <p:spPr>
          <a:xfrm>
            <a:off x="3923306" y="4143677"/>
            <a:ext cx="490830" cy="294394"/>
          </a:xfrm>
          <a:custGeom>
            <a:avLst/>
            <a:gdLst>
              <a:gd name="connsiteX0" fmla="*/ 2808 w 490830"/>
              <a:gd name="connsiteY0" fmla="*/ 283180 h 294394"/>
              <a:gd name="connsiteX1" fmla="*/ 401951 w 490830"/>
              <a:gd name="connsiteY1" fmla="*/ 152552 h 294394"/>
              <a:gd name="connsiteX2" fmla="*/ 206008 w 490830"/>
              <a:gd name="connsiteY2" fmla="*/ 181580 h 294394"/>
              <a:gd name="connsiteX3" fmla="*/ 489037 w 490830"/>
              <a:gd name="connsiteY3" fmla="*/ 152 h 294394"/>
              <a:gd name="connsiteX4" fmla="*/ 322123 w 490830"/>
              <a:gd name="connsiteY4" fmla="*/ 152552 h 294394"/>
              <a:gd name="connsiteX5" fmla="*/ 227780 w 490830"/>
              <a:gd name="connsiteY5" fmla="*/ 275923 h 294394"/>
              <a:gd name="connsiteX6" fmla="*/ 2808 w 490830"/>
              <a:gd name="connsiteY6" fmla="*/ 283180 h 29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830" h="294394">
                <a:moveTo>
                  <a:pt x="2808" y="283180"/>
                </a:moveTo>
                <a:cubicBezTo>
                  <a:pt x="31837" y="262618"/>
                  <a:pt x="368084" y="169485"/>
                  <a:pt x="401951" y="152552"/>
                </a:cubicBezTo>
                <a:cubicBezTo>
                  <a:pt x="435818" y="135619"/>
                  <a:pt x="191494" y="206980"/>
                  <a:pt x="206008" y="181580"/>
                </a:cubicBezTo>
                <a:cubicBezTo>
                  <a:pt x="220522" y="156180"/>
                  <a:pt x="469685" y="4990"/>
                  <a:pt x="489037" y="152"/>
                </a:cubicBezTo>
                <a:cubicBezTo>
                  <a:pt x="508390" y="-4686"/>
                  <a:pt x="365666" y="106590"/>
                  <a:pt x="322123" y="152552"/>
                </a:cubicBezTo>
                <a:cubicBezTo>
                  <a:pt x="278580" y="198514"/>
                  <a:pt x="277371" y="258990"/>
                  <a:pt x="227780" y="275923"/>
                </a:cubicBezTo>
                <a:cubicBezTo>
                  <a:pt x="178190" y="292856"/>
                  <a:pt x="-26221" y="303742"/>
                  <a:pt x="2808" y="283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 542">
            <a:extLst>
              <a:ext uri="{FF2B5EF4-FFF2-40B4-BE49-F238E27FC236}">
                <a16:creationId xmlns:a16="http://schemas.microsoft.com/office/drawing/2014/main" id="{D09C3705-6215-4D05-6A38-E443884924AF}"/>
              </a:ext>
            </a:extLst>
          </p:cNvPr>
          <p:cNvSpPr/>
          <p:nvPr/>
        </p:nvSpPr>
        <p:spPr>
          <a:xfrm>
            <a:off x="2888340" y="4186973"/>
            <a:ext cx="589849" cy="541431"/>
          </a:xfrm>
          <a:custGeom>
            <a:avLst/>
            <a:gdLst>
              <a:gd name="connsiteX0" fmla="*/ 3 w 589849"/>
              <a:gd name="connsiteY0" fmla="*/ 398 h 541431"/>
              <a:gd name="connsiteX1" fmla="*/ 406403 w 589849"/>
              <a:gd name="connsiteY1" fmla="*/ 355998 h 541431"/>
              <a:gd name="connsiteX2" fmla="*/ 341089 w 589849"/>
              <a:gd name="connsiteY2" fmla="*/ 297941 h 541431"/>
              <a:gd name="connsiteX3" fmla="*/ 587831 w 589849"/>
              <a:gd name="connsiteY3" fmla="*/ 537427 h 541431"/>
              <a:gd name="connsiteX4" fmla="*/ 449946 w 589849"/>
              <a:gd name="connsiteY4" fmla="*/ 428570 h 541431"/>
              <a:gd name="connsiteX5" fmla="*/ 304803 w 589849"/>
              <a:gd name="connsiteY5" fmla="*/ 181827 h 541431"/>
              <a:gd name="connsiteX6" fmla="*/ 413660 w 589849"/>
              <a:gd name="connsiteY6" fmla="*/ 283427 h 541431"/>
              <a:gd name="connsiteX7" fmla="*/ 3 w 589849"/>
              <a:gd name="connsiteY7" fmla="*/ 398 h 54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849" h="541431">
                <a:moveTo>
                  <a:pt x="3" y="398"/>
                </a:moveTo>
                <a:cubicBezTo>
                  <a:pt x="-1206" y="12493"/>
                  <a:pt x="349555" y="306408"/>
                  <a:pt x="406403" y="355998"/>
                </a:cubicBezTo>
                <a:cubicBezTo>
                  <a:pt x="463251" y="405589"/>
                  <a:pt x="310851" y="267703"/>
                  <a:pt x="341089" y="297941"/>
                </a:cubicBezTo>
                <a:cubicBezTo>
                  <a:pt x="371327" y="328179"/>
                  <a:pt x="569688" y="515656"/>
                  <a:pt x="587831" y="537427"/>
                </a:cubicBezTo>
                <a:cubicBezTo>
                  <a:pt x="605974" y="559198"/>
                  <a:pt x="497117" y="487836"/>
                  <a:pt x="449946" y="428570"/>
                </a:cubicBezTo>
                <a:cubicBezTo>
                  <a:pt x="402775" y="369304"/>
                  <a:pt x="310851" y="206017"/>
                  <a:pt x="304803" y="181827"/>
                </a:cubicBezTo>
                <a:cubicBezTo>
                  <a:pt x="298755" y="157637"/>
                  <a:pt x="460831" y="311246"/>
                  <a:pt x="413660" y="283427"/>
                </a:cubicBezTo>
                <a:cubicBezTo>
                  <a:pt x="366489" y="255608"/>
                  <a:pt x="1212" y="-11697"/>
                  <a:pt x="3" y="3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 544">
            <a:extLst>
              <a:ext uri="{FF2B5EF4-FFF2-40B4-BE49-F238E27FC236}">
                <a16:creationId xmlns:a16="http://schemas.microsoft.com/office/drawing/2014/main" id="{DA91343A-BE55-BECE-6E76-A2D8A38F4B89}"/>
              </a:ext>
            </a:extLst>
          </p:cNvPr>
          <p:cNvSpPr/>
          <p:nvPr/>
        </p:nvSpPr>
        <p:spPr>
          <a:xfrm>
            <a:off x="3425325" y="4546648"/>
            <a:ext cx="95240" cy="831779"/>
          </a:xfrm>
          <a:custGeom>
            <a:avLst/>
            <a:gdLst>
              <a:gd name="connsiteX0" fmla="*/ 43589 w 95240"/>
              <a:gd name="connsiteY0" fmla="*/ 3581 h 831779"/>
              <a:gd name="connsiteX1" fmla="*/ 94389 w 95240"/>
              <a:gd name="connsiteY1" fmla="*/ 547866 h 831779"/>
              <a:gd name="connsiteX2" fmla="*/ 72618 w 95240"/>
              <a:gd name="connsiteY2" fmla="*/ 468038 h 831779"/>
              <a:gd name="connsiteX3" fmla="*/ 36332 w 95240"/>
              <a:gd name="connsiteY3" fmla="*/ 823638 h 831779"/>
              <a:gd name="connsiteX4" fmla="*/ 29075 w 95240"/>
              <a:gd name="connsiteY4" fmla="*/ 693009 h 831779"/>
              <a:gd name="connsiteX5" fmla="*/ 36332 w 95240"/>
              <a:gd name="connsiteY5" fmla="*/ 417238 h 831779"/>
              <a:gd name="connsiteX6" fmla="*/ 46 w 95240"/>
              <a:gd name="connsiteY6" fmla="*/ 257581 h 831779"/>
              <a:gd name="connsiteX7" fmla="*/ 29075 w 95240"/>
              <a:gd name="connsiteY7" fmla="*/ 308381 h 831779"/>
              <a:gd name="connsiteX8" fmla="*/ 43589 w 95240"/>
              <a:gd name="connsiteY8" fmla="*/ 3581 h 83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240" h="831779">
                <a:moveTo>
                  <a:pt x="43589" y="3581"/>
                </a:moveTo>
                <a:cubicBezTo>
                  <a:pt x="54475" y="43495"/>
                  <a:pt x="89551" y="470457"/>
                  <a:pt x="94389" y="547866"/>
                </a:cubicBezTo>
                <a:cubicBezTo>
                  <a:pt x="99227" y="625275"/>
                  <a:pt x="82294" y="422076"/>
                  <a:pt x="72618" y="468038"/>
                </a:cubicBezTo>
                <a:cubicBezTo>
                  <a:pt x="62942" y="514000"/>
                  <a:pt x="43589" y="786143"/>
                  <a:pt x="36332" y="823638"/>
                </a:cubicBezTo>
                <a:cubicBezTo>
                  <a:pt x="29075" y="861133"/>
                  <a:pt x="29075" y="760742"/>
                  <a:pt x="29075" y="693009"/>
                </a:cubicBezTo>
                <a:cubicBezTo>
                  <a:pt x="29075" y="625276"/>
                  <a:pt x="41170" y="489809"/>
                  <a:pt x="36332" y="417238"/>
                </a:cubicBezTo>
                <a:cubicBezTo>
                  <a:pt x="31494" y="344667"/>
                  <a:pt x="1255" y="275724"/>
                  <a:pt x="46" y="257581"/>
                </a:cubicBezTo>
                <a:cubicBezTo>
                  <a:pt x="-1164" y="239438"/>
                  <a:pt x="21818" y="347086"/>
                  <a:pt x="29075" y="308381"/>
                </a:cubicBezTo>
                <a:cubicBezTo>
                  <a:pt x="36332" y="269676"/>
                  <a:pt x="32703" y="-36333"/>
                  <a:pt x="43589" y="358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 545">
            <a:extLst>
              <a:ext uri="{FF2B5EF4-FFF2-40B4-BE49-F238E27FC236}">
                <a16:creationId xmlns:a16="http://schemas.microsoft.com/office/drawing/2014/main" id="{C8E04A95-FA7F-18A4-CF81-86A7E3DECC72}"/>
              </a:ext>
            </a:extLst>
          </p:cNvPr>
          <p:cNvSpPr/>
          <p:nvPr/>
        </p:nvSpPr>
        <p:spPr>
          <a:xfrm>
            <a:off x="3975032" y="4438896"/>
            <a:ext cx="336008" cy="65423"/>
          </a:xfrm>
          <a:custGeom>
            <a:avLst/>
            <a:gdLst>
              <a:gd name="connsiteX0" fmla="*/ 1882 w 336008"/>
              <a:gd name="connsiteY0" fmla="*/ 60533 h 65423"/>
              <a:gd name="connsiteX1" fmla="*/ 328454 w 336008"/>
              <a:gd name="connsiteY1" fmla="*/ 60533 h 65423"/>
              <a:gd name="connsiteX2" fmla="*/ 219597 w 336008"/>
              <a:gd name="connsiteY2" fmla="*/ 46018 h 65423"/>
              <a:gd name="connsiteX3" fmla="*/ 81711 w 336008"/>
              <a:gd name="connsiteY3" fmla="*/ 9733 h 65423"/>
              <a:gd name="connsiteX4" fmla="*/ 190568 w 336008"/>
              <a:gd name="connsiteY4" fmla="*/ 2475 h 65423"/>
              <a:gd name="connsiteX5" fmla="*/ 1882 w 336008"/>
              <a:gd name="connsiteY5" fmla="*/ 60533 h 6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008" h="65423">
                <a:moveTo>
                  <a:pt x="1882" y="60533"/>
                </a:moveTo>
                <a:cubicBezTo>
                  <a:pt x="24863" y="70209"/>
                  <a:pt x="292168" y="62952"/>
                  <a:pt x="328454" y="60533"/>
                </a:cubicBezTo>
                <a:cubicBezTo>
                  <a:pt x="364740" y="58114"/>
                  <a:pt x="260721" y="54485"/>
                  <a:pt x="219597" y="46018"/>
                </a:cubicBezTo>
                <a:cubicBezTo>
                  <a:pt x="178473" y="37551"/>
                  <a:pt x="86549" y="16990"/>
                  <a:pt x="81711" y="9733"/>
                </a:cubicBezTo>
                <a:cubicBezTo>
                  <a:pt x="76873" y="2476"/>
                  <a:pt x="207501" y="-3572"/>
                  <a:pt x="190568" y="2475"/>
                </a:cubicBezTo>
                <a:cubicBezTo>
                  <a:pt x="173635" y="8522"/>
                  <a:pt x="-21099" y="50857"/>
                  <a:pt x="1882" y="60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 546">
            <a:extLst>
              <a:ext uri="{FF2B5EF4-FFF2-40B4-BE49-F238E27FC236}">
                <a16:creationId xmlns:a16="http://schemas.microsoft.com/office/drawing/2014/main" id="{B9C615FB-B77A-D3B1-857F-211E57312139}"/>
              </a:ext>
            </a:extLst>
          </p:cNvPr>
          <p:cNvSpPr/>
          <p:nvPr/>
        </p:nvSpPr>
        <p:spPr>
          <a:xfrm>
            <a:off x="3075278" y="4844073"/>
            <a:ext cx="297315" cy="83605"/>
          </a:xfrm>
          <a:custGeom>
            <a:avLst/>
            <a:gdLst>
              <a:gd name="connsiteX0" fmla="*/ 1751 w 297315"/>
              <a:gd name="connsiteY0" fmla="*/ 83527 h 83605"/>
              <a:gd name="connsiteX1" fmla="*/ 292036 w 297315"/>
              <a:gd name="connsiteY1" fmla="*/ 18213 h 83605"/>
              <a:gd name="connsiteX2" fmla="*/ 175922 w 297315"/>
              <a:gd name="connsiteY2" fmla="*/ 3698 h 83605"/>
              <a:gd name="connsiteX3" fmla="*/ 1751 w 297315"/>
              <a:gd name="connsiteY3" fmla="*/ 83527 h 8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315" h="83605">
                <a:moveTo>
                  <a:pt x="1751" y="83527"/>
                </a:moveTo>
                <a:cubicBezTo>
                  <a:pt x="21103" y="85946"/>
                  <a:pt x="263008" y="31518"/>
                  <a:pt x="292036" y="18213"/>
                </a:cubicBezTo>
                <a:cubicBezTo>
                  <a:pt x="321064" y="4908"/>
                  <a:pt x="223093" y="-5978"/>
                  <a:pt x="175922" y="3698"/>
                </a:cubicBezTo>
                <a:cubicBezTo>
                  <a:pt x="128751" y="13374"/>
                  <a:pt x="-17601" y="81108"/>
                  <a:pt x="1751" y="83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 547">
            <a:extLst>
              <a:ext uri="{FF2B5EF4-FFF2-40B4-BE49-F238E27FC236}">
                <a16:creationId xmlns:a16="http://schemas.microsoft.com/office/drawing/2014/main" id="{7AFC0D19-45A1-AFC3-4E36-E2D381AC97C8}"/>
              </a:ext>
            </a:extLst>
          </p:cNvPr>
          <p:cNvSpPr/>
          <p:nvPr/>
        </p:nvSpPr>
        <p:spPr>
          <a:xfrm>
            <a:off x="3730167" y="5673879"/>
            <a:ext cx="407648" cy="227497"/>
          </a:xfrm>
          <a:custGeom>
            <a:avLst/>
            <a:gdLst>
              <a:gd name="connsiteX0" fmla="*/ 4 w 407648"/>
              <a:gd name="connsiteY0" fmla="*/ 73778 h 227497"/>
              <a:gd name="connsiteX1" fmla="*/ 232233 w 407648"/>
              <a:gd name="connsiteY1" fmla="*/ 88292 h 227497"/>
              <a:gd name="connsiteX2" fmla="*/ 203204 w 407648"/>
              <a:gd name="connsiteY2" fmla="*/ 59264 h 227497"/>
              <a:gd name="connsiteX3" fmla="*/ 297547 w 407648"/>
              <a:gd name="connsiteY3" fmla="*/ 153607 h 227497"/>
              <a:gd name="connsiteX4" fmla="*/ 341090 w 407648"/>
              <a:gd name="connsiteY4" fmla="*/ 211664 h 227497"/>
              <a:gd name="connsiteX5" fmla="*/ 355604 w 407648"/>
              <a:gd name="connsiteY5" fmla="*/ 160864 h 227497"/>
              <a:gd name="connsiteX6" fmla="*/ 406404 w 407648"/>
              <a:gd name="connsiteY6" fmla="*/ 226178 h 227497"/>
              <a:gd name="connsiteX7" fmla="*/ 297547 w 407648"/>
              <a:gd name="connsiteY7" fmla="*/ 88292 h 227497"/>
              <a:gd name="connsiteX8" fmla="*/ 152404 w 407648"/>
              <a:gd name="connsiteY8" fmla="*/ 8464 h 227497"/>
              <a:gd name="connsiteX9" fmla="*/ 290290 w 407648"/>
              <a:gd name="connsiteY9" fmla="*/ 52007 h 227497"/>
              <a:gd name="connsiteX10" fmla="*/ 159662 w 407648"/>
              <a:gd name="connsiteY10" fmla="*/ 59264 h 227497"/>
              <a:gd name="connsiteX11" fmla="*/ 29033 w 407648"/>
              <a:gd name="connsiteY11" fmla="*/ 1207 h 227497"/>
              <a:gd name="connsiteX12" fmla="*/ 224976 w 407648"/>
              <a:gd name="connsiteY12" fmla="*/ 22978 h 227497"/>
              <a:gd name="connsiteX13" fmla="*/ 4 w 407648"/>
              <a:gd name="connsiteY13" fmla="*/ 73778 h 22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7648" h="227497">
                <a:moveTo>
                  <a:pt x="4" y="73778"/>
                </a:moveTo>
                <a:cubicBezTo>
                  <a:pt x="1213" y="84663"/>
                  <a:pt x="232233" y="88292"/>
                  <a:pt x="232233" y="88292"/>
                </a:cubicBezTo>
                <a:cubicBezTo>
                  <a:pt x="266100" y="85873"/>
                  <a:pt x="203204" y="59264"/>
                  <a:pt x="203204" y="59264"/>
                </a:cubicBezTo>
                <a:cubicBezTo>
                  <a:pt x="214090" y="70150"/>
                  <a:pt x="274566" y="128207"/>
                  <a:pt x="297547" y="153607"/>
                </a:cubicBezTo>
                <a:cubicBezTo>
                  <a:pt x="320528" y="179007"/>
                  <a:pt x="331414" y="210455"/>
                  <a:pt x="341090" y="211664"/>
                </a:cubicBezTo>
                <a:cubicBezTo>
                  <a:pt x="350766" y="212873"/>
                  <a:pt x="344718" y="158445"/>
                  <a:pt x="355604" y="160864"/>
                </a:cubicBezTo>
                <a:cubicBezTo>
                  <a:pt x="366490" y="163283"/>
                  <a:pt x="416080" y="238273"/>
                  <a:pt x="406404" y="226178"/>
                </a:cubicBezTo>
                <a:cubicBezTo>
                  <a:pt x="396728" y="214083"/>
                  <a:pt x="339880" y="124578"/>
                  <a:pt x="297547" y="88292"/>
                </a:cubicBezTo>
                <a:cubicBezTo>
                  <a:pt x="255214" y="52006"/>
                  <a:pt x="153613" y="14511"/>
                  <a:pt x="152404" y="8464"/>
                </a:cubicBezTo>
                <a:cubicBezTo>
                  <a:pt x="151195" y="2417"/>
                  <a:pt x="289080" y="43540"/>
                  <a:pt x="290290" y="52007"/>
                </a:cubicBezTo>
                <a:cubicBezTo>
                  <a:pt x="291500" y="60474"/>
                  <a:pt x="203205" y="67731"/>
                  <a:pt x="159662" y="59264"/>
                </a:cubicBezTo>
                <a:cubicBezTo>
                  <a:pt x="116119" y="50797"/>
                  <a:pt x="18147" y="7255"/>
                  <a:pt x="29033" y="1207"/>
                </a:cubicBezTo>
                <a:cubicBezTo>
                  <a:pt x="39919" y="-4841"/>
                  <a:pt x="223767" y="13302"/>
                  <a:pt x="224976" y="22978"/>
                </a:cubicBezTo>
                <a:cubicBezTo>
                  <a:pt x="226185" y="32654"/>
                  <a:pt x="-1205" y="62893"/>
                  <a:pt x="4" y="737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 549">
            <a:extLst>
              <a:ext uri="{FF2B5EF4-FFF2-40B4-BE49-F238E27FC236}">
                <a16:creationId xmlns:a16="http://schemas.microsoft.com/office/drawing/2014/main" id="{D0D7CF9D-B18D-9468-517A-B92AAEBAFDF8}"/>
              </a:ext>
            </a:extLst>
          </p:cNvPr>
          <p:cNvSpPr/>
          <p:nvPr/>
        </p:nvSpPr>
        <p:spPr>
          <a:xfrm>
            <a:off x="3857639" y="4455768"/>
            <a:ext cx="692877" cy="203944"/>
          </a:xfrm>
          <a:custGeom>
            <a:avLst/>
            <a:gdLst>
              <a:gd name="connsiteX0" fmla="*/ 3161 w 692877"/>
              <a:gd name="connsiteY0" fmla="*/ 118 h 203944"/>
              <a:gd name="connsiteX1" fmla="*/ 213618 w 692877"/>
              <a:gd name="connsiteY1" fmla="*/ 50918 h 203944"/>
              <a:gd name="connsiteX2" fmla="*/ 518418 w 692877"/>
              <a:gd name="connsiteY2" fmla="*/ 108975 h 203944"/>
              <a:gd name="connsiteX3" fmla="*/ 373275 w 692877"/>
              <a:gd name="connsiteY3" fmla="*/ 108975 h 203944"/>
              <a:gd name="connsiteX4" fmla="*/ 692590 w 692877"/>
              <a:gd name="connsiteY4" fmla="*/ 181546 h 203944"/>
              <a:gd name="connsiteX5" fmla="*/ 307961 w 692877"/>
              <a:gd name="connsiteY5" fmla="*/ 108975 h 203944"/>
              <a:gd name="connsiteX6" fmla="*/ 184590 w 692877"/>
              <a:gd name="connsiteY6" fmla="*/ 116232 h 203944"/>
              <a:gd name="connsiteX7" fmla="*/ 438590 w 692877"/>
              <a:gd name="connsiteY7" fmla="*/ 203318 h 203944"/>
              <a:gd name="connsiteX8" fmla="*/ 112018 w 692877"/>
              <a:gd name="connsiteY8" fmla="*/ 65432 h 203944"/>
              <a:gd name="connsiteX9" fmla="*/ 3161 w 692877"/>
              <a:gd name="connsiteY9" fmla="*/ 118 h 20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2877" h="203944">
                <a:moveTo>
                  <a:pt x="3161" y="118"/>
                </a:moveTo>
                <a:cubicBezTo>
                  <a:pt x="20094" y="-2301"/>
                  <a:pt x="127742" y="32775"/>
                  <a:pt x="213618" y="50918"/>
                </a:cubicBezTo>
                <a:cubicBezTo>
                  <a:pt x="299494" y="69061"/>
                  <a:pt x="491809" y="99299"/>
                  <a:pt x="518418" y="108975"/>
                </a:cubicBezTo>
                <a:cubicBezTo>
                  <a:pt x="545028" y="118651"/>
                  <a:pt x="344246" y="96880"/>
                  <a:pt x="373275" y="108975"/>
                </a:cubicBezTo>
                <a:cubicBezTo>
                  <a:pt x="402304" y="121070"/>
                  <a:pt x="703476" y="181546"/>
                  <a:pt x="692590" y="181546"/>
                </a:cubicBezTo>
                <a:cubicBezTo>
                  <a:pt x="681704" y="181546"/>
                  <a:pt x="392628" y="119861"/>
                  <a:pt x="307961" y="108975"/>
                </a:cubicBezTo>
                <a:cubicBezTo>
                  <a:pt x="223294" y="98089"/>
                  <a:pt x="162819" y="100508"/>
                  <a:pt x="184590" y="116232"/>
                </a:cubicBezTo>
                <a:cubicBezTo>
                  <a:pt x="206361" y="131956"/>
                  <a:pt x="450685" y="211785"/>
                  <a:pt x="438590" y="203318"/>
                </a:cubicBezTo>
                <a:cubicBezTo>
                  <a:pt x="426495" y="194851"/>
                  <a:pt x="184589" y="99299"/>
                  <a:pt x="112018" y="65432"/>
                </a:cubicBezTo>
                <a:cubicBezTo>
                  <a:pt x="39447" y="31565"/>
                  <a:pt x="-13772" y="2537"/>
                  <a:pt x="3161" y="1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 550">
            <a:extLst>
              <a:ext uri="{FF2B5EF4-FFF2-40B4-BE49-F238E27FC236}">
                <a16:creationId xmlns:a16="http://schemas.microsoft.com/office/drawing/2014/main" id="{FB6554DB-5361-127D-9675-57C8A528BEED}"/>
              </a:ext>
            </a:extLst>
          </p:cNvPr>
          <p:cNvSpPr/>
          <p:nvPr/>
        </p:nvSpPr>
        <p:spPr>
          <a:xfrm>
            <a:off x="3772868" y="4313849"/>
            <a:ext cx="430136" cy="523812"/>
          </a:xfrm>
          <a:custGeom>
            <a:avLst/>
            <a:gdLst>
              <a:gd name="connsiteX0" fmla="*/ 37132 w 430136"/>
              <a:gd name="connsiteY0" fmla="*/ 18665 h 523812"/>
              <a:gd name="connsiteX1" fmla="*/ 414503 w 430136"/>
              <a:gd name="connsiteY1" fmla="*/ 504894 h 523812"/>
              <a:gd name="connsiteX2" fmla="*/ 327418 w 430136"/>
              <a:gd name="connsiteY2" fmla="*/ 396037 h 523812"/>
              <a:gd name="connsiteX3" fmla="*/ 44389 w 430136"/>
              <a:gd name="connsiteY3" fmla="*/ 127522 h 523812"/>
              <a:gd name="connsiteX4" fmla="*/ 37132 w 430136"/>
              <a:gd name="connsiteY4" fmla="*/ 18665 h 52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136" h="523812">
                <a:moveTo>
                  <a:pt x="37132" y="18665"/>
                </a:moveTo>
                <a:cubicBezTo>
                  <a:pt x="98818" y="81560"/>
                  <a:pt x="366122" y="441999"/>
                  <a:pt x="414503" y="504894"/>
                </a:cubicBezTo>
                <a:cubicBezTo>
                  <a:pt x="462884" y="567789"/>
                  <a:pt x="389104" y="458932"/>
                  <a:pt x="327418" y="396037"/>
                </a:cubicBezTo>
                <a:cubicBezTo>
                  <a:pt x="265732" y="333142"/>
                  <a:pt x="89141" y="187998"/>
                  <a:pt x="44389" y="127522"/>
                </a:cubicBezTo>
                <a:cubicBezTo>
                  <a:pt x="-363" y="67046"/>
                  <a:pt x="-24554" y="-44230"/>
                  <a:pt x="37132" y="1866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 551">
            <a:extLst>
              <a:ext uri="{FF2B5EF4-FFF2-40B4-BE49-F238E27FC236}">
                <a16:creationId xmlns:a16="http://schemas.microsoft.com/office/drawing/2014/main" id="{E5F6B644-3F3E-1B52-93FC-36FD3DC04793}"/>
              </a:ext>
            </a:extLst>
          </p:cNvPr>
          <p:cNvSpPr/>
          <p:nvPr/>
        </p:nvSpPr>
        <p:spPr>
          <a:xfrm>
            <a:off x="3868048" y="6059474"/>
            <a:ext cx="1650251" cy="975140"/>
          </a:xfrm>
          <a:custGeom>
            <a:avLst/>
            <a:gdLst>
              <a:gd name="connsiteX0" fmla="*/ 9 w 1650251"/>
              <a:gd name="connsiteY0" fmla="*/ 240 h 975140"/>
              <a:gd name="connsiteX1" fmla="*/ 558809 w 1650251"/>
              <a:gd name="connsiteY1" fmla="*/ 530012 h 975140"/>
              <a:gd name="connsiteX2" fmla="*/ 522523 w 1650251"/>
              <a:gd name="connsiteY2" fmla="*/ 500983 h 975140"/>
              <a:gd name="connsiteX3" fmla="*/ 747495 w 1650251"/>
              <a:gd name="connsiteY3" fmla="*/ 798526 h 975140"/>
              <a:gd name="connsiteX4" fmla="*/ 682181 w 1650251"/>
              <a:gd name="connsiteY4" fmla="*/ 667897 h 975140"/>
              <a:gd name="connsiteX5" fmla="*/ 907152 w 1650251"/>
              <a:gd name="connsiteY5" fmla="*/ 740469 h 975140"/>
              <a:gd name="connsiteX6" fmla="*/ 616866 w 1650251"/>
              <a:gd name="connsiteY6" fmla="*/ 711440 h 975140"/>
              <a:gd name="connsiteX7" fmla="*/ 1139381 w 1650251"/>
              <a:gd name="connsiteY7" fmla="*/ 682412 h 975140"/>
              <a:gd name="connsiteX8" fmla="*/ 217723 w 1650251"/>
              <a:gd name="connsiteY8" fmla="*/ 675155 h 975140"/>
              <a:gd name="connsiteX9" fmla="*/ 1465952 w 1650251"/>
              <a:gd name="connsiteY9" fmla="*/ 609840 h 975140"/>
              <a:gd name="connsiteX10" fmla="*/ 1625609 w 1650251"/>
              <a:gd name="connsiteY10" fmla="*/ 588069 h 975140"/>
              <a:gd name="connsiteX11" fmla="*/ 1284523 w 1650251"/>
              <a:gd name="connsiteY11" fmla="*/ 733212 h 975140"/>
              <a:gd name="connsiteX12" fmla="*/ 645895 w 1650251"/>
              <a:gd name="connsiteY12" fmla="*/ 972697 h 975140"/>
              <a:gd name="connsiteX13" fmla="*/ 674923 w 1650251"/>
              <a:gd name="connsiteY13" fmla="*/ 834812 h 975140"/>
              <a:gd name="connsiteX14" fmla="*/ 449952 w 1650251"/>
              <a:gd name="connsiteY14" fmla="*/ 486469 h 975140"/>
              <a:gd name="connsiteX15" fmla="*/ 544295 w 1650251"/>
              <a:gd name="connsiteY15" fmla="*/ 609840 h 975140"/>
              <a:gd name="connsiteX16" fmla="*/ 9 w 1650251"/>
              <a:gd name="connsiteY16" fmla="*/ 240 h 97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50251" h="975140">
                <a:moveTo>
                  <a:pt x="9" y="240"/>
                </a:moveTo>
                <a:cubicBezTo>
                  <a:pt x="2428" y="-13065"/>
                  <a:pt x="558809" y="530012"/>
                  <a:pt x="558809" y="530012"/>
                </a:cubicBezTo>
                <a:cubicBezTo>
                  <a:pt x="645895" y="613469"/>
                  <a:pt x="491075" y="456231"/>
                  <a:pt x="522523" y="500983"/>
                </a:cubicBezTo>
                <a:cubicBezTo>
                  <a:pt x="553971" y="545735"/>
                  <a:pt x="720885" y="770707"/>
                  <a:pt x="747495" y="798526"/>
                </a:cubicBezTo>
                <a:cubicBezTo>
                  <a:pt x="774105" y="826345"/>
                  <a:pt x="655572" y="677573"/>
                  <a:pt x="682181" y="667897"/>
                </a:cubicBezTo>
                <a:cubicBezTo>
                  <a:pt x="708791" y="658221"/>
                  <a:pt x="918038" y="733212"/>
                  <a:pt x="907152" y="740469"/>
                </a:cubicBezTo>
                <a:cubicBezTo>
                  <a:pt x="896266" y="747726"/>
                  <a:pt x="578161" y="721116"/>
                  <a:pt x="616866" y="711440"/>
                </a:cubicBezTo>
                <a:cubicBezTo>
                  <a:pt x="655571" y="701764"/>
                  <a:pt x="1205905" y="688459"/>
                  <a:pt x="1139381" y="682412"/>
                </a:cubicBezTo>
                <a:cubicBezTo>
                  <a:pt x="1072857" y="676365"/>
                  <a:pt x="163295" y="687250"/>
                  <a:pt x="217723" y="675155"/>
                </a:cubicBezTo>
                <a:cubicBezTo>
                  <a:pt x="272151" y="663060"/>
                  <a:pt x="1231304" y="624354"/>
                  <a:pt x="1465952" y="609840"/>
                </a:cubicBezTo>
                <a:cubicBezTo>
                  <a:pt x="1700600" y="595326"/>
                  <a:pt x="1655847" y="567507"/>
                  <a:pt x="1625609" y="588069"/>
                </a:cubicBezTo>
                <a:cubicBezTo>
                  <a:pt x="1595371" y="608631"/>
                  <a:pt x="1447809" y="669107"/>
                  <a:pt x="1284523" y="733212"/>
                </a:cubicBezTo>
                <a:cubicBezTo>
                  <a:pt x="1121237" y="797317"/>
                  <a:pt x="747495" y="955764"/>
                  <a:pt x="645895" y="972697"/>
                </a:cubicBezTo>
                <a:cubicBezTo>
                  <a:pt x="544295" y="989630"/>
                  <a:pt x="707580" y="915850"/>
                  <a:pt x="674923" y="834812"/>
                </a:cubicBezTo>
                <a:cubicBezTo>
                  <a:pt x="642266" y="753774"/>
                  <a:pt x="471723" y="523964"/>
                  <a:pt x="449952" y="486469"/>
                </a:cubicBezTo>
                <a:cubicBezTo>
                  <a:pt x="428181" y="448974"/>
                  <a:pt x="615657" y="688459"/>
                  <a:pt x="544295" y="609840"/>
                </a:cubicBezTo>
                <a:cubicBezTo>
                  <a:pt x="472933" y="531221"/>
                  <a:pt x="-2410" y="13545"/>
                  <a:pt x="9" y="2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フリーフォーム 552">
            <a:extLst>
              <a:ext uri="{FF2B5EF4-FFF2-40B4-BE49-F238E27FC236}">
                <a16:creationId xmlns:a16="http://schemas.microsoft.com/office/drawing/2014/main" id="{FAFD8E46-FD7D-7C3B-1F22-8C683A80DDD3}"/>
              </a:ext>
            </a:extLst>
          </p:cNvPr>
          <p:cNvSpPr/>
          <p:nvPr/>
        </p:nvSpPr>
        <p:spPr>
          <a:xfrm>
            <a:off x="2647835" y="4089265"/>
            <a:ext cx="252851" cy="86073"/>
          </a:xfrm>
          <a:custGeom>
            <a:avLst/>
            <a:gdLst>
              <a:gd name="connsiteX0" fmla="*/ 115 w 252851"/>
              <a:gd name="connsiteY0" fmla="*/ 135 h 86073"/>
              <a:gd name="connsiteX1" fmla="*/ 238240 w 252851"/>
              <a:gd name="connsiteY1" fmla="*/ 82685 h 86073"/>
              <a:gd name="connsiteX2" fmla="*/ 206490 w 252851"/>
              <a:gd name="connsiteY2" fmla="*/ 63635 h 86073"/>
              <a:gd name="connsiteX3" fmla="*/ 115 w 252851"/>
              <a:gd name="connsiteY3" fmla="*/ 135 h 8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851" h="86073">
                <a:moveTo>
                  <a:pt x="115" y="135"/>
                </a:moveTo>
                <a:cubicBezTo>
                  <a:pt x="5407" y="3310"/>
                  <a:pt x="203844" y="72102"/>
                  <a:pt x="238240" y="82685"/>
                </a:cubicBezTo>
                <a:cubicBezTo>
                  <a:pt x="272636" y="93268"/>
                  <a:pt x="239827" y="76864"/>
                  <a:pt x="206490" y="63635"/>
                </a:cubicBezTo>
                <a:cubicBezTo>
                  <a:pt x="173153" y="50406"/>
                  <a:pt x="-5177" y="-3040"/>
                  <a:pt x="115" y="1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フリーフォーム 553">
            <a:extLst>
              <a:ext uri="{FF2B5EF4-FFF2-40B4-BE49-F238E27FC236}">
                <a16:creationId xmlns:a16="http://schemas.microsoft.com/office/drawing/2014/main" id="{CD28FD54-B446-1629-976D-82AD7F692852}"/>
              </a:ext>
            </a:extLst>
          </p:cNvPr>
          <p:cNvSpPr/>
          <p:nvPr/>
        </p:nvSpPr>
        <p:spPr>
          <a:xfrm>
            <a:off x="3543229" y="3616722"/>
            <a:ext cx="637863" cy="218680"/>
          </a:xfrm>
          <a:custGeom>
            <a:avLst/>
            <a:gdLst>
              <a:gd name="connsiteX0" fmla="*/ 71 w 637863"/>
              <a:gd name="connsiteY0" fmla="*/ 218678 h 218680"/>
              <a:gd name="connsiteX1" fmla="*/ 200096 w 637863"/>
              <a:gd name="connsiteY1" fmla="*/ 104378 h 218680"/>
              <a:gd name="connsiteX2" fmla="*/ 117546 w 637863"/>
              <a:gd name="connsiteY2" fmla="*/ 107553 h 218680"/>
              <a:gd name="connsiteX3" fmla="*/ 625546 w 637863"/>
              <a:gd name="connsiteY3" fmla="*/ 2778 h 218680"/>
              <a:gd name="connsiteX4" fmla="*/ 454096 w 637863"/>
              <a:gd name="connsiteY4" fmla="*/ 37703 h 218680"/>
              <a:gd name="connsiteX5" fmla="*/ 155646 w 637863"/>
              <a:gd name="connsiteY5" fmla="*/ 117078 h 218680"/>
              <a:gd name="connsiteX6" fmla="*/ 225496 w 637863"/>
              <a:gd name="connsiteY6" fmla="*/ 107553 h 218680"/>
              <a:gd name="connsiteX7" fmla="*/ 71 w 637863"/>
              <a:gd name="connsiteY7" fmla="*/ 218678 h 21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863" h="218680">
                <a:moveTo>
                  <a:pt x="71" y="218678"/>
                </a:moveTo>
                <a:cubicBezTo>
                  <a:pt x="-4162" y="218149"/>
                  <a:pt x="180517" y="122899"/>
                  <a:pt x="200096" y="104378"/>
                </a:cubicBezTo>
                <a:cubicBezTo>
                  <a:pt x="219675" y="85857"/>
                  <a:pt x="46638" y="124486"/>
                  <a:pt x="117546" y="107553"/>
                </a:cubicBezTo>
                <a:cubicBezTo>
                  <a:pt x="188454" y="90620"/>
                  <a:pt x="625546" y="2778"/>
                  <a:pt x="625546" y="2778"/>
                </a:cubicBezTo>
                <a:cubicBezTo>
                  <a:pt x="681638" y="-8864"/>
                  <a:pt x="532413" y="18653"/>
                  <a:pt x="454096" y="37703"/>
                </a:cubicBezTo>
                <a:cubicBezTo>
                  <a:pt x="375779" y="56753"/>
                  <a:pt x="193746" y="105436"/>
                  <a:pt x="155646" y="117078"/>
                </a:cubicBezTo>
                <a:cubicBezTo>
                  <a:pt x="117546" y="128720"/>
                  <a:pt x="248779" y="92207"/>
                  <a:pt x="225496" y="107553"/>
                </a:cubicBezTo>
                <a:cubicBezTo>
                  <a:pt x="202213" y="122899"/>
                  <a:pt x="4304" y="219207"/>
                  <a:pt x="71" y="2186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フリーフォーム 554">
            <a:extLst>
              <a:ext uri="{FF2B5EF4-FFF2-40B4-BE49-F238E27FC236}">
                <a16:creationId xmlns:a16="http://schemas.microsoft.com/office/drawing/2014/main" id="{2E818E97-DCFF-27BA-91EB-B5156DD86590}"/>
              </a:ext>
            </a:extLst>
          </p:cNvPr>
          <p:cNvSpPr/>
          <p:nvPr/>
        </p:nvSpPr>
        <p:spPr>
          <a:xfrm>
            <a:off x="3813107" y="5314947"/>
            <a:ext cx="307307" cy="73028"/>
          </a:xfrm>
          <a:custGeom>
            <a:avLst/>
            <a:gdLst>
              <a:gd name="connsiteX0" fmla="*/ 68 w 307307"/>
              <a:gd name="connsiteY0" fmla="*/ 3 h 73028"/>
              <a:gd name="connsiteX1" fmla="*/ 76268 w 307307"/>
              <a:gd name="connsiteY1" fmla="*/ 63503 h 73028"/>
              <a:gd name="connsiteX2" fmla="*/ 22293 w 307307"/>
              <a:gd name="connsiteY2" fmla="*/ 66678 h 73028"/>
              <a:gd name="connsiteX3" fmla="*/ 304868 w 307307"/>
              <a:gd name="connsiteY3" fmla="*/ 73028 h 73028"/>
              <a:gd name="connsiteX4" fmla="*/ 155643 w 307307"/>
              <a:gd name="connsiteY4" fmla="*/ 66678 h 73028"/>
              <a:gd name="connsiteX5" fmla="*/ 92143 w 307307"/>
              <a:gd name="connsiteY5" fmla="*/ 60328 h 73028"/>
              <a:gd name="connsiteX6" fmla="*/ 68 w 307307"/>
              <a:gd name="connsiteY6" fmla="*/ 3 h 7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307" h="73028">
                <a:moveTo>
                  <a:pt x="68" y="3"/>
                </a:moveTo>
                <a:cubicBezTo>
                  <a:pt x="-2578" y="532"/>
                  <a:pt x="72564" y="52391"/>
                  <a:pt x="76268" y="63503"/>
                </a:cubicBezTo>
                <a:cubicBezTo>
                  <a:pt x="79972" y="74615"/>
                  <a:pt x="-15807" y="65090"/>
                  <a:pt x="22293" y="66678"/>
                </a:cubicBezTo>
                <a:cubicBezTo>
                  <a:pt x="60393" y="68266"/>
                  <a:pt x="282643" y="73028"/>
                  <a:pt x="304868" y="73028"/>
                </a:cubicBezTo>
                <a:cubicBezTo>
                  <a:pt x="327093" y="73028"/>
                  <a:pt x="191097" y="68795"/>
                  <a:pt x="155643" y="66678"/>
                </a:cubicBezTo>
                <a:cubicBezTo>
                  <a:pt x="120189" y="64561"/>
                  <a:pt x="113310" y="68266"/>
                  <a:pt x="92143" y="60328"/>
                </a:cubicBezTo>
                <a:cubicBezTo>
                  <a:pt x="70976" y="52391"/>
                  <a:pt x="2714" y="-526"/>
                  <a:pt x="68" y="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フリーフォーム 555">
            <a:extLst>
              <a:ext uri="{FF2B5EF4-FFF2-40B4-BE49-F238E27FC236}">
                <a16:creationId xmlns:a16="http://schemas.microsoft.com/office/drawing/2014/main" id="{4D76C2FC-CB10-853B-80F7-6E781585CB3D}"/>
              </a:ext>
            </a:extLst>
          </p:cNvPr>
          <p:cNvSpPr/>
          <p:nvPr/>
        </p:nvSpPr>
        <p:spPr>
          <a:xfrm>
            <a:off x="3221388" y="5289488"/>
            <a:ext cx="514784" cy="644360"/>
          </a:xfrm>
          <a:custGeom>
            <a:avLst/>
            <a:gdLst>
              <a:gd name="connsiteX0" fmla="*/ 1237 w 514784"/>
              <a:gd name="connsiteY0" fmla="*/ 62 h 644360"/>
              <a:gd name="connsiteX1" fmla="*/ 106012 w 514784"/>
              <a:gd name="connsiteY1" fmla="*/ 336612 h 644360"/>
              <a:gd name="connsiteX2" fmla="*/ 115537 w 514784"/>
              <a:gd name="connsiteY2" fmla="*/ 292162 h 644360"/>
              <a:gd name="connsiteX3" fmla="*/ 490187 w 514784"/>
              <a:gd name="connsiteY3" fmla="*/ 619187 h 644360"/>
              <a:gd name="connsiteX4" fmla="*/ 429862 w 514784"/>
              <a:gd name="connsiteY4" fmla="*/ 584262 h 644360"/>
              <a:gd name="connsiteX5" fmla="*/ 32987 w 514784"/>
              <a:gd name="connsiteY5" fmla="*/ 282637 h 644360"/>
              <a:gd name="connsiteX6" fmla="*/ 45687 w 514784"/>
              <a:gd name="connsiteY6" fmla="*/ 308037 h 644360"/>
              <a:gd name="connsiteX7" fmla="*/ 1237 w 514784"/>
              <a:gd name="connsiteY7" fmla="*/ 62 h 64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784" h="644360">
                <a:moveTo>
                  <a:pt x="1237" y="62"/>
                </a:moveTo>
                <a:cubicBezTo>
                  <a:pt x="11291" y="4825"/>
                  <a:pt x="86962" y="287929"/>
                  <a:pt x="106012" y="336612"/>
                </a:cubicBezTo>
                <a:cubicBezTo>
                  <a:pt x="125062" y="385295"/>
                  <a:pt x="51508" y="245066"/>
                  <a:pt x="115537" y="292162"/>
                </a:cubicBezTo>
                <a:cubicBezTo>
                  <a:pt x="179566" y="339258"/>
                  <a:pt x="437800" y="570504"/>
                  <a:pt x="490187" y="619187"/>
                </a:cubicBezTo>
                <a:cubicBezTo>
                  <a:pt x="542574" y="667870"/>
                  <a:pt x="506062" y="640354"/>
                  <a:pt x="429862" y="584262"/>
                </a:cubicBezTo>
                <a:cubicBezTo>
                  <a:pt x="353662" y="528170"/>
                  <a:pt x="97016" y="328674"/>
                  <a:pt x="32987" y="282637"/>
                </a:cubicBezTo>
                <a:cubicBezTo>
                  <a:pt x="-31042" y="236600"/>
                  <a:pt x="45687" y="350899"/>
                  <a:pt x="45687" y="308037"/>
                </a:cubicBezTo>
                <a:cubicBezTo>
                  <a:pt x="45687" y="265175"/>
                  <a:pt x="-8817" y="-4701"/>
                  <a:pt x="1237" y="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7" name="フリーフォーム 556">
            <a:extLst>
              <a:ext uri="{FF2B5EF4-FFF2-40B4-BE49-F238E27FC236}">
                <a16:creationId xmlns:a16="http://schemas.microsoft.com/office/drawing/2014/main" id="{96CE6BA2-F3B8-AD12-22B4-24894FC9F50A}"/>
              </a:ext>
            </a:extLst>
          </p:cNvPr>
          <p:cNvSpPr/>
          <p:nvPr/>
        </p:nvSpPr>
        <p:spPr>
          <a:xfrm>
            <a:off x="6514072" y="2041305"/>
            <a:ext cx="296986" cy="769417"/>
          </a:xfrm>
          <a:custGeom>
            <a:avLst/>
            <a:gdLst>
              <a:gd name="connsiteX0" fmla="*/ 32778 w 296986"/>
              <a:gd name="connsiteY0" fmla="*/ 220 h 769417"/>
              <a:gd name="connsiteX1" fmla="*/ 39128 w 296986"/>
              <a:gd name="connsiteY1" fmla="*/ 432020 h 769417"/>
              <a:gd name="connsiteX2" fmla="*/ 61353 w 296986"/>
              <a:gd name="connsiteY2" fmla="*/ 349470 h 769417"/>
              <a:gd name="connsiteX3" fmla="*/ 74053 w 296986"/>
              <a:gd name="connsiteY3" fmla="*/ 568545 h 769417"/>
              <a:gd name="connsiteX4" fmla="*/ 124853 w 296986"/>
              <a:gd name="connsiteY4" fmla="*/ 568545 h 769417"/>
              <a:gd name="connsiteX5" fmla="*/ 296303 w 296986"/>
              <a:gd name="connsiteY5" fmla="*/ 768570 h 769417"/>
              <a:gd name="connsiteX6" fmla="*/ 178828 w 296986"/>
              <a:gd name="connsiteY6" fmla="*/ 635220 h 769417"/>
              <a:gd name="connsiteX7" fmla="*/ 29603 w 296986"/>
              <a:gd name="connsiteY7" fmla="*/ 508220 h 769417"/>
              <a:gd name="connsiteX8" fmla="*/ 7378 w 296986"/>
              <a:gd name="connsiteY8" fmla="*/ 289145 h 769417"/>
              <a:gd name="connsiteX9" fmla="*/ 1028 w 296986"/>
              <a:gd name="connsiteY9" fmla="*/ 371695 h 769417"/>
              <a:gd name="connsiteX10" fmla="*/ 32778 w 296986"/>
              <a:gd name="connsiteY10" fmla="*/ 220 h 76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86" h="769417">
                <a:moveTo>
                  <a:pt x="32778" y="220"/>
                </a:moveTo>
                <a:cubicBezTo>
                  <a:pt x="39128" y="10274"/>
                  <a:pt x="34366" y="373812"/>
                  <a:pt x="39128" y="432020"/>
                </a:cubicBezTo>
                <a:cubicBezTo>
                  <a:pt x="43890" y="490228"/>
                  <a:pt x="55532" y="326716"/>
                  <a:pt x="61353" y="349470"/>
                </a:cubicBezTo>
                <a:cubicBezTo>
                  <a:pt x="67174" y="372224"/>
                  <a:pt x="63470" y="532033"/>
                  <a:pt x="74053" y="568545"/>
                </a:cubicBezTo>
                <a:cubicBezTo>
                  <a:pt x="84636" y="605057"/>
                  <a:pt x="87811" y="535208"/>
                  <a:pt x="124853" y="568545"/>
                </a:cubicBezTo>
                <a:cubicBezTo>
                  <a:pt x="161895" y="601882"/>
                  <a:pt x="287307" y="757458"/>
                  <a:pt x="296303" y="768570"/>
                </a:cubicBezTo>
                <a:cubicBezTo>
                  <a:pt x="305299" y="779682"/>
                  <a:pt x="223278" y="678612"/>
                  <a:pt x="178828" y="635220"/>
                </a:cubicBezTo>
                <a:cubicBezTo>
                  <a:pt x="134378" y="591828"/>
                  <a:pt x="58178" y="565899"/>
                  <a:pt x="29603" y="508220"/>
                </a:cubicBezTo>
                <a:cubicBezTo>
                  <a:pt x="1028" y="450541"/>
                  <a:pt x="12141" y="311899"/>
                  <a:pt x="7378" y="289145"/>
                </a:cubicBezTo>
                <a:cubicBezTo>
                  <a:pt x="2615" y="266391"/>
                  <a:pt x="-2147" y="416674"/>
                  <a:pt x="1028" y="371695"/>
                </a:cubicBezTo>
                <a:cubicBezTo>
                  <a:pt x="4203" y="326716"/>
                  <a:pt x="26428" y="-9834"/>
                  <a:pt x="32778" y="2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8" name="フリーフォーム 557">
            <a:extLst>
              <a:ext uri="{FF2B5EF4-FFF2-40B4-BE49-F238E27FC236}">
                <a16:creationId xmlns:a16="http://schemas.microsoft.com/office/drawing/2014/main" id="{0FD09D0B-A719-40CB-BF67-0B2EDA46C4BA}"/>
              </a:ext>
            </a:extLst>
          </p:cNvPr>
          <p:cNvSpPr/>
          <p:nvPr/>
        </p:nvSpPr>
        <p:spPr>
          <a:xfrm>
            <a:off x="6844139" y="4147133"/>
            <a:ext cx="1371211" cy="1192322"/>
          </a:xfrm>
          <a:custGeom>
            <a:avLst/>
            <a:gdLst>
              <a:gd name="connsiteX0" fmla="*/ 7511 w 1371211"/>
              <a:gd name="connsiteY0" fmla="*/ 8942 h 1192322"/>
              <a:gd name="connsiteX1" fmla="*/ 394861 w 1371211"/>
              <a:gd name="connsiteY1" fmla="*/ 621717 h 1192322"/>
              <a:gd name="connsiteX2" fmla="*/ 251986 w 1371211"/>
              <a:gd name="connsiteY2" fmla="*/ 475667 h 1192322"/>
              <a:gd name="connsiteX3" fmla="*/ 798086 w 1371211"/>
              <a:gd name="connsiteY3" fmla="*/ 1024942 h 1192322"/>
              <a:gd name="connsiteX4" fmla="*/ 658386 w 1371211"/>
              <a:gd name="connsiteY4" fmla="*/ 847142 h 1192322"/>
              <a:gd name="connsiteX5" fmla="*/ 1337836 w 1371211"/>
              <a:gd name="connsiteY5" fmla="*/ 1183692 h 1192322"/>
              <a:gd name="connsiteX6" fmla="*/ 1175911 w 1371211"/>
              <a:gd name="connsiteY6" fmla="*/ 1069392 h 1192322"/>
              <a:gd name="connsiteX7" fmla="*/ 391686 w 1371211"/>
              <a:gd name="connsiteY7" fmla="*/ 818567 h 1192322"/>
              <a:gd name="connsiteX8" fmla="*/ 525036 w 1371211"/>
              <a:gd name="connsiteY8" fmla="*/ 837617 h 1192322"/>
              <a:gd name="connsiteX9" fmla="*/ 198011 w 1371211"/>
              <a:gd name="connsiteY9" fmla="*/ 374067 h 1192322"/>
              <a:gd name="connsiteX10" fmla="*/ 248811 w 1371211"/>
              <a:gd name="connsiteY10" fmla="*/ 526467 h 1192322"/>
              <a:gd name="connsiteX11" fmla="*/ 191661 w 1371211"/>
              <a:gd name="connsiteY11" fmla="*/ 520117 h 1192322"/>
              <a:gd name="connsiteX12" fmla="*/ 274211 w 1371211"/>
              <a:gd name="connsiteY12" fmla="*/ 824917 h 1192322"/>
              <a:gd name="connsiteX13" fmla="*/ 198011 w 1371211"/>
              <a:gd name="connsiteY13" fmla="*/ 437567 h 1192322"/>
              <a:gd name="connsiteX14" fmla="*/ 140861 w 1371211"/>
              <a:gd name="connsiteY14" fmla="*/ 269292 h 1192322"/>
              <a:gd name="connsiteX15" fmla="*/ 7511 w 1371211"/>
              <a:gd name="connsiteY15" fmla="*/ 8942 h 119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1211" h="1192322">
                <a:moveTo>
                  <a:pt x="7511" y="8942"/>
                </a:moveTo>
                <a:cubicBezTo>
                  <a:pt x="49844" y="67679"/>
                  <a:pt x="354115" y="543930"/>
                  <a:pt x="394861" y="621717"/>
                </a:cubicBezTo>
                <a:cubicBezTo>
                  <a:pt x="435607" y="699504"/>
                  <a:pt x="251986" y="475667"/>
                  <a:pt x="251986" y="475667"/>
                </a:cubicBezTo>
                <a:cubicBezTo>
                  <a:pt x="319190" y="542871"/>
                  <a:pt x="730353" y="963030"/>
                  <a:pt x="798086" y="1024942"/>
                </a:cubicBezTo>
                <a:cubicBezTo>
                  <a:pt x="865819" y="1086855"/>
                  <a:pt x="568428" y="820684"/>
                  <a:pt x="658386" y="847142"/>
                </a:cubicBezTo>
                <a:cubicBezTo>
                  <a:pt x="748344" y="873600"/>
                  <a:pt x="1251582" y="1146650"/>
                  <a:pt x="1337836" y="1183692"/>
                </a:cubicBezTo>
                <a:cubicBezTo>
                  <a:pt x="1424090" y="1220734"/>
                  <a:pt x="1333603" y="1130246"/>
                  <a:pt x="1175911" y="1069392"/>
                </a:cubicBezTo>
                <a:cubicBezTo>
                  <a:pt x="1018219" y="1008538"/>
                  <a:pt x="500165" y="857196"/>
                  <a:pt x="391686" y="818567"/>
                </a:cubicBezTo>
                <a:cubicBezTo>
                  <a:pt x="283207" y="779938"/>
                  <a:pt x="557315" y="911700"/>
                  <a:pt x="525036" y="837617"/>
                </a:cubicBezTo>
                <a:cubicBezTo>
                  <a:pt x="492757" y="763534"/>
                  <a:pt x="244049" y="425925"/>
                  <a:pt x="198011" y="374067"/>
                </a:cubicBezTo>
                <a:cubicBezTo>
                  <a:pt x="151974" y="322209"/>
                  <a:pt x="249869" y="502125"/>
                  <a:pt x="248811" y="526467"/>
                </a:cubicBezTo>
                <a:cubicBezTo>
                  <a:pt x="247753" y="550809"/>
                  <a:pt x="187428" y="470375"/>
                  <a:pt x="191661" y="520117"/>
                </a:cubicBezTo>
                <a:cubicBezTo>
                  <a:pt x="195894" y="569859"/>
                  <a:pt x="273153" y="838675"/>
                  <a:pt x="274211" y="824917"/>
                </a:cubicBezTo>
                <a:cubicBezTo>
                  <a:pt x="275269" y="811159"/>
                  <a:pt x="220236" y="530171"/>
                  <a:pt x="198011" y="437567"/>
                </a:cubicBezTo>
                <a:cubicBezTo>
                  <a:pt x="175786" y="344963"/>
                  <a:pt x="167319" y="341259"/>
                  <a:pt x="140861" y="269292"/>
                </a:cubicBezTo>
                <a:cubicBezTo>
                  <a:pt x="114403" y="197325"/>
                  <a:pt x="-34822" y="-49795"/>
                  <a:pt x="7511" y="89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9" name="フリーフォーム 558">
            <a:extLst>
              <a:ext uri="{FF2B5EF4-FFF2-40B4-BE49-F238E27FC236}">
                <a16:creationId xmlns:a16="http://schemas.microsoft.com/office/drawing/2014/main" id="{8B275AD4-CAC4-9FE3-A610-FE6BFAF1B7E3}"/>
              </a:ext>
            </a:extLst>
          </p:cNvPr>
          <p:cNvSpPr/>
          <p:nvPr/>
        </p:nvSpPr>
        <p:spPr>
          <a:xfrm>
            <a:off x="2511425" y="4083018"/>
            <a:ext cx="120664" cy="285782"/>
          </a:xfrm>
          <a:custGeom>
            <a:avLst/>
            <a:gdLst>
              <a:gd name="connsiteX0" fmla="*/ 120650 w 120664"/>
              <a:gd name="connsiteY0" fmla="*/ 32 h 285782"/>
              <a:gd name="connsiteX1" fmla="*/ 50800 w 120664"/>
              <a:gd name="connsiteY1" fmla="*/ 136557 h 285782"/>
              <a:gd name="connsiteX2" fmla="*/ 44450 w 120664"/>
              <a:gd name="connsiteY2" fmla="*/ 209582 h 285782"/>
              <a:gd name="connsiteX3" fmla="*/ 47625 w 120664"/>
              <a:gd name="connsiteY3" fmla="*/ 177832 h 285782"/>
              <a:gd name="connsiteX4" fmla="*/ 0 w 120664"/>
              <a:gd name="connsiteY4" fmla="*/ 285782 h 285782"/>
              <a:gd name="connsiteX5" fmla="*/ 47625 w 120664"/>
              <a:gd name="connsiteY5" fmla="*/ 177832 h 285782"/>
              <a:gd name="connsiteX6" fmla="*/ 44450 w 120664"/>
              <a:gd name="connsiteY6" fmla="*/ 123857 h 285782"/>
              <a:gd name="connsiteX7" fmla="*/ 120650 w 120664"/>
              <a:gd name="connsiteY7" fmla="*/ 32 h 28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664" h="285782">
                <a:moveTo>
                  <a:pt x="120650" y="32"/>
                </a:moveTo>
                <a:cubicBezTo>
                  <a:pt x="121708" y="2149"/>
                  <a:pt x="63500" y="101632"/>
                  <a:pt x="50800" y="136557"/>
                </a:cubicBezTo>
                <a:cubicBezTo>
                  <a:pt x="38100" y="171482"/>
                  <a:pt x="44979" y="202703"/>
                  <a:pt x="44450" y="209582"/>
                </a:cubicBezTo>
                <a:cubicBezTo>
                  <a:pt x="43921" y="216461"/>
                  <a:pt x="55033" y="165132"/>
                  <a:pt x="47625" y="177832"/>
                </a:cubicBezTo>
                <a:cubicBezTo>
                  <a:pt x="40217" y="190532"/>
                  <a:pt x="0" y="285782"/>
                  <a:pt x="0" y="285782"/>
                </a:cubicBezTo>
                <a:cubicBezTo>
                  <a:pt x="0" y="285782"/>
                  <a:pt x="40217" y="204819"/>
                  <a:pt x="47625" y="177832"/>
                </a:cubicBezTo>
                <a:cubicBezTo>
                  <a:pt x="55033" y="150845"/>
                  <a:pt x="31750" y="146611"/>
                  <a:pt x="44450" y="123857"/>
                </a:cubicBezTo>
                <a:cubicBezTo>
                  <a:pt x="57150" y="101103"/>
                  <a:pt x="119592" y="-2085"/>
                  <a:pt x="120650" y="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0" name="フリーフォーム 559">
            <a:extLst>
              <a:ext uri="{FF2B5EF4-FFF2-40B4-BE49-F238E27FC236}">
                <a16:creationId xmlns:a16="http://schemas.microsoft.com/office/drawing/2014/main" id="{C61C8FF5-5D78-9E26-E6E7-A27C58B5B7E0}"/>
              </a:ext>
            </a:extLst>
          </p:cNvPr>
          <p:cNvSpPr/>
          <p:nvPr/>
        </p:nvSpPr>
        <p:spPr>
          <a:xfrm>
            <a:off x="3807070" y="3533751"/>
            <a:ext cx="582345" cy="89101"/>
          </a:xfrm>
          <a:custGeom>
            <a:avLst/>
            <a:gdLst>
              <a:gd name="connsiteX0" fmla="*/ 6105 w 582345"/>
              <a:gd name="connsiteY0" fmla="*/ 88924 h 89101"/>
              <a:gd name="connsiteX1" fmla="*/ 495055 w 582345"/>
              <a:gd name="connsiteY1" fmla="*/ 22249 h 89101"/>
              <a:gd name="connsiteX2" fmla="*/ 444255 w 582345"/>
              <a:gd name="connsiteY2" fmla="*/ 24 h 89101"/>
              <a:gd name="connsiteX3" fmla="*/ 577605 w 582345"/>
              <a:gd name="connsiteY3" fmla="*/ 25424 h 89101"/>
              <a:gd name="connsiteX4" fmla="*/ 244230 w 582345"/>
              <a:gd name="connsiteY4" fmla="*/ 41299 h 89101"/>
              <a:gd name="connsiteX5" fmla="*/ 6105 w 582345"/>
              <a:gd name="connsiteY5" fmla="*/ 88924 h 8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345" h="89101">
                <a:moveTo>
                  <a:pt x="6105" y="88924"/>
                </a:moveTo>
                <a:cubicBezTo>
                  <a:pt x="47909" y="85749"/>
                  <a:pt x="422030" y="37066"/>
                  <a:pt x="495055" y="22249"/>
                </a:cubicBezTo>
                <a:cubicBezTo>
                  <a:pt x="568080" y="7432"/>
                  <a:pt x="430497" y="-505"/>
                  <a:pt x="444255" y="24"/>
                </a:cubicBezTo>
                <a:cubicBezTo>
                  <a:pt x="458013" y="553"/>
                  <a:pt x="610943" y="18545"/>
                  <a:pt x="577605" y="25424"/>
                </a:cubicBezTo>
                <a:cubicBezTo>
                  <a:pt x="544267" y="32303"/>
                  <a:pt x="341068" y="30716"/>
                  <a:pt x="244230" y="41299"/>
                </a:cubicBezTo>
                <a:cubicBezTo>
                  <a:pt x="147393" y="51882"/>
                  <a:pt x="-35699" y="92099"/>
                  <a:pt x="6105" y="8892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フリーフォーム 560">
            <a:extLst>
              <a:ext uri="{FF2B5EF4-FFF2-40B4-BE49-F238E27FC236}">
                <a16:creationId xmlns:a16="http://schemas.microsoft.com/office/drawing/2014/main" id="{20382469-7FB6-F1DC-9EB9-6AD86029B060}"/>
              </a:ext>
            </a:extLst>
          </p:cNvPr>
          <p:cNvSpPr/>
          <p:nvPr/>
        </p:nvSpPr>
        <p:spPr>
          <a:xfrm>
            <a:off x="3646165" y="3739757"/>
            <a:ext cx="259984" cy="245707"/>
          </a:xfrm>
          <a:custGeom>
            <a:avLst/>
            <a:gdLst>
              <a:gd name="connsiteX0" fmla="*/ 5085 w 259984"/>
              <a:gd name="connsiteY0" fmla="*/ 238518 h 245707"/>
              <a:gd name="connsiteX1" fmla="*/ 259085 w 259984"/>
              <a:gd name="connsiteY1" fmla="*/ 3568 h 245707"/>
              <a:gd name="connsiteX2" fmla="*/ 90810 w 259984"/>
              <a:gd name="connsiteY2" fmla="*/ 95643 h 245707"/>
              <a:gd name="connsiteX3" fmla="*/ 125735 w 259984"/>
              <a:gd name="connsiteY3" fmla="*/ 82943 h 245707"/>
              <a:gd name="connsiteX4" fmla="*/ 90810 w 259984"/>
              <a:gd name="connsiteY4" fmla="*/ 178193 h 245707"/>
              <a:gd name="connsiteX5" fmla="*/ 5085 w 259984"/>
              <a:gd name="connsiteY5" fmla="*/ 238518 h 24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84" h="245707">
                <a:moveTo>
                  <a:pt x="5085" y="238518"/>
                </a:moveTo>
                <a:cubicBezTo>
                  <a:pt x="33131" y="209414"/>
                  <a:pt x="244798" y="27380"/>
                  <a:pt x="259085" y="3568"/>
                </a:cubicBezTo>
                <a:cubicBezTo>
                  <a:pt x="273372" y="-20244"/>
                  <a:pt x="113035" y="82414"/>
                  <a:pt x="90810" y="95643"/>
                </a:cubicBezTo>
                <a:cubicBezTo>
                  <a:pt x="68585" y="108872"/>
                  <a:pt x="125735" y="69185"/>
                  <a:pt x="125735" y="82943"/>
                </a:cubicBezTo>
                <a:cubicBezTo>
                  <a:pt x="125735" y="96701"/>
                  <a:pt x="108272" y="155968"/>
                  <a:pt x="90810" y="178193"/>
                </a:cubicBezTo>
                <a:cubicBezTo>
                  <a:pt x="73348" y="200418"/>
                  <a:pt x="-22961" y="267622"/>
                  <a:pt x="5085" y="2385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2" name="フリーフォーム 561">
            <a:extLst>
              <a:ext uri="{FF2B5EF4-FFF2-40B4-BE49-F238E27FC236}">
                <a16:creationId xmlns:a16="http://schemas.microsoft.com/office/drawing/2014/main" id="{737FF38A-E987-237D-AD7F-E610A89C4106}"/>
              </a:ext>
            </a:extLst>
          </p:cNvPr>
          <p:cNvSpPr/>
          <p:nvPr/>
        </p:nvSpPr>
        <p:spPr>
          <a:xfrm>
            <a:off x="2608702" y="4260377"/>
            <a:ext cx="300408" cy="45396"/>
          </a:xfrm>
          <a:custGeom>
            <a:avLst/>
            <a:gdLst>
              <a:gd name="connsiteX0" fmla="*/ 1148 w 300408"/>
              <a:gd name="connsiteY0" fmla="*/ 473 h 45396"/>
              <a:gd name="connsiteX1" fmla="*/ 293248 w 300408"/>
              <a:gd name="connsiteY1" fmla="*/ 44923 h 45396"/>
              <a:gd name="connsiteX2" fmla="*/ 194823 w 300408"/>
              <a:gd name="connsiteY2" fmla="*/ 22698 h 45396"/>
              <a:gd name="connsiteX3" fmla="*/ 1148 w 300408"/>
              <a:gd name="connsiteY3" fmla="*/ 473 h 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408" h="45396">
                <a:moveTo>
                  <a:pt x="1148" y="473"/>
                </a:moveTo>
                <a:cubicBezTo>
                  <a:pt x="17552" y="4177"/>
                  <a:pt x="260969" y="41219"/>
                  <a:pt x="293248" y="44923"/>
                </a:cubicBezTo>
                <a:cubicBezTo>
                  <a:pt x="325527" y="48627"/>
                  <a:pt x="240861" y="29577"/>
                  <a:pt x="194823" y="22698"/>
                </a:cubicBezTo>
                <a:cubicBezTo>
                  <a:pt x="148786" y="15819"/>
                  <a:pt x="-15256" y="-3231"/>
                  <a:pt x="1148" y="47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" name="フリーフォーム 562">
            <a:extLst>
              <a:ext uri="{FF2B5EF4-FFF2-40B4-BE49-F238E27FC236}">
                <a16:creationId xmlns:a16="http://schemas.microsoft.com/office/drawing/2014/main" id="{28FC41E6-FB1B-96E1-00D4-00FDA93E5AE3}"/>
              </a:ext>
            </a:extLst>
          </p:cNvPr>
          <p:cNvSpPr/>
          <p:nvPr/>
        </p:nvSpPr>
        <p:spPr>
          <a:xfrm>
            <a:off x="6811889" y="4206067"/>
            <a:ext cx="1126016" cy="1612194"/>
          </a:xfrm>
          <a:custGeom>
            <a:avLst/>
            <a:gdLst>
              <a:gd name="connsiteX0" fmla="*/ 4836 w 1126016"/>
              <a:gd name="connsiteY0" fmla="*/ 13508 h 1612194"/>
              <a:gd name="connsiteX1" fmla="*/ 309636 w 1126016"/>
              <a:gd name="connsiteY1" fmla="*/ 654858 h 1612194"/>
              <a:gd name="connsiteX2" fmla="*/ 319161 w 1126016"/>
              <a:gd name="connsiteY2" fmla="*/ 651683 h 1612194"/>
              <a:gd name="connsiteX3" fmla="*/ 690636 w 1126016"/>
              <a:gd name="connsiteY3" fmla="*/ 1045383 h 1612194"/>
              <a:gd name="connsiteX4" fmla="*/ 579511 w 1126016"/>
              <a:gd name="connsiteY4" fmla="*/ 943783 h 1612194"/>
              <a:gd name="connsiteX5" fmla="*/ 950986 w 1126016"/>
              <a:gd name="connsiteY5" fmla="*/ 1121583 h 1612194"/>
              <a:gd name="connsiteX6" fmla="*/ 919236 w 1126016"/>
              <a:gd name="connsiteY6" fmla="*/ 1248583 h 1612194"/>
              <a:gd name="connsiteX7" fmla="*/ 973211 w 1126016"/>
              <a:gd name="connsiteY7" fmla="*/ 1254933 h 1612194"/>
              <a:gd name="connsiteX8" fmla="*/ 811286 w 1126016"/>
              <a:gd name="connsiteY8" fmla="*/ 1607358 h 1612194"/>
              <a:gd name="connsiteX9" fmla="*/ 903361 w 1126016"/>
              <a:gd name="connsiteY9" fmla="*/ 1442258 h 1612194"/>
              <a:gd name="connsiteX10" fmla="*/ 1125611 w 1126016"/>
              <a:gd name="connsiteY10" fmla="*/ 1194608 h 1612194"/>
              <a:gd name="connsiteX11" fmla="*/ 843036 w 1126016"/>
              <a:gd name="connsiteY11" fmla="*/ 1000933 h 1612194"/>
              <a:gd name="connsiteX12" fmla="*/ 890661 w 1126016"/>
              <a:gd name="connsiteY12" fmla="*/ 1019983 h 1612194"/>
              <a:gd name="connsiteX13" fmla="*/ 373136 w 1126016"/>
              <a:gd name="connsiteY13" fmla="*/ 604058 h 1612194"/>
              <a:gd name="connsiteX14" fmla="*/ 414411 w 1126016"/>
              <a:gd name="connsiteY14" fmla="*/ 696133 h 1612194"/>
              <a:gd name="connsiteX15" fmla="*/ 195336 w 1126016"/>
              <a:gd name="connsiteY15" fmla="*/ 362758 h 1612194"/>
              <a:gd name="connsiteX16" fmla="*/ 182636 w 1126016"/>
              <a:gd name="connsiteY16" fmla="*/ 435783 h 1612194"/>
              <a:gd name="connsiteX17" fmla="*/ 125486 w 1126016"/>
              <a:gd name="connsiteY17" fmla="*/ 232583 h 1612194"/>
              <a:gd name="connsiteX18" fmla="*/ 4836 w 1126016"/>
              <a:gd name="connsiteY18" fmla="*/ 13508 h 161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6016" h="1612194">
                <a:moveTo>
                  <a:pt x="4836" y="13508"/>
                </a:moveTo>
                <a:cubicBezTo>
                  <a:pt x="35528" y="83887"/>
                  <a:pt x="257249" y="548496"/>
                  <a:pt x="309636" y="654858"/>
                </a:cubicBezTo>
                <a:cubicBezTo>
                  <a:pt x="362024" y="761221"/>
                  <a:pt x="255661" y="586596"/>
                  <a:pt x="319161" y="651683"/>
                </a:cubicBezTo>
                <a:cubicBezTo>
                  <a:pt x="382661" y="716770"/>
                  <a:pt x="647244" y="996700"/>
                  <a:pt x="690636" y="1045383"/>
                </a:cubicBezTo>
                <a:cubicBezTo>
                  <a:pt x="734028" y="1094066"/>
                  <a:pt x="536119" y="931083"/>
                  <a:pt x="579511" y="943783"/>
                </a:cubicBezTo>
                <a:cubicBezTo>
                  <a:pt x="622903" y="956483"/>
                  <a:pt x="894365" y="1070783"/>
                  <a:pt x="950986" y="1121583"/>
                </a:cubicBezTo>
                <a:cubicBezTo>
                  <a:pt x="1007607" y="1172383"/>
                  <a:pt x="915532" y="1226358"/>
                  <a:pt x="919236" y="1248583"/>
                </a:cubicBezTo>
                <a:cubicBezTo>
                  <a:pt x="922940" y="1270808"/>
                  <a:pt x="991203" y="1195137"/>
                  <a:pt x="973211" y="1254933"/>
                </a:cubicBezTo>
                <a:cubicBezTo>
                  <a:pt x="955219" y="1314729"/>
                  <a:pt x="822928" y="1576137"/>
                  <a:pt x="811286" y="1607358"/>
                </a:cubicBezTo>
                <a:cubicBezTo>
                  <a:pt x="799644" y="1638579"/>
                  <a:pt x="850974" y="1511049"/>
                  <a:pt x="903361" y="1442258"/>
                </a:cubicBezTo>
                <a:cubicBezTo>
                  <a:pt x="955748" y="1373467"/>
                  <a:pt x="1135665" y="1268162"/>
                  <a:pt x="1125611" y="1194608"/>
                </a:cubicBezTo>
                <a:cubicBezTo>
                  <a:pt x="1115557" y="1121054"/>
                  <a:pt x="882194" y="1030037"/>
                  <a:pt x="843036" y="1000933"/>
                </a:cubicBezTo>
                <a:cubicBezTo>
                  <a:pt x="803878" y="971829"/>
                  <a:pt x="968978" y="1086129"/>
                  <a:pt x="890661" y="1019983"/>
                </a:cubicBezTo>
                <a:cubicBezTo>
                  <a:pt x="812344" y="953837"/>
                  <a:pt x="452511" y="658033"/>
                  <a:pt x="373136" y="604058"/>
                </a:cubicBezTo>
                <a:cubicBezTo>
                  <a:pt x="293761" y="550083"/>
                  <a:pt x="444044" y="736349"/>
                  <a:pt x="414411" y="696133"/>
                </a:cubicBezTo>
                <a:cubicBezTo>
                  <a:pt x="384778" y="655917"/>
                  <a:pt x="233965" y="406150"/>
                  <a:pt x="195336" y="362758"/>
                </a:cubicBezTo>
                <a:cubicBezTo>
                  <a:pt x="156707" y="319366"/>
                  <a:pt x="194278" y="457479"/>
                  <a:pt x="182636" y="435783"/>
                </a:cubicBezTo>
                <a:cubicBezTo>
                  <a:pt x="170994" y="414087"/>
                  <a:pt x="152473" y="297670"/>
                  <a:pt x="125486" y="232583"/>
                </a:cubicBezTo>
                <a:cubicBezTo>
                  <a:pt x="98499" y="167496"/>
                  <a:pt x="-25856" y="-56871"/>
                  <a:pt x="4836" y="135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フリーフォーム 563">
            <a:extLst>
              <a:ext uri="{FF2B5EF4-FFF2-40B4-BE49-F238E27FC236}">
                <a16:creationId xmlns:a16="http://schemas.microsoft.com/office/drawing/2014/main" id="{396BE92E-389C-93BA-E398-5125BCD93EA0}"/>
              </a:ext>
            </a:extLst>
          </p:cNvPr>
          <p:cNvSpPr/>
          <p:nvPr/>
        </p:nvSpPr>
        <p:spPr>
          <a:xfrm>
            <a:off x="2298246" y="1244600"/>
            <a:ext cx="592047" cy="734143"/>
          </a:xfrm>
          <a:custGeom>
            <a:avLst/>
            <a:gdLst>
              <a:gd name="connsiteX0" fmla="*/ 591004 w 592047"/>
              <a:gd name="connsiteY0" fmla="*/ 0 h 734143"/>
              <a:gd name="connsiteX1" fmla="*/ 257629 w 592047"/>
              <a:gd name="connsiteY1" fmla="*/ 390525 h 734143"/>
              <a:gd name="connsiteX2" fmla="*/ 308429 w 592047"/>
              <a:gd name="connsiteY2" fmla="*/ 352425 h 734143"/>
              <a:gd name="connsiteX3" fmla="*/ 3629 w 592047"/>
              <a:gd name="connsiteY3" fmla="*/ 730250 h 734143"/>
              <a:gd name="connsiteX4" fmla="*/ 152854 w 592047"/>
              <a:gd name="connsiteY4" fmla="*/ 530225 h 734143"/>
              <a:gd name="connsiteX5" fmla="*/ 337004 w 592047"/>
              <a:gd name="connsiteY5" fmla="*/ 231775 h 734143"/>
              <a:gd name="connsiteX6" fmla="*/ 260804 w 592047"/>
              <a:gd name="connsiteY6" fmla="*/ 292100 h 734143"/>
              <a:gd name="connsiteX7" fmla="*/ 451304 w 592047"/>
              <a:gd name="connsiteY7" fmla="*/ 66675 h 734143"/>
              <a:gd name="connsiteX8" fmla="*/ 130629 w 592047"/>
              <a:gd name="connsiteY8" fmla="*/ 393700 h 734143"/>
              <a:gd name="connsiteX9" fmla="*/ 591004 w 592047"/>
              <a:gd name="connsiteY9" fmla="*/ 0 h 73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2047" h="734143">
                <a:moveTo>
                  <a:pt x="591004" y="0"/>
                </a:moveTo>
                <a:cubicBezTo>
                  <a:pt x="612171" y="-529"/>
                  <a:pt x="304725" y="331788"/>
                  <a:pt x="257629" y="390525"/>
                </a:cubicBezTo>
                <a:cubicBezTo>
                  <a:pt x="210533" y="449263"/>
                  <a:pt x="350762" y="295804"/>
                  <a:pt x="308429" y="352425"/>
                </a:cubicBezTo>
                <a:cubicBezTo>
                  <a:pt x="266096" y="409046"/>
                  <a:pt x="29558" y="700617"/>
                  <a:pt x="3629" y="730250"/>
                </a:cubicBezTo>
                <a:cubicBezTo>
                  <a:pt x="-22300" y="759883"/>
                  <a:pt x="97292" y="613304"/>
                  <a:pt x="152854" y="530225"/>
                </a:cubicBezTo>
                <a:cubicBezTo>
                  <a:pt x="208416" y="447146"/>
                  <a:pt x="319012" y="271463"/>
                  <a:pt x="337004" y="231775"/>
                </a:cubicBezTo>
                <a:cubicBezTo>
                  <a:pt x="354996" y="192087"/>
                  <a:pt x="241754" y="319617"/>
                  <a:pt x="260804" y="292100"/>
                </a:cubicBezTo>
                <a:cubicBezTo>
                  <a:pt x="279854" y="264583"/>
                  <a:pt x="473000" y="49742"/>
                  <a:pt x="451304" y="66675"/>
                </a:cubicBezTo>
                <a:cubicBezTo>
                  <a:pt x="429608" y="83608"/>
                  <a:pt x="101525" y="403225"/>
                  <a:pt x="130629" y="393700"/>
                </a:cubicBezTo>
                <a:cubicBezTo>
                  <a:pt x="159733" y="384175"/>
                  <a:pt x="569837" y="529"/>
                  <a:pt x="591004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フリーフォーム 564">
            <a:extLst>
              <a:ext uri="{FF2B5EF4-FFF2-40B4-BE49-F238E27FC236}">
                <a16:creationId xmlns:a16="http://schemas.microsoft.com/office/drawing/2014/main" id="{C69E1257-FFF6-BCFA-75C9-92B3257BB408}"/>
              </a:ext>
            </a:extLst>
          </p:cNvPr>
          <p:cNvSpPr/>
          <p:nvPr/>
        </p:nvSpPr>
        <p:spPr>
          <a:xfrm>
            <a:off x="1655795" y="5079065"/>
            <a:ext cx="512736" cy="699275"/>
          </a:xfrm>
          <a:custGeom>
            <a:avLst/>
            <a:gdLst>
              <a:gd name="connsiteX0" fmla="*/ 512730 w 512736"/>
              <a:gd name="connsiteY0" fmla="*/ 935 h 699275"/>
              <a:gd name="connsiteX1" fmla="*/ 201580 w 512736"/>
              <a:gd name="connsiteY1" fmla="*/ 299385 h 699275"/>
              <a:gd name="connsiteX2" fmla="*/ 258730 w 512736"/>
              <a:gd name="connsiteY2" fmla="*/ 283510 h 699275"/>
              <a:gd name="connsiteX3" fmla="*/ 4730 w 512736"/>
              <a:gd name="connsiteY3" fmla="*/ 689910 h 699275"/>
              <a:gd name="connsiteX4" fmla="*/ 109505 w 512736"/>
              <a:gd name="connsiteY4" fmla="*/ 537510 h 699275"/>
              <a:gd name="connsiteX5" fmla="*/ 309530 w 512736"/>
              <a:gd name="connsiteY5" fmla="*/ 181910 h 699275"/>
              <a:gd name="connsiteX6" fmla="*/ 211105 w 512736"/>
              <a:gd name="connsiteY6" fmla="*/ 204135 h 699275"/>
              <a:gd name="connsiteX7" fmla="*/ 512730 w 512736"/>
              <a:gd name="connsiteY7" fmla="*/ 935 h 69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2736" h="699275">
                <a:moveTo>
                  <a:pt x="512730" y="935"/>
                </a:moveTo>
                <a:cubicBezTo>
                  <a:pt x="511142" y="16810"/>
                  <a:pt x="243913" y="252289"/>
                  <a:pt x="201580" y="299385"/>
                </a:cubicBezTo>
                <a:cubicBezTo>
                  <a:pt x="159247" y="346481"/>
                  <a:pt x="291538" y="218423"/>
                  <a:pt x="258730" y="283510"/>
                </a:cubicBezTo>
                <a:cubicBezTo>
                  <a:pt x="225922" y="348598"/>
                  <a:pt x="29601" y="647577"/>
                  <a:pt x="4730" y="689910"/>
                </a:cubicBezTo>
                <a:cubicBezTo>
                  <a:pt x="-20141" y="732243"/>
                  <a:pt x="58705" y="622177"/>
                  <a:pt x="109505" y="537510"/>
                </a:cubicBezTo>
                <a:cubicBezTo>
                  <a:pt x="160305" y="452843"/>
                  <a:pt x="292597" y="237473"/>
                  <a:pt x="309530" y="181910"/>
                </a:cubicBezTo>
                <a:cubicBezTo>
                  <a:pt x="326463" y="126348"/>
                  <a:pt x="183059" y="232181"/>
                  <a:pt x="211105" y="204135"/>
                </a:cubicBezTo>
                <a:cubicBezTo>
                  <a:pt x="239151" y="176089"/>
                  <a:pt x="514318" y="-14940"/>
                  <a:pt x="512730" y="9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フリーフォーム 565">
            <a:extLst>
              <a:ext uri="{FF2B5EF4-FFF2-40B4-BE49-F238E27FC236}">
                <a16:creationId xmlns:a16="http://schemas.microsoft.com/office/drawing/2014/main" id="{E7480D34-735B-D9C9-7D39-EC33A8A112A8}"/>
              </a:ext>
            </a:extLst>
          </p:cNvPr>
          <p:cNvSpPr/>
          <p:nvPr/>
        </p:nvSpPr>
        <p:spPr>
          <a:xfrm>
            <a:off x="367319" y="5883199"/>
            <a:ext cx="995098" cy="1202874"/>
          </a:xfrm>
          <a:custGeom>
            <a:avLst/>
            <a:gdLst>
              <a:gd name="connsiteX0" fmla="*/ 994756 w 995098"/>
              <a:gd name="connsiteY0" fmla="*/ 76 h 1202874"/>
              <a:gd name="connsiteX1" fmla="*/ 502631 w 995098"/>
              <a:gd name="connsiteY1" fmla="*/ 536651 h 1202874"/>
              <a:gd name="connsiteX2" fmla="*/ 578831 w 995098"/>
              <a:gd name="connsiteY2" fmla="*/ 504901 h 1202874"/>
              <a:gd name="connsiteX3" fmla="*/ 13681 w 995098"/>
              <a:gd name="connsiteY3" fmla="*/ 1181176 h 1202874"/>
              <a:gd name="connsiteX4" fmla="*/ 207356 w 995098"/>
              <a:gd name="connsiteY4" fmla="*/ 987501 h 1202874"/>
              <a:gd name="connsiteX5" fmla="*/ 569306 w 995098"/>
              <a:gd name="connsiteY5" fmla="*/ 501726 h 1202874"/>
              <a:gd name="connsiteX6" fmla="*/ 416906 w 995098"/>
              <a:gd name="connsiteY6" fmla="*/ 577926 h 1202874"/>
              <a:gd name="connsiteX7" fmla="*/ 994756 w 995098"/>
              <a:gd name="connsiteY7" fmla="*/ 76 h 120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098" h="1202874">
                <a:moveTo>
                  <a:pt x="994756" y="76"/>
                </a:moveTo>
                <a:cubicBezTo>
                  <a:pt x="1009044" y="-6803"/>
                  <a:pt x="571952" y="452514"/>
                  <a:pt x="502631" y="536651"/>
                </a:cubicBezTo>
                <a:cubicBezTo>
                  <a:pt x="433310" y="620789"/>
                  <a:pt x="660323" y="397480"/>
                  <a:pt x="578831" y="504901"/>
                </a:cubicBezTo>
                <a:cubicBezTo>
                  <a:pt x="497339" y="612322"/>
                  <a:pt x="75593" y="1100743"/>
                  <a:pt x="13681" y="1181176"/>
                </a:cubicBezTo>
                <a:cubicBezTo>
                  <a:pt x="-48231" y="1261609"/>
                  <a:pt x="114752" y="1100743"/>
                  <a:pt x="207356" y="987501"/>
                </a:cubicBezTo>
                <a:cubicBezTo>
                  <a:pt x="299960" y="874259"/>
                  <a:pt x="534381" y="569989"/>
                  <a:pt x="569306" y="501726"/>
                </a:cubicBezTo>
                <a:cubicBezTo>
                  <a:pt x="604231" y="433463"/>
                  <a:pt x="346527" y="658359"/>
                  <a:pt x="416906" y="577926"/>
                </a:cubicBezTo>
                <a:cubicBezTo>
                  <a:pt x="487285" y="497493"/>
                  <a:pt x="980468" y="6955"/>
                  <a:pt x="994756" y="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フリーフォーム 566">
            <a:extLst>
              <a:ext uri="{FF2B5EF4-FFF2-40B4-BE49-F238E27FC236}">
                <a16:creationId xmlns:a16="http://schemas.microsoft.com/office/drawing/2014/main" id="{83655208-9B8C-6A30-5C75-2F91C1AEDE7A}"/>
              </a:ext>
            </a:extLst>
          </p:cNvPr>
          <p:cNvSpPr/>
          <p:nvPr/>
        </p:nvSpPr>
        <p:spPr>
          <a:xfrm>
            <a:off x="2559574" y="5461318"/>
            <a:ext cx="587141" cy="825262"/>
          </a:xfrm>
          <a:custGeom>
            <a:avLst/>
            <a:gdLst>
              <a:gd name="connsiteX0" fmla="*/ 580501 w 587141"/>
              <a:gd name="connsiteY0" fmla="*/ 2857 h 825262"/>
              <a:gd name="connsiteX1" fmla="*/ 148701 w 587141"/>
              <a:gd name="connsiteY1" fmla="*/ 415607 h 825262"/>
              <a:gd name="connsiteX2" fmla="*/ 259826 w 587141"/>
              <a:gd name="connsiteY2" fmla="*/ 348932 h 825262"/>
              <a:gd name="connsiteX3" fmla="*/ 9001 w 587141"/>
              <a:gd name="connsiteY3" fmla="*/ 818832 h 825262"/>
              <a:gd name="connsiteX4" fmla="*/ 78851 w 587141"/>
              <a:gd name="connsiteY4" fmla="*/ 596582 h 825262"/>
              <a:gd name="connsiteX5" fmla="*/ 301101 w 587141"/>
              <a:gd name="connsiteY5" fmla="*/ 240982 h 825262"/>
              <a:gd name="connsiteX6" fmla="*/ 291576 w 587141"/>
              <a:gd name="connsiteY6" fmla="*/ 361632 h 825262"/>
              <a:gd name="connsiteX7" fmla="*/ 494776 w 587141"/>
              <a:gd name="connsiteY7" fmla="*/ 155257 h 825262"/>
              <a:gd name="connsiteX8" fmla="*/ 418576 w 587141"/>
              <a:gd name="connsiteY8" fmla="*/ 228282 h 825262"/>
              <a:gd name="connsiteX9" fmla="*/ 580501 w 587141"/>
              <a:gd name="connsiteY9" fmla="*/ 2857 h 82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141" h="825262">
                <a:moveTo>
                  <a:pt x="580501" y="2857"/>
                </a:moveTo>
                <a:cubicBezTo>
                  <a:pt x="535522" y="34078"/>
                  <a:pt x="202147" y="357928"/>
                  <a:pt x="148701" y="415607"/>
                </a:cubicBezTo>
                <a:cubicBezTo>
                  <a:pt x="95255" y="473286"/>
                  <a:pt x="283109" y="281728"/>
                  <a:pt x="259826" y="348932"/>
                </a:cubicBezTo>
                <a:cubicBezTo>
                  <a:pt x="236543" y="416136"/>
                  <a:pt x="39163" y="777557"/>
                  <a:pt x="9001" y="818832"/>
                </a:cubicBezTo>
                <a:cubicBezTo>
                  <a:pt x="-21161" y="860107"/>
                  <a:pt x="30168" y="692890"/>
                  <a:pt x="78851" y="596582"/>
                </a:cubicBezTo>
                <a:cubicBezTo>
                  <a:pt x="127534" y="500274"/>
                  <a:pt x="265647" y="280140"/>
                  <a:pt x="301101" y="240982"/>
                </a:cubicBezTo>
                <a:cubicBezTo>
                  <a:pt x="336555" y="201824"/>
                  <a:pt x="259297" y="375920"/>
                  <a:pt x="291576" y="361632"/>
                </a:cubicBezTo>
                <a:cubicBezTo>
                  <a:pt x="323855" y="347345"/>
                  <a:pt x="473609" y="177482"/>
                  <a:pt x="494776" y="155257"/>
                </a:cubicBezTo>
                <a:cubicBezTo>
                  <a:pt x="515943" y="133032"/>
                  <a:pt x="409580" y="250507"/>
                  <a:pt x="418576" y="228282"/>
                </a:cubicBezTo>
                <a:cubicBezTo>
                  <a:pt x="427572" y="206057"/>
                  <a:pt x="625480" y="-28364"/>
                  <a:pt x="580501" y="285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フリーフォーム 567">
            <a:extLst>
              <a:ext uri="{FF2B5EF4-FFF2-40B4-BE49-F238E27FC236}">
                <a16:creationId xmlns:a16="http://schemas.microsoft.com/office/drawing/2014/main" id="{B8650627-B549-6F37-80BC-A53409A0AA10}"/>
              </a:ext>
            </a:extLst>
          </p:cNvPr>
          <p:cNvSpPr/>
          <p:nvPr/>
        </p:nvSpPr>
        <p:spPr>
          <a:xfrm>
            <a:off x="2118563" y="6565900"/>
            <a:ext cx="700837" cy="1142795"/>
          </a:xfrm>
          <a:custGeom>
            <a:avLst/>
            <a:gdLst>
              <a:gd name="connsiteX0" fmla="*/ 700837 w 700837"/>
              <a:gd name="connsiteY0" fmla="*/ 0 h 1142795"/>
              <a:gd name="connsiteX1" fmla="*/ 380162 w 700837"/>
              <a:gd name="connsiteY1" fmla="*/ 514350 h 1142795"/>
              <a:gd name="connsiteX2" fmla="*/ 507162 w 700837"/>
              <a:gd name="connsiteY2" fmla="*/ 381000 h 1142795"/>
              <a:gd name="connsiteX3" fmla="*/ 15037 w 700837"/>
              <a:gd name="connsiteY3" fmla="*/ 1120775 h 1142795"/>
              <a:gd name="connsiteX4" fmla="*/ 148387 w 700837"/>
              <a:gd name="connsiteY4" fmla="*/ 904875 h 1142795"/>
              <a:gd name="connsiteX5" fmla="*/ 370637 w 700837"/>
              <a:gd name="connsiteY5" fmla="*/ 460375 h 1142795"/>
              <a:gd name="connsiteX6" fmla="*/ 281737 w 700837"/>
              <a:gd name="connsiteY6" fmla="*/ 584200 h 1142795"/>
              <a:gd name="connsiteX7" fmla="*/ 700837 w 700837"/>
              <a:gd name="connsiteY7" fmla="*/ 0 h 114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0837" h="1142795">
                <a:moveTo>
                  <a:pt x="700837" y="0"/>
                </a:moveTo>
                <a:cubicBezTo>
                  <a:pt x="556639" y="225425"/>
                  <a:pt x="412441" y="450850"/>
                  <a:pt x="380162" y="514350"/>
                </a:cubicBezTo>
                <a:cubicBezTo>
                  <a:pt x="347883" y="577850"/>
                  <a:pt x="568016" y="279929"/>
                  <a:pt x="507162" y="381000"/>
                </a:cubicBezTo>
                <a:cubicBezTo>
                  <a:pt x="446308" y="482071"/>
                  <a:pt x="74833" y="1033463"/>
                  <a:pt x="15037" y="1120775"/>
                </a:cubicBezTo>
                <a:cubicBezTo>
                  <a:pt x="-44759" y="1208087"/>
                  <a:pt x="89120" y="1014942"/>
                  <a:pt x="148387" y="904875"/>
                </a:cubicBezTo>
                <a:cubicBezTo>
                  <a:pt x="207654" y="794808"/>
                  <a:pt x="348412" y="513821"/>
                  <a:pt x="370637" y="460375"/>
                </a:cubicBezTo>
                <a:cubicBezTo>
                  <a:pt x="392862" y="406929"/>
                  <a:pt x="281737" y="584200"/>
                  <a:pt x="281737" y="584200"/>
                </a:cubicBezTo>
                <a:lnTo>
                  <a:pt x="700837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フリーフォーム 568">
            <a:extLst>
              <a:ext uri="{FF2B5EF4-FFF2-40B4-BE49-F238E27FC236}">
                <a16:creationId xmlns:a16="http://schemas.microsoft.com/office/drawing/2014/main" id="{F2205F39-5D85-0CFE-C25D-E4C19C7EA0EB}"/>
              </a:ext>
            </a:extLst>
          </p:cNvPr>
          <p:cNvSpPr/>
          <p:nvPr/>
        </p:nvSpPr>
        <p:spPr>
          <a:xfrm>
            <a:off x="2200138" y="6895643"/>
            <a:ext cx="2251383" cy="1226037"/>
          </a:xfrm>
          <a:custGeom>
            <a:avLst/>
            <a:gdLst>
              <a:gd name="connsiteX0" fmla="*/ 2251212 w 2251383"/>
              <a:gd name="connsiteY0" fmla="*/ 457 h 1226037"/>
              <a:gd name="connsiteX1" fmla="*/ 1228862 w 2251383"/>
              <a:gd name="connsiteY1" fmla="*/ 422732 h 1226037"/>
              <a:gd name="connsiteX2" fmla="*/ 1378087 w 2251383"/>
              <a:gd name="connsiteY2" fmla="*/ 381457 h 1226037"/>
              <a:gd name="connsiteX3" fmla="*/ 403362 w 2251383"/>
              <a:gd name="connsiteY3" fmla="*/ 1025982 h 1226037"/>
              <a:gd name="connsiteX4" fmla="*/ 137 w 2251383"/>
              <a:gd name="connsiteY4" fmla="*/ 1226007 h 1226037"/>
              <a:gd name="connsiteX5" fmla="*/ 438287 w 2251383"/>
              <a:gd name="connsiteY5" fmla="*/ 1016457 h 1226037"/>
              <a:gd name="connsiteX6" fmla="*/ 1108212 w 2251383"/>
              <a:gd name="connsiteY6" fmla="*/ 664032 h 1226037"/>
              <a:gd name="connsiteX7" fmla="*/ 952637 w 2251383"/>
              <a:gd name="connsiteY7" fmla="*/ 683082 h 1226037"/>
              <a:gd name="connsiteX8" fmla="*/ 1460637 w 2251383"/>
              <a:gd name="connsiteY8" fmla="*/ 327482 h 1226037"/>
              <a:gd name="connsiteX9" fmla="*/ 1311412 w 2251383"/>
              <a:gd name="connsiteY9" fmla="*/ 340182 h 1226037"/>
              <a:gd name="connsiteX10" fmla="*/ 2251212 w 2251383"/>
              <a:gd name="connsiteY10" fmla="*/ 457 h 122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51383" h="1226037">
                <a:moveTo>
                  <a:pt x="2251212" y="457"/>
                </a:moveTo>
                <a:cubicBezTo>
                  <a:pt x="2237454" y="14215"/>
                  <a:pt x="1374383" y="359232"/>
                  <a:pt x="1228862" y="422732"/>
                </a:cubicBezTo>
                <a:cubicBezTo>
                  <a:pt x="1083341" y="486232"/>
                  <a:pt x="1515670" y="280915"/>
                  <a:pt x="1378087" y="381457"/>
                </a:cubicBezTo>
                <a:cubicBezTo>
                  <a:pt x="1240504" y="481999"/>
                  <a:pt x="633020" y="885224"/>
                  <a:pt x="403362" y="1025982"/>
                </a:cubicBezTo>
                <a:cubicBezTo>
                  <a:pt x="173704" y="1166740"/>
                  <a:pt x="-5684" y="1227595"/>
                  <a:pt x="137" y="1226007"/>
                </a:cubicBezTo>
                <a:cubicBezTo>
                  <a:pt x="5958" y="1224420"/>
                  <a:pt x="253608" y="1110120"/>
                  <a:pt x="438287" y="1016457"/>
                </a:cubicBezTo>
                <a:cubicBezTo>
                  <a:pt x="622966" y="922794"/>
                  <a:pt x="1022487" y="719595"/>
                  <a:pt x="1108212" y="664032"/>
                </a:cubicBezTo>
                <a:cubicBezTo>
                  <a:pt x="1193937" y="608470"/>
                  <a:pt x="893899" y="739174"/>
                  <a:pt x="952637" y="683082"/>
                </a:cubicBezTo>
                <a:cubicBezTo>
                  <a:pt x="1011374" y="626990"/>
                  <a:pt x="1400841" y="384632"/>
                  <a:pt x="1460637" y="327482"/>
                </a:cubicBezTo>
                <a:cubicBezTo>
                  <a:pt x="1520433" y="270332"/>
                  <a:pt x="1175945" y="393099"/>
                  <a:pt x="1311412" y="340182"/>
                </a:cubicBezTo>
                <a:cubicBezTo>
                  <a:pt x="1446879" y="287265"/>
                  <a:pt x="2264970" y="-13301"/>
                  <a:pt x="2251212" y="45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フリーフォーム 569">
            <a:extLst>
              <a:ext uri="{FF2B5EF4-FFF2-40B4-BE49-F238E27FC236}">
                <a16:creationId xmlns:a16="http://schemas.microsoft.com/office/drawing/2014/main" id="{6571025E-00B3-ABBB-C683-7A815F382C0F}"/>
              </a:ext>
            </a:extLst>
          </p:cNvPr>
          <p:cNvSpPr/>
          <p:nvPr/>
        </p:nvSpPr>
        <p:spPr>
          <a:xfrm>
            <a:off x="7188219" y="4564675"/>
            <a:ext cx="970642" cy="524011"/>
          </a:xfrm>
          <a:custGeom>
            <a:avLst/>
            <a:gdLst>
              <a:gd name="connsiteX0" fmla="*/ 372 w 970642"/>
              <a:gd name="connsiteY0" fmla="*/ 218340 h 524011"/>
              <a:gd name="connsiteX1" fmla="*/ 774095 w 970642"/>
              <a:gd name="connsiteY1" fmla="*/ 162070 h 524011"/>
              <a:gd name="connsiteX2" fmla="*/ 577147 w 970642"/>
              <a:gd name="connsiteY2" fmla="*/ 316814 h 524011"/>
              <a:gd name="connsiteX3" fmla="*/ 956975 w 970642"/>
              <a:gd name="connsiteY3" fmla="*/ 344950 h 524011"/>
              <a:gd name="connsiteX4" fmla="*/ 886636 w 970642"/>
              <a:gd name="connsiteY4" fmla="*/ 513762 h 524011"/>
              <a:gd name="connsiteX5" fmla="*/ 886636 w 970642"/>
              <a:gd name="connsiteY5" fmla="*/ 7325 h 524011"/>
              <a:gd name="connsiteX6" fmla="*/ 372 w 970642"/>
              <a:gd name="connsiteY6" fmla="*/ 218340 h 52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0642" h="524011">
                <a:moveTo>
                  <a:pt x="372" y="218340"/>
                </a:moveTo>
                <a:cubicBezTo>
                  <a:pt x="-18385" y="244131"/>
                  <a:pt x="677966" y="145658"/>
                  <a:pt x="774095" y="162070"/>
                </a:cubicBezTo>
                <a:cubicBezTo>
                  <a:pt x="870224" y="178482"/>
                  <a:pt x="546667" y="286334"/>
                  <a:pt x="577147" y="316814"/>
                </a:cubicBezTo>
                <a:cubicBezTo>
                  <a:pt x="607627" y="347294"/>
                  <a:pt x="905394" y="312125"/>
                  <a:pt x="956975" y="344950"/>
                </a:cubicBezTo>
                <a:cubicBezTo>
                  <a:pt x="1008556" y="377775"/>
                  <a:pt x="898359" y="570033"/>
                  <a:pt x="886636" y="513762"/>
                </a:cubicBezTo>
                <a:cubicBezTo>
                  <a:pt x="874913" y="457491"/>
                  <a:pt x="1032002" y="58906"/>
                  <a:pt x="886636" y="7325"/>
                </a:cubicBezTo>
                <a:cubicBezTo>
                  <a:pt x="741270" y="-44256"/>
                  <a:pt x="19129" y="192549"/>
                  <a:pt x="372" y="2183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フリーフォーム 570">
            <a:extLst>
              <a:ext uri="{FF2B5EF4-FFF2-40B4-BE49-F238E27FC236}">
                <a16:creationId xmlns:a16="http://schemas.microsoft.com/office/drawing/2014/main" id="{9F4CDA7C-9970-427E-2F5E-8D32ACD3995D}"/>
              </a:ext>
            </a:extLst>
          </p:cNvPr>
          <p:cNvSpPr/>
          <p:nvPr/>
        </p:nvSpPr>
        <p:spPr>
          <a:xfrm>
            <a:off x="6799840" y="4894029"/>
            <a:ext cx="1263286" cy="1963252"/>
          </a:xfrm>
          <a:custGeom>
            <a:avLst/>
            <a:gdLst>
              <a:gd name="connsiteX0" fmla="*/ 1260948 w 1263286"/>
              <a:gd name="connsiteY0" fmla="*/ 1528 h 1963252"/>
              <a:gd name="connsiteX1" fmla="*/ 135532 w 1263286"/>
              <a:gd name="connsiteY1" fmla="*/ 1633380 h 1963252"/>
              <a:gd name="connsiteX2" fmla="*/ 487225 w 1263286"/>
              <a:gd name="connsiteY2" fmla="*/ 1155079 h 1963252"/>
              <a:gd name="connsiteX3" fmla="*/ 8923 w 1263286"/>
              <a:gd name="connsiteY3" fmla="*/ 1956937 h 1963252"/>
              <a:gd name="connsiteX4" fmla="*/ 993662 w 1263286"/>
              <a:gd name="connsiteY4" fmla="*/ 634574 h 1963252"/>
              <a:gd name="connsiteX5" fmla="*/ 445022 w 1263286"/>
              <a:gd name="connsiteY5" fmla="*/ 1323891 h 1963252"/>
              <a:gd name="connsiteX6" fmla="*/ 1260948 w 1263286"/>
              <a:gd name="connsiteY6" fmla="*/ 1528 h 196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3286" h="1963252">
                <a:moveTo>
                  <a:pt x="1260948" y="1528"/>
                </a:moveTo>
                <a:cubicBezTo>
                  <a:pt x="1209366" y="53109"/>
                  <a:pt x="264486" y="1441122"/>
                  <a:pt x="135532" y="1633380"/>
                </a:cubicBezTo>
                <a:cubicBezTo>
                  <a:pt x="6578" y="1825638"/>
                  <a:pt x="508326" y="1101153"/>
                  <a:pt x="487225" y="1155079"/>
                </a:cubicBezTo>
                <a:cubicBezTo>
                  <a:pt x="466123" y="1209005"/>
                  <a:pt x="-75483" y="2043688"/>
                  <a:pt x="8923" y="1956937"/>
                </a:cubicBezTo>
                <a:cubicBezTo>
                  <a:pt x="93329" y="1870186"/>
                  <a:pt x="920979" y="740082"/>
                  <a:pt x="993662" y="634574"/>
                </a:cubicBezTo>
                <a:cubicBezTo>
                  <a:pt x="1066345" y="529066"/>
                  <a:pt x="395785" y="1427054"/>
                  <a:pt x="445022" y="1323891"/>
                </a:cubicBezTo>
                <a:cubicBezTo>
                  <a:pt x="494259" y="1220728"/>
                  <a:pt x="1312530" y="-50053"/>
                  <a:pt x="1260948" y="15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2" name="フリーフォーム 571">
            <a:extLst>
              <a:ext uri="{FF2B5EF4-FFF2-40B4-BE49-F238E27FC236}">
                <a16:creationId xmlns:a16="http://schemas.microsoft.com/office/drawing/2014/main" id="{6B52DF73-B0EA-A245-1683-94BCE1AABDF6}"/>
              </a:ext>
            </a:extLst>
          </p:cNvPr>
          <p:cNvSpPr/>
          <p:nvPr/>
        </p:nvSpPr>
        <p:spPr>
          <a:xfrm>
            <a:off x="5584375" y="6411834"/>
            <a:ext cx="1662537" cy="447575"/>
          </a:xfrm>
          <a:custGeom>
            <a:avLst/>
            <a:gdLst>
              <a:gd name="connsiteX0" fmla="*/ 499 w 1662537"/>
              <a:gd name="connsiteY0" fmla="*/ 3034 h 447575"/>
              <a:gd name="connsiteX1" fmla="*/ 872696 w 1662537"/>
              <a:gd name="connsiteY1" fmla="*/ 185914 h 447575"/>
              <a:gd name="connsiteX2" fmla="*/ 661680 w 1662537"/>
              <a:gd name="connsiteY2" fmla="*/ 214049 h 447575"/>
              <a:gd name="connsiteX3" fmla="*/ 1660487 w 1662537"/>
              <a:gd name="connsiteY3" fmla="*/ 439132 h 447575"/>
              <a:gd name="connsiteX4" fmla="*/ 914899 w 1662537"/>
              <a:gd name="connsiteY4" fmla="*/ 396929 h 447575"/>
              <a:gd name="connsiteX5" fmla="*/ 661680 w 1662537"/>
              <a:gd name="connsiteY5" fmla="*/ 368794 h 447575"/>
              <a:gd name="connsiteX6" fmla="*/ 746087 w 1662537"/>
              <a:gd name="connsiteY6" fmla="*/ 354726 h 447575"/>
              <a:gd name="connsiteX7" fmla="*/ 499 w 1662537"/>
              <a:gd name="connsiteY7" fmla="*/ 3034 h 44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2537" h="447575">
                <a:moveTo>
                  <a:pt x="499" y="3034"/>
                </a:moveTo>
                <a:cubicBezTo>
                  <a:pt x="21601" y="-25101"/>
                  <a:pt x="762499" y="150745"/>
                  <a:pt x="872696" y="185914"/>
                </a:cubicBezTo>
                <a:cubicBezTo>
                  <a:pt x="982893" y="221083"/>
                  <a:pt x="530381" y="171846"/>
                  <a:pt x="661680" y="214049"/>
                </a:cubicBezTo>
                <a:cubicBezTo>
                  <a:pt x="792979" y="256252"/>
                  <a:pt x="1618284" y="408652"/>
                  <a:pt x="1660487" y="439132"/>
                </a:cubicBezTo>
                <a:cubicBezTo>
                  <a:pt x="1702690" y="469612"/>
                  <a:pt x="1081367" y="408652"/>
                  <a:pt x="914899" y="396929"/>
                </a:cubicBezTo>
                <a:cubicBezTo>
                  <a:pt x="748431" y="385206"/>
                  <a:pt x="689815" y="375828"/>
                  <a:pt x="661680" y="368794"/>
                </a:cubicBezTo>
                <a:cubicBezTo>
                  <a:pt x="633545" y="361760"/>
                  <a:pt x="858628" y="415686"/>
                  <a:pt x="746087" y="354726"/>
                </a:cubicBezTo>
                <a:cubicBezTo>
                  <a:pt x="633546" y="293766"/>
                  <a:pt x="-20603" y="31169"/>
                  <a:pt x="499" y="30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3" name="フリーフォーム 572">
            <a:extLst>
              <a:ext uri="{FF2B5EF4-FFF2-40B4-BE49-F238E27FC236}">
                <a16:creationId xmlns:a16="http://schemas.microsoft.com/office/drawing/2014/main" id="{3722311A-7AA9-B118-889A-59C8CBCFC4D0}"/>
              </a:ext>
            </a:extLst>
          </p:cNvPr>
          <p:cNvSpPr/>
          <p:nvPr/>
        </p:nvSpPr>
        <p:spPr>
          <a:xfrm>
            <a:off x="6704671" y="4172514"/>
            <a:ext cx="2722337" cy="434514"/>
          </a:xfrm>
          <a:custGeom>
            <a:avLst/>
            <a:gdLst>
              <a:gd name="connsiteX0" fmla="*/ 33754 w 2722337"/>
              <a:gd name="connsiteY0" fmla="*/ 343215 h 434514"/>
              <a:gd name="connsiteX1" fmla="*/ 1553064 w 2722337"/>
              <a:gd name="connsiteY1" fmla="*/ 286944 h 434514"/>
              <a:gd name="connsiteX2" fmla="*/ 455784 w 2722337"/>
              <a:gd name="connsiteY2" fmla="*/ 329148 h 434514"/>
              <a:gd name="connsiteX3" fmla="*/ 2706615 w 2722337"/>
              <a:gd name="connsiteY3" fmla="*/ 5591 h 434514"/>
              <a:gd name="connsiteX4" fmla="*/ 1412387 w 2722337"/>
              <a:gd name="connsiteY4" fmla="*/ 146268 h 434514"/>
              <a:gd name="connsiteX5" fmla="*/ 568326 w 2722337"/>
              <a:gd name="connsiteY5" fmla="*/ 427621 h 434514"/>
              <a:gd name="connsiteX6" fmla="*/ 33754 w 2722337"/>
              <a:gd name="connsiteY6" fmla="*/ 343215 h 43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2337" h="434514">
                <a:moveTo>
                  <a:pt x="33754" y="343215"/>
                </a:moveTo>
                <a:cubicBezTo>
                  <a:pt x="197877" y="319769"/>
                  <a:pt x="1553064" y="286944"/>
                  <a:pt x="1553064" y="286944"/>
                </a:cubicBezTo>
                <a:cubicBezTo>
                  <a:pt x="1623402" y="284599"/>
                  <a:pt x="263526" y="376040"/>
                  <a:pt x="455784" y="329148"/>
                </a:cubicBezTo>
                <a:cubicBezTo>
                  <a:pt x="648042" y="282256"/>
                  <a:pt x="2547181" y="36071"/>
                  <a:pt x="2706615" y="5591"/>
                </a:cubicBezTo>
                <a:cubicBezTo>
                  <a:pt x="2866049" y="-24889"/>
                  <a:pt x="1768768" y="75930"/>
                  <a:pt x="1412387" y="146268"/>
                </a:cubicBezTo>
                <a:cubicBezTo>
                  <a:pt x="1056006" y="216606"/>
                  <a:pt x="791064" y="394796"/>
                  <a:pt x="568326" y="427621"/>
                </a:cubicBezTo>
                <a:cubicBezTo>
                  <a:pt x="345588" y="460446"/>
                  <a:pt x="-130369" y="366661"/>
                  <a:pt x="33754" y="3432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フリーフォーム 573">
            <a:extLst>
              <a:ext uri="{FF2B5EF4-FFF2-40B4-BE49-F238E27FC236}">
                <a16:creationId xmlns:a16="http://schemas.microsoft.com/office/drawing/2014/main" id="{219BAA2D-1D7C-D40E-37A7-001927446316}"/>
              </a:ext>
            </a:extLst>
          </p:cNvPr>
          <p:cNvSpPr/>
          <p:nvPr/>
        </p:nvSpPr>
        <p:spPr>
          <a:xfrm>
            <a:off x="8013121" y="4449714"/>
            <a:ext cx="2289649" cy="1359775"/>
          </a:xfrm>
          <a:custGeom>
            <a:avLst/>
            <a:gdLst>
              <a:gd name="connsiteX0" fmla="*/ 61734 w 2289649"/>
              <a:gd name="connsiteY0" fmla="*/ 51948 h 1359775"/>
              <a:gd name="connsiteX1" fmla="*/ 132073 w 2289649"/>
              <a:gd name="connsiteY1" fmla="*/ 80083 h 1359775"/>
              <a:gd name="connsiteX2" fmla="*/ 976134 w 2289649"/>
              <a:gd name="connsiteY2" fmla="*/ 713129 h 1359775"/>
              <a:gd name="connsiteX3" fmla="*/ 807322 w 2289649"/>
              <a:gd name="connsiteY3" fmla="*/ 572452 h 1359775"/>
              <a:gd name="connsiteX4" fmla="*/ 2256294 w 2289649"/>
              <a:gd name="connsiteY4" fmla="*/ 1346175 h 1359775"/>
              <a:gd name="connsiteX5" fmla="*/ 1735790 w 2289649"/>
              <a:gd name="connsiteY5" fmla="*/ 1022618 h 1359775"/>
              <a:gd name="connsiteX6" fmla="*/ 722916 w 2289649"/>
              <a:gd name="connsiteY6" fmla="*/ 473978 h 1359775"/>
              <a:gd name="connsiteX7" fmla="*/ 61734 w 2289649"/>
              <a:gd name="connsiteY7" fmla="*/ 51948 h 13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9649" h="1359775">
                <a:moveTo>
                  <a:pt x="61734" y="51948"/>
                </a:moveTo>
                <a:cubicBezTo>
                  <a:pt x="-36740" y="-13701"/>
                  <a:pt x="-20327" y="-30114"/>
                  <a:pt x="132073" y="80083"/>
                </a:cubicBezTo>
                <a:cubicBezTo>
                  <a:pt x="284473" y="190280"/>
                  <a:pt x="863593" y="631068"/>
                  <a:pt x="976134" y="713129"/>
                </a:cubicBezTo>
                <a:cubicBezTo>
                  <a:pt x="1088676" y="795191"/>
                  <a:pt x="593962" y="466944"/>
                  <a:pt x="807322" y="572452"/>
                </a:cubicBezTo>
                <a:cubicBezTo>
                  <a:pt x="1020682" y="677960"/>
                  <a:pt x="2101549" y="1271147"/>
                  <a:pt x="2256294" y="1346175"/>
                </a:cubicBezTo>
                <a:cubicBezTo>
                  <a:pt x="2411039" y="1421203"/>
                  <a:pt x="1991353" y="1167984"/>
                  <a:pt x="1735790" y="1022618"/>
                </a:cubicBezTo>
                <a:cubicBezTo>
                  <a:pt x="1480227" y="877252"/>
                  <a:pt x="997236" y="631067"/>
                  <a:pt x="722916" y="473978"/>
                </a:cubicBezTo>
                <a:cubicBezTo>
                  <a:pt x="448596" y="316889"/>
                  <a:pt x="160208" y="117597"/>
                  <a:pt x="61734" y="519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5" name="フリーフォーム 574">
            <a:extLst>
              <a:ext uri="{FF2B5EF4-FFF2-40B4-BE49-F238E27FC236}">
                <a16:creationId xmlns:a16="http://schemas.microsoft.com/office/drawing/2014/main" id="{29B0664F-7E05-5320-F697-CD75D58D27B3}"/>
              </a:ext>
            </a:extLst>
          </p:cNvPr>
          <p:cNvSpPr/>
          <p:nvPr/>
        </p:nvSpPr>
        <p:spPr>
          <a:xfrm>
            <a:off x="8575798" y="4599075"/>
            <a:ext cx="2716695" cy="978042"/>
          </a:xfrm>
          <a:custGeom>
            <a:avLst/>
            <a:gdLst>
              <a:gd name="connsiteX0" fmla="*/ 5494 w 2716695"/>
              <a:gd name="connsiteY0" fmla="*/ 1060 h 978042"/>
              <a:gd name="connsiteX1" fmla="*/ 1215316 w 2716695"/>
              <a:gd name="connsiteY1" fmla="*/ 535633 h 978042"/>
              <a:gd name="connsiteX2" fmla="*/ 1046504 w 2716695"/>
              <a:gd name="connsiteY2" fmla="*/ 507497 h 978042"/>
              <a:gd name="connsiteX3" fmla="*/ 2692424 w 2716695"/>
              <a:gd name="connsiteY3" fmla="*/ 971731 h 978042"/>
              <a:gd name="connsiteX4" fmla="*/ 2073445 w 2716695"/>
              <a:gd name="connsiteY4" fmla="*/ 788851 h 978042"/>
              <a:gd name="connsiteX5" fmla="*/ 385322 w 2716695"/>
              <a:gd name="connsiteY5" fmla="*/ 268347 h 978042"/>
              <a:gd name="connsiteX6" fmla="*/ 751082 w 2716695"/>
              <a:gd name="connsiteY6" fmla="*/ 394956 h 978042"/>
              <a:gd name="connsiteX7" fmla="*/ 5494 w 2716695"/>
              <a:gd name="connsiteY7" fmla="*/ 1060 h 97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6695" h="978042">
                <a:moveTo>
                  <a:pt x="5494" y="1060"/>
                </a:moveTo>
                <a:cubicBezTo>
                  <a:pt x="82866" y="24506"/>
                  <a:pt x="1041814" y="451227"/>
                  <a:pt x="1215316" y="535633"/>
                </a:cubicBezTo>
                <a:cubicBezTo>
                  <a:pt x="1388818" y="620039"/>
                  <a:pt x="800319" y="434814"/>
                  <a:pt x="1046504" y="507497"/>
                </a:cubicBezTo>
                <a:cubicBezTo>
                  <a:pt x="1292689" y="580180"/>
                  <a:pt x="2521267" y="924839"/>
                  <a:pt x="2692424" y="971731"/>
                </a:cubicBezTo>
                <a:cubicBezTo>
                  <a:pt x="2863581" y="1018623"/>
                  <a:pt x="2073445" y="788851"/>
                  <a:pt x="2073445" y="788851"/>
                </a:cubicBezTo>
                <a:lnTo>
                  <a:pt x="385322" y="268347"/>
                </a:lnTo>
                <a:cubicBezTo>
                  <a:pt x="164928" y="202698"/>
                  <a:pt x="809697" y="439504"/>
                  <a:pt x="751082" y="394956"/>
                </a:cubicBezTo>
                <a:cubicBezTo>
                  <a:pt x="692467" y="350408"/>
                  <a:pt x="-71878" y="-22386"/>
                  <a:pt x="5494" y="10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フリーフォーム 576">
            <a:extLst>
              <a:ext uri="{FF2B5EF4-FFF2-40B4-BE49-F238E27FC236}">
                <a16:creationId xmlns:a16="http://schemas.microsoft.com/office/drawing/2014/main" id="{A6ABD47D-5EE3-7815-FDDD-E2E29797AC06}"/>
              </a:ext>
            </a:extLst>
          </p:cNvPr>
          <p:cNvSpPr/>
          <p:nvPr/>
        </p:nvSpPr>
        <p:spPr>
          <a:xfrm>
            <a:off x="2322289" y="1012874"/>
            <a:ext cx="603791" cy="575617"/>
          </a:xfrm>
          <a:custGeom>
            <a:avLst/>
            <a:gdLst>
              <a:gd name="connsiteX0" fmla="*/ 603791 w 603791"/>
              <a:gd name="connsiteY0" fmla="*/ 0 h 575617"/>
              <a:gd name="connsiteX1" fmla="*/ 12948 w 603791"/>
              <a:gd name="connsiteY1" fmla="*/ 562708 h 575617"/>
              <a:gd name="connsiteX2" fmla="*/ 181760 w 603791"/>
              <a:gd name="connsiteY2" fmla="*/ 407963 h 575617"/>
              <a:gd name="connsiteX3" fmla="*/ 603791 w 603791"/>
              <a:gd name="connsiteY3" fmla="*/ 0 h 57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791" h="575617">
                <a:moveTo>
                  <a:pt x="603791" y="0"/>
                </a:moveTo>
                <a:lnTo>
                  <a:pt x="12948" y="562708"/>
                </a:lnTo>
                <a:cubicBezTo>
                  <a:pt x="-57390" y="630702"/>
                  <a:pt x="181760" y="407963"/>
                  <a:pt x="181760" y="407963"/>
                </a:cubicBezTo>
                <a:lnTo>
                  <a:pt x="603791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10" name="グループ化 609">
            <a:extLst>
              <a:ext uri="{FF2B5EF4-FFF2-40B4-BE49-F238E27FC236}">
                <a16:creationId xmlns:a16="http://schemas.microsoft.com/office/drawing/2014/main" id="{A8A15AB6-1AD1-A136-6290-49025AFF40FF}"/>
              </a:ext>
            </a:extLst>
          </p:cNvPr>
          <p:cNvGrpSpPr/>
          <p:nvPr/>
        </p:nvGrpSpPr>
        <p:grpSpPr>
          <a:xfrm>
            <a:off x="5866678" y="8202934"/>
            <a:ext cx="6623569" cy="1236793"/>
            <a:chOff x="2486317" y="4081963"/>
            <a:chExt cx="7855719" cy="1466867"/>
          </a:xfrm>
        </p:grpSpPr>
        <p:grpSp>
          <p:nvGrpSpPr>
            <p:cNvPr id="611" name="グループ化 610">
              <a:extLst>
                <a:ext uri="{FF2B5EF4-FFF2-40B4-BE49-F238E27FC236}">
                  <a16:creationId xmlns:a16="http://schemas.microsoft.com/office/drawing/2014/main" id="{3BA09561-C9A8-0EDC-3F92-673D6BC9E00C}"/>
                </a:ext>
              </a:extLst>
            </p:cNvPr>
            <p:cNvGrpSpPr/>
            <p:nvPr/>
          </p:nvGrpSpPr>
          <p:grpSpPr>
            <a:xfrm>
              <a:off x="2489983" y="4081963"/>
              <a:ext cx="7852053" cy="1434506"/>
              <a:chOff x="2489983" y="4081963"/>
              <a:chExt cx="7852053" cy="1434506"/>
            </a:xfrm>
          </p:grpSpPr>
          <p:sp>
            <p:nvSpPr>
              <p:cNvPr id="620" name="フリーフォーム 619">
                <a:extLst>
                  <a:ext uri="{FF2B5EF4-FFF2-40B4-BE49-F238E27FC236}">
                    <a16:creationId xmlns:a16="http://schemas.microsoft.com/office/drawing/2014/main" id="{6C2FBF70-8B5B-B771-6942-F5E4FC444EB6}"/>
                  </a:ext>
                </a:extLst>
              </p:cNvPr>
              <p:cNvSpPr/>
              <p:nvPr/>
            </p:nvSpPr>
            <p:spPr>
              <a:xfrm>
                <a:off x="2489983" y="4081963"/>
                <a:ext cx="404136" cy="1397815"/>
              </a:xfrm>
              <a:custGeom>
                <a:avLst/>
                <a:gdLst>
                  <a:gd name="connsiteX0" fmla="*/ 402442 w 404136"/>
                  <a:gd name="connsiteY0" fmla="*/ 4262 h 1397815"/>
                  <a:gd name="connsiteX1" fmla="*/ 215117 w 404136"/>
                  <a:gd name="connsiteY1" fmla="*/ 131262 h 1397815"/>
                  <a:gd name="connsiteX2" fmla="*/ 253217 w 404136"/>
                  <a:gd name="connsiteY2" fmla="*/ 112212 h 1397815"/>
                  <a:gd name="connsiteX3" fmla="*/ 161142 w 404136"/>
                  <a:gd name="connsiteY3" fmla="*/ 229687 h 1397815"/>
                  <a:gd name="connsiteX4" fmla="*/ 186542 w 404136"/>
                  <a:gd name="connsiteY4" fmla="*/ 201112 h 1397815"/>
                  <a:gd name="connsiteX5" fmla="*/ 91292 w 404136"/>
                  <a:gd name="connsiteY5" fmla="*/ 388437 h 1397815"/>
                  <a:gd name="connsiteX6" fmla="*/ 59542 w 404136"/>
                  <a:gd name="connsiteY6" fmla="*/ 455112 h 1397815"/>
                  <a:gd name="connsiteX7" fmla="*/ 107167 w 404136"/>
                  <a:gd name="connsiteY7" fmla="*/ 388437 h 1397815"/>
                  <a:gd name="connsiteX8" fmla="*/ 40492 w 404136"/>
                  <a:gd name="connsiteY8" fmla="*/ 712287 h 1397815"/>
                  <a:gd name="connsiteX9" fmla="*/ 59542 w 404136"/>
                  <a:gd name="connsiteY9" fmla="*/ 569412 h 1397815"/>
                  <a:gd name="connsiteX10" fmla="*/ 119867 w 404136"/>
                  <a:gd name="connsiteY10" fmla="*/ 1007562 h 1397815"/>
                  <a:gd name="connsiteX11" fmla="*/ 59542 w 404136"/>
                  <a:gd name="connsiteY11" fmla="*/ 899612 h 1397815"/>
                  <a:gd name="connsiteX12" fmla="*/ 129392 w 404136"/>
                  <a:gd name="connsiteY12" fmla="*/ 1382212 h 1397815"/>
                  <a:gd name="connsiteX13" fmla="*/ 129392 w 404136"/>
                  <a:gd name="connsiteY13" fmla="*/ 1210762 h 1397815"/>
                  <a:gd name="connsiteX14" fmla="*/ 21442 w 404136"/>
                  <a:gd name="connsiteY14" fmla="*/ 537662 h 1397815"/>
                  <a:gd name="connsiteX15" fmla="*/ 11917 w 404136"/>
                  <a:gd name="connsiteY15" fmla="*/ 718637 h 1397815"/>
                  <a:gd name="connsiteX16" fmla="*/ 154792 w 404136"/>
                  <a:gd name="connsiteY16" fmla="*/ 270962 h 1397815"/>
                  <a:gd name="connsiteX17" fmla="*/ 88117 w 404136"/>
                  <a:gd name="connsiteY17" fmla="*/ 312237 h 1397815"/>
                  <a:gd name="connsiteX18" fmla="*/ 402442 w 404136"/>
                  <a:gd name="connsiteY18" fmla="*/ 4262 h 1397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04136" h="1397815">
                    <a:moveTo>
                      <a:pt x="402442" y="4262"/>
                    </a:moveTo>
                    <a:cubicBezTo>
                      <a:pt x="423609" y="-25900"/>
                      <a:pt x="239988" y="113270"/>
                      <a:pt x="215117" y="131262"/>
                    </a:cubicBezTo>
                    <a:cubicBezTo>
                      <a:pt x="190246" y="149254"/>
                      <a:pt x="262213" y="95808"/>
                      <a:pt x="253217" y="112212"/>
                    </a:cubicBezTo>
                    <a:cubicBezTo>
                      <a:pt x="244221" y="128616"/>
                      <a:pt x="172254" y="214871"/>
                      <a:pt x="161142" y="229687"/>
                    </a:cubicBezTo>
                    <a:cubicBezTo>
                      <a:pt x="150030" y="244503"/>
                      <a:pt x="198184" y="174654"/>
                      <a:pt x="186542" y="201112"/>
                    </a:cubicBezTo>
                    <a:cubicBezTo>
                      <a:pt x="174900" y="227570"/>
                      <a:pt x="112459" y="346104"/>
                      <a:pt x="91292" y="388437"/>
                    </a:cubicBezTo>
                    <a:cubicBezTo>
                      <a:pt x="70125" y="430770"/>
                      <a:pt x="56896" y="455112"/>
                      <a:pt x="59542" y="455112"/>
                    </a:cubicBezTo>
                    <a:cubicBezTo>
                      <a:pt x="62188" y="455112"/>
                      <a:pt x="110342" y="345575"/>
                      <a:pt x="107167" y="388437"/>
                    </a:cubicBezTo>
                    <a:cubicBezTo>
                      <a:pt x="103992" y="431299"/>
                      <a:pt x="48430" y="682124"/>
                      <a:pt x="40492" y="712287"/>
                    </a:cubicBezTo>
                    <a:cubicBezTo>
                      <a:pt x="32554" y="742450"/>
                      <a:pt x="46313" y="520200"/>
                      <a:pt x="59542" y="569412"/>
                    </a:cubicBezTo>
                    <a:cubicBezTo>
                      <a:pt x="72771" y="618625"/>
                      <a:pt x="119867" y="952529"/>
                      <a:pt x="119867" y="1007562"/>
                    </a:cubicBezTo>
                    <a:cubicBezTo>
                      <a:pt x="119867" y="1062595"/>
                      <a:pt x="57955" y="837170"/>
                      <a:pt x="59542" y="899612"/>
                    </a:cubicBezTo>
                    <a:cubicBezTo>
                      <a:pt x="61129" y="962054"/>
                      <a:pt x="117750" y="1330354"/>
                      <a:pt x="129392" y="1382212"/>
                    </a:cubicBezTo>
                    <a:cubicBezTo>
                      <a:pt x="141034" y="1434070"/>
                      <a:pt x="147384" y="1351520"/>
                      <a:pt x="129392" y="1210762"/>
                    </a:cubicBezTo>
                    <a:cubicBezTo>
                      <a:pt x="111400" y="1070004"/>
                      <a:pt x="41021" y="619683"/>
                      <a:pt x="21442" y="537662"/>
                    </a:cubicBezTo>
                    <a:cubicBezTo>
                      <a:pt x="1863" y="455641"/>
                      <a:pt x="-10308" y="763087"/>
                      <a:pt x="11917" y="718637"/>
                    </a:cubicBezTo>
                    <a:cubicBezTo>
                      <a:pt x="34142" y="674187"/>
                      <a:pt x="142092" y="338695"/>
                      <a:pt x="154792" y="270962"/>
                    </a:cubicBezTo>
                    <a:cubicBezTo>
                      <a:pt x="167492" y="203229"/>
                      <a:pt x="48959" y="355100"/>
                      <a:pt x="88117" y="312237"/>
                    </a:cubicBezTo>
                    <a:cubicBezTo>
                      <a:pt x="127275" y="269375"/>
                      <a:pt x="381275" y="34424"/>
                      <a:pt x="402442" y="426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1" name="フリーフォーム 620">
                <a:extLst>
                  <a:ext uri="{FF2B5EF4-FFF2-40B4-BE49-F238E27FC236}">
                    <a16:creationId xmlns:a16="http://schemas.microsoft.com/office/drawing/2014/main" id="{BBEF8CB8-09D8-B9D2-EC6F-AE3F48085E5A}"/>
                  </a:ext>
                </a:extLst>
              </p:cNvPr>
              <p:cNvSpPr/>
              <p:nvPr/>
            </p:nvSpPr>
            <p:spPr>
              <a:xfrm>
                <a:off x="2592147" y="4115726"/>
                <a:ext cx="368074" cy="834061"/>
              </a:xfrm>
              <a:custGeom>
                <a:avLst/>
                <a:gdLst>
                  <a:gd name="connsiteX0" fmla="*/ 366953 w 368074"/>
                  <a:gd name="connsiteY0" fmla="*/ 2249 h 834061"/>
                  <a:gd name="connsiteX1" fmla="*/ 195503 w 368074"/>
                  <a:gd name="connsiteY1" fmla="*/ 151474 h 834061"/>
                  <a:gd name="connsiteX2" fmla="*/ 125653 w 368074"/>
                  <a:gd name="connsiteY2" fmla="*/ 259424 h 834061"/>
                  <a:gd name="connsiteX3" fmla="*/ 135178 w 368074"/>
                  <a:gd name="connsiteY3" fmla="*/ 243549 h 834061"/>
                  <a:gd name="connsiteX4" fmla="*/ 49453 w 368074"/>
                  <a:gd name="connsiteY4" fmla="*/ 468974 h 834061"/>
                  <a:gd name="connsiteX5" fmla="*/ 49453 w 368074"/>
                  <a:gd name="connsiteY5" fmla="*/ 430874 h 834061"/>
                  <a:gd name="connsiteX6" fmla="*/ 49453 w 368074"/>
                  <a:gd name="connsiteY6" fmla="*/ 827749 h 834061"/>
                  <a:gd name="connsiteX7" fmla="*/ 90728 w 368074"/>
                  <a:gd name="connsiteY7" fmla="*/ 649949 h 834061"/>
                  <a:gd name="connsiteX8" fmla="*/ 11353 w 368074"/>
                  <a:gd name="connsiteY8" fmla="*/ 322924 h 834061"/>
                  <a:gd name="connsiteX9" fmla="*/ 11353 w 368074"/>
                  <a:gd name="connsiteY9" fmla="*/ 414999 h 834061"/>
                  <a:gd name="connsiteX10" fmla="*/ 112953 w 368074"/>
                  <a:gd name="connsiteY10" fmla="*/ 253074 h 834061"/>
                  <a:gd name="connsiteX11" fmla="*/ 103428 w 368074"/>
                  <a:gd name="connsiteY11" fmla="*/ 275299 h 834061"/>
                  <a:gd name="connsiteX12" fmla="*/ 366953 w 368074"/>
                  <a:gd name="connsiteY12" fmla="*/ 2249 h 83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8074" h="834061">
                    <a:moveTo>
                      <a:pt x="366953" y="2249"/>
                    </a:moveTo>
                    <a:cubicBezTo>
                      <a:pt x="382299" y="-18388"/>
                      <a:pt x="235720" y="108612"/>
                      <a:pt x="195503" y="151474"/>
                    </a:cubicBezTo>
                    <a:cubicBezTo>
                      <a:pt x="155286" y="194336"/>
                      <a:pt x="135707" y="244078"/>
                      <a:pt x="125653" y="259424"/>
                    </a:cubicBezTo>
                    <a:cubicBezTo>
                      <a:pt x="115599" y="274770"/>
                      <a:pt x="147878" y="208624"/>
                      <a:pt x="135178" y="243549"/>
                    </a:cubicBezTo>
                    <a:cubicBezTo>
                      <a:pt x="122478" y="278474"/>
                      <a:pt x="63740" y="437753"/>
                      <a:pt x="49453" y="468974"/>
                    </a:cubicBezTo>
                    <a:cubicBezTo>
                      <a:pt x="35165" y="500195"/>
                      <a:pt x="49453" y="430874"/>
                      <a:pt x="49453" y="430874"/>
                    </a:cubicBezTo>
                    <a:cubicBezTo>
                      <a:pt x="49453" y="490670"/>
                      <a:pt x="42574" y="791237"/>
                      <a:pt x="49453" y="827749"/>
                    </a:cubicBezTo>
                    <a:cubicBezTo>
                      <a:pt x="56332" y="864261"/>
                      <a:pt x="97078" y="734086"/>
                      <a:pt x="90728" y="649949"/>
                    </a:cubicBezTo>
                    <a:cubicBezTo>
                      <a:pt x="84378" y="565812"/>
                      <a:pt x="24582" y="362082"/>
                      <a:pt x="11353" y="322924"/>
                    </a:cubicBezTo>
                    <a:cubicBezTo>
                      <a:pt x="-1876" y="283766"/>
                      <a:pt x="-5580" y="426641"/>
                      <a:pt x="11353" y="414999"/>
                    </a:cubicBezTo>
                    <a:cubicBezTo>
                      <a:pt x="28286" y="403357"/>
                      <a:pt x="112953" y="253074"/>
                      <a:pt x="112953" y="253074"/>
                    </a:cubicBezTo>
                    <a:cubicBezTo>
                      <a:pt x="128299" y="229791"/>
                      <a:pt x="66916" y="314457"/>
                      <a:pt x="103428" y="275299"/>
                    </a:cubicBezTo>
                    <a:cubicBezTo>
                      <a:pt x="139940" y="236141"/>
                      <a:pt x="351607" y="22886"/>
                      <a:pt x="366953" y="224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2" name="フリーフォーム 621">
                <a:extLst>
                  <a:ext uri="{FF2B5EF4-FFF2-40B4-BE49-F238E27FC236}">
                    <a16:creationId xmlns:a16="http://schemas.microsoft.com/office/drawing/2014/main" id="{934E7231-429A-0A16-2079-68162CEBD9ED}"/>
                  </a:ext>
                </a:extLst>
              </p:cNvPr>
              <p:cNvSpPr/>
              <p:nvPr/>
            </p:nvSpPr>
            <p:spPr>
              <a:xfrm>
                <a:off x="2663694" y="4090835"/>
                <a:ext cx="491071" cy="881533"/>
              </a:xfrm>
              <a:custGeom>
                <a:avLst/>
                <a:gdLst>
                  <a:gd name="connsiteX0" fmla="*/ 222381 w 491071"/>
                  <a:gd name="connsiteY0" fmla="*/ 4915 h 881533"/>
                  <a:gd name="connsiteX1" fmla="*/ 336681 w 491071"/>
                  <a:gd name="connsiteY1" fmla="*/ 1740 h 881533"/>
                  <a:gd name="connsiteX2" fmla="*/ 419231 w 491071"/>
                  <a:gd name="connsiteY2" fmla="*/ 33490 h 881533"/>
                  <a:gd name="connsiteX3" fmla="*/ 393831 w 491071"/>
                  <a:gd name="connsiteY3" fmla="*/ 20790 h 881533"/>
                  <a:gd name="connsiteX4" fmla="*/ 463681 w 491071"/>
                  <a:gd name="connsiteY4" fmla="*/ 201765 h 881533"/>
                  <a:gd name="connsiteX5" fmla="*/ 466856 w 491071"/>
                  <a:gd name="connsiteY5" fmla="*/ 179540 h 881533"/>
                  <a:gd name="connsiteX6" fmla="*/ 489081 w 491071"/>
                  <a:gd name="connsiteY6" fmla="*/ 277965 h 881533"/>
                  <a:gd name="connsiteX7" fmla="*/ 409706 w 491071"/>
                  <a:gd name="connsiteY7" fmla="*/ 465290 h 881533"/>
                  <a:gd name="connsiteX8" fmla="*/ 425581 w 491071"/>
                  <a:gd name="connsiteY8" fmla="*/ 446240 h 881533"/>
                  <a:gd name="connsiteX9" fmla="*/ 216031 w 491071"/>
                  <a:gd name="connsiteY9" fmla="*/ 722465 h 881533"/>
                  <a:gd name="connsiteX10" fmla="*/ 131 w 491071"/>
                  <a:gd name="connsiteY10" fmla="*/ 881215 h 881533"/>
                  <a:gd name="connsiteX11" fmla="*/ 187456 w 491071"/>
                  <a:gd name="connsiteY11" fmla="*/ 757390 h 881533"/>
                  <a:gd name="connsiteX12" fmla="*/ 400181 w 491071"/>
                  <a:gd name="connsiteY12" fmla="*/ 554190 h 881533"/>
                  <a:gd name="connsiteX13" fmla="*/ 457331 w 491071"/>
                  <a:gd name="connsiteY13" fmla="*/ 411315 h 881533"/>
                  <a:gd name="connsiteX14" fmla="*/ 466856 w 491071"/>
                  <a:gd name="connsiteY14" fmla="*/ 274790 h 881533"/>
                  <a:gd name="connsiteX15" fmla="*/ 384306 w 491071"/>
                  <a:gd name="connsiteY15" fmla="*/ 36665 h 881533"/>
                  <a:gd name="connsiteX16" fmla="*/ 377956 w 491071"/>
                  <a:gd name="connsiteY16" fmla="*/ 11265 h 881533"/>
                  <a:gd name="connsiteX17" fmla="*/ 222381 w 491071"/>
                  <a:gd name="connsiteY17" fmla="*/ 4915 h 8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071" h="881533">
                    <a:moveTo>
                      <a:pt x="222381" y="4915"/>
                    </a:moveTo>
                    <a:cubicBezTo>
                      <a:pt x="215502" y="3328"/>
                      <a:pt x="303873" y="-3023"/>
                      <a:pt x="336681" y="1740"/>
                    </a:cubicBezTo>
                    <a:cubicBezTo>
                      <a:pt x="369489" y="6503"/>
                      <a:pt x="409706" y="30315"/>
                      <a:pt x="419231" y="33490"/>
                    </a:cubicBezTo>
                    <a:cubicBezTo>
                      <a:pt x="428756" y="36665"/>
                      <a:pt x="386423" y="-7256"/>
                      <a:pt x="393831" y="20790"/>
                    </a:cubicBezTo>
                    <a:cubicBezTo>
                      <a:pt x="401239" y="48836"/>
                      <a:pt x="451510" y="175307"/>
                      <a:pt x="463681" y="201765"/>
                    </a:cubicBezTo>
                    <a:cubicBezTo>
                      <a:pt x="475852" y="228223"/>
                      <a:pt x="462623" y="166840"/>
                      <a:pt x="466856" y="179540"/>
                    </a:cubicBezTo>
                    <a:cubicBezTo>
                      <a:pt x="471089" y="192240"/>
                      <a:pt x="498606" y="230340"/>
                      <a:pt x="489081" y="277965"/>
                    </a:cubicBezTo>
                    <a:cubicBezTo>
                      <a:pt x="479556" y="325590"/>
                      <a:pt x="420289" y="437244"/>
                      <a:pt x="409706" y="465290"/>
                    </a:cubicBezTo>
                    <a:cubicBezTo>
                      <a:pt x="399123" y="493336"/>
                      <a:pt x="425581" y="446240"/>
                      <a:pt x="425581" y="446240"/>
                    </a:cubicBezTo>
                    <a:cubicBezTo>
                      <a:pt x="393302" y="489103"/>
                      <a:pt x="286939" y="649969"/>
                      <a:pt x="216031" y="722465"/>
                    </a:cubicBezTo>
                    <a:cubicBezTo>
                      <a:pt x="145123" y="794961"/>
                      <a:pt x="4893" y="875394"/>
                      <a:pt x="131" y="881215"/>
                    </a:cubicBezTo>
                    <a:cubicBezTo>
                      <a:pt x="-4631" y="887036"/>
                      <a:pt x="120781" y="811894"/>
                      <a:pt x="187456" y="757390"/>
                    </a:cubicBezTo>
                    <a:cubicBezTo>
                      <a:pt x="254131" y="702886"/>
                      <a:pt x="355202" y="611869"/>
                      <a:pt x="400181" y="554190"/>
                    </a:cubicBezTo>
                    <a:cubicBezTo>
                      <a:pt x="445160" y="496511"/>
                      <a:pt x="446219" y="457882"/>
                      <a:pt x="457331" y="411315"/>
                    </a:cubicBezTo>
                    <a:cubicBezTo>
                      <a:pt x="468443" y="364748"/>
                      <a:pt x="479027" y="337232"/>
                      <a:pt x="466856" y="274790"/>
                    </a:cubicBezTo>
                    <a:cubicBezTo>
                      <a:pt x="454685" y="212348"/>
                      <a:pt x="399123" y="80586"/>
                      <a:pt x="384306" y="36665"/>
                    </a:cubicBezTo>
                    <a:cubicBezTo>
                      <a:pt x="369489" y="-7256"/>
                      <a:pt x="403356" y="19202"/>
                      <a:pt x="377956" y="11265"/>
                    </a:cubicBezTo>
                    <a:cubicBezTo>
                      <a:pt x="352556" y="3328"/>
                      <a:pt x="229260" y="6502"/>
                      <a:pt x="222381" y="491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3" name="フリーフォーム 622">
                <a:extLst>
                  <a:ext uri="{FF2B5EF4-FFF2-40B4-BE49-F238E27FC236}">
                    <a16:creationId xmlns:a16="http://schemas.microsoft.com/office/drawing/2014/main" id="{83F74AAA-6DE0-D564-40CB-39869D17E663}"/>
                  </a:ext>
                </a:extLst>
              </p:cNvPr>
              <p:cNvSpPr/>
              <p:nvPr/>
            </p:nvSpPr>
            <p:spPr>
              <a:xfrm>
                <a:off x="2634159" y="4155654"/>
                <a:ext cx="465631" cy="1348866"/>
              </a:xfrm>
              <a:custGeom>
                <a:avLst/>
                <a:gdLst>
                  <a:gd name="connsiteX0" fmla="*/ 363041 w 465631"/>
                  <a:gd name="connsiteY0" fmla="*/ 421 h 1348866"/>
                  <a:gd name="connsiteX1" fmla="*/ 420191 w 465631"/>
                  <a:gd name="connsiteY1" fmla="*/ 171871 h 1348866"/>
                  <a:gd name="connsiteX2" fmla="*/ 356691 w 465631"/>
                  <a:gd name="connsiteY2" fmla="*/ 352846 h 1348866"/>
                  <a:gd name="connsiteX3" fmla="*/ 270966 w 465631"/>
                  <a:gd name="connsiteY3" fmla="*/ 473496 h 1348866"/>
                  <a:gd name="connsiteX4" fmla="*/ 343991 w 465631"/>
                  <a:gd name="connsiteY4" fmla="*/ 422696 h 1348866"/>
                  <a:gd name="connsiteX5" fmla="*/ 175716 w 465631"/>
                  <a:gd name="connsiteY5" fmla="*/ 606846 h 1348866"/>
                  <a:gd name="connsiteX6" fmla="*/ 70941 w 465631"/>
                  <a:gd name="connsiteY6" fmla="*/ 740196 h 1348866"/>
                  <a:gd name="connsiteX7" fmla="*/ 16966 w 465631"/>
                  <a:gd name="connsiteY7" fmla="*/ 816396 h 1348866"/>
                  <a:gd name="connsiteX8" fmla="*/ 55066 w 465631"/>
                  <a:gd name="connsiteY8" fmla="*/ 762421 h 1348866"/>
                  <a:gd name="connsiteX9" fmla="*/ 32841 w 465631"/>
                  <a:gd name="connsiteY9" fmla="*/ 889421 h 1348866"/>
                  <a:gd name="connsiteX10" fmla="*/ 105866 w 465631"/>
                  <a:gd name="connsiteY10" fmla="*/ 1133896 h 1348866"/>
                  <a:gd name="connsiteX11" fmla="*/ 80466 w 465631"/>
                  <a:gd name="connsiteY11" fmla="*/ 1137071 h 1348866"/>
                  <a:gd name="connsiteX12" fmla="*/ 70941 w 465631"/>
                  <a:gd name="connsiteY12" fmla="*/ 1333921 h 1348866"/>
                  <a:gd name="connsiteX13" fmla="*/ 42366 w 465631"/>
                  <a:gd name="connsiteY13" fmla="*/ 1330746 h 1348866"/>
                  <a:gd name="connsiteX14" fmla="*/ 1091 w 465631"/>
                  <a:gd name="connsiteY14" fmla="*/ 1295821 h 1348866"/>
                  <a:gd name="connsiteX15" fmla="*/ 89991 w 465631"/>
                  <a:gd name="connsiteY15" fmla="*/ 1308521 h 1348866"/>
                  <a:gd name="connsiteX16" fmla="*/ 48716 w 465631"/>
                  <a:gd name="connsiteY16" fmla="*/ 1048171 h 1348866"/>
                  <a:gd name="connsiteX17" fmla="*/ 48716 w 465631"/>
                  <a:gd name="connsiteY17" fmla="*/ 806871 h 1348866"/>
                  <a:gd name="connsiteX18" fmla="*/ 267791 w 465631"/>
                  <a:gd name="connsiteY18" fmla="*/ 559221 h 1348866"/>
                  <a:gd name="connsiteX19" fmla="*/ 220166 w 465631"/>
                  <a:gd name="connsiteY19" fmla="*/ 616371 h 1348866"/>
                  <a:gd name="connsiteX20" fmla="*/ 378916 w 465631"/>
                  <a:gd name="connsiteY20" fmla="*/ 343321 h 1348866"/>
                  <a:gd name="connsiteX21" fmla="*/ 426541 w 465631"/>
                  <a:gd name="connsiteY21" fmla="*/ 225846 h 1348866"/>
                  <a:gd name="connsiteX22" fmla="*/ 464641 w 465631"/>
                  <a:gd name="connsiteY22" fmla="*/ 222671 h 1348866"/>
                  <a:gd name="connsiteX23" fmla="*/ 363041 w 465631"/>
                  <a:gd name="connsiteY23" fmla="*/ 421 h 134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5631" h="1348866">
                    <a:moveTo>
                      <a:pt x="363041" y="421"/>
                    </a:moveTo>
                    <a:cubicBezTo>
                      <a:pt x="355633" y="-8046"/>
                      <a:pt x="421249" y="113134"/>
                      <a:pt x="420191" y="171871"/>
                    </a:cubicBezTo>
                    <a:cubicBezTo>
                      <a:pt x="419133" y="230608"/>
                      <a:pt x="381562" y="302575"/>
                      <a:pt x="356691" y="352846"/>
                    </a:cubicBezTo>
                    <a:cubicBezTo>
                      <a:pt x="331820" y="403117"/>
                      <a:pt x="273083" y="461854"/>
                      <a:pt x="270966" y="473496"/>
                    </a:cubicBezTo>
                    <a:cubicBezTo>
                      <a:pt x="268849" y="485138"/>
                      <a:pt x="359866" y="400471"/>
                      <a:pt x="343991" y="422696"/>
                    </a:cubicBezTo>
                    <a:cubicBezTo>
                      <a:pt x="328116" y="444921"/>
                      <a:pt x="221224" y="553929"/>
                      <a:pt x="175716" y="606846"/>
                    </a:cubicBezTo>
                    <a:cubicBezTo>
                      <a:pt x="130208" y="659763"/>
                      <a:pt x="97399" y="705271"/>
                      <a:pt x="70941" y="740196"/>
                    </a:cubicBezTo>
                    <a:cubicBezTo>
                      <a:pt x="44483" y="775121"/>
                      <a:pt x="19612" y="812692"/>
                      <a:pt x="16966" y="816396"/>
                    </a:cubicBezTo>
                    <a:cubicBezTo>
                      <a:pt x="14320" y="820100"/>
                      <a:pt x="52420" y="750250"/>
                      <a:pt x="55066" y="762421"/>
                    </a:cubicBezTo>
                    <a:cubicBezTo>
                      <a:pt x="57712" y="774592"/>
                      <a:pt x="24374" y="827509"/>
                      <a:pt x="32841" y="889421"/>
                    </a:cubicBezTo>
                    <a:cubicBezTo>
                      <a:pt x="41308" y="951333"/>
                      <a:pt x="97929" y="1092621"/>
                      <a:pt x="105866" y="1133896"/>
                    </a:cubicBezTo>
                    <a:cubicBezTo>
                      <a:pt x="113803" y="1175171"/>
                      <a:pt x="86287" y="1103734"/>
                      <a:pt x="80466" y="1137071"/>
                    </a:cubicBezTo>
                    <a:cubicBezTo>
                      <a:pt x="74645" y="1170408"/>
                      <a:pt x="77291" y="1301642"/>
                      <a:pt x="70941" y="1333921"/>
                    </a:cubicBezTo>
                    <a:cubicBezTo>
                      <a:pt x="64591" y="1366200"/>
                      <a:pt x="54008" y="1337096"/>
                      <a:pt x="42366" y="1330746"/>
                    </a:cubicBezTo>
                    <a:cubicBezTo>
                      <a:pt x="30724" y="1324396"/>
                      <a:pt x="-6846" y="1299525"/>
                      <a:pt x="1091" y="1295821"/>
                    </a:cubicBezTo>
                    <a:cubicBezTo>
                      <a:pt x="9028" y="1292117"/>
                      <a:pt x="82054" y="1349796"/>
                      <a:pt x="89991" y="1308521"/>
                    </a:cubicBezTo>
                    <a:cubicBezTo>
                      <a:pt x="97928" y="1267246"/>
                      <a:pt x="55595" y="1131779"/>
                      <a:pt x="48716" y="1048171"/>
                    </a:cubicBezTo>
                    <a:cubicBezTo>
                      <a:pt x="41837" y="964563"/>
                      <a:pt x="12204" y="888363"/>
                      <a:pt x="48716" y="806871"/>
                    </a:cubicBezTo>
                    <a:cubicBezTo>
                      <a:pt x="85228" y="725379"/>
                      <a:pt x="239216" y="590971"/>
                      <a:pt x="267791" y="559221"/>
                    </a:cubicBezTo>
                    <a:cubicBezTo>
                      <a:pt x="296366" y="527471"/>
                      <a:pt x="201645" y="652354"/>
                      <a:pt x="220166" y="616371"/>
                    </a:cubicBezTo>
                    <a:cubicBezTo>
                      <a:pt x="238687" y="580388"/>
                      <a:pt x="344520" y="408409"/>
                      <a:pt x="378916" y="343321"/>
                    </a:cubicBezTo>
                    <a:cubicBezTo>
                      <a:pt x="413312" y="278234"/>
                      <a:pt x="412254" y="245954"/>
                      <a:pt x="426541" y="225846"/>
                    </a:cubicBezTo>
                    <a:cubicBezTo>
                      <a:pt x="440828" y="205738"/>
                      <a:pt x="471520" y="256538"/>
                      <a:pt x="464641" y="222671"/>
                    </a:cubicBezTo>
                    <a:cubicBezTo>
                      <a:pt x="457762" y="188804"/>
                      <a:pt x="370449" y="8888"/>
                      <a:pt x="363041" y="42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4" name="フリーフォーム 623">
                <a:extLst>
                  <a:ext uri="{FF2B5EF4-FFF2-40B4-BE49-F238E27FC236}">
                    <a16:creationId xmlns:a16="http://schemas.microsoft.com/office/drawing/2014/main" id="{3062C246-D670-49E6-FA40-06700D74F885}"/>
                  </a:ext>
                </a:extLst>
              </p:cNvPr>
              <p:cNvSpPr/>
              <p:nvPr/>
            </p:nvSpPr>
            <p:spPr>
              <a:xfrm>
                <a:off x="3051097" y="4741681"/>
                <a:ext cx="314409" cy="719040"/>
              </a:xfrm>
              <a:custGeom>
                <a:avLst/>
                <a:gdLst>
                  <a:gd name="connsiteX0" fmla="*/ 244553 w 314409"/>
                  <a:gd name="connsiteY0" fmla="*/ 1769 h 719040"/>
                  <a:gd name="connsiteX1" fmla="*/ 47703 w 314409"/>
                  <a:gd name="connsiteY1" fmla="*/ 233544 h 719040"/>
                  <a:gd name="connsiteX2" fmla="*/ 76278 w 314409"/>
                  <a:gd name="connsiteY2" fmla="*/ 420869 h 719040"/>
                  <a:gd name="connsiteX3" fmla="*/ 60403 w 314409"/>
                  <a:gd name="connsiteY3" fmla="*/ 379594 h 719040"/>
                  <a:gd name="connsiteX4" fmla="*/ 78 w 314409"/>
                  <a:gd name="connsiteY4" fmla="*/ 538344 h 719040"/>
                  <a:gd name="connsiteX5" fmla="*/ 47703 w 314409"/>
                  <a:gd name="connsiteY5" fmla="*/ 576444 h 719040"/>
                  <a:gd name="connsiteX6" fmla="*/ 50878 w 314409"/>
                  <a:gd name="connsiteY6" fmla="*/ 617719 h 719040"/>
                  <a:gd name="connsiteX7" fmla="*/ 165178 w 314409"/>
                  <a:gd name="connsiteY7" fmla="*/ 687569 h 719040"/>
                  <a:gd name="connsiteX8" fmla="*/ 130253 w 314409"/>
                  <a:gd name="connsiteY8" fmla="*/ 706619 h 719040"/>
                  <a:gd name="connsiteX9" fmla="*/ 314403 w 314409"/>
                  <a:gd name="connsiteY9" fmla="*/ 674869 h 719040"/>
                  <a:gd name="connsiteX10" fmla="*/ 136603 w 314409"/>
                  <a:gd name="connsiteY10" fmla="*/ 712969 h 719040"/>
                  <a:gd name="connsiteX11" fmla="*/ 31828 w 314409"/>
                  <a:gd name="connsiteY11" fmla="*/ 522469 h 719040"/>
                  <a:gd name="connsiteX12" fmla="*/ 28653 w 314409"/>
                  <a:gd name="connsiteY12" fmla="*/ 287519 h 719040"/>
                  <a:gd name="connsiteX13" fmla="*/ 15953 w 314409"/>
                  <a:gd name="connsiteY13" fmla="*/ 303394 h 719040"/>
                  <a:gd name="connsiteX14" fmla="*/ 82628 w 314409"/>
                  <a:gd name="connsiteY14" fmla="*/ 166869 h 719040"/>
                  <a:gd name="connsiteX15" fmla="*/ 82628 w 314409"/>
                  <a:gd name="connsiteY15" fmla="*/ 592319 h 719040"/>
                  <a:gd name="connsiteX16" fmla="*/ 92153 w 314409"/>
                  <a:gd name="connsiteY16" fmla="*/ 363719 h 719040"/>
                  <a:gd name="connsiteX17" fmla="*/ 244553 w 314409"/>
                  <a:gd name="connsiteY17" fmla="*/ 1769 h 71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4409" h="719040">
                    <a:moveTo>
                      <a:pt x="244553" y="1769"/>
                    </a:moveTo>
                    <a:cubicBezTo>
                      <a:pt x="237145" y="-19927"/>
                      <a:pt x="75749" y="163694"/>
                      <a:pt x="47703" y="233544"/>
                    </a:cubicBezTo>
                    <a:cubicBezTo>
                      <a:pt x="19657" y="303394"/>
                      <a:pt x="74161" y="396527"/>
                      <a:pt x="76278" y="420869"/>
                    </a:cubicBezTo>
                    <a:cubicBezTo>
                      <a:pt x="78395" y="445211"/>
                      <a:pt x="73103" y="360015"/>
                      <a:pt x="60403" y="379594"/>
                    </a:cubicBezTo>
                    <a:cubicBezTo>
                      <a:pt x="47703" y="399173"/>
                      <a:pt x="2195" y="505536"/>
                      <a:pt x="78" y="538344"/>
                    </a:cubicBezTo>
                    <a:cubicBezTo>
                      <a:pt x="-2039" y="571152"/>
                      <a:pt x="39236" y="563215"/>
                      <a:pt x="47703" y="576444"/>
                    </a:cubicBezTo>
                    <a:cubicBezTo>
                      <a:pt x="56170" y="589673"/>
                      <a:pt x="31299" y="599198"/>
                      <a:pt x="50878" y="617719"/>
                    </a:cubicBezTo>
                    <a:cubicBezTo>
                      <a:pt x="70457" y="636240"/>
                      <a:pt x="151949" y="672752"/>
                      <a:pt x="165178" y="687569"/>
                    </a:cubicBezTo>
                    <a:cubicBezTo>
                      <a:pt x="178407" y="702386"/>
                      <a:pt x="105382" y="708736"/>
                      <a:pt x="130253" y="706619"/>
                    </a:cubicBezTo>
                    <a:cubicBezTo>
                      <a:pt x="155124" y="704502"/>
                      <a:pt x="313345" y="673811"/>
                      <a:pt x="314403" y="674869"/>
                    </a:cubicBezTo>
                    <a:cubicBezTo>
                      <a:pt x="315461" y="675927"/>
                      <a:pt x="183699" y="738369"/>
                      <a:pt x="136603" y="712969"/>
                    </a:cubicBezTo>
                    <a:cubicBezTo>
                      <a:pt x="89507" y="687569"/>
                      <a:pt x="49820" y="593377"/>
                      <a:pt x="31828" y="522469"/>
                    </a:cubicBezTo>
                    <a:cubicBezTo>
                      <a:pt x="13836" y="451561"/>
                      <a:pt x="31299" y="324031"/>
                      <a:pt x="28653" y="287519"/>
                    </a:cubicBezTo>
                    <a:cubicBezTo>
                      <a:pt x="26007" y="251007"/>
                      <a:pt x="6957" y="323502"/>
                      <a:pt x="15953" y="303394"/>
                    </a:cubicBezTo>
                    <a:cubicBezTo>
                      <a:pt x="24949" y="283286"/>
                      <a:pt x="71515" y="118715"/>
                      <a:pt x="82628" y="166869"/>
                    </a:cubicBezTo>
                    <a:cubicBezTo>
                      <a:pt x="93740" y="215023"/>
                      <a:pt x="81040" y="559511"/>
                      <a:pt x="82628" y="592319"/>
                    </a:cubicBezTo>
                    <a:cubicBezTo>
                      <a:pt x="84215" y="625127"/>
                      <a:pt x="69399" y="456852"/>
                      <a:pt x="92153" y="363719"/>
                    </a:cubicBezTo>
                    <a:cubicBezTo>
                      <a:pt x="114907" y="270586"/>
                      <a:pt x="251961" y="23465"/>
                      <a:pt x="244553" y="176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5" name="フリーフォーム 624">
                <a:extLst>
                  <a:ext uri="{FF2B5EF4-FFF2-40B4-BE49-F238E27FC236}">
                    <a16:creationId xmlns:a16="http://schemas.microsoft.com/office/drawing/2014/main" id="{EBE6ACB7-2C2D-9627-4016-0DF5AA4FC577}"/>
                  </a:ext>
                </a:extLst>
              </p:cNvPr>
              <p:cNvSpPr/>
              <p:nvPr/>
            </p:nvSpPr>
            <p:spPr>
              <a:xfrm>
                <a:off x="3178029" y="5089420"/>
                <a:ext cx="266879" cy="296352"/>
              </a:xfrm>
              <a:custGeom>
                <a:avLst/>
                <a:gdLst>
                  <a:gd name="connsiteX0" fmla="*/ 146 w 266879"/>
                  <a:gd name="connsiteY0" fmla="*/ 105 h 296352"/>
                  <a:gd name="connsiteX1" fmla="*/ 28721 w 266879"/>
                  <a:gd name="connsiteY1" fmla="*/ 193780 h 296352"/>
                  <a:gd name="connsiteX2" fmla="*/ 76346 w 266879"/>
                  <a:gd name="connsiteY2" fmla="*/ 244580 h 296352"/>
                  <a:gd name="connsiteX3" fmla="*/ 266846 w 266879"/>
                  <a:gd name="connsiteY3" fmla="*/ 181080 h 296352"/>
                  <a:gd name="connsiteX4" fmla="*/ 60471 w 266879"/>
                  <a:gd name="connsiteY4" fmla="*/ 295380 h 296352"/>
                  <a:gd name="connsiteX5" fmla="*/ 19196 w 266879"/>
                  <a:gd name="connsiteY5" fmla="*/ 222355 h 296352"/>
                  <a:gd name="connsiteX6" fmla="*/ 146 w 266879"/>
                  <a:gd name="connsiteY6" fmla="*/ 105 h 29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879" h="296352">
                    <a:moveTo>
                      <a:pt x="146" y="105"/>
                    </a:moveTo>
                    <a:cubicBezTo>
                      <a:pt x="1733" y="-4657"/>
                      <a:pt x="16021" y="153034"/>
                      <a:pt x="28721" y="193780"/>
                    </a:cubicBezTo>
                    <a:cubicBezTo>
                      <a:pt x="41421" y="234526"/>
                      <a:pt x="36659" y="246697"/>
                      <a:pt x="76346" y="244580"/>
                    </a:cubicBezTo>
                    <a:cubicBezTo>
                      <a:pt x="116033" y="242463"/>
                      <a:pt x="269492" y="172613"/>
                      <a:pt x="266846" y="181080"/>
                    </a:cubicBezTo>
                    <a:cubicBezTo>
                      <a:pt x="264200" y="189547"/>
                      <a:pt x="101746" y="288501"/>
                      <a:pt x="60471" y="295380"/>
                    </a:cubicBezTo>
                    <a:cubicBezTo>
                      <a:pt x="19196" y="302259"/>
                      <a:pt x="28192" y="272097"/>
                      <a:pt x="19196" y="222355"/>
                    </a:cubicBezTo>
                    <a:cubicBezTo>
                      <a:pt x="10200" y="172613"/>
                      <a:pt x="-1441" y="4867"/>
                      <a:pt x="146" y="10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6" name="フリーフォーム 625">
                <a:extLst>
                  <a:ext uri="{FF2B5EF4-FFF2-40B4-BE49-F238E27FC236}">
                    <a16:creationId xmlns:a16="http://schemas.microsoft.com/office/drawing/2014/main" id="{B0800D06-CBC3-3E2F-16FB-9E6A40CA5C56}"/>
                  </a:ext>
                </a:extLst>
              </p:cNvPr>
              <p:cNvSpPr/>
              <p:nvPr/>
            </p:nvSpPr>
            <p:spPr>
              <a:xfrm>
                <a:off x="3368168" y="4680063"/>
                <a:ext cx="543448" cy="658423"/>
              </a:xfrm>
              <a:custGeom>
                <a:avLst/>
                <a:gdLst>
                  <a:gd name="connsiteX0" fmla="*/ 3682 w 543448"/>
                  <a:gd name="connsiteY0" fmla="*/ 18937 h 658423"/>
                  <a:gd name="connsiteX1" fmla="*/ 149732 w 543448"/>
                  <a:gd name="connsiteY1" fmla="*/ 333262 h 658423"/>
                  <a:gd name="connsiteX2" fmla="*/ 175132 w 543448"/>
                  <a:gd name="connsiteY2" fmla="*/ 330087 h 658423"/>
                  <a:gd name="connsiteX3" fmla="*/ 273557 w 543448"/>
                  <a:gd name="connsiteY3" fmla="*/ 555512 h 658423"/>
                  <a:gd name="connsiteX4" fmla="*/ 251332 w 543448"/>
                  <a:gd name="connsiteY4" fmla="*/ 555512 h 658423"/>
                  <a:gd name="connsiteX5" fmla="*/ 375157 w 543448"/>
                  <a:gd name="connsiteY5" fmla="*/ 609487 h 658423"/>
                  <a:gd name="connsiteX6" fmla="*/ 448182 w 543448"/>
                  <a:gd name="connsiteY6" fmla="*/ 536462 h 658423"/>
                  <a:gd name="connsiteX7" fmla="*/ 543432 w 543448"/>
                  <a:gd name="connsiteY7" fmla="*/ 234837 h 658423"/>
                  <a:gd name="connsiteX8" fmla="*/ 454532 w 543448"/>
                  <a:gd name="connsiteY8" fmla="*/ 517412 h 658423"/>
                  <a:gd name="connsiteX9" fmla="*/ 295782 w 543448"/>
                  <a:gd name="connsiteY9" fmla="*/ 657112 h 658423"/>
                  <a:gd name="connsiteX10" fmla="*/ 238632 w 543448"/>
                  <a:gd name="connsiteY10" fmla="*/ 441212 h 658423"/>
                  <a:gd name="connsiteX11" fmla="*/ 225932 w 543448"/>
                  <a:gd name="connsiteY11" fmla="*/ 311037 h 658423"/>
                  <a:gd name="connsiteX12" fmla="*/ 57657 w 543448"/>
                  <a:gd name="connsiteY12" fmla="*/ 63387 h 658423"/>
                  <a:gd name="connsiteX13" fmla="*/ 3682 w 543448"/>
                  <a:gd name="connsiteY13" fmla="*/ 18937 h 658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3448" h="658423">
                    <a:moveTo>
                      <a:pt x="3682" y="18937"/>
                    </a:moveTo>
                    <a:cubicBezTo>
                      <a:pt x="19028" y="63916"/>
                      <a:pt x="121157" y="281404"/>
                      <a:pt x="149732" y="333262"/>
                    </a:cubicBezTo>
                    <a:cubicBezTo>
                      <a:pt x="178307" y="385120"/>
                      <a:pt x="154494" y="293045"/>
                      <a:pt x="175132" y="330087"/>
                    </a:cubicBezTo>
                    <a:cubicBezTo>
                      <a:pt x="195770" y="367129"/>
                      <a:pt x="260857" y="517941"/>
                      <a:pt x="273557" y="555512"/>
                    </a:cubicBezTo>
                    <a:cubicBezTo>
                      <a:pt x="286257" y="593083"/>
                      <a:pt x="234399" y="546516"/>
                      <a:pt x="251332" y="555512"/>
                    </a:cubicBezTo>
                    <a:cubicBezTo>
                      <a:pt x="268265" y="564508"/>
                      <a:pt x="342349" y="612662"/>
                      <a:pt x="375157" y="609487"/>
                    </a:cubicBezTo>
                    <a:cubicBezTo>
                      <a:pt x="407965" y="606312"/>
                      <a:pt x="420136" y="598904"/>
                      <a:pt x="448182" y="536462"/>
                    </a:cubicBezTo>
                    <a:cubicBezTo>
                      <a:pt x="476228" y="474020"/>
                      <a:pt x="542374" y="238012"/>
                      <a:pt x="543432" y="234837"/>
                    </a:cubicBezTo>
                    <a:cubicBezTo>
                      <a:pt x="544490" y="231662"/>
                      <a:pt x="495807" y="447033"/>
                      <a:pt x="454532" y="517412"/>
                    </a:cubicBezTo>
                    <a:cubicBezTo>
                      <a:pt x="413257" y="587791"/>
                      <a:pt x="331765" y="669812"/>
                      <a:pt x="295782" y="657112"/>
                    </a:cubicBezTo>
                    <a:cubicBezTo>
                      <a:pt x="259799" y="644412"/>
                      <a:pt x="250274" y="498891"/>
                      <a:pt x="238632" y="441212"/>
                    </a:cubicBezTo>
                    <a:cubicBezTo>
                      <a:pt x="226990" y="383533"/>
                      <a:pt x="256094" y="374008"/>
                      <a:pt x="225932" y="311037"/>
                    </a:cubicBezTo>
                    <a:cubicBezTo>
                      <a:pt x="195770" y="248066"/>
                      <a:pt x="91524" y="109425"/>
                      <a:pt x="57657" y="63387"/>
                    </a:cubicBezTo>
                    <a:cubicBezTo>
                      <a:pt x="23790" y="17349"/>
                      <a:pt x="-11664" y="-26042"/>
                      <a:pt x="3682" y="1893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7" name="フリーフォーム 626">
                <a:extLst>
                  <a:ext uri="{FF2B5EF4-FFF2-40B4-BE49-F238E27FC236}">
                    <a16:creationId xmlns:a16="http://schemas.microsoft.com/office/drawing/2014/main" id="{98698B86-6D4C-631E-B189-1D3D60287186}"/>
                  </a:ext>
                </a:extLst>
              </p:cNvPr>
              <p:cNvSpPr/>
              <p:nvPr/>
            </p:nvSpPr>
            <p:spPr>
              <a:xfrm>
                <a:off x="3255845" y="4720116"/>
                <a:ext cx="217775" cy="100465"/>
              </a:xfrm>
              <a:custGeom>
                <a:avLst/>
                <a:gdLst>
                  <a:gd name="connsiteX0" fmla="*/ 11230 w 217775"/>
                  <a:gd name="connsiteY0" fmla="*/ 1109 h 100465"/>
                  <a:gd name="connsiteX1" fmla="*/ 217605 w 217775"/>
                  <a:gd name="connsiteY1" fmla="*/ 99534 h 100465"/>
                  <a:gd name="connsiteX2" fmla="*/ 46155 w 217775"/>
                  <a:gd name="connsiteY2" fmla="*/ 48734 h 100465"/>
                  <a:gd name="connsiteX3" fmla="*/ 11230 w 217775"/>
                  <a:gd name="connsiteY3" fmla="*/ 1109 h 10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775" h="100465">
                    <a:moveTo>
                      <a:pt x="11230" y="1109"/>
                    </a:moveTo>
                    <a:cubicBezTo>
                      <a:pt x="39805" y="9576"/>
                      <a:pt x="211784" y="91597"/>
                      <a:pt x="217605" y="99534"/>
                    </a:cubicBezTo>
                    <a:cubicBezTo>
                      <a:pt x="223426" y="107471"/>
                      <a:pt x="78434" y="62492"/>
                      <a:pt x="46155" y="48734"/>
                    </a:cubicBezTo>
                    <a:cubicBezTo>
                      <a:pt x="13876" y="34976"/>
                      <a:pt x="-17345" y="-7358"/>
                      <a:pt x="11230" y="110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8" name="フリーフォーム 627">
                <a:extLst>
                  <a:ext uri="{FF2B5EF4-FFF2-40B4-BE49-F238E27FC236}">
                    <a16:creationId xmlns:a16="http://schemas.microsoft.com/office/drawing/2014/main" id="{2CE073F1-C64E-F20B-063F-636119D4670B}"/>
                  </a:ext>
                </a:extLst>
              </p:cNvPr>
              <p:cNvSpPr/>
              <p:nvPr/>
            </p:nvSpPr>
            <p:spPr>
              <a:xfrm>
                <a:off x="3413123" y="4923395"/>
                <a:ext cx="79779" cy="349400"/>
              </a:xfrm>
              <a:custGeom>
                <a:avLst/>
                <a:gdLst>
                  <a:gd name="connsiteX0" fmla="*/ 25402 w 79779"/>
                  <a:gd name="connsiteY0" fmla="*/ 1030 h 349400"/>
                  <a:gd name="connsiteX1" fmla="*/ 76202 w 79779"/>
                  <a:gd name="connsiteY1" fmla="*/ 172480 h 349400"/>
                  <a:gd name="connsiteX2" fmla="*/ 2 w 79779"/>
                  <a:gd name="connsiteY2" fmla="*/ 347105 h 349400"/>
                  <a:gd name="connsiteX3" fmla="*/ 79377 w 79779"/>
                  <a:gd name="connsiteY3" fmla="*/ 255030 h 349400"/>
                  <a:gd name="connsiteX4" fmla="*/ 25402 w 79779"/>
                  <a:gd name="connsiteY4" fmla="*/ 1030 h 34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779" h="349400">
                    <a:moveTo>
                      <a:pt x="25402" y="1030"/>
                    </a:moveTo>
                    <a:cubicBezTo>
                      <a:pt x="24873" y="-12728"/>
                      <a:pt x="80435" y="114801"/>
                      <a:pt x="76202" y="172480"/>
                    </a:cubicBezTo>
                    <a:cubicBezTo>
                      <a:pt x="71969" y="230159"/>
                      <a:pt x="-527" y="333347"/>
                      <a:pt x="2" y="347105"/>
                    </a:cubicBezTo>
                    <a:cubicBezTo>
                      <a:pt x="531" y="360863"/>
                      <a:pt x="73556" y="310592"/>
                      <a:pt x="79377" y="255030"/>
                    </a:cubicBezTo>
                    <a:cubicBezTo>
                      <a:pt x="85198" y="199468"/>
                      <a:pt x="25931" y="14788"/>
                      <a:pt x="25402" y="103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9" name="フリーフォーム 628">
                <a:extLst>
                  <a:ext uri="{FF2B5EF4-FFF2-40B4-BE49-F238E27FC236}">
                    <a16:creationId xmlns:a16="http://schemas.microsoft.com/office/drawing/2014/main" id="{D39DD82C-D4DE-7903-3AA9-17855085F471}"/>
                  </a:ext>
                </a:extLst>
              </p:cNvPr>
              <p:cNvSpPr/>
              <p:nvPr/>
            </p:nvSpPr>
            <p:spPr>
              <a:xfrm>
                <a:off x="3263814" y="5205817"/>
                <a:ext cx="761847" cy="290235"/>
              </a:xfrm>
              <a:custGeom>
                <a:avLst/>
                <a:gdLst>
                  <a:gd name="connsiteX0" fmla="*/ 86 w 761847"/>
                  <a:gd name="connsiteY0" fmla="*/ 290108 h 290235"/>
                  <a:gd name="connsiteX1" fmla="*/ 228686 w 761847"/>
                  <a:gd name="connsiteY1" fmla="*/ 137708 h 290235"/>
                  <a:gd name="connsiteX2" fmla="*/ 289011 w 761847"/>
                  <a:gd name="connsiteY2" fmla="*/ 140883 h 290235"/>
                  <a:gd name="connsiteX3" fmla="*/ 323936 w 761847"/>
                  <a:gd name="connsiteY3" fmla="*/ 163108 h 290235"/>
                  <a:gd name="connsiteX4" fmla="*/ 327111 w 761847"/>
                  <a:gd name="connsiteY4" fmla="*/ 163108 h 290235"/>
                  <a:gd name="connsiteX5" fmla="*/ 447761 w 761847"/>
                  <a:gd name="connsiteY5" fmla="*/ 239308 h 290235"/>
                  <a:gd name="connsiteX6" fmla="*/ 549361 w 761847"/>
                  <a:gd name="connsiteY6" fmla="*/ 153583 h 290235"/>
                  <a:gd name="connsiteX7" fmla="*/ 501736 w 761847"/>
                  <a:gd name="connsiteY7" fmla="*/ 194858 h 290235"/>
                  <a:gd name="connsiteX8" fmla="*/ 758911 w 761847"/>
                  <a:gd name="connsiteY8" fmla="*/ 4358 h 290235"/>
                  <a:gd name="connsiteX9" fmla="*/ 628736 w 761847"/>
                  <a:gd name="connsiteY9" fmla="*/ 74208 h 290235"/>
                  <a:gd name="connsiteX10" fmla="*/ 441411 w 761847"/>
                  <a:gd name="connsiteY10" fmla="*/ 220258 h 290235"/>
                  <a:gd name="connsiteX11" fmla="*/ 365211 w 761847"/>
                  <a:gd name="connsiteY11" fmla="*/ 102783 h 290235"/>
                  <a:gd name="connsiteX12" fmla="*/ 203286 w 761847"/>
                  <a:gd name="connsiteY12" fmla="*/ 163108 h 290235"/>
                  <a:gd name="connsiteX13" fmla="*/ 86 w 761847"/>
                  <a:gd name="connsiteY13" fmla="*/ 290108 h 29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1847" h="290235">
                    <a:moveTo>
                      <a:pt x="86" y="290108"/>
                    </a:moveTo>
                    <a:cubicBezTo>
                      <a:pt x="4319" y="285875"/>
                      <a:pt x="180532" y="162579"/>
                      <a:pt x="228686" y="137708"/>
                    </a:cubicBezTo>
                    <a:cubicBezTo>
                      <a:pt x="276840" y="112837"/>
                      <a:pt x="273136" y="136650"/>
                      <a:pt x="289011" y="140883"/>
                    </a:cubicBezTo>
                    <a:cubicBezTo>
                      <a:pt x="304886" y="145116"/>
                      <a:pt x="317586" y="159404"/>
                      <a:pt x="323936" y="163108"/>
                    </a:cubicBezTo>
                    <a:cubicBezTo>
                      <a:pt x="330286" y="166812"/>
                      <a:pt x="306474" y="150408"/>
                      <a:pt x="327111" y="163108"/>
                    </a:cubicBezTo>
                    <a:cubicBezTo>
                      <a:pt x="347748" y="175808"/>
                      <a:pt x="410719" y="240895"/>
                      <a:pt x="447761" y="239308"/>
                    </a:cubicBezTo>
                    <a:cubicBezTo>
                      <a:pt x="484803" y="237720"/>
                      <a:pt x="540365" y="160991"/>
                      <a:pt x="549361" y="153583"/>
                    </a:cubicBezTo>
                    <a:cubicBezTo>
                      <a:pt x="558357" y="146175"/>
                      <a:pt x="466811" y="219729"/>
                      <a:pt x="501736" y="194858"/>
                    </a:cubicBezTo>
                    <a:cubicBezTo>
                      <a:pt x="536661" y="169987"/>
                      <a:pt x="737744" y="24466"/>
                      <a:pt x="758911" y="4358"/>
                    </a:cubicBezTo>
                    <a:cubicBezTo>
                      <a:pt x="780078" y="-15750"/>
                      <a:pt x="681653" y="38225"/>
                      <a:pt x="628736" y="74208"/>
                    </a:cubicBezTo>
                    <a:cubicBezTo>
                      <a:pt x="575819" y="110191"/>
                      <a:pt x="485332" y="215496"/>
                      <a:pt x="441411" y="220258"/>
                    </a:cubicBezTo>
                    <a:cubicBezTo>
                      <a:pt x="397490" y="225020"/>
                      <a:pt x="404899" y="112308"/>
                      <a:pt x="365211" y="102783"/>
                    </a:cubicBezTo>
                    <a:cubicBezTo>
                      <a:pt x="325524" y="93258"/>
                      <a:pt x="258319" y="134004"/>
                      <a:pt x="203286" y="163108"/>
                    </a:cubicBezTo>
                    <a:cubicBezTo>
                      <a:pt x="148253" y="192212"/>
                      <a:pt x="-4147" y="294341"/>
                      <a:pt x="86" y="29010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0" name="フリーフォーム 629">
                <a:extLst>
                  <a:ext uri="{FF2B5EF4-FFF2-40B4-BE49-F238E27FC236}">
                    <a16:creationId xmlns:a16="http://schemas.microsoft.com/office/drawing/2014/main" id="{B65FBD9A-4062-CCED-5353-B3B4A09C1763}"/>
                  </a:ext>
                </a:extLst>
              </p:cNvPr>
              <p:cNvSpPr/>
              <p:nvPr/>
            </p:nvSpPr>
            <p:spPr>
              <a:xfrm>
                <a:off x="3818433" y="4814748"/>
                <a:ext cx="115515" cy="481821"/>
              </a:xfrm>
              <a:custGeom>
                <a:avLst/>
                <a:gdLst>
                  <a:gd name="connsiteX0" fmla="*/ 115392 w 115515"/>
                  <a:gd name="connsiteY0" fmla="*/ 4902 h 481821"/>
                  <a:gd name="connsiteX1" fmla="*/ 4267 w 115515"/>
                  <a:gd name="connsiteY1" fmla="*/ 471627 h 481821"/>
                  <a:gd name="connsiteX2" fmla="*/ 23317 w 115515"/>
                  <a:gd name="connsiteY2" fmla="*/ 319227 h 481821"/>
                  <a:gd name="connsiteX3" fmla="*/ 26492 w 115515"/>
                  <a:gd name="connsiteY3" fmla="*/ 230327 h 481821"/>
                  <a:gd name="connsiteX4" fmla="*/ 115392 w 115515"/>
                  <a:gd name="connsiteY4" fmla="*/ 4902 h 48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515" h="481821">
                    <a:moveTo>
                      <a:pt x="115392" y="4902"/>
                    </a:moveTo>
                    <a:cubicBezTo>
                      <a:pt x="111688" y="45119"/>
                      <a:pt x="19613" y="419240"/>
                      <a:pt x="4267" y="471627"/>
                    </a:cubicBezTo>
                    <a:cubicBezTo>
                      <a:pt x="-11079" y="524015"/>
                      <a:pt x="19613" y="359444"/>
                      <a:pt x="23317" y="319227"/>
                    </a:cubicBezTo>
                    <a:cubicBezTo>
                      <a:pt x="27021" y="279010"/>
                      <a:pt x="14321" y="276894"/>
                      <a:pt x="26492" y="230327"/>
                    </a:cubicBezTo>
                    <a:cubicBezTo>
                      <a:pt x="38663" y="183760"/>
                      <a:pt x="119096" y="-35315"/>
                      <a:pt x="115392" y="490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1" name="フリーフォーム 630">
                <a:extLst>
                  <a:ext uri="{FF2B5EF4-FFF2-40B4-BE49-F238E27FC236}">
                    <a16:creationId xmlns:a16="http://schemas.microsoft.com/office/drawing/2014/main" id="{58E6D670-DD9B-3F0C-C6BE-D67A57D7E157}"/>
                  </a:ext>
                </a:extLst>
              </p:cNvPr>
              <p:cNvSpPr/>
              <p:nvPr/>
            </p:nvSpPr>
            <p:spPr>
              <a:xfrm>
                <a:off x="3964098" y="4872559"/>
                <a:ext cx="180543" cy="390301"/>
              </a:xfrm>
              <a:custGeom>
                <a:avLst/>
                <a:gdLst>
                  <a:gd name="connsiteX0" fmla="*/ 4652 w 180543"/>
                  <a:gd name="connsiteY0" fmla="*/ 1066 h 390301"/>
                  <a:gd name="connsiteX1" fmla="*/ 125302 w 180543"/>
                  <a:gd name="connsiteY1" fmla="*/ 328091 h 390301"/>
                  <a:gd name="connsiteX2" fmla="*/ 58627 w 180543"/>
                  <a:gd name="connsiteY2" fmla="*/ 274116 h 390301"/>
                  <a:gd name="connsiteX3" fmla="*/ 176102 w 180543"/>
                  <a:gd name="connsiteY3" fmla="*/ 385241 h 390301"/>
                  <a:gd name="connsiteX4" fmla="*/ 144352 w 180543"/>
                  <a:gd name="connsiteY4" fmla="*/ 356666 h 390301"/>
                  <a:gd name="connsiteX5" fmla="*/ 36402 w 180543"/>
                  <a:gd name="connsiteY5" fmla="*/ 226491 h 390301"/>
                  <a:gd name="connsiteX6" fmla="*/ 4652 w 180543"/>
                  <a:gd name="connsiteY6" fmla="*/ 1066 h 390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543" h="390301">
                    <a:moveTo>
                      <a:pt x="4652" y="1066"/>
                    </a:moveTo>
                    <a:cubicBezTo>
                      <a:pt x="19469" y="17999"/>
                      <a:pt x="116306" y="282583"/>
                      <a:pt x="125302" y="328091"/>
                    </a:cubicBezTo>
                    <a:cubicBezTo>
                      <a:pt x="134298" y="373599"/>
                      <a:pt x="50160" y="264591"/>
                      <a:pt x="58627" y="274116"/>
                    </a:cubicBezTo>
                    <a:cubicBezTo>
                      <a:pt x="67094" y="283641"/>
                      <a:pt x="161814" y="371483"/>
                      <a:pt x="176102" y="385241"/>
                    </a:cubicBezTo>
                    <a:cubicBezTo>
                      <a:pt x="190390" y="398999"/>
                      <a:pt x="167635" y="383124"/>
                      <a:pt x="144352" y="356666"/>
                    </a:cubicBezTo>
                    <a:cubicBezTo>
                      <a:pt x="121069" y="330208"/>
                      <a:pt x="59685" y="279408"/>
                      <a:pt x="36402" y="226491"/>
                    </a:cubicBezTo>
                    <a:cubicBezTo>
                      <a:pt x="13119" y="173574"/>
                      <a:pt x="-10165" y="-15867"/>
                      <a:pt x="4652" y="106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2" name="フリーフォーム 631">
                <a:extLst>
                  <a:ext uri="{FF2B5EF4-FFF2-40B4-BE49-F238E27FC236}">
                    <a16:creationId xmlns:a16="http://schemas.microsoft.com/office/drawing/2014/main" id="{218BBCB6-5A25-3D12-9E39-1D03E789F679}"/>
                  </a:ext>
                </a:extLst>
              </p:cNvPr>
              <p:cNvSpPr/>
              <p:nvPr/>
            </p:nvSpPr>
            <p:spPr>
              <a:xfrm>
                <a:off x="3806338" y="5185333"/>
                <a:ext cx="294296" cy="206016"/>
              </a:xfrm>
              <a:custGeom>
                <a:avLst/>
                <a:gdLst>
                  <a:gd name="connsiteX0" fmla="*/ 487 w 294296"/>
                  <a:gd name="connsiteY0" fmla="*/ 205817 h 206016"/>
                  <a:gd name="connsiteX1" fmla="*/ 137012 w 294296"/>
                  <a:gd name="connsiteY1" fmla="*/ 34367 h 206016"/>
                  <a:gd name="connsiteX2" fmla="*/ 292587 w 294296"/>
                  <a:gd name="connsiteY2" fmla="*/ 142317 h 206016"/>
                  <a:gd name="connsiteX3" fmla="*/ 216387 w 294296"/>
                  <a:gd name="connsiteY3" fmla="*/ 24842 h 206016"/>
                  <a:gd name="connsiteX4" fmla="*/ 159237 w 294296"/>
                  <a:gd name="connsiteY4" fmla="*/ 5792 h 206016"/>
                  <a:gd name="connsiteX5" fmla="*/ 35412 w 294296"/>
                  <a:gd name="connsiteY5" fmla="*/ 101042 h 206016"/>
                  <a:gd name="connsiteX6" fmla="*/ 89387 w 294296"/>
                  <a:gd name="connsiteY6" fmla="*/ 69292 h 206016"/>
                  <a:gd name="connsiteX7" fmla="*/ 487 w 294296"/>
                  <a:gd name="connsiteY7" fmla="*/ 205817 h 20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4296" h="206016">
                    <a:moveTo>
                      <a:pt x="487" y="205817"/>
                    </a:moveTo>
                    <a:cubicBezTo>
                      <a:pt x="8424" y="199996"/>
                      <a:pt x="88329" y="44950"/>
                      <a:pt x="137012" y="34367"/>
                    </a:cubicBezTo>
                    <a:cubicBezTo>
                      <a:pt x="185695" y="23784"/>
                      <a:pt x="279358" y="143904"/>
                      <a:pt x="292587" y="142317"/>
                    </a:cubicBezTo>
                    <a:cubicBezTo>
                      <a:pt x="305816" y="140730"/>
                      <a:pt x="238612" y="47596"/>
                      <a:pt x="216387" y="24842"/>
                    </a:cubicBezTo>
                    <a:cubicBezTo>
                      <a:pt x="194162" y="2088"/>
                      <a:pt x="189400" y="-6908"/>
                      <a:pt x="159237" y="5792"/>
                    </a:cubicBezTo>
                    <a:cubicBezTo>
                      <a:pt x="129075" y="18492"/>
                      <a:pt x="47054" y="90459"/>
                      <a:pt x="35412" y="101042"/>
                    </a:cubicBezTo>
                    <a:cubicBezTo>
                      <a:pt x="23770" y="111625"/>
                      <a:pt x="94679" y="50242"/>
                      <a:pt x="89387" y="69292"/>
                    </a:cubicBezTo>
                    <a:cubicBezTo>
                      <a:pt x="84095" y="88342"/>
                      <a:pt x="-7450" y="211638"/>
                      <a:pt x="487" y="20581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3" name="フリーフォーム 632">
                <a:extLst>
                  <a:ext uri="{FF2B5EF4-FFF2-40B4-BE49-F238E27FC236}">
                    <a16:creationId xmlns:a16="http://schemas.microsoft.com/office/drawing/2014/main" id="{8D775EC9-B407-1E52-647C-48A6E741B33F}"/>
                  </a:ext>
                </a:extLst>
              </p:cNvPr>
              <p:cNvSpPr/>
              <p:nvPr/>
            </p:nvSpPr>
            <p:spPr>
              <a:xfrm>
                <a:off x="4038509" y="4902607"/>
                <a:ext cx="705180" cy="438494"/>
              </a:xfrm>
              <a:custGeom>
                <a:avLst/>
                <a:gdLst>
                  <a:gd name="connsiteX0" fmla="*/ 91 w 705180"/>
                  <a:gd name="connsiteY0" fmla="*/ 313918 h 438494"/>
                  <a:gd name="connsiteX1" fmla="*/ 136616 w 705180"/>
                  <a:gd name="connsiteY1" fmla="*/ 367893 h 438494"/>
                  <a:gd name="connsiteX2" fmla="*/ 215991 w 705180"/>
                  <a:gd name="connsiteY2" fmla="*/ 259943 h 438494"/>
                  <a:gd name="connsiteX3" fmla="*/ 231866 w 705180"/>
                  <a:gd name="connsiteY3" fmla="*/ 269468 h 438494"/>
                  <a:gd name="connsiteX4" fmla="*/ 323941 w 705180"/>
                  <a:gd name="connsiteY4" fmla="*/ 117068 h 438494"/>
                  <a:gd name="connsiteX5" fmla="*/ 285841 w 705180"/>
                  <a:gd name="connsiteY5" fmla="*/ 164693 h 438494"/>
                  <a:gd name="connsiteX6" fmla="*/ 349341 w 705180"/>
                  <a:gd name="connsiteY6" fmla="*/ 56743 h 438494"/>
                  <a:gd name="connsiteX7" fmla="*/ 479516 w 705180"/>
                  <a:gd name="connsiteY7" fmla="*/ 266293 h 438494"/>
                  <a:gd name="connsiteX8" fmla="*/ 469991 w 705180"/>
                  <a:gd name="connsiteY8" fmla="*/ 171043 h 438494"/>
                  <a:gd name="connsiteX9" fmla="*/ 704941 w 705180"/>
                  <a:gd name="connsiteY9" fmla="*/ 437743 h 438494"/>
                  <a:gd name="connsiteX10" fmla="*/ 511266 w 705180"/>
                  <a:gd name="connsiteY10" fmla="*/ 244068 h 438494"/>
                  <a:gd name="connsiteX11" fmla="*/ 362041 w 705180"/>
                  <a:gd name="connsiteY11" fmla="*/ 34518 h 438494"/>
                  <a:gd name="connsiteX12" fmla="*/ 365216 w 705180"/>
                  <a:gd name="connsiteY12" fmla="*/ 15468 h 438494"/>
                  <a:gd name="connsiteX13" fmla="*/ 276316 w 705180"/>
                  <a:gd name="connsiteY13" fmla="*/ 190093 h 438494"/>
                  <a:gd name="connsiteX14" fmla="*/ 117566 w 705180"/>
                  <a:gd name="connsiteY14" fmla="*/ 358368 h 438494"/>
                  <a:gd name="connsiteX15" fmla="*/ 91 w 705180"/>
                  <a:gd name="connsiteY15" fmla="*/ 313918 h 43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180" h="438494">
                    <a:moveTo>
                      <a:pt x="91" y="313918"/>
                    </a:moveTo>
                    <a:cubicBezTo>
                      <a:pt x="3266" y="315505"/>
                      <a:pt x="100633" y="376889"/>
                      <a:pt x="136616" y="367893"/>
                    </a:cubicBezTo>
                    <a:cubicBezTo>
                      <a:pt x="172599" y="358897"/>
                      <a:pt x="200116" y="276347"/>
                      <a:pt x="215991" y="259943"/>
                    </a:cubicBezTo>
                    <a:cubicBezTo>
                      <a:pt x="231866" y="243539"/>
                      <a:pt x="213874" y="293280"/>
                      <a:pt x="231866" y="269468"/>
                    </a:cubicBezTo>
                    <a:cubicBezTo>
                      <a:pt x="249858" y="245655"/>
                      <a:pt x="314945" y="134530"/>
                      <a:pt x="323941" y="117068"/>
                    </a:cubicBezTo>
                    <a:cubicBezTo>
                      <a:pt x="332937" y="99605"/>
                      <a:pt x="281608" y="174747"/>
                      <a:pt x="285841" y="164693"/>
                    </a:cubicBezTo>
                    <a:cubicBezTo>
                      <a:pt x="290074" y="154639"/>
                      <a:pt x="317062" y="39810"/>
                      <a:pt x="349341" y="56743"/>
                    </a:cubicBezTo>
                    <a:cubicBezTo>
                      <a:pt x="381620" y="73676"/>
                      <a:pt x="459408" y="247243"/>
                      <a:pt x="479516" y="266293"/>
                    </a:cubicBezTo>
                    <a:cubicBezTo>
                      <a:pt x="499624" y="285343"/>
                      <a:pt x="432420" y="142468"/>
                      <a:pt x="469991" y="171043"/>
                    </a:cubicBezTo>
                    <a:cubicBezTo>
                      <a:pt x="507562" y="199618"/>
                      <a:pt x="698062" y="425572"/>
                      <a:pt x="704941" y="437743"/>
                    </a:cubicBezTo>
                    <a:cubicBezTo>
                      <a:pt x="711820" y="449914"/>
                      <a:pt x="568416" y="311272"/>
                      <a:pt x="511266" y="244068"/>
                    </a:cubicBezTo>
                    <a:cubicBezTo>
                      <a:pt x="454116" y="176864"/>
                      <a:pt x="362041" y="34518"/>
                      <a:pt x="362041" y="34518"/>
                    </a:cubicBezTo>
                    <a:cubicBezTo>
                      <a:pt x="337699" y="-3582"/>
                      <a:pt x="379503" y="-10461"/>
                      <a:pt x="365216" y="15468"/>
                    </a:cubicBezTo>
                    <a:cubicBezTo>
                      <a:pt x="350929" y="41397"/>
                      <a:pt x="317591" y="132943"/>
                      <a:pt x="276316" y="190093"/>
                    </a:cubicBezTo>
                    <a:cubicBezTo>
                      <a:pt x="235041" y="247243"/>
                      <a:pt x="157783" y="340376"/>
                      <a:pt x="117566" y="358368"/>
                    </a:cubicBezTo>
                    <a:cubicBezTo>
                      <a:pt x="77349" y="376360"/>
                      <a:pt x="-3084" y="312331"/>
                      <a:pt x="91" y="31391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4" name="フリーフォーム 633">
                <a:extLst>
                  <a:ext uri="{FF2B5EF4-FFF2-40B4-BE49-F238E27FC236}">
                    <a16:creationId xmlns:a16="http://schemas.microsoft.com/office/drawing/2014/main" id="{BC877077-D6B0-0663-3B2F-3D817D6E1674}"/>
                  </a:ext>
                </a:extLst>
              </p:cNvPr>
              <p:cNvSpPr/>
              <p:nvPr/>
            </p:nvSpPr>
            <p:spPr>
              <a:xfrm>
                <a:off x="4021965" y="5162169"/>
                <a:ext cx="480197" cy="203733"/>
              </a:xfrm>
              <a:custGeom>
                <a:avLst/>
                <a:gdLst>
                  <a:gd name="connsiteX0" fmla="*/ 760 w 480197"/>
                  <a:gd name="connsiteY0" fmla="*/ 117856 h 203733"/>
                  <a:gd name="connsiteX1" fmla="*/ 134110 w 480197"/>
                  <a:gd name="connsiteY1" fmla="*/ 203581 h 203733"/>
                  <a:gd name="connsiteX2" fmla="*/ 308735 w 480197"/>
                  <a:gd name="connsiteY2" fmla="*/ 92456 h 203733"/>
                  <a:gd name="connsiteX3" fmla="*/ 280160 w 480197"/>
                  <a:gd name="connsiteY3" fmla="*/ 121031 h 203733"/>
                  <a:gd name="connsiteX4" fmla="*/ 423035 w 480197"/>
                  <a:gd name="connsiteY4" fmla="*/ 19431 h 203733"/>
                  <a:gd name="connsiteX5" fmla="*/ 480185 w 480197"/>
                  <a:gd name="connsiteY5" fmla="*/ 35306 h 203733"/>
                  <a:gd name="connsiteX6" fmla="*/ 426210 w 480197"/>
                  <a:gd name="connsiteY6" fmla="*/ 3556 h 203733"/>
                  <a:gd name="connsiteX7" fmla="*/ 254760 w 480197"/>
                  <a:gd name="connsiteY7" fmla="*/ 133731 h 203733"/>
                  <a:gd name="connsiteX8" fmla="*/ 194435 w 480197"/>
                  <a:gd name="connsiteY8" fmla="*/ 175006 h 203733"/>
                  <a:gd name="connsiteX9" fmla="*/ 760 w 480197"/>
                  <a:gd name="connsiteY9" fmla="*/ 117856 h 20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0197" h="203733">
                    <a:moveTo>
                      <a:pt x="760" y="117856"/>
                    </a:moveTo>
                    <a:cubicBezTo>
                      <a:pt x="-9294" y="122619"/>
                      <a:pt x="82781" y="207814"/>
                      <a:pt x="134110" y="203581"/>
                    </a:cubicBezTo>
                    <a:cubicBezTo>
                      <a:pt x="185439" y="199348"/>
                      <a:pt x="284393" y="106214"/>
                      <a:pt x="308735" y="92456"/>
                    </a:cubicBezTo>
                    <a:cubicBezTo>
                      <a:pt x="333077" y="78698"/>
                      <a:pt x="261110" y="133202"/>
                      <a:pt x="280160" y="121031"/>
                    </a:cubicBezTo>
                    <a:cubicBezTo>
                      <a:pt x="299210" y="108860"/>
                      <a:pt x="389698" y="33718"/>
                      <a:pt x="423035" y="19431"/>
                    </a:cubicBezTo>
                    <a:cubicBezTo>
                      <a:pt x="456372" y="5144"/>
                      <a:pt x="479656" y="37952"/>
                      <a:pt x="480185" y="35306"/>
                    </a:cubicBezTo>
                    <a:cubicBezTo>
                      <a:pt x="480714" y="32660"/>
                      <a:pt x="463781" y="-12848"/>
                      <a:pt x="426210" y="3556"/>
                    </a:cubicBezTo>
                    <a:cubicBezTo>
                      <a:pt x="388639" y="19960"/>
                      <a:pt x="293389" y="105156"/>
                      <a:pt x="254760" y="133731"/>
                    </a:cubicBezTo>
                    <a:cubicBezTo>
                      <a:pt x="216131" y="162306"/>
                      <a:pt x="243118" y="174477"/>
                      <a:pt x="194435" y="175006"/>
                    </a:cubicBezTo>
                    <a:cubicBezTo>
                      <a:pt x="145752" y="175535"/>
                      <a:pt x="10814" y="113093"/>
                      <a:pt x="760" y="11785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5" name="フリーフォーム 634">
                <a:extLst>
                  <a:ext uri="{FF2B5EF4-FFF2-40B4-BE49-F238E27FC236}">
                    <a16:creationId xmlns:a16="http://schemas.microsoft.com/office/drawing/2014/main" id="{7394DA48-1453-4BBB-ECF9-F273D460793D}"/>
                  </a:ext>
                </a:extLst>
              </p:cNvPr>
              <p:cNvSpPr/>
              <p:nvPr/>
            </p:nvSpPr>
            <p:spPr>
              <a:xfrm>
                <a:off x="4425541" y="5117916"/>
                <a:ext cx="588399" cy="319967"/>
              </a:xfrm>
              <a:custGeom>
                <a:avLst/>
                <a:gdLst>
                  <a:gd name="connsiteX0" fmla="*/ 409 w 588399"/>
                  <a:gd name="connsiteY0" fmla="*/ 184 h 319967"/>
                  <a:gd name="connsiteX1" fmla="*/ 194084 w 588399"/>
                  <a:gd name="connsiteY1" fmla="*/ 270059 h 319967"/>
                  <a:gd name="connsiteX2" fmla="*/ 463959 w 588399"/>
                  <a:gd name="connsiteY2" fmla="*/ 263709 h 319967"/>
                  <a:gd name="connsiteX3" fmla="*/ 435384 w 588399"/>
                  <a:gd name="connsiteY3" fmla="*/ 273234 h 319967"/>
                  <a:gd name="connsiteX4" fmla="*/ 587784 w 588399"/>
                  <a:gd name="connsiteY4" fmla="*/ 143059 h 319967"/>
                  <a:gd name="connsiteX5" fmla="*/ 368709 w 588399"/>
                  <a:gd name="connsiteY5" fmla="*/ 317684 h 319967"/>
                  <a:gd name="connsiteX6" fmla="*/ 244884 w 588399"/>
                  <a:gd name="connsiteY6" fmla="*/ 228784 h 319967"/>
                  <a:gd name="connsiteX7" fmla="*/ 409 w 588399"/>
                  <a:gd name="connsiteY7" fmla="*/ 184 h 319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8399" h="319967">
                    <a:moveTo>
                      <a:pt x="409" y="184"/>
                    </a:moveTo>
                    <a:cubicBezTo>
                      <a:pt x="-8058" y="7063"/>
                      <a:pt x="116826" y="226138"/>
                      <a:pt x="194084" y="270059"/>
                    </a:cubicBezTo>
                    <a:cubicBezTo>
                      <a:pt x="271342" y="313980"/>
                      <a:pt x="423742" y="263180"/>
                      <a:pt x="463959" y="263709"/>
                    </a:cubicBezTo>
                    <a:cubicBezTo>
                      <a:pt x="504176" y="264238"/>
                      <a:pt x="414747" y="293342"/>
                      <a:pt x="435384" y="273234"/>
                    </a:cubicBezTo>
                    <a:cubicBezTo>
                      <a:pt x="456021" y="253126"/>
                      <a:pt x="598897" y="135651"/>
                      <a:pt x="587784" y="143059"/>
                    </a:cubicBezTo>
                    <a:cubicBezTo>
                      <a:pt x="576672" y="150467"/>
                      <a:pt x="425859" y="303397"/>
                      <a:pt x="368709" y="317684"/>
                    </a:cubicBezTo>
                    <a:cubicBezTo>
                      <a:pt x="311559" y="331972"/>
                      <a:pt x="306797" y="276409"/>
                      <a:pt x="244884" y="228784"/>
                    </a:cubicBezTo>
                    <a:cubicBezTo>
                      <a:pt x="182971" y="181159"/>
                      <a:pt x="8876" y="-6695"/>
                      <a:pt x="409" y="18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6" name="フリーフォーム 635">
                <a:extLst>
                  <a:ext uri="{FF2B5EF4-FFF2-40B4-BE49-F238E27FC236}">
                    <a16:creationId xmlns:a16="http://schemas.microsoft.com/office/drawing/2014/main" id="{94C86BE3-0322-B7B7-AB03-532C44E83E0D}"/>
                  </a:ext>
                </a:extLst>
              </p:cNvPr>
              <p:cNvSpPr/>
              <p:nvPr/>
            </p:nvSpPr>
            <p:spPr>
              <a:xfrm>
                <a:off x="4704877" y="4285669"/>
                <a:ext cx="271421" cy="970849"/>
              </a:xfrm>
              <a:custGeom>
                <a:avLst/>
                <a:gdLst>
                  <a:gd name="connsiteX0" fmla="*/ 162398 w 271421"/>
                  <a:gd name="connsiteY0" fmla="*/ 581 h 970849"/>
                  <a:gd name="connsiteX1" fmla="*/ 111598 w 271421"/>
                  <a:gd name="connsiteY1" fmla="*/ 118056 h 970849"/>
                  <a:gd name="connsiteX2" fmla="*/ 38573 w 271421"/>
                  <a:gd name="connsiteY2" fmla="*/ 172031 h 970849"/>
                  <a:gd name="connsiteX3" fmla="*/ 19523 w 271421"/>
                  <a:gd name="connsiteY3" fmla="*/ 248231 h 970849"/>
                  <a:gd name="connsiteX4" fmla="*/ 473 w 271421"/>
                  <a:gd name="connsiteY4" fmla="*/ 400631 h 970849"/>
                  <a:gd name="connsiteX5" fmla="*/ 13173 w 271421"/>
                  <a:gd name="connsiteY5" fmla="*/ 384756 h 970849"/>
                  <a:gd name="connsiteX6" fmla="*/ 86198 w 271421"/>
                  <a:gd name="connsiteY6" fmla="*/ 610181 h 970849"/>
                  <a:gd name="connsiteX7" fmla="*/ 70323 w 271421"/>
                  <a:gd name="connsiteY7" fmla="*/ 587956 h 970849"/>
                  <a:gd name="connsiteX8" fmla="*/ 229073 w 271421"/>
                  <a:gd name="connsiteY8" fmla="*/ 889581 h 970849"/>
                  <a:gd name="connsiteX9" fmla="*/ 260823 w 271421"/>
                  <a:gd name="connsiteY9" fmla="*/ 959431 h 970849"/>
                  <a:gd name="connsiteX10" fmla="*/ 73498 w 271421"/>
                  <a:gd name="connsiteY10" fmla="*/ 695906 h 970849"/>
                  <a:gd name="connsiteX11" fmla="*/ 9998 w 271421"/>
                  <a:gd name="connsiteY11" fmla="*/ 527631 h 970849"/>
                  <a:gd name="connsiteX12" fmla="*/ 38573 w 271421"/>
                  <a:gd name="connsiteY12" fmla="*/ 172031 h 970849"/>
                  <a:gd name="connsiteX13" fmla="*/ 162398 w 271421"/>
                  <a:gd name="connsiteY13" fmla="*/ 581 h 970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1421" h="970849">
                    <a:moveTo>
                      <a:pt x="162398" y="581"/>
                    </a:moveTo>
                    <a:cubicBezTo>
                      <a:pt x="174569" y="-8415"/>
                      <a:pt x="132235" y="89481"/>
                      <a:pt x="111598" y="118056"/>
                    </a:cubicBezTo>
                    <a:cubicBezTo>
                      <a:pt x="90961" y="146631"/>
                      <a:pt x="53919" y="150335"/>
                      <a:pt x="38573" y="172031"/>
                    </a:cubicBezTo>
                    <a:cubicBezTo>
                      <a:pt x="23227" y="193727"/>
                      <a:pt x="25873" y="210131"/>
                      <a:pt x="19523" y="248231"/>
                    </a:cubicBezTo>
                    <a:cubicBezTo>
                      <a:pt x="13173" y="286331"/>
                      <a:pt x="1531" y="377877"/>
                      <a:pt x="473" y="400631"/>
                    </a:cubicBezTo>
                    <a:cubicBezTo>
                      <a:pt x="-585" y="423385"/>
                      <a:pt x="-1115" y="349831"/>
                      <a:pt x="13173" y="384756"/>
                    </a:cubicBezTo>
                    <a:cubicBezTo>
                      <a:pt x="27460" y="419681"/>
                      <a:pt x="76673" y="576314"/>
                      <a:pt x="86198" y="610181"/>
                    </a:cubicBezTo>
                    <a:cubicBezTo>
                      <a:pt x="95723" y="644048"/>
                      <a:pt x="46510" y="541389"/>
                      <a:pt x="70323" y="587956"/>
                    </a:cubicBezTo>
                    <a:cubicBezTo>
                      <a:pt x="94135" y="634523"/>
                      <a:pt x="197323" y="827668"/>
                      <a:pt x="229073" y="889581"/>
                    </a:cubicBezTo>
                    <a:cubicBezTo>
                      <a:pt x="260823" y="951494"/>
                      <a:pt x="286752" y="991710"/>
                      <a:pt x="260823" y="959431"/>
                    </a:cubicBezTo>
                    <a:cubicBezTo>
                      <a:pt x="234894" y="927152"/>
                      <a:pt x="115302" y="767873"/>
                      <a:pt x="73498" y="695906"/>
                    </a:cubicBezTo>
                    <a:cubicBezTo>
                      <a:pt x="31694" y="623939"/>
                      <a:pt x="15819" y="614943"/>
                      <a:pt x="9998" y="527631"/>
                    </a:cubicBezTo>
                    <a:cubicBezTo>
                      <a:pt x="4177" y="440319"/>
                      <a:pt x="17406" y="254581"/>
                      <a:pt x="38573" y="172031"/>
                    </a:cubicBezTo>
                    <a:cubicBezTo>
                      <a:pt x="59740" y="89481"/>
                      <a:pt x="150227" y="9577"/>
                      <a:pt x="162398" y="58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7" name="フリーフォーム 636">
                <a:extLst>
                  <a:ext uri="{FF2B5EF4-FFF2-40B4-BE49-F238E27FC236}">
                    <a16:creationId xmlns:a16="http://schemas.microsoft.com/office/drawing/2014/main" id="{B60B3216-2A80-C811-8561-B2E58D22092A}"/>
                  </a:ext>
                </a:extLst>
              </p:cNvPr>
              <p:cNvSpPr/>
              <p:nvPr/>
            </p:nvSpPr>
            <p:spPr>
              <a:xfrm>
                <a:off x="4775553" y="4266189"/>
                <a:ext cx="240981" cy="890715"/>
              </a:xfrm>
              <a:custGeom>
                <a:avLst/>
                <a:gdLst>
                  <a:gd name="connsiteX0" fmla="*/ 129822 w 240981"/>
                  <a:gd name="connsiteY0" fmla="*/ 7361 h 890715"/>
                  <a:gd name="connsiteX1" fmla="*/ 63147 w 240981"/>
                  <a:gd name="connsiteY1" fmla="*/ 181986 h 890715"/>
                  <a:gd name="connsiteX2" fmla="*/ 44097 w 240981"/>
                  <a:gd name="connsiteY2" fmla="*/ 442336 h 890715"/>
                  <a:gd name="connsiteX3" fmla="*/ 44097 w 240981"/>
                  <a:gd name="connsiteY3" fmla="*/ 388361 h 890715"/>
                  <a:gd name="connsiteX4" fmla="*/ 152047 w 240981"/>
                  <a:gd name="connsiteY4" fmla="*/ 763011 h 890715"/>
                  <a:gd name="connsiteX5" fmla="*/ 174272 w 240981"/>
                  <a:gd name="connsiteY5" fmla="*/ 743961 h 890715"/>
                  <a:gd name="connsiteX6" fmla="*/ 240947 w 240981"/>
                  <a:gd name="connsiteY6" fmla="*/ 890011 h 890715"/>
                  <a:gd name="connsiteX7" fmla="*/ 180622 w 240981"/>
                  <a:gd name="connsiteY7" fmla="*/ 778886 h 890715"/>
                  <a:gd name="connsiteX8" fmla="*/ 12347 w 240981"/>
                  <a:gd name="connsiteY8" fmla="*/ 366136 h 890715"/>
                  <a:gd name="connsiteX9" fmla="*/ 15522 w 240981"/>
                  <a:gd name="connsiteY9" fmla="*/ 410586 h 890715"/>
                  <a:gd name="connsiteX10" fmla="*/ 37747 w 240981"/>
                  <a:gd name="connsiteY10" fmla="*/ 197861 h 890715"/>
                  <a:gd name="connsiteX11" fmla="*/ 98072 w 240981"/>
                  <a:gd name="connsiteY11" fmla="*/ 48636 h 890715"/>
                  <a:gd name="connsiteX12" fmla="*/ 129822 w 240981"/>
                  <a:gd name="connsiteY12" fmla="*/ 7361 h 89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0981" h="890715">
                    <a:moveTo>
                      <a:pt x="129822" y="7361"/>
                    </a:moveTo>
                    <a:cubicBezTo>
                      <a:pt x="124001" y="29586"/>
                      <a:pt x="77434" y="109490"/>
                      <a:pt x="63147" y="181986"/>
                    </a:cubicBezTo>
                    <a:cubicBezTo>
                      <a:pt x="48860" y="254482"/>
                      <a:pt x="47272" y="407940"/>
                      <a:pt x="44097" y="442336"/>
                    </a:cubicBezTo>
                    <a:cubicBezTo>
                      <a:pt x="40922" y="476732"/>
                      <a:pt x="26105" y="334915"/>
                      <a:pt x="44097" y="388361"/>
                    </a:cubicBezTo>
                    <a:cubicBezTo>
                      <a:pt x="62089" y="441807"/>
                      <a:pt x="130351" y="703744"/>
                      <a:pt x="152047" y="763011"/>
                    </a:cubicBezTo>
                    <a:cubicBezTo>
                      <a:pt x="173743" y="822278"/>
                      <a:pt x="159455" y="722794"/>
                      <a:pt x="174272" y="743961"/>
                    </a:cubicBezTo>
                    <a:cubicBezTo>
                      <a:pt x="189089" y="765128"/>
                      <a:pt x="239889" y="884190"/>
                      <a:pt x="240947" y="890011"/>
                    </a:cubicBezTo>
                    <a:cubicBezTo>
                      <a:pt x="242005" y="895832"/>
                      <a:pt x="218722" y="866199"/>
                      <a:pt x="180622" y="778886"/>
                    </a:cubicBezTo>
                    <a:cubicBezTo>
                      <a:pt x="142522" y="691574"/>
                      <a:pt x="39864" y="427519"/>
                      <a:pt x="12347" y="366136"/>
                    </a:cubicBezTo>
                    <a:cubicBezTo>
                      <a:pt x="-15170" y="304753"/>
                      <a:pt x="11289" y="438632"/>
                      <a:pt x="15522" y="410586"/>
                    </a:cubicBezTo>
                    <a:cubicBezTo>
                      <a:pt x="19755" y="382540"/>
                      <a:pt x="23989" y="258186"/>
                      <a:pt x="37747" y="197861"/>
                    </a:cubicBezTo>
                    <a:cubicBezTo>
                      <a:pt x="51505" y="137536"/>
                      <a:pt x="84843" y="79857"/>
                      <a:pt x="98072" y="48636"/>
                    </a:cubicBezTo>
                    <a:cubicBezTo>
                      <a:pt x="111301" y="17415"/>
                      <a:pt x="135643" y="-14864"/>
                      <a:pt x="129822" y="736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8" name="フリーフォーム 637">
                <a:extLst>
                  <a:ext uri="{FF2B5EF4-FFF2-40B4-BE49-F238E27FC236}">
                    <a16:creationId xmlns:a16="http://schemas.microsoft.com/office/drawing/2014/main" id="{B5212FEA-40D9-4887-0368-8A8C08DDD523}"/>
                  </a:ext>
                </a:extLst>
              </p:cNvPr>
              <p:cNvSpPr/>
              <p:nvPr/>
            </p:nvSpPr>
            <p:spPr>
              <a:xfrm>
                <a:off x="4946647" y="4300467"/>
                <a:ext cx="162672" cy="976998"/>
              </a:xfrm>
              <a:custGeom>
                <a:avLst/>
                <a:gdLst>
                  <a:gd name="connsiteX0" fmla="*/ 3178 w 162672"/>
                  <a:gd name="connsiteY0" fmla="*/ 1658 h 976998"/>
                  <a:gd name="connsiteX1" fmla="*/ 120653 w 162672"/>
                  <a:gd name="connsiteY1" fmla="*/ 230258 h 976998"/>
                  <a:gd name="connsiteX2" fmla="*/ 139703 w 162672"/>
                  <a:gd name="connsiteY2" fmla="*/ 220733 h 976998"/>
                  <a:gd name="connsiteX3" fmla="*/ 130178 w 162672"/>
                  <a:gd name="connsiteY3" fmla="*/ 442983 h 976998"/>
                  <a:gd name="connsiteX4" fmla="*/ 136528 w 162672"/>
                  <a:gd name="connsiteY4" fmla="*/ 439808 h 976998"/>
                  <a:gd name="connsiteX5" fmla="*/ 82553 w 162672"/>
                  <a:gd name="connsiteY5" fmla="*/ 712858 h 976998"/>
                  <a:gd name="connsiteX6" fmla="*/ 127003 w 162672"/>
                  <a:gd name="connsiteY6" fmla="*/ 636658 h 976998"/>
                  <a:gd name="connsiteX7" fmla="*/ 82553 w 162672"/>
                  <a:gd name="connsiteY7" fmla="*/ 874783 h 976998"/>
                  <a:gd name="connsiteX8" fmla="*/ 3 w 162672"/>
                  <a:gd name="connsiteY8" fmla="*/ 976383 h 976998"/>
                  <a:gd name="connsiteX9" fmla="*/ 79378 w 162672"/>
                  <a:gd name="connsiteY9" fmla="*/ 833508 h 976998"/>
                  <a:gd name="connsiteX10" fmla="*/ 149228 w 162672"/>
                  <a:gd name="connsiteY10" fmla="*/ 655708 h 976998"/>
                  <a:gd name="connsiteX11" fmla="*/ 161928 w 162672"/>
                  <a:gd name="connsiteY11" fmla="*/ 293758 h 976998"/>
                  <a:gd name="connsiteX12" fmla="*/ 146053 w 162672"/>
                  <a:gd name="connsiteY12" fmla="*/ 135008 h 976998"/>
                  <a:gd name="connsiteX13" fmla="*/ 3178 w 162672"/>
                  <a:gd name="connsiteY13" fmla="*/ 1658 h 97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2672" h="976998">
                    <a:moveTo>
                      <a:pt x="3178" y="1658"/>
                    </a:moveTo>
                    <a:cubicBezTo>
                      <a:pt x="-1055" y="17533"/>
                      <a:pt x="97899" y="193746"/>
                      <a:pt x="120653" y="230258"/>
                    </a:cubicBezTo>
                    <a:cubicBezTo>
                      <a:pt x="143407" y="266770"/>
                      <a:pt x="138116" y="185279"/>
                      <a:pt x="139703" y="220733"/>
                    </a:cubicBezTo>
                    <a:cubicBezTo>
                      <a:pt x="141290" y="256187"/>
                      <a:pt x="130707" y="406471"/>
                      <a:pt x="130178" y="442983"/>
                    </a:cubicBezTo>
                    <a:cubicBezTo>
                      <a:pt x="129649" y="479495"/>
                      <a:pt x="144466" y="394829"/>
                      <a:pt x="136528" y="439808"/>
                    </a:cubicBezTo>
                    <a:cubicBezTo>
                      <a:pt x="128590" y="484787"/>
                      <a:pt x="84141" y="680050"/>
                      <a:pt x="82553" y="712858"/>
                    </a:cubicBezTo>
                    <a:cubicBezTo>
                      <a:pt x="80966" y="745666"/>
                      <a:pt x="127003" y="609671"/>
                      <a:pt x="127003" y="636658"/>
                    </a:cubicBezTo>
                    <a:cubicBezTo>
                      <a:pt x="127003" y="663645"/>
                      <a:pt x="103720" y="818162"/>
                      <a:pt x="82553" y="874783"/>
                    </a:cubicBezTo>
                    <a:cubicBezTo>
                      <a:pt x="61386" y="931404"/>
                      <a:pt x="532" y="983262"/>
                      <a:pt x="3" y="976383"/>
                    </a:cubicBezTo>
                    <a:cubicBezTo>
                      <a:pt x="-526" y="969504"/>
                      <a:pt x="54507" y="886954"/>
                      <a:pt x="79378" y="833508"/>
                    </a:cubicBezTo>
                    <a:cubicBezTo>
                      <a:pt x="104249" y="780062"/>
                      <a:pt x="135470" y="745666"/>
                      <a:pt x="149228" y="655708"/>
                    </a:cubicBezTo>
                    <a:cubicBezTo>
                      <a:pt x="162986" y="565750"/>
                      <a:pt x="162457" y="380541"/>
                      <a:pt x="161928" y="293758"/>
                    </a:cubicBezTo>
                    <a:cubicBezTo>
                      <a:pt x="161399" y="206975"/>
                      <a:pt x="168807" y="182104"/>
                      <a:pt x="146053" y="135008"/>
                    </a:cubicBezTo>
                    <a:cubicBezTo>
                      <a:pt x="123299" y="87912"/>
                      <a:pt x="7411" y="-14217"/>
                      <a:pt x="3178" y="165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9" name="フリーフォーム 638">
                <a:extLst>
                  <a:ext uri="{FF2B5EF4-FFF2-40B4-BE49-F238E27FC236}">
                    <a16:creationId xmlns:a16="http://schemas.microsoft.com/office/drawing/2014/main" id="{AF32F5F4-4377-38B8-0A24-F32F272EE86D}"/>
                  </a:ext>
                </a:extLst>
              </p:cNvPr>
              <p:cNvSpPr/>
              <p:nvPr/>
            </p:nvSpPr>
            <p:spPr>
              <a:xfrm>
                <a:off x="4635332" y="4390888"/>
                <a:ext cx="380344" cy="915554"/>
              </a:xfrm>
              <a:custGeom>
                <a:avLst/>
                <a:gdLst>
                  <a:gd name="connsiteX0" fmla="*/ 171618 w 380344"/>
                  <a:gd name="connsiteY0" fmla="*/ 38237 h 915554"/>
                  <a:gd name="connsiteX1" fmla="*/ 311318 w 380344"/>
                  <a:gd name="connsiteY1" fmla="*/ 19187 h 915554"/>
                  <a:gd name="connsiteX2" fmla="*/ 324018 w 380344"/>
                  <a:gd name="connsiteY2" fmla="*/ 108087 h 915554"/>
                  <a:gd name="connsiteX3" fmla="*/ 336718 w 380344"/>
                  <a:gd name="connsiteY3" fmla="*/ 76337 h 915554"/>
                  <a:gd name="connsiteX4" fmla="*/ 339893 w 380344"/>
                  <a:gd name="connsiteY4" fmla="*/ 181112 h 915554"/>
                  <a:gd name="connsiteX5" fmla="*/ 358943 w 380344"/>
                  <a:gd name="connsiteY5" fmla="*/ 152537 h 915554"/>
                  <a:gd name="connsiteX6" fmla="*/ 358943 w 380344"/>
                  <a:gd name="connsiteY6" fmla="*/ 390662 h 915554"/>
                  <a:gd name="connsiteX7" fmla="*/ 358943 w 380344"/>
                  <a:gd name="connsiteY7" fmla="*/ 282712 h 915554"/>
                  <a:gd name="connsiteX8" fmla="*/ 320843 w 380344"/>
                  <a:gd name="connsiteY8" fmla="*/ 577987 h 915554"/>
                  <a:gd name="connsiteX9" fmla="*/ 327193 w 380344"/>
                  <a:gd name="connsiteY9" fmla="*/ 562112 h 915554"/>
                  <a:gd name="connsiteX10" fmla="*/ 282743 w 380344"/>
                  <a:gd name="connsiteY10" fmla="*/ 787537 h 915554"/>
                  <a:gd name="connsiteX11" fmla="*/ 292268 w 380344"/>
                  <a:gd name="connsiteY11" fmla="*/ 749437 h 915554"/>
                  <a:gd name="connsiteX12" fmla="*/ 228768 w 380344"/>
                  <a:gd name="connsiteY12" fmla="*/ 885962 h 915554"/>
                  <a:gd name="connsiteX13" fmla="*/ 206543 w 380344"/>
                  <a:gd name="connsiteY13" fmla="*/ 914537 h 915554"/>
                  <a:gd name="connsiteX14" fmla="*/ 168 w 380344"/>
                  <a:gd name="connsiteY14" fmla="*/ 908187 h 915554"/>
                  <a:gd name="connsiteX15" fmla="*/ 244643 w 380344"/>
                  <a:gd name="connsiteY15" fmla="*/ 898662 h 915554"/>
                  <a:gd name="connsiteX16" fmla="*/ 343068 w 380344"/>
                  <a:gd name="connsiteY16" fmla="*/ 739912 h 915554"/>
                  <a:gd name="connsiteX17" fmla="*/ 365293 w 380344"/>
                  <a:gd name="connsiteY17" fmla="*/ 174762 h 915554"/>
                  <a:gd name="connsiteX18" fmla="*/ 368468 w 380344"/>
                  <a:gd name="connsiteY18" fmla="*/ 6487 h 915554"/>
                  <a:gd name="connsiteX19" fmla="*/ 171618 w 380344"/>
                  <a:gd name="connsiteY19" fmla="*/ 38237 h 915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0344" h="915554">
                    <a:moveTo>
                      <a:pt x="171618" y="38237"/>
                    </a:moveTo>
                    <a:cubicBezTo>
                      <a:pt x="162093" y="40354"/>
                      <a:pt x="285918" y="7545"/>
                      <a:pt x="311318" y="19187"/>
                    </a:cubicBezTo>
                    <a:cubicBezTo>
                      <a:pt x="336718" y="30829"/>
                      <a:pt x="319785" y="98562"/>
                      <a:pt x="324018" y="108087"/>
                    </a:cubicBezTo>
                    <a:cubicBezTo>
                      <a:pt x="328251" y="117612"/>
                      <a:pt x="334072" y="64166"/>
                      <a:pt x="336718" y="76337"/>
                    </a:cubicBezTo>
                    <a:cubicBezTo>
                      <a:pt x="339364" y="88508"/>
                      <a:pt x="336189" y="168412"/>
                      <a:pt x="339893" y="181112"/>
                    </a:cubicBezTo>
                    <a:cubicBezTo>
                      <a:pt x="343597" y="193812"/>
                      <a:pt x="355768" y="117612"/>
                      <a:pt x="358943" y="152537"/>
                    </a:cubicBezTo>
                    <a:cubicBezTo>
                      <a:pt x="362118" y="187462"/>
                      <a:pt x="358943" y="390662"/>
                      <a:pt x="358943" y="390662"/>
                    </a:cubicBezTo>
                    <a:cubicBezTo>
                      <a:pt x="358943" y="412358"/>
                      <a:pt x="365293" y="251491"/>
                      <a:pt x="358943" y="282712"/>
                    </a:cubicBezTo>
                    <a:cubicBezTo>
                      <a:pt x="352593" y="313933"/>
                      <a:pt x="326135" y="531420"/>
                      <a:pt x="320843" y="577987"/>
                    </a:cubicBezTo>
                    <a:cubicBezTo>
                      <a:pt x="315551" y="624554"/>
                      <a:pt x="333543" y="527187"/>
                      <a:pt x="327193" y="562112"/>
                    </a:cubicBezTo>
                    <a:cubicBezTo>
                      <a:pt x="320843" y="597037"/>
                      <a:pt x="288564" y="756316"/>
                      <a:pt x="282743" y="787537"/>
                    </a:cubicBezTo>
                    <a:cubicBezTo>
                      <a:pt x="276922" y="818758"/>
                      <a:pt x="301264" y="733033"/>
                      <a:pt x="292268" y="749437"/>
                    </a:cubicBezTo>
                    <a:cubicBezTo>
                      <a:pt x="283272" y="765841"/>
                      <a:pt x="243056" y="858445"/>
                      <a:pt x="228768" y="885962"/>
                    </a:cubicBezTo>
                    <a:cubicBezTo>
                      <a:pt x="214481" y="913479"/>
                      <a:pt x="244643" y="910833"/>
                      <a:pt x="206543" y="914537"/>
                    </a:cubicBezTo>
                    <a:cubicBezTo>
                      <a:pt x="168443" y="918241"/>
                      <a:pt x="-6182" y="910833"/>
                      <a:pt x="168" y="908187"/>
                    </a:cubicBezTo>
                    <a:cubicBezTo>
                      <a:pt x="6518" y="905541"/>
                      <a:pt x="187493" y="926708"/>
                      <a:pt x="244643" y="898662"/>
                    </a:cubicBezTo>
                    <a:cubicBezTo>
                      <a:pt x="301793" y="870616"/>
                      <a:pt x="322960" y="860562"/>
                      <a:pt x="343068" y="739912"/>
                    </a:cubicBezTo>
                    <a:cubicBezTo>
                      <a:pt x="363176" y="619262"/>
                      <a:pt x="361060" y="296999"/>
                      <a:pt x="365293" y="174762"/>
                    </a:cubicBezTo>
                    <a:cubicBezTo>
                      <a:pt x="369526" y="52525"/>
                      <a:pt x="394926" y="31358"/>
                      <a:pt x="368468" y="6487"/>
                    </a:cubicBezTo>
                    <a:cubicBezTo>
                      <a:pt x="342010" y="-18384"/>
                      <a:pt x="181143" y="36120"/>
                      <a:pt x="171618" y="3823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0" name="フリーフォーム 639">
                <a:extLst>
                  <a:ext uri="{FF2B5EF4-FFF2-40B4-BE49-F238E27FC236}">
                    <a16:creationId xmlns:a16="http://schemas.microsoft.com/office/drawing/2014/main" id="{ED2C0E8E-B14D-AF41-EE2C-58C12C5B2319}"/>
                  </a:ext>
                </a:extLst>
              </p:cNvPr>
              <p:cNvSpPr/>
              <p:nvPr/>
            </p:nvSpPr>
            <p:spPr>
              <a:xfrm>
                <a:off x="5041883" y="5194243"/>
                <a:ext cx="448286" cy="118914"/>
              </a:xfrm>
              <a:custGeom>
                <a:avLst/>
                <a:gdLst>
                  <a:gd name="connsiteX0" fmla="*/ 17 w 448286"/>
                  <a:gd name="connsiteY0" fmla="*/ 57 h 118914"/>
                  <a:gd name="connsiteX1" fmla="*/ 168292 w 448286"/>
                  <a:gd name="connsiteY1" fmla="*/ 98482 h 118914"/>
                  <a:gd name="connsiteX2" fmla="*/ 85742 w 448286"/>
                  <a:gd name="connsiteY2" fmla="*/ 66732 h 118914"/>
                  <a:gd name="connsiteX3" fmla="*/ 228617 w 448286"/>
                  <a:gd name="connsiteY3" fmla="*/ 111182 h 118914"/>
                  <a:gd name="connsiteX4" fmla="*/ 342917 w 448286"/>
                  <a:gd name="connsiteY4" fmla="*/ 82607 h 118914"/>
                  <a:gd name="connsiteX5" fmla="*/ 244492 w 448286"/>
                  <a:gd name="connsiteY5" fmla="*/ 117532 h 118914"/>
                  <a:gd name="connsiteX6" fmla="*/ 447692 w 448286"/>
                  <a:gd name="connsiteY6" fmla="*/ 41332 h 118914"/>
                  <a:gd name="connsiteX7" fmla="*/ 301642 w 448286"/>
                  <a:gd name="connsiteY7" fmla="*/ 95307 h 118914"/>
                  <a:gd name="connsiteX8" fmla="*/ 158767 w 448286"/>
                  <a:gd name="connsiteY8" fmla="*/ 114357 h 118914"/>
                  <a:gd name="connsiteX9" fmla="*/ 17 w 448286"/>
                  <a:gd name="connsiteY9" fmla="*/ 57 h 11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8286" h="118914">
                    <a:moveTo>
                      <a:pt x="17" y="57"/>
                    </a:moveTo>
                    <a:cubicBezTo>
                      <a:pt x="1605" y="-2589"/>
                      <a:pt x="154005" y="87370"/>
                      <a:pt x="168292" y="98482"/>
                    </a:cubicBezTo>
                    <a:cubicBezTo>
                      <a:pt x="182580" y="109595"/>
                      <a:pt x="75688" y="64615"/>
                      <a:pt x="85742" y="66732"/>
                    </a:cubicBezTo>
                    <a:cubicBezTo>
                      <a:pt x="95796" y="68849"/>
                      <a:pt x="185755" y="108536"/>
                      <a:pt x="228617" y="111182"/>
                    </a:cubicBezTo>
                    <a:cubicBezTo>
                      <a:pt x="271479" y="113828"/>
                      <a:pt x="340271" y="81549"/>
                      <a:pt x="342917" y="82607"/>
                    </a:cubicBezTo>
                    <a:cubicBezTo>
                      <a:pt x="345563" y="83665"/>
                      <a:pt x="227030" y="124411"/>
                      <a:pt x="244492" y="117532"/>
                    </a:cubicBezTo>
                    <a:cubicBezTo>
                      <a:pt x="261954" y="110653"/>
                      <a:pt x="438167" y="45036"/>
                      <a:pt x="447692" y="41332"/>
                    </a:cubicBezTo>
                    <a:cubicBezTo>
                      <a:pt x="457217" y="37628"/>
                      <a:pt x="349796" y="83136"/>
                      <a:pt x="301642" y="95307"/>
                    </a:cubicBezTo>
                    <a:cubicBezTo>
                      <a:pt x="253488" y="107478"/>
                      <a:pt x="210096" y="128115"/>
                      <a:pt x="158767" y="114357"/>
                    </a:cubicBezTo>
                    <a:cubicBezTo>
                      <a:pt x="107438" y="100599"/>
                      <a:pt x="-1571" y="2703"/>
                      <a:pt x="17" y="5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1" name="フリーフォーム 640">
                <a:extLst>
                  <a:ext uri="{FF2B5EF4-FFF2-40B4-BE49-F238E27FC236}">
                    <a16:creationId xmlns:a16="http://schemas.microsoft.com/office/drawing/2014/main" id="{E839077F-BC91-1EA6-BC45-EF13CD57DF5F}"/>
                  </a:ext>
                </a:extLst>
              </p:cNvPr>
              <p:cNvSpPr/>
              <p:nvPr/>
            </p:nvSpPr>
            <p:spPr>
              <a:xfrm>
                <a:off x="4854207" y="5191102"/>
                <a:ext cx="614533" cy="229595"/>
              </a:xfrm>
              <a:custGeom>
                <a:avLst/>
                <a:gdLst>
                  <a:gd name="connsiteX0" fmla="*/ 3543 w 614533"/>
                  <a:gd name="connsiteY0" fmla="*/ 23 h 229595"/>
                  <a:gd name="connsiteX1" fmla="*/ 244843 w 614533"/>
                  <a:gd name="connsiteY1" fmla="*/ 161948 h 229595"/>
                  <a:gd name="connsiteX2" fmla="*/ 171818 w 614533"/>
                  <a:gd name="connsiteY2" fmla="*/ 136548 h 229595"/>
                  <a:gd name="connsiteX3" fmla="*/ 438518 w 614533"/>
                  <a:gd name="connsiteY3" fmla="*/ 225448 h 229595"/>
                  <a:gd name="connsiteX4" fmla="*/ 381368 w 614533"/>
                  <a:gd name="connsiteY4" fmla="*/ 209573 h 229595"/>
                  <a:gd name="connsiteX5" fmla="*/ 594093 w 614533"/>
                  <a:gd name="connsiteY5" fmla="*/ 161948 h 229595"/>
                  <a:gd name="connsiteX6" fmla="*/ 606793 w 614533"/>
                  <a:gd name="connsiteY6" fmla="*/ 92098 h 229595"/>
                  <a:gd name="connsiteX7" fmla="*/ 600443 w 614533"/>
                  <a:gd name="connsiteY7" fmla="*/ 79398 h 229595"/>
                  <a:gd name="connsiteX8" fmla="*/ 568693 w 614533"/>
                  <a:gd name="connsiteY8" fmla="*/ 155598 h 229595"/>
                  <a:gd name="connsiteX9" fmla="*/ 460743 w 614533"/>
                  <a:gd name="connsiteY9" fmla="*/ 174648 h 229595"/>
                  <a:gd name="connsiteX10" fmla="*/ 3543 w 614533"/>
                  <a:gd name="connsiteY10" fmla="*/ 23 h 22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533" h="229595">
                    <a:moveTo>
                      <a:pt x="3543" y="23"/>
                    </a:moveTo>
                    <a:cubicBezTo>
                      <a:pt x="-32440" y="-2094"/>
                      <a:pt x="216797" y="139194"/>
                      <a:pt x="244843" y="161948"/>
                    </a:cubicBezTo>
                    <a:cubicBezTo>
                      <a:pt x="272889" y="184702"/>
                      <a:pt x="171818" y="136548"/>
                      <a:pt x="171818" y="136548"/>
                    </a:cubicBezTo>
                    <a:lnTo>
                      <a:pt x="438518" y="225448"/>
                    </a:lnTo>
                    <a:cubicBezTo>
                      <a:pt x="473443" y="237619"/>
                      <a:pt x="355439" y="220156"/>
                      <a:pt x="381368" y="209573"/>
                    </a:cubicBezTo>
                    <a:cubicBezTo>
                      <a:pt x="407297" y="198990"/>
                      <a:pt x="556522" y="181527"/>
                      <a:pt x="594093" y="161948"/>
                    </a:cubicBezTo>
                    <a:cubicBezTo>
                      <a:pt x="631664" y="142369"/>
                      <a:pt x="605735" y="105856"/>
                      <a:pt x="606793" y="92098"/>
                    </a:cubicBezTo>
                    <a:cubicBezTo>
                      <a:pt x="607851" y="78340"/>
                      <a:pt x="606793" y="68815"/>
                      <a:pt x="600443" y="79398"/>
                    </a:cubicBezTo>
                    <a:cubicBezTo>
                      <a:pt x="594093" y="89981"/>
                      <a:pt x="591976" y="139723"/>
                      <a:pt x="568693" y="155598"/>
                    </a:cubicBezTo>
                    <a:cubicBezTo>
                      <a:pt x="545410" y="171473"/>
                      <a:pt x="555464" y="198990"/>
                      <a:pt x="460743" y="174648"/>
                    </a:cubicBezTo>
                    <a:cubicBezTo>
                      <a:pt x="366022" y="150306"/>
                      <a:pt x="39526" y="2140"/>
                      <a:pt x="3543" y="2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2" name="フリーフォーム 641">
                <a:extLst>
                  <a:ext uri="{FF2B5EF4-FFF2-40B4-BE49-F238E27FC236}">
                    <a16:creationId xmlns:a16="http://schemas.microsoft.com/office/drawing/2014/main" id="{EDAD53E7-1F3A-D06B-2969-C122598DA8FF}"/>
                  </a:ext>
                </a:extLst>
              </p:cNvPr>
              <p:cNvSpPr/>
              <p:nvPr/>
            </p:nvSpPr>
            <p:spPr>
              <a:xfrm>
                <a:off x="6044504" y="4227147"/>
                <a:ext cx="665161" cy="1067995"/>
              </a:xfrm>
              <a:custGeom>
                <a:avLst/>
                <a:gdLst>
                  <a:gd name="connsiteX0" fmla="*/ 422971 w 665161"/>
                  <a:gd name="connsiteY0" fmla="*/ 338503 h 1067995"/>
                  <a:gd name="connsiteX1" fmla="*/ 645221 w 665161"/>
                  <a:gd name="connsiteY1" fmla="*/ 313103 h 1067995"/>
                  <a:gd name="connsiteX2" fmla="*/ 572196 w 665161"/>
                  <a:gd name="connsiteY2" fmla="*/ 195628 h 1067995"/>
                  <a:gd name="connsiteX3" fmla="*/ 261046 w 665161"/>
                  <a:gd name="connsiteY3" fmla="*/ 1953 h 1067995"/>
                  <a:gd name="connsiteX4" fmla="*/ 432496 w 665161"/>
                  <a:gd name="connsiteY4" fmla="*/ 90853 h 1067995"/>
                  <a:gd name="connsiteX5" fmla="*/ 168971 w 665161"/>
                  <a:gd name="connsiteY5" fmla="*/ 8303 h 1067995"/>
                  <a:gd name="connsiteX6" fmla="*/ 124521 w 665161"/>
                  <a:gd name="connsiteY6" fmla="*/ 52753 h 1067995"/>
                  <a:gd name="connsiteX7" fmla="*/ 216596 w 665161"/>
                  <a:gd name="connsiteY7" fmla="*/ 30528 h 1067995"/>
                  <a:gd name="connsiteX8" fmla="*/ 16571 w 665161"/>
                  <a:gd name="connsiteY8" fmla="*/ 128953 h 1067995"/>
                  <a:gd name="connsiteX9" fmla="*/ 99121 w 665161"/>
                  <a:gd name="connsiteY9" fmla="*/ 249603 h 1067995"/>
                  <a:gd name="connsiteX10" fmla="*/ 57846 w 665161"/>
                  <a:gd name="connsiteY10" fmla="*/ 230553 h 1067995"/>
                  <a:gd name="connsiteX11" fmla="*/ 175321 w 665161"/>
                  <a:gd name="connsiteY11" fmla="*/ 459153 h 1067995"/>
                  <a:gd name="connsiteX12" fmla="*/ 159446 w 665161"/>
                  <a:gd name="connsiteY12" fmla="*/ 421053 h 1067995"/>
                  <a:gd name="connsiteX13" fmla="*/ 315021 w 665161"/>
                  <a:gd name="connsiteY13" fmla="*/ 605203 h 1067995"/>
                  <a:gd name="connsiteX14" fmla="*/ 283271 w 665161"/>
                  <a:gd name="connsiteY14" fmla="*/ 624253 h 1067995"/>
                  <a:gd name="connsiteX15" fmla="*/ 553146 w 665161"/>
                  <a:gd name="connsiteY15" fmla="*/ 1024303 h 1067995"/>
                  <a:gd name="connsiteX16" fmla="*/ 416621 w 665161"/>
                  <a:gd name="connsiteY16" fmla="*/ 1059228 h 1067995"/>
                  <a:gd name="connsiteX17" fmla="*/ 264221 w 665161"/>
                  <a:gd name="connsiteY17" fmla="*/ 1040178 h 1067995"/>
                  <a:gd name="connsiteX18" fmla="*/ 10221 w 665161"/>
                  <a:gd name="connsiteY18" fmla="*/ 903653 h 1067995"/>
                  <a:gd name="connsiteX19" fmla="*/ 99121 w 665161"/>
                  <a:gd name="connsiteY19" fmla="*/ 970328 h 1067995"/>
                  <a:gd name="connsiteX20" fmla="*/ 543621 w 665161"/>
                  <a:gd name="connsiteY20" fmla="*/ 1037003 h 1067995"/>
                  <a:gd name="connsiteX21" fmla="*/ 321371 w 665161"/>
                  <a:gd name="connsiteY21" fmla="*/ 738553 h 1067995"/>
                  <a:gd name="connsiteX22" fmla="*/ 35621 w 665161"/>
                  <a:gd name="connsiteY22" fmla="*/ 170228 h 1067995"/>
                  <a:gd name="connsiteX23" fmla="*/ 203896 w 665161"/>
                  <a:gd name="connsiteY23" fmla="*/ 1953 h 1067995"/>
                  <a:gd name="connsiteX24" fmla="*/ 432496 w 665161"/>
                  <a:gd name="connsiteY24" fmla="*/ 144828 h 1067995"/>
                  <a:gd name="connsiteX25" fmla="*/ 553146 w 665161"/>
                  <a:gd name="connsiteY25" fmla="*/ 135303 h 1067995"/>
                  <a:gd name="connsiteX26" fmla="*/ 654746 w 665161"/>
                  <a:gd name="connsiteY26" fmla="*/ 243253 h 1067995"/>
                  <a:gd name="connsiteX27" fmla="*/ 638871 w 665161"/>
                  <a:gd name="connsiteY27" fmla="*/ 367078 h 1067995"/>
                  <a:gd name="connsiteX28" fmla="*/ 422971 w 665161"/>
                  <a:gd name="connsiteY28" fmla="*/ 338503 h 106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65161" h="1067995">
                    <a:moveTo>
                      <a:pt x="422971" y="338503"/>
                    </a:moveTo>
                    <a:cubicBezTo>
                      <a:pt x="424029" y="329507"/>
                      <a:pt x="620350" y="336915"/>
                      <a:pt x="645221" y="313103"/>
                    </a:cubicBezTo>
                    <a:cubicBezTo>
                      <a:pt x="670092" y="289291"/>
                      <a:pt x="636225" y="247486"/>
                      <a:pt x="572196" y="195628"/>
                    </a:cubicBezTo>
                    <a:cubicBezTo>
                      <a:pt x="508167" y="143770"/>
                      <a:pt x="284329" y="19415"/>
                      <a:pt x="261046" y="1953"/>
                    </a:cubicBezTo>
                    <a:cubicBezTo>
                      <a:pt x="237763" y="-15510"/>
                      <a:pt x="447842" y="89795"/>
                      <a:pt x="432496" y="90853"/>
                    </a:cubicBezTo>
                    <a:cubicBezTo>
                      <a:pt x="417150" y="91911"/>
                      <a:pt x="220300" y="14653"/>
                      <a:pt x="168971" y="8303"/>
                    </a:cubicBezTo>
                    <a:cubicBezTo>
                      <a:pt x="117642" y="1953"/>
                      <a:pt x="116584" y="49049"/>
                      <a:pt x="124521" y="52753"/>
                    </a:cubicBezTo>
                    <a:cubicBezTo>
                      <a:pt x="132458" y="56457"/>
                      <a:pt x="234588" y="17828"/>
                      <a:pt x="216596" y="30528"/>
                    </a:cubicBezTo>
                    <a:cubicBezTo>
                      <a:pt x="198604" y="43228"/>
                      <a:pt x="36150" y="92440"/>
                      <a:pt x="16571" y="128953"/>
                    </a:cubicBezTo>
                    <a:cubicBezTo>
                      <a:pt x="-3008" y="165465"/>
                      <a:pt x="92242" y="232670"/>
                      <a:pt x="99121" y="249603"/>
                    </a:cubicBezTo>
                    <a:cubicBezTo>
                      <a:pt x="106000" y="266536"/>
                      <a:pt x="45146" y="195628"/>
                      <a:pt x="57846" y="230553"/>
                    </a:cubicBezTo>
                    <a:cubicBezTo>
                      <a:pt x="70546" y="265478"/>
                      <a:pt x="158388" y="427403"/>
                      <a:pt x="175321" y="459153"/>
                    </a:cubicBezTo>
                    <a:cubicBezTo>
                      <a:pt x="192254" y="490903"/>
                      <a:pt x="136163" y="396711"/>
                      <a:pt x="159446" y="421053"/>
                    </a:cubicBezTo>
                    <a:cubicBezTo>
                      <a:pt x="182729" y="445395"/>
                      <a:pt x="294383" y="571336"/>
                      <a:pt x="315021" y="605203"/>
                    </a:cubicBezTo>
                    <a:cubicBezTo>
                      <a:pt x="335658" y="639070"/>
                      <a:pt x="243584" y="554403"/>
                      <a:pt x="283271" y="624253"/>
                    </a:cubicBezTo>
                    <a:cubicBezTo>
                      <a:pt x="322958" y="694103"/>
                      <a:pt x="530921" y="951807"/>
                      <a:pt x="553146" y="1024303"/>
                    </a:cubicBezTo>
                    <a:cubicBezTo>
                      <a:pt x="575371" y="1096799"/>
                      <a:pt x="464775" y="1056582"/>
                      <a:pt x="416621" y="1059228"/>
                    </a:cubicBezTo>
                    <a:cubicBezTo>
                      <a:pt x="368467" y="1061874"/>
                      <a:pt x="331954" y="1066107"/>
                      <a:pt x="264221" y="1040178"/>
                    </a:cubicBezTo>
                    <a:cubicBezTo>
                      <a:pt x="196488" y="1014249"/>
                      <a:pt x="37738" y="915295"/>
                      <a:pt x="10221" y="903653"/>
                    </a:cubicBezTo>
                    <a:cubicBezTo>
                      <a:pt x="-17296" y="892011"/>
                      <a:pt x="10221" y="948103"/>
                      <a:pt x="99121" y="970328"/>
                    </a:cubicBezTo>
                    <a:cubicBezTo>
                      <a:pt x="188021" y="992553"/>
                      <a:pt x="506579" y="1075632"/>
                      <a:pt x="543621" y="1037003"/>
                    </a:cubicBezTo>
                    <a:cubicBezTo>
                      <a:pt x="580663" y="998374"/>
                      <a:pt x="406038" y="883015"/>
                      <a:pt x="321371" y="738553"/>
                    </a:cubicBezTo>
                    <a:cubicBezTo>
                      <a:pt x="236704" y="594091"/>
                      <a:pt x="55200" y="292995"/>
                      <a:pt x="35621" y="170228"/>
                    </a:cubicBezTo>
                    <a:cubicBezTo>
                      <a:pt x="16042" y="47461"/>
                      <a:pt x="137750" y="6186"/>
                      <a:pt x="203896" y="1953"/>
                    </a:cubicBezTo>
                    <a:cubicBezTo>
                      <a:pt x="270042" y="-2280"/>
                      <a:pt x="374288" y="122603"/>
                      <a:pt x="432496" y="144828"/>
                    </a:cubicBezTo>
                    <a:cubicBezTo>
                      <a:pt x="490704" y="167053"/>
                      <a:pt x="516104" y="118899"/>
                      <a:pt x="553146" y="135303"/>
                    </a:cubicBezTo>
                    <a:cubicBezTo>
                      <a:pt x="590188" y="151707"/>
                      <a:pt x="640459" y="204624"/>
                      <a:pt x="654746" y="243253"/>
                    </a:cubicBezTo>
                    <a:cubicBezTo>
                      <a:pt x="669033" y="281882"/>
                      <a:pt x="672738" y="352261"/>
                      <a:pt x="638871" y="367078"/>
                    </a:cubicBezTo>
                    <a:cubicBezTo>
                      <a:pt x="605004" y="381895"/>
                      <a:pt x="421913" y="347499"/>
                      <a:pt x="422971" y="33850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3" name="フリーフォーム 642">
                <a:extLst>
                  <a:ext uri="{FF2B5EF4-FFF2-40B4-BE49-F238E27FC236}">
                    <a16:creationId xmlns:a16="http://schemas.microsoft.com/office/drawing/2014/main" id="{700D3711-3EA7-61F8-8DDF-90D09E1207D4}"/>
                  </a:ext>
                </a:extLst>
              </p:cNvPr>
              <p:cNvSpPr/>
              <p:nvPr/>
            </p:nvSpPr>
            <p:spPr>
              <a:xfrm>
                <a:off x="6032500" y="4909797"/>
                <a:ext cx="688092" cy="566581"/>
              </a:xfrm>
              <a:custGeom>
                <a:avLst/>
                <a:gdLst>
                  <a:gd name="connsiteX0" fmla="*/ 0 w 688092"/>
                  <a:gd name="connsiteY0" fmla="*/ 144803 h 566581"/>
                  <a:gd name="connsiteX1" fmla="*/ 200025 w 688092"/>
                  <a:gd name="connsiteY1" fmla="*/ 471828 h 566581"/>
                  <a:gd name="connsiteX2" fmla="*/ 196850 w 688092"/>
                  <a:gd name="connsiteY2" fmla="*/ 414678 h 566581"/>
                  <a:gd name="connsiteX3" fmla="*/ 387350 w 688092"/>
                  <a:gd name="connsiteY3" fmla="*/ 535328 h 566581"/>
                  <a:gd name="connsiteX4" fmla="*/ 447675 w 688092"/>
                  <a:gd name="connsiteY4" fmla="*/ 563903 h 566581"/>
                  <a:gd name="connsiteX5" fmla="*/ 593725 w 688092"/>
                  <a:gd name="connsiteY5" fmla="*/ 484528 h 566581"/>
                  <a:gd name="connsiteX6" fmla="*/ 631825 w 688092"/>
                  <a:gd name="connsiteY6" fmla="*/ 357528 h 566581"/>
                  <a:gd name="connsiteX7" fmla="*/ 606425 w 688092"/>
                  <a:gd name="connsiteY7" fmla="*/ 198778 h 566581"/>
                  <a:gd name="connsiteX8" fmla="*/ 498475 w 688092"/>
                  <a:gd name="connsiteY8" fmla="*/ 1928 h 566581"/>
                  <a:gd name="connsiteX9" fmla="*/ 682625 w 688092"/>
                  <a:gd name="connsiteY9" fmla="*/ 325778 h 566581"/>
                  <a:gd name="connsiteX10" fmla="*/ 603250 w 688092"/>
                  <a:gd name="connsiteY10" fmla="*/ 487703 h 566581"/>
                  <a:gd name="connsiteX11" fmla="*/ 244475 w 688092"/>
                  <a:gd name="connsiteY11" fmla="*/ 487703 h 566581"/>
                  <a:gd name="connsiteX12" fmla="*/ 203200 w 688092"/>
                  <a:gd name="connsiteY12" fmla="*/ 471828 h 566581"/>
                  <a:gd name="connsiteX13" fmla="*/ 200025 w 688092"/>
                  <a:gd name="connsiteY13" fmla="*/ 462303 h 566581"/>
                  <a:gd name="connsiteX14" fmla="*/ 0 w 688092"/>
                  <a:gd name="connsiteY14" fmla="*/ 144803 h 56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88092" h="566581">
                    <a:moveTo>
                      <a:pt x="0" y="144803"/>
                    </a:moveTo>
                    <a:cubicBezTo>
                      <a:pt x="0" y="146390"/>
                      <a:pt x="167217" y="426849"/>
                      <a:pt x="200025" y="471828"/>
                    </a:cubicBezTo>
                    <a:cubicBezTo>
                      <a:pt x="232833" y="516807"/>
                      <a:pt x="165629" y="404095"/>
                      <a:pt x="196850" y="414678"/>
                    </a:cubicBezTo>
                    <a:cubicBezTo>
                      <a:pt x="228071" y="425261"/>
                      <a:pt x="345546" y="510457"/>
                      <a:pt x="387350" y="535328"/>
                    </a:cubicBezTo>
                    <a:cubicBezTo>
                      <a:pt x="429154" y="560199"/>
                      <a:pt x="413279" y="572370"/>
                      <a:pt x="447675" y="563903"/>
                    </a:cubicBezTo>
                    <a:cubicBezTo>
                      <a:pt x="482071" y="555436"/>
                      <a:pt x="563033" y="518924"/>
                      <a:pt x="593725" y="484528"/>
                    </a:cubicBezTo>
                    <a:cubicBezTo>
                      <a:pt x="624417" y="450132"/>
                      <a:pt x="629708" y="405153"/>
                      <a:pt x="631825" y="357528"/>
                    </a:cubicBezTo>
                    <a:cubicBezTo>
                      <a:pt x="633942" y="309903"/>
                      <a:pt x="628650" y="258045"/>
                      <a:pt x="606425" y="198778"/>
                    </a:cubicBezTo>
                    <a:cubicBezTo>
                      <a:pt x="584200" y="139511"/>
                      <a:pt x="485775" y="-19239"/>
                      <a:pt x="498475" y="1928"/>
                    </a:cubicBezTo>
                    <a:cubicBezTo>
                      <a:pt x="511175" y="23095"/>
                      <a:pt x="665163" y="244816"/>
                      <a:pt x="682625" y="325778"/>
                    </a:cubicBezTo>
                    <a:cubicBezTo>
                      <a:pt x="700087" y="406740"/>
                      <a:pt x="676275" y="460716"/>
                      <a:pt x="603250" y="487703"/>
                    </a:cubicBezTo>
                    <a:cubicBezTo>
                      <a:pt x="530225" y="514691"/>
                      <a:pt x="311150" y="490349"/>
                      <a:pt x="244475" y="487703"/>
                    </a:cubicBezTo>
                    <a:cubicBezTo>
                      <a:pt x="177800" y="485057"/>
                      <a:pt x="210608" y="476061"/>
                      <a:pt x="203200" y="471828"/>
                    </a:cubicBezTo>
                    <a:cubicBezTo>
                      <a:pt x="195792" y="467595"/>
                      <a:pt x="229658" y="510457"/>
                      <a:pt x="200025" y="462303"/>
                    </a:cubicBezTo>
                    <a:cubicBezTo>
                      <a:pt x="170392" y="414149"/>
                      <a:pt x="0" y="143216"/>
                      <a:pt x="0" y="14480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" name="フリーフォーム 643">
                <a:extLst>
                  <a:ext uri="{FF2B5EF4-FFF2-40B4-BE49-F238E27FC236}">
                    <a16:creationId xmlns:a16="http://schemas.microsoft.com/office/drawing/2014/main" id="{66D4A289-EF39-C740-B024-96A12D7CCF6F}"/>
                  </a:ext>
                </a:extLst>
              </p:cNvPr>
              <p:cNvSpPr/>
              <p:nvPr/>
            </p:nvSpPr>
            <p:spPr>
              <a:xfrm>
                <a:off x="6206917" y="4267713"/>
                <a:ext cx="416057" cy="359006"/>
              </a:xfrm>
              <a:custGeom>
                <a:avLst/>
                <a:gdLst>
                  <a:gd name="connsiteX0" fmla="*/ 208 w 416057"/>
                  <a:gd name="connsiteY0" fmla="*/ 82037 h 359006"/>
                  <a:gd name="connsiteX1" fmla="*/ 301833 w 416057"/>
                  <a:gd name="connsiteY1" fmla="*/ 180462 h 359006"/>
                  <a:gd name="connsiteX2" fmla="*/ 295483 w 416057"/>
                  <a:gd name="connsiteY2" fmla="*/ 142362 h 359006"/>
                  <a:gd name="connsiteX3" fmla="*/ 339933 w 416057"/>
                  <a:gd name="connsiteY3" fmla="*/ 231262 h 359006"/>
                  <a:gd name="connsiteX4" fmla="*/ 254208 w 416057"/>
                  <a:gd name="connsiteY4" fmla="*/ 358262 h 359006"/>
                  <a:gd name="connsiteX5" fmla="*/ 381208 w 416057"/>
                  <a:gd name="connsiteY5" fmla="*/ 282062 h 359006"/>
                  <a:gd name="connsiteX6" fmla="*/ 390733 w 416057"/>
                  <a:gd name="connsiteY6" fmla="*/ 247137 h 359006"/>
                  <a:gd name="connsiteX7" fmla="*/ 76408 w 416057"/>
                  <a:gd name="connsiteY7" fmla="*/ 2662 h 359006"/>
                  <a:gd name="connsiteX8" fmla="*/ 251033 w 416057"/>
                  <a:gd name="connsiteY8" fmla="*/ 116962 h 359006"/>
                  <a:gd name="connsiteX9" fmla="*/ 208 w 416057"/>
                  <a:gd name="connsiteY9" fmla="*/ 82037 h 359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6057" h="359006">
                    <a:moveTo>
                      <a:pt x="208" y="82037"/>
                    </a:moveTo>
                    <a:cubicBezTo>
                      <a:pt x="8675" y="92620"/>
                      <a:pt x="252621" y="170408"/>
                      <a:pt x="301833" y="180462"/>
                    </a:cubicBezTo>
                    <a:cubicBezTo>
                      <a:pt x="351046" y="190516"/>
                      <a:pt x="289133" y="133895"/>
                      <a:pt x="295483" y="142362"/>
                    </a:cubicBezTo>
                    <a:cubicBezTo>
                      <a:pt x="301833" y="150829"/>
                      <a:pt x="346812" y="195279"/>
                      <a:pt x="339933" y="231262"/>
                    </a:cubicBezTo>
                    <a:cubicBezTo>
                      <a:pt x="333054" y="267245"/>
                      <a:pt x="247329" y="349795"/>
                      <a:pt x="254208" y="358262"/>
                    </a:cubicBezTo>
                    <a:cubicBezTo>
                      <a:pt x="261087" y="366729"/>
                      <a:pt x="358454" y="300583"/>
                      <a:pt x="381208" y="282062"/>
                    </a:cubicBezTo>
                    <a:cubicBezTo>
                      <a:pt x="403962" y="263541"/>
                      <a:pt x="441533" y="293704"/>
                      <a:pt x="390733" y="247137"/>
                    </a:cubicBezTo>
                    <a:cubicBezTo>
                      <a:pt x="339933" y="200570"/>
                      <a:pt x="99691" y="24358"/>
                      <a:pt x="76408" y="2662"/>
                    </a:cubicBezTo>
                    <a:cubicBezTo>
                      <a:pt x="53125" y="-19034"/>
                      <a:pt x="257912" y="98441"/>
                      <a:pt x="251033" y="116962"/>
                    </a:cubicBezTo>
                    <a:cubicBezTo>
                      <a:pt x="244154" y="135483"/>
                      <a:pt x="-8259" y="71454"/>
                      <a:pt x="208" y="8203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" name="フリーフォーム 644">
                <a:extLst>
                  <a:ext uri="{FF2B5EF4-FFF2-40B4-BE49-F238E27FC236}">
                    <a16:creationId xmlns:a16="http://schemas.microsoft.com/office/drawing/2014/main" id="{ABB13A9F-7BA3-261A-846A-5F6109E01C01}"/>
                  </a:ext>
                </a:extLst>
              </p:cNvPr>
              <p:cNvSpPr/>
              <p:nvPr/>
            </p:nvSpPr>
            <p:spPr>
              <a:xfrm>
                <a:off x="6198976" y="4378272"/>
                <a:ext cx="484994" cy="781802"/>
              </a:xfrm>
              <a:custGeom>
                <a:avLst/>
                <a:gdLst>
                  <a:gd name="connsiteX0" fmla="*/ 8149 w 484994"/>
                  <a:gd name="connsiteY0" fmla="*/ 53 h 781802"/>
                  <a:gd name="connsiteX1" fmla="*/ 68474 w 484994"/>
                  <a:gd name="connsiteY1" fmla="*/ 177853 h 781802"/>
                  <a:gd name="connsiteX2" fmla="*/ 20849 w 484994"/>
                  <a:gd name="connsiteY2" fmla="*/ 136578 h 781802"/>
                  <a:gd name="connsiteX3" fmla="*/ 471699 w 484994"/>
                  <a:gd name="connsiteY3" fmla="*/ 768403 h 781802"/>
                  <a:gd name="connsiteX4" fmla="*/ 335174 w 484994"/>
                  <a:gd name="connsiteY4" fmla="*/ 533453 h 781802"/>
                  <a:gd name="connsiteX5" fmla="*/ 24024 w 484994"/>
                  <a:gd name="connsiteY5" fmla="*/ 130228 h 781802"/>
                  <a:gd name="connsiteX6" fmla="*/ 55774 w 484994"/>
                  <a:gd name="connsiteY6" fmla="*/ 158803 h 781802"/>
                  <a:gd name="connsiteX7" fmla="*/ 8149 w 484994"/>
                  <a:gd name="connsiteY7" fmla="*/ 53 h 781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4994" h="781802">
                    <a:moveTo>
                      <a:pt x="8149" y="53"/>
                    </a:moveTo>
                    <a:cubicBezTo>
                      <a:pt x="10266" y="3228"/>
                      <a:pt x="66357" y="155099"/>
                      <a:pt x="68474" y="177853"/>
                    </a:cubicBezTo>
                    <a:cubicBezTo>
                      <a:pt x="70591" y="200607"/>
                      <a:pt x="-46355" y="38153"/>
                      <a:pt x="20849" y="136578"/>
                    </a:cubicBezTo>
                    <a:cubicBezTo>
                      <a:pt x="88053" y="235003"/>
                      <a:pt x="419312" y="702257"/>
                      <a:pt x="471699" y="768403"/>
                    </a:cubicBezTo>
                    <a:cubicBezTo>
                      <a:pt x="524087" y="834549"/>
                      <a:pt x="409786" y="639815"/>
                      <a:pt x="335174" y="533453"/>
                    </a:cubicBezTo>
                    <a:cubicBezTo>
                      <a:pt x="260562" y="427091"/>
                      <a:pt x="70591" y="192670"/>
                      <a:pt x="24024" y="130228"/>
                    </a:cubicBezTo>
                    <a:cubicBezTo>
                      <a:pt x="-22543" y="67786"/>
                      <a:pt x="59478" y="181557"/>
                      <a:pt x="55774" y="158803"/>
                    </a:cubicBezTo>
                    <a:cubicBezTo>
                      <a:pt x="52070" y="136049"/>
                      <a:pt x="6032" y="-3122"/>
                      <a:pt x="8149" y="5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" name="フリーフォーム 645">
                <a:extLst>
                  <a:ext uri="{FF2B5EF4-FFF2-40B4-BE49-F238E27FC236}">
                    <a16:creationId xmlns:a16="http://schemas.microsoft.com/office/drawing/2014/main" id="{0D72C341-CF35-B3F3-E432-1E99B49B5C08}"/>
                  </a:ext>
                </a:extLst>
              </p:cNvPr>
              <p:cNvSpPr/>
              <p:nvPr/>
            </p:nvSpPr>
            <p:spPr>
              <a:xfrm>
                <a:off x="6749945" y="4835307"/>
                <a:ext cx="1854520" cy="616325"/>
              </a:xfrm>
              <a:custGeom>
                <a:avLst/>
                <a:gdLst>
                  <a:gd name="connsiteX0" fmla="*/ 105 w 1854520"/>
                  <a:gd name="connsiteY0" fmla="*/ 12918 h 616325"/>
                  <a:gd name="connsiteX1" fmla="*/ 130280 w 1854520"/>
                  <a:gd name="connsiteY1" fmla="*/ 552668 h 616325"/>
                  <a:gd name="connsiteX2" fmla="*/ 231880 w 1854520"/>
                  <a:gd name="connsiteY2" fmla="*/ 374868 h 616325"/>
                  <a:gd name="connsiteX3" fmla="*/ 247755 w 1854520"/>
                  <a:gd name="connsiteY3" fmla="*/ 482818 h 616325"/>
                  <a:gd name="connsiteX4" fmla="*/ 425555 w 1854520"/>
                  <a:gd name="connsiteY4" fmla="*/ 422493 h 616325"/>
                  <a:gd name="connsiteX5" fmla="*/ 504930 w 1854520"/>
                  <a:gd name="connsiteY5" fmla="*/ 578068 h 616325"/>
                  <a:gd name="connsiteX6" fmla="*/ 558905 w 1854520"/>
                  <a:gd name="connsiteY6" fmla="*/ 460593 h 616325"/>
                  <a:gd name="connsiteX7" fmla="*/ 590655 w 1854520"/>
                  <a:gd name="connsiteY7" fmla="*/ 543143 h 616325"/>
                  <a:gd name="connsiteX8" fmla="*/ 797030 w 1854520"/>
                  <a:gd name="connsiteY8" fmla="*/ 336768 h 616325"/>
                  <a:gd name="connsiteX9" fmla="*/ 1076430 w 1854520"/>
                  <a:gd name="connsiteY9" fmla="*/ 606643 h 616325"/>
                  <a:gd name="connsiteX10" fmla="*/ 1124055 w 1854520"/>
                  <a:gd name="connsiteY10" fmla="*/ 546318 h 616325"/>
                  <a:gd name="connsiteX11" fmla="*/ 1241530 w 1854520"/>
                  <a:gd name="connsiteY11" fmla="*/ 447893 h 616325"/>
                  <a:gd name="connsiteX12" fmla="*/ 1387580 w 1854520"/>
                  <a:gd name="connsiteY12" fmla="*/ 454243 h 616325"/>
                  <a:gd name="connsiteX13" fmla="*/ 1666980 w 1854520"/>
                  <a:gd name="connsiteY13" fmla="*/ 568543 h 616325"/>
                  <a:gd name="connsiteX14" fmla="*/ 1644755 w 1854520"/>
                  <a:gd name="connsiteY14" fmla="*/ 520918 h 616325"/>
                  <a:gd name="connsiteX15" fmla="*/ 1854305 w 1854520"/>
                  <a:gd name="connsiteY15" fmla="*/ 320893 h 616325"/>
                  <a:gd name="connsiteX16" fmla="*/ 1600305 w 1854520"/>
                  <a:gd name="connsiteY16" fmla="*/ 412968 h 616325"/>
                  <a:gd name="connsiteX17" fmla="*/ 1330430 w 1854520"/>
                  <a:gd name="connsiteY17" fmla="*/ 127218 h 616325"/>
                  <a:gd name="connsiteX18" fmla="*/ 1111355 w 1854520"/>
                  <a:gd name="connsiteY18" fmla="*/ 451068 h 616325"/>
                  <a:gd name="connsiteX19" fmla="*/ 733530 w 1854520"/>
                  <a:gd name="connsiteY19" fmla="*/ 218 h 616325"/>
                  <a:gd name="connsiteX20" fmla="*/ 593830 w 1854520"/>
                  <a:gd name="connsiteY20" fmla="*/ 387568 h 616325"/>
                  <a:gd name="connsiteX21" fmla="*/ 343005 w 1854520"/>
                  <a:gd name="connsiteY21" fmla="*/ 127218 h 616325"/>
                  <a:gd name="connsiteX22" fmla="*/ 152505 w 1854520"/>
                  <a:gd name="connsiteY22" fmla="*/ 257393 h 616325"/>
                  <a:gd name="connsiteX23" fmla="*/ 105 w 1854520"/>
                  <a:gd name="connsiteY23" fmla="*/ 12918 h 61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54520" h="616325">
                    <a:moveTo>
                      <a:pt x="105" y="12918"/>
                    </a:moveTo>
                    <a:cubicBezTo>
                      <a:pt x="-3599" y="62131"/>
                      <a:pt x="91651" y="492343"/>
                      <a:pt x="130280" y="552668"/>
                    </a:cubicBezTo>
                    <a:cubicBezTo>
                      <a:pt x="168909" y="612993"/>
                      <a:pt x="212301" y="386510"/>
                      <a:pt x="231880" y="374868"/>
                    </a:cubicBezTo>
                    <a:cubicBezTo>
                      <a:pt x="251459" y="363226"/>
                      <a:pt x="215476" y="474881"/>
                      <a:pt x="247755" y="482818"/>
                    </a:cubicBezTo>
                    <a:cubicBezTo>
                      <a:pt x="280034" y="490755"/>
                      <a:pt x="382693" y="406618"/>
                      <a:pt x="425555" y="422493"/>
                    </a:cubicBezTo>
                    <a:cubicBezTo>
                      <a:pt x="468417" y="438368"/>
                      <a:pt x="482705" y="571718"/>
                      <a:pt x="504930" y="578068"/>
                    </a:cubicBezTo>
                    <a:cubicBezTo>
                      <a:pt x="527155" y="584418"/>
                      <a:pt x="544618" y="466414"/>
                      <a:pt x="558905" y="460593"/>
                    </a:cubicBezTo>
                    <a:cubicBezTo>
                      <a:pt x="573192" y="454772"/>
                      <a:pt x="550968" y="563781"/>
                      <a:pt x="590655" y="543143"/>
                    </a:cubicBezTo>
                    <a:cubicBezTo>
                      <a:pt x="630343" y="522506"/>
                      <a:pt x="716068" y="326185"/>
                      <a:pt x="797030" y="336768"/>
                    </a:cubicBezTo>
                    <a:cubicBezTo>
                      <a:pt x="877992" y="347351"/>
                      <a:pt x="1021926" y="571718"/>
                      <a:pt x="1076430" y="606643"/>
                    </a:cubicBezTo>
                    <a:cubicBezTo>
                      <a:pt x="1130934" y="641568"/>
                      <a:pt x="1096538" y="572776"/>
                      <a:pt x="1124055" y="546318"/>
                    </a:cubicBezTo>
                    <a:cubicBezTo>
                      <a:pt x="1151572" y="519860"/>
                      <a:pt x="1197609" y="463239"/>
                      <a:pt x="1241530" y="447893"/>
                    </a:cubicBezTo>
                    <a:cubicBezTo>
                      <a:pt x="1285451" y="432547"/>
                      <a:pt x="1316672" y="434135"/>
                      <a:pt x="1387580" y="454243"/>
                    </a:cubicBezTo>
                    <a:cubicBezTo>
                      <a:pt x="1458488" y="474351"/>
                      <a:pt x="1624118" y="557431"/>
                      <a:pt x="1666980" y="568543"/>
                    </a:cubicBezTo>
                    <a:cubicBezTo>
                      <a:pt x="1709842" y="579655"/>
                      <a:pt x="1613534" y="562193"/>
                      <a:pt x="1644755" y="520918"/>
                    </a:cubicBezTo>
                    <a:cubicBezTo>
                      <a:pt x="1675976" y="479643"/>
                      <a:pt x="1861713" y="338885"/>
                      <a:pt x="1854305" y="320893"/>
                    </a:cubicBezTo>
                    <a:cubicBezTo>
                      <a:pt x="1846897" y="302901"/>
                      <a:pt x="1687618" y="445247"/>
                      <a:pt x="1600305" y="412968"/>
                    </a:cubicBezTo>
                    <a:cubicBezTo>
                      <a:pt x="1512993" y="380689"/>
                      <a:pt x="1411922" y="120868"/>
                      <a:pt x="1330430" y="127218"/>
                    </a:cubicBezTo>
                    <a:cubicBezTo>
                      <a:pt x="1248938" y="133568"/>
                      <a:pt x="1210838" y="472235"/>
                      <a:pt x="1111355" y="451068"/>
                    </a:cubicBezTo>
                    <a:cubicBezTo>
                      <a:pt x="1011872" y="429901"/>
                      <a:pt x="819784" y="10801"/>
                      <a:pt x="733530" y="218"/>
                    </a:cubicBezTo>
                    <a:cubicBezTo>
                      <a:pt x="647276" y="-10365"/>
                      <a:pt x="658918" y="366401"/>
                      <a:pt x="593830" y="387568"/>
                    </a:cubicBezTo>
                    <a:cubicBezTo>
                      <a:pt x="528743" y="408735"/>
                      <a:pt x="416559" y="148914"/>
                      <a:pt x="343005" y="127218"/>
                    </a:cubicBezTo>
                    <a:cubicBezTo>
                      <a:pt x="269451" y="105522"/>
                      <a:pt x="204363" y="277501"/>
                      <a:pt x="152505" y="257393"/>
                    </a:cubicBezTo>
                    <a:cubicBezTo>
                      <a:pt x="100647" y="237285"/>
                      <a:pt x="3809" y="-36295"/>
                      <a:pt x="105" y="1291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7" name="フリーフォーム 646">
                <a:extLst>
                  <a:ext uri="{FF2B5EF4-FFF2-40B4-BE49-F238E27FC236}">
                    <a16:creationId xmlns:a16="http://schemas.microsoft.com/office/drawing/2014/main" id="{A7BB7B42-049C-246B-C976-AAA73C1AEA06}"/>
                  </a:ext>
                </a:extLst>
              </p:cNvPr>
              <p:cNvSpPr/>
              <p:nvPr/>
            </p:nvSpPr>
            <p:spPr>
              <a:xfrm>
                <a:off x="7883327" y="4187817"/>
                <a:ext cx="289453" cy="506826"/>
              </a:xfrm>
              <a:custGeom>
                <a:avLst/>
                <a:gdLst>
                  <a:gd name="connsiteX0" fmla="*/ 3373 w 289453"/>
                  <a:gd name="connsiteY0" fmla="*/ 8 h 506826"/>
                  <a:gd name="connsiteX1" fmla="*/ 139898 w 289453"/>
                  <a:gd name="connsiteY1" fmla="*/ 457208 h 506826"/>
                  <a:gd name="connsiteX2" fmla="*/ 285948 w 289453"/>
                  <a:gd name="connsiteY2" fmla="*/ 444508 h 506826"/>
                  <a:gd name="connsiteX3" fmla="*/ 3373 w 289453"/>
                  <a:gd name="connsiteY3" fmla="*/ 8 h 50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453" h="506826">
                    <a:moveTo>
                      <a:pt x="3373" y="8"/>
                    </a:moveTo>
                    <a:cubicBezTo>
                      <a:pt x="-20969" y="2125"/>
                      <a:pt x="92802" y="383125"/>
                      <a:pt x="139898" y="457208"/>
                    </a:cubicBezTo>
                    <a:cubicBezTo>
                      <a:pt x="186994" y="531291"/>
                      <a:pt x="311877" y="518591"/>
                      <a:pt x="285948" y="444508"/>
                    </a:cubicBezTo>
                    <a:cubicBezTo>
                      <a:pt x="260019" y="370425"/>
                      <a:pt x="27715" y="-2109"/>
                      <a:pt x="3373" y="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8" name="フリーフォーム 647">
                <a:extLst>
                  <a:ext uri="{FF2B5EF4-FFF2-40B4-BE49-F238E27FC236}">
                    <a16:creationId xmlns:a16="http://schemas.microsoft.com/office/drawing/2014/main" id="{6E27EFE2-7908-F284-13D0-3A29CDC604FD}"/>
                  </a:ext>
                </a:extLst>
              </p:cNvPr>
              <p:cNvSpPr/>
              <p:nvPr/>
            </p:nvSpPr>
            <p:spPr>
              <a:xfrm>
                <a:off x="8166097" y="4233086"/>
                <a:ext cx="2175939" cy="1283383"/>
              </a:xfrm>
              <a:custGeom>
                <a:avLst/>
                <a:gdLst>
                  <a:gd name="connsiteX0" fmla="*/ 292103 w 2175939"/>
                  <a:gd name="connsiteY0" fmla="*/ 2364 h 1283383"/>
                  <a:gd name="connsiteX1" fmla="*/ 450853 w 2175939"/>
                  <a:gd name="connsiteY1" fmla="*/ 716739 h 1283383"/>
                  <a:gd name="connsiteX2" fmla="*/ 355603 w 2175939"/>
                  <a:gd name="connsiteY2" fmla="*/ 958039 h 1283383"/>
                  <a:gd name="connsiteX3" fmla="*/ 3 w 2175939"/>
                  <a:gd name="connsiteY3" fmla="*/ 1154889 h 1283383"/>
                  <a:gd name="connsiteX4" fmla="*/ 349253 w 2175939"/>
                  <a:gd name="connsiteY4" fmla="*/ 1059639 h 1283383"/>
                  <a:gd name="connsiteX5" fmla="*/ 692153 w 2175939"/>
                  <a:gd name="connsiteY5" fmla="*/ 1278714 h 1283383"/>
                  <a:gd name="connsiteX6" fmla="*/ 838203 w 2175939"/>
                  <a:gd name="connsiteY6" fmla="*/ 1205689 h 1283383"/>
                  <a:gd name="connsiteX7" fmla="*/ 968378 w 2175939"/>
                  <a:gd name="connsiteY7" fmla="*/ 1161239 h 1283383"/>
                  <a:gd name="connsiteX8" fmla="*/ 1174753 w 2175939"/>
                  <a:gd name="connsiteY8" fmla="*/ 1069164 h 1283383"/>
                  <a:gd name="connsiteX9" fmla="*/ 1273178 w 2175939"/>
                  <a:gd name="connsiteY9" fmla="*/ 958039 h 1283383"/>
                  <a:gd name="connsiteX10" fmla="*/ 1330328 w 2175939"/>
                  <a:gd name="connsiteY10" fmla="*/ 951689 h 1283383"/>
                  <a:gd name="connsiteX11" fmla="*/ 1457328 w 2175939"/>
                  <a:gd name="connsiteY11" fmla="*/ 945339 h 1283383"/>
                  <a:gd name="connsiteX12" fmla="*/ 1787528 w 2175939"/>
                  <a:gd name="connsiteY12" fmla="*/ 1199339 h 1283383"/>
                  <a:gd name="connsiteX13" fmla="*/ 2174878 w 2175939"/>
                  <a:gd name="connsiteY13" fmla="*/ 1218389 h 1283383"/>
                  <a:gd name="connsiteX14" fmla="*/ 1885953 w 2175939"/>
                  <a:gd name="connsiteY14" fmla="*/ 1142189 h 1283383"/>
                  <a:gd name="connsiteX15" fmla="*/ 1406528 w 2175939"/>
                  <a:gd name="connsiteY15" fmla="*/ 802464 h 1283383"/>
                  <a:gd name="connsiteX16" fmla="*/ 1000128 w 2175939"/>
                  <a:gd name="connsiteY16" fmla="*/ 954864 h 1283383"/>
                  <a:gd name="connsiteX17" fmla="*/ 933453 w 2175939"/>
                  <a:gd name="connsiteY17" fmla="*/ 342089 h 1283383"/>
                  <a:gd name="connsiteX18" fmla="*/ 838203 w 2175939"/>
                  <a:gd name="connsiteY18" fmla="*/ 904064 h 1283383"/>
                  <a:gd name="connsiteX19" fmla="*/ 685803 w 2175939"/>
                  <a:gd name="connsiteY19" fmla="*/ 1097739 h 1283383"/>
                  <a:gd name="connsiteX20" fmla="*/ 555628 w 2175939"/>
                  <a:gd name="connsiteY20" fmla="*/ 599264 h 1283383"/>
                  <a:gd name="connsiteX21" fmla="*/ 771528 w 2175939"/>
                  <a:gd name="connsiteY21" fmla="*/ 462739 h 1283383"/>
                  <a:gd name="connsiteX22" fmla="*/ 574678 w 2175939"/>
                  <a:gd name="connsiteY22" fmla="*/ 405589 h 1283383"/>
                  <a:gd name="connsiteX23" fmla="*/ 419103 w 2175939"/>
                  <a:gd name="connsiteY23" fmla="*/ 173814 h 1283383"/>
                  <a:gd name="connsiteX24" fmla="*/ 454028 w 2175939"/>
                  <a:gd name="connsiteY24" fmla="*/ 475439 h 1283383"/>
                  <a:gd name="connsiteX25" fmla="*/ 292103 w 2175939"/>
                  <a:gd name="connsiteY25" fmla="*/ 2364 h 128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75939" h="1283383">
                    <a:moveTo>
                      <a:pt x="292103" y="2364"/>
                    </a:moveTo>
                    <a:cubicBezTo>
                      <a:pt x="291574" y="42581"/>
                      <a:pt x="440270" y="557460"/>
                      <a:pt x="450853" y="716739"/>
                    </a:cubicBezTo>
                    <a:cubicBezTo>
                      <a:pt x="461436" y="876018"/>
                      <a:pt x="430745" y="885014"/>
                      <a:pt x="355603" y="958039"/>
                    </a:cubicBezTo>
                    <a:cubicBezTo>
                      <a:pt x="280461" y="1031064"/>
                      <a:pt x="1061" y="1137956"/>
                      <a:pt x="3" y="1154889"/>
                    </a:cubicBezTo>
                    <a:cubicBezTo>
                      <a:pt x="-1055" y="1171822"/>
                      <a:pt x="233895" y="1039002"/>
                      <a:pt x="349253" y="1059639"/>
                    </a:cubicBezTo>
                    <a:cubicBezTo>
                      <a:pt x="464611" y="1080276"/>
                      <a:pt x="610661" y="1254372"/>
                      <a:pt x="692153" y="1278714"/>
                    </a:cubicBezTo>
                    <a:cubicBezTo>
                      <a:pt x="773645" y="1303056"/>
                      <a:pt x="792166" y="1225268"/>
                      <a:pt x="838203" y="1205689"/>
                    </a:cubicBezTo>
                    <a:cubicBezTo>
                      <a:pt x="884241" y="1186110"/>
                      <a:pt x="912286" y="1183993"/>
                      <a:pt x="968378" y="1161239"/>
                    </a:cubicBezTo>
                    <a:cubicBezTo>
                      <a:pt x="1024470" y="1138485"/>
                      <a:pt x="1123953" y="1103031"/>
                      <a:pt x="1174753" y="1069164"/>
                    </a:cubicBezTo>
                    <a:cubicBezTo>
                      <a:pt x="1225553" y="1035297"/>
                      <a:pt x="1247249" y="977618"/>
                      <a:pt x="1273178" y="958039"/>
                    </a:cubicBezTo>
                    <a:cubicBezTo>
                      <a:pt x="1299107" y="938460"/>
                      <a:pt x="1299636" y="953806"/>
                      <a:pt x="1330328" y="951689"/>
                    </a:cubicBezTo>
                    <a:cubicBezTo>
                      <a:pt x="1361020" y="949572"/>
                      <a:pt x="1381128" y="904064"/>
                      <a:pt x="1457328" y="945339"/>
                    </a:cubicBezTo>
                    <a:cubicBezTo>
                      <a:pt x="1533528" y="986614"/>
                      <a:pt x="1667936" y="1153831"/>
                      <a:pt x="1787528" y="1199339"/>
                    </a:cubicBezTo>
                    <a:cubicBezTo>
                      <a:pt x="1907120" y="1244847"/>
                      <a:pt x="2158474" y="1227914"/>
                      <a:pt x="2174878" y="1218389"/>
                    </a:cubicBezTo>
                    <a:cubicBezTo>
                      <a:pt x="2191282" y="1208864"/>
                      <a:pt x="2014011" y="1211510"/>
                      <a:pt x="1885953" y="1142189"/>
                    </a:cubicBezTo>
                    <a:cubicBezTo>
                      <a:pt x="1757895" y="1072868"/>
                      <a:pt x="1554165" y="833685"/>
                      <a:pt x="1406528" y="802464"/>
                    </a:cubicBezTo>
                    <a:cubicBezTo>
                      <a:pt x="1258891" y="771243"/>
                      <a:pt x="1078974" y="1031593"/>
                      <a:pt x="1000128" y="954864"/>
                    </a:cubicBezTo>
                    <a:cubicBezTo>
                      <a:pt x="921282" y="878135"/>
                      <a:pt x="960441" y="350556"/>
                      <a:pt x="933453" y="342089"/>
                    </a:cubicBezTo>
                    <a:cubicBezTo>
                      <a:pt x="906465" y="333622"/>
                      <a:pt x="879478" y="778122"/>
                      <a:pt x="838203" y="904064"/>
                    </a:cubicBezTo>
                    <a:cubicBezTo>
                      <a:pt x="796928" y="1030006"/>
                      <a:pt x="732899" y="1148539"/>
                      <a:pt x="685803" y="1097739"/>
                    </a:cubicBezTo>
                    <a:cubicBezTo>
                      <a:pt x="638707" y="1046939"/>
                      <a:pt x="541341" y="705097"/>
                      <a:pt x="555628" y="599264"/>
                    </a:cubicBezTo>
                    <a:cubicBezTo>
                      <a:pt x="569916" y="493431"/>
                      <a:pt x="768353" y="495018"/>
                      <a:pt x="771528" y="462739"/>
                    </a:cubicBezTo>
                    <a:cubicBezTo>
                      <a:pt x="774703" y="430460"/>
                      <a:pt x="633415" y="453743"/>
                      <a:pt x="574678" y="405589"/>
                    </a:cubicBezTo>
                    <a:cubicBezTo>
                      <a:pt x="515941" y="357435"/>
                      <a:pt x="439211" y="162172"/>
                      <a:pt x="419103" y="173814"/>
                    </a:cubicBezTo>
                    <a:cubicBezTo>
                      <a:pt x="398995" y="185456"/>
                      <a:pt x="473607" y="502956"/>
                      <a:pt x="454028" y="475439"/>
                    </a:cubicBezTo>
                    <a:cubicBezTo>
                      <a:pt x="434449" y="447922"/>
                      <a:pt x="292632" y="-37853"/>
                      <a:pt x="292103" y="236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9" name="フリーフォーム 648">
                <a:extLst>
                  <a:ext uri="{FF2B5EF4-FFF2-40B4-BE49-F238E27FC236}">
                    <a16:creationId xmlns:a16="http://schemas.microsoft.com/office/drawing/2014/main" id="{F8175E5F-75B5-6FE0-60B8-59228AA0999E}"/>
                  </a:ext>
                </a:extLst>
              </p:cNvPr>
              <p:cNvSpPr/>
              <p:nvPr/>
            </p:nvSpPr>
            <p:spPr>
              <a:xfrm>
                <a:off x="6050215" y="4228802"/>
                <a:ext cx="738206" cy="1201393"/>
              </a:xfrm>
              <a:custGeom>
                <a:avLst/>
                <a:gdLst>
                  <a:gd name="connsiteX0" fmla="*/ 490285 w 738206"/>
                  <a:gd name="connsiteY0" fmla="*/ 346373 h 1201393"/>
                  <a:gd name="connsiteX1" fmla="*/ 502985 w 738206"/>
                  <a:gd name="connsiteY1" fmla="*/ 276523 h 1201393"/>
                  <a:gd name="connsiteX2" fmla="*/ 229935 w 738206"/>
                  <a:gd name="connsiteY2" fmla="*/ 133648 h 1201393"/>
                  <a:gd name="connsiteX3" fmla="*/ 385510 w 738206"/>
                  <a:gd name="connsiteY3" fmla="*/ 174923 h 1201393"/>
                  <a:gd name="connsiteX4" fmla="*/ 226760 w 738206"/>
                  <a:gd name="connsiteY4" fmla="*/ 168573 h 1201393"/>
                  <a:gd name="connsiteX5" fmla="*/ 207710 w 738206"/>
                  <a:gd name="connsiteY5" fmla="*/ 244773 h 1201393"/>
                  <a:gd name="connsiteX6" fmla="*/ 169610 w 738206"/>
                  <a:gd name="connsiteY6" fmla="*/ 222548 h 1201393"/>
                  <a:gd name="connsiteX7" fmla="*/ 461710 w 738206"/>
                  <a:gd name="connsiteY7" fmla="*/ 594023 h 1201393"/>
                  <a:gd name="connsiteX8" fmla="*/ 328360 w 738206"/>
                  <a:gd name="connsiteY8" fmla="*/ 533698 h 1201393"/>
                  <a:gd name="connsiteX9" fmla="*/ 661735 w 738206"/>
                  <a:gd name="connsiteY9" fmla="*/ 1057573 h 1201393"/>
                  <a:gd name="connsiteX10" fmla="*/ 496635 w 738206"/>
                  <a:gd name="connsiteY10" fmla="*/ 1197273 h 1201393"/>
                  <a:gd name="connsiteX11" fmla="*/ 217235 w 738206"/>
                  <a:gd name="connsiteY11" fmla="*/ 1165523 h 1201393"/>
                  <a:gd name="connsiteX12" fmla="*/ 356935 w 738206"/>
                  <a:gd name="connsiteY12" fmla="*/ 1178223 h 1201393"/>
                  <a:gd name="connsiteX13" fmla="*/ 1335 w 738206"/>
                  <a:gd name="connsiteY13" fmla="*/ 959148 h 1201393"/>
                  <a:gd name="connsiteX14" fmla="*/ 509335 w 738206"/>
                  <a:gd name="connsiteY14" fmla="*/ 1025823 h 1201393"/>
                  <a:gd name="connsiteX15" fmla="*/ 112460 w 738206"/>
                  <a:gd name="connsiteY15" fmla="*/ 333673 h 1201393"/>
                  <a:gd name="connsiteX16" fmla="*/ 64835 w 738206"/>
                  <a:gd name="connsiteY16" fmla="*/ 86023 h 1201393"/>
                  <a:gd name="connsiteX17" fmla="*/ 74360 w 738206"/>
                  <a:gd name="connsiteY17" fmla="*/ 3473 h 1201393"/>
                  <a:gd name="connsiteX18" fmla="*/ 204535 w 738206"/>
                  <a:gd name="connsiteY18" fmla="*/ 28873 h 1201393"/>
                  <a:gd name="connsiteX19" fmla="*/ 350585 w 738206"/>
                  <a:gd name="connsiteY19" fmla="*/ 149523 h 1201393"/>
                  <a:gd name="connsiteX20" fmla="*/ 468060 w 738206"/>
                  <a:gd name="connsiteY20" fmla="*/ 146348 h 1201393"/>
                  <a:gd name="connsiteX21" fmla="*/ 737935 w 738206"/>
                  <a:gd name="connsiteY21" fmla="*/ 286048 h 1201393"/>
                  <a:gd name="connsiteX22" fmla="*/ 490285 w 738206"/>
                  <a:gd name="connsiteY22" fmla="*/ 346373 h 1201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8206" h="1201393">
                    <a:moveTo>
                      <a:pt x="490285" y="346373"/>
                    </a:moveTo>
                    <a:cubicBezTo>
                      <a:pt x="451127" y="344786"/>
                      <a:pt x="546377" y="311977"/>
                      <a:pt x="502985" y="276523"/>
                    </a:cubicBezTo>
                    <a:cubicBezTo>
                      <a:pt x="459593" y="241069"/>
                      <a:pt x="249514" y="150581"/>
                      <a:pt x="229935" y="133648"/>
                    </a:cubicBezTo>
                    <a:cubicBezTo>
                      <a:pt x="210356" y="116715"/>
                      <a:pt x="386039" y="169102"/>
                      <a:pt x="385510" y="174923"/>
                    </a:cubicBezTo>
                    <a:cubicBezTo>
                      <a:pt x="384981" y="180744"/>
                      <a:pt x="256393" y="156931"/>
                      <a:pt x="226760" y="168573"/>
                    </a:cubicBezTo>
                    <a:cubicBezTo>
                      <a:pt x="197127" y="180215"/>
                      <a:pt x="217235" y="235777"/>
                      <a:pt x="207710" y="244773"/>
                    </a:cubicBezTo>
                    <a:cubicBezTo>
                      <a:pt x="198185" y="253769"/>
                      <a:pt x="127277" y="164340"/>
                      <a:pt x="169610" y="222548"/>
                    </a:cubicBezTo>
                    <a:cubicBezTo>
                      <a:pt x="211943" y="280756"/>
                      <a:pt x="435252" y="542165"/>
                      <a:pt x="461710" y="594023"/>
                    </a:cubicBezTo>
                    <a:cubicBezTo>
                      <a:pt x="488168" y="645881"/>
                      <a:pt x="295022" y="456440"/>
                      <a:pt x="328360" y="533698"/>
                    </a:cubicBezTo>
                    <a:cubicBezTo>
                      <a:pt x="361697" y="610956"/>
                      <a:pt x="633689" y="946977"/>
                      <a:pt x="661735" y="1057573"/>
                    </a:cubicBezTo>
                    <a:cubicBezTo>
                      <a:pt x="689781" y="1168169"/>
                      <a:pt x="570718" y="1179281"/>
                      <a:pt x="496635" y="1197273"/>
                    </a:cubicBezTo>
                    <a:cubicBezTo>
                      <a:pt x="422552" y="1215265"/>
                      <a:pt x="240518" y="1168698"/>
                      <a:pt x="217235" y="1165523"/>
                    </a:cubicBezTo>
                    <a:cubicBezTo>
                      <a:pt x="193952" y="1162348"/>
                      <a:pt x="392918" y="1212619"/>
                      <a:pt x="356935" y="1178223"/>
                    </a:cubicBezTo>
                    <a:cubicBezTo>
                      <a:pt x="320952" y="1143827"/>
                      <a:pt x="-24065" y="984548"/>
                      <a:pt x="1335" y="959148"/>
                    </a:cubicBezTo>
                    <a:cubicBezTo>
                      <a:pt x="26735" y="933748"/>
                      <a:pt x="490814" y="1130069"/>
                      <a:pt x="509335" y="1025823"/>
                    </a:cubicBezTo>
                    <a:cubicBezTo>
                      <a:pt x="527856" y="921577"/>
                      <a:pt x="186543" y="490306"/>
                      <a:pt x="112460" y="333673"/>
                    </a:cubicBezTo>
                    <a:cubicBezTo>
                      <a:pt x="38377" y="177040"/>
                      <a:pt x="71185" y="141056"/>
                      <a:pt x="64835" y="86023"/>
                    </a:cubicBezTo>
                    <a:cubicBezTo>
                      <a:pt x="58485" y="30990"/>
                      <a:pt x="51077" y="12998"/>
                      <a:pt x="74360" y="3473"/>
                    </a:cubicBezTo>
                    <a:cubicBezTo>
                      <a:pt x="97643" y="-6052"/>
                      <a:pt x="158497" y="4531"/>
                      <a:pt x="204535" y="28873"/>
                    </a:cubicBezTo>
                    <a:cubicBezTo>
                      <a:pt x="250572" y="53215"/>
                      <a:pt x="306664" y="129944"/>
                      <a:pt x="350585" y="149523"/>
                    </a:cubicBezTo>
                    <a:cubicBezTo>
                      <a:pt x="394506" y="169102"/>
                      <a:pt x="403502" y="123594"/>
                      <a:pt x="468060" y="146348"/>
                    </a:cubicBezTo>
                    <a:cubicBezTo>
                      <a:pt x="532618" y="169102"/>
                      <a:pt x="728939" y="253240"/>
                      <a:pt x="737935" y="286048"/>
                    </a:cubicBezTo>
                    <a:cubicBezTo>
                      <a:pt x="746931" y="318856"/>
                      <a:pt x="529443" y="347960"/>
                      <a:pt x="490285" y="34637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12" name="フリーフォーム 611">
              <a:extLst>
                <a:ext uri="{FF2B5EF4-FFF2-40B4-BE49-F238E27FC236}">
                  <a16:creationId xmlns:a16="http://schemas.microsoft.com/office/drawing/2014/main" id="{04D45B21-0ABF-F6C3-F660-5A4FB0EABD0D}"/>
                </a:ext>
              </a:extLst>
            </p:cNvPr>
            <p:cNvSpPr/>
            <p:nvPr/>
          </p:nvSpPr>
          <p:spPr>
            <a:xfrm>
              <a:off x="2486317" y="4141197"/>
              <a:ext cx="480688" cy="1407633"/>
            </a:xfrm>
            <a:custGeom>
              <a:avLst/>
              <a:gdLst>
                <a:gd name="connsiteX0" fmla="*/ 480403 w 480688"/>
                <a:gd name="connsiteY0" fmla="*/ 4083 h 1407633"/>
                <a:gd name="connsiteX1" fmla="*/ 239950 w 480688"/>
                <a:gd name="connsiteY1" fmla="*/ 281790 h 1407633"/>
                <a:gd name="connsiteX2" fmla="*/ 229790 w 480688"/>
                <a:gd name="connsiteY2" fmla="*/ 501923 h 1407633"/>
                <a:gd name="connsiteX3" fmla="*/ 185763 w 480688"/>
                <a:gd name="connsiteY3" fmla="*/ 457896 h 1407633"/>
                <a:gd name="connsiteX4" fmla="*/ 212856 w 480688"/>
                <a:gd name="connsiteY4" fmla="*/ 857523 h 1407633"/>
                <a:gd name="connsiteX5" fmla="*/ 206083 w 480688"/>
                <a:gd name="connsiteY5" fmla="*/ 1375683 h 1407633"/>
                <a:gd name="connsiteX6" fmla="*/ 175603 w 480688"/>
                <a:gd name="connsiteY6" fmla="*/ 1263923 h 1407633"/>
                <a:gd name="connsiteX7" fmla="*/ 6270 w 480688"/>
                <a:gd name="connsiteY7" fmla="*/ 545950 h 1407633"/>
                <a:gd name="connsiteX8" fmla="*/ 50296 w 480688"/>
                <a:gd name="connsiteY8" fmla="*/ 711896 h 1407633"/>
                <a:gd name="connsiteX9" fmla="*/ 182376 w 480688"/>
                <a:gd name="connsiteY9" fmla="*/ 170030 h 1407633"/>
                <a:gd name="connsiteX10" fmla="*/ 151896 w 480688"/>
                <a:gd name="connsiteY10" fmla="*/ 224216 h 1407633"/>
                <a:gd name="connsiteX11" fmla="*/ 185763 w 480688"/>
                <a:gd name="connsiteY11" fmla="*/ 122616 h 1407633"/>
                <a:gd name="connsiteX12" fmla="*/ 480403 w 480688"/>
                <a:gd name="connsiteY12" fmla="*/ 4083 h 140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688" h="1407633">
                  <a:moveTo>
                    <a:pt x="480403" y="4083"/>
                  </a:moveTo>
                  <a:cubicBezTo>
                    <a:pt x="489434" y="30612"/>
                    <a:pt x="281719" y="198817"/>
                    <a:pt x="239950" y="281790"/>
                  </a:cubicBezTo>
                  <a:cubicBezTo>
                    <a:pt x="198181" y="364763"/>
                    <a:pt x="238821" y="472572"/>
                    <a:pt x="229790" y="501923"/>
                  </a:cubicBezTo>
                  <a:cubicBezTo>
                    <a:pt x="220759" y="531274"/>
                    <a:pt x="188585" y="398630"/>
                    <a:pt x="185763" y="457896"/>
                  </a:cubicBezTo>
                  <a:cubicBezTo>
                    <a:pt x="182941" y="517162"/>
                    <a:pt x="209469" y="704559"/>
                    <a:pt x="212856" y="857523"/>
                  </a:cubicBezTo>
                  <a:cubicBezTo>
                    <a:pt x="216243" y="1010487"/>
                    <a:pt x="212292" y="1307950"/>
                    <a:pt x="206083" y="1375683"/>
                  </a:cubicBezTo>
                  <a:cubicBezTo>
                    <a:pt x="199874" y="1443416"/>
                    <a:pt x="208905" y="1402212"/>
                    <a:pt x="175603" y="1263923"/>
                  </a:cubicBezTo>
                  <a:cubicBezTo>
                    <a:pt x="142301" y="1125634"/>
                    <a:pt x="27154" y="637955"/>
                    <a:pt x="6270" y="545950"/>
                  </a:cubicBezTo>
                  <a:cubicBezTo>
                    <a:pt x="-14615" y="453946"/>
                    <a:pt x="20945" y="774549"/>
                    <a:pt x="50296" y="711896"/>
                  </a:cubicBezTo>
                  <a:cubicBezTo>
                    <a:pt x="79647" y="649243"/>
                    <a:pt x="165443" y="251310"/>
                    <a:pt x="182376" y="170030"/>
                  </a:cubicBezTo>
                  <a:cubicBezTo>
                    <a:pt x="199309" y="88750"/>
                    <a:pt x="151332" y="232118"/>
                    <a:pt x="151896" y="224216"/>
                  </a:cubicBezTo>
                  <a:cubicBezTo>
                    <a:pt x="152460" y="216314"/>
                    <a:pt x="138914" y="157611"/>
                    <a:pt x="185763" y="122616"/>
                  </a:cubicBezTo>
                  <a:cubicBezTo>
                    <a:pt x="232612" y="87621"/>
                    <a:pt x="471372" y="-22446"/>
                    <a:pt x="480403" y="408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3" name="フリーフォーム 612">
              <a:extLst>
                <a:ext uri="{FF2B5EF4-FFF2-40B4-BE49-F238E27FC236}">
                  <a16:creationId xmlns:a16="http://schemas.microsoft.com/office/drawing/2014/main" id="{3BEE45B2-3EA3-330B-3A8D-A6A4914DBAAE}"/>
                </a:ext>
              </a:extLst>
            </p:cNvPr>
            <p:cNvSpPr/>
            <p:nvPr/>
          </p:nvSpPr>
          <p:spPr>
            <a:xfrm>
              <a:off x="2669366" y="4090245"/>
              <a:ext cx="471336" cy="894324"/>
            </a:xfrm>
            <a:custGeom>
              <a:avLst/>
              <a:gdLst>
                <a:gd name="connsiteX0" fmla="*/ 344767 w 471336"/>
                <a:gd name="connsiteY0" fmla="*/ 4235 h 894324"/>
                <a:gd name="connsiteX1" fmla="*/ 463301 w 471336"/>
                <a:gd name="connsiteY1" fmla="*/ 244688 h 894324"/>
                <a:gd name="connsiteX2" fmla="*/ 436207 w 471336"/>
                <a:gd name="connsiteY2" fmla="*/ 403862 h 894324"/>
                <a:gd name="connsiteX3" fmla="*/ 459914 w 471336"/>
                <a:gd name="connsiteY3" fmla="*/ 369995 h 894324"/>
                <a:gd name="connsiteX4" fmla="*/ 321061 w 471336"/>
                <a:gd name="connsiteY4" fmla="*/ 596902 h 894324"/>
                <a:gd name="connsiteX5" fmla="*/ 466687 w 471336"/>
                <a:gd name="connsiteY5" fmla="*/ 535942 h 894324"/>
                <a:gd name="connsiteX6" fmla="*/ 107701 w 471336"/>
                <a:gd name="connsiteY6" fmla="*/ 789942 h 894324"/>
                <a:gd name="connsiteX7" fmla="*/ 2714 w 471336"/>
                <a:gd name="connsiteY7" fmla="*/ 891542 h 894324"/>
                <a:gd name="connsiteX8" fmla="*/ 192367 w 471336"/>
                <a:gd name="connsiteY8" fmla="*/ 691728 h 894324"/>
                <a:gd name="connsiteX9" fmla="*/ 310901 w 471336"/>
                <a:gd name="connsiteY9" fmla="*/ 451275 h 894324"/>
                <a:gd name="connsiteX10" fmla="*/ 351541 w 471336"/>
                <a:gd name="connsiteY10" fmla="*/ 166795 h 894324"/>
                <a:gd name="connsiteX11" fmla="*/ 290581 w 471336"/>
                <a:gd name="connsiteY11" fmla="*/ 153248 h 894324"/>
                <a:gd name="connsiteX12" fmla="*/ 60287 w 471336"/>
                <a:gd name="connsiteY12" fmla="*/ 183728 h 894324"/>
                <a:gd name="connsiteX13" fmla="*/ 178821 w 471336"/>
                <a:gd name="connsiteY13" fmla="*/ 95675 h 894324"/>
                <a:gd name="connsiteX14" fmla="*/ 344767 w 471336"/>
                <a:gd name="connsiteY14" fmla="*/ 4235 h 89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336" h="894324">
                  <a:moveTo>
                    <a:pt x="344767" y="4235"/>
                  </a:moveTo>
                  <a:cubicBezTo>
                    <a:pt x="392180" y="29070"/>
                    <a:pt x="448061" y="178084"/>
                    <a:pt x="463301" y="244688"/>
                  </a:cubicBezTo>
                  <a:cubicBezTo>
                    <a:pt x="478541" y="311292"/>
                    <a:pt x="436772" y="382978"/>
                    <a:pt x="436207" y="403862"/>
                  </a:cubicBezTo>
                  <a:cubicBezTo>
                    <a:pt x="435643" y="424747"/>
                    <a:pt x="479105" y="337822"/>
                    <a:pt x="459914" y="369995"/>
                  </a:cubicBezTo>
                  <a:cubicBezTo>
                    <a:pt x="440723" y="402168"/>
                    <a:pt x="319932" y="569244"/>
                    <a:pt x="321061" y="596902"/>
                  </a:cubicBezTo>
                  <a:cubicBezTo>
                    <a:pt x="322190" y="624560"/>
                    <a:pt x="502247" y="503769"/>
                    <a:pt x="466687" y="535942"/>
                  </a:cubicBezTo>
                  <a:cubicBezTo>
                    <a:pt x="431127" y="568115"/>
                    <a:pt x="185030" y="730675"/>
                    <a:pt x="107701" y="789942"/>
                  </a:cubicBezTo>
                  <a:cubicBezTo>
                    <a:pt x="30372" y="849209"/>
                    <a:pt x="-11397" y="907911"/>
                    <a:pt x="2714" y="891542"/>
                  </a:cubicBezTo>
                  <a:cubicBezTo>
                    <a:pt x="16825" y="875173"/>
                    <a:pt x="141003" y="765106"/>
                    <a:pt x="192367" y="691728"/>
                  </a:cubicBezTo>
                  <a:cubicBezTo>
                    <a:pt x="243731" y="618350"/>
                    <a:pt x="284372" y="538764"/>
                    <a:pt x="310901" y="451275"/>
                  </a:cubicBezTo>
                  <a:cubicBezTo>
                    <a:pt x="337430" y="363786"/>
                    <a:pt x="354928" y="216466"/>
                    <a:pt x="351541" y="166795"/>
                  </a:cubicBezTo>
                  <a:cubicBezTo>
                    <a:pt x="348154" y="117124"/>
                    <a:pt x="339123" y="150426"/>
                    <a:pt x="290581" y="153248"/>
                  </a:cubicBezTo>
                  <a:cubicBezTo>
                    <a:pt x="242039" y="156070"/>
                    <a:pt x="78914" y="193323"/>
                    <a:pt x="60287" y="183728"/>
                  </a:cubicBezTo>
                  <a:cubicBezTo>
                    <a:pt x="41660" y="174133"/>
                    <a:pt x="128021" y="120510"/>
                    <a:pt x="178821" y="95675"/>
                  </a:cubicBezTo>
                  <a:cubicBezTo>
                    <a:pt x="229621" y="70840"/>
                    <a:pt x="297354" y="-20600"/>
                    <a:pt x="344767" y="423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4" name="フリーフォーム 613">
              <a:extLst>
                <a:ext uri="{FF2B5EF4-FFF2-40B4-BE49-F238E27FC236}">
                  <a16:creationId xmlns:a16="http://schemas.microsoft.com/office/drawing/2014/main" id="{BED7251B-D22A-72F2-4907-5B5F18E679AE}"/>
                </a:ext>
              </a:extLst>
            </p:cNvPr>
            <p:cNvSpPr/>
            <p:nvPr/>
          </p:nvSpPr>
          <p:spPr>
            <a:xfrm>
              <a:off x="3034267" y="4754284"/>
              <a:ext cx="1194047" cy="714297"/>
            </a:xfrm>
            <a:custGeom>
              <a:avLst/>
              <a:gdLst>
                <a:gd name="connsiteX0" fmla="*/ 250800 w 1194047"/>
                <a:gd name="connsiteY0" fmla="*/ 596 h 714297"/>
                <a:gd name="connsiteX1" fmla="*/ 149200 w 1194047"/>
                <a:gd name="connsiteY1" fmla="*/ 386676 h 714297"/>
                <a:gd name="connsiteX2" fmla="*/ 210160 w 1194047"/>
                <a:gd name="connsiteY2" fmla="*/ 623743 h 714297"/>
                <a:gd name="connsiteX3" fmla="*/ 403200 w 1194047"/>
                <a:gd name="connsiteY3" fmla="*/ 505209 h 714297"/>
                <a:gd name="connsiteX4" fmla="*/ 450613 w 1194047"/>
                <a:gd name="connsiteY4" fmla="*/ 291849 h 714297"/>
                <a:gd name="connsiteX5" fmla="*/ 619946 w 1194047"/>
                <a:gd name="connsiteY5" fmla="*/ 539076 h 714297"/>
                <a:gd name="connsiteX6" fmla="*/ 816373 w 1194047"/>
                <a:gd name="connsiteY6" fmla="*/ 474729 h 714297"/>
                <a:gd name="connsiteX7" fmla="*/ 812986 w 1194047"/>
                <a:gd name="connsiteY7" fmla="*/ 197023 h 714297"/>
                <a:gd name="connsiteX8" fmla="*/ 1016186 w 1194047"/>
                <a:gd name="connsiteY8" fmla="*/ 379903 h 714297"/>
                <a:gd name="connsiteX9" fmla="*/ 1029733 w 1194047"/>
                <a:gd name="connsiteY9" fmla="*/ 467956 h 714297"/>
                <a:gd name="connsiteX10" fmla="*/ 1192293 w 1194047"/>
                <a:gd name="connsiteY10" fmla="*/ 606809 h 714297"/>
                <a:gd name="connsiteX11" fmla="*/ 911200 w 1194047"/>
                <a:gd name="connsiteY11" fmla="*/ 569556 h 714297"/>
                <a:gd name="connsiteX12" fmla="*/ 616560 w 1194047"/>
                <a:gd name="connsiteY12" fmla="*/ 660996 h 714297"/>
                <a:gd name="connsiteX13" fmla="*/ 139040 w 1194047"/>
                <a:gd name="connsiteY13" fmla="*/ 694863 h 714297"/>
                <a:gd name="connsiteX14" fmla="*/ 186 w 1194047"/>
                <a:gd name="connsiteY14" fmla="*/ 352809 h 714297"/>
                <a:gd name="connsiteX15" fmla="*/ 108560 w 1194047"/>
                <a:gd name="connsiteY15" fmla="*/ 200409 h 714297"/>
                <a:gd name="connsiteX16" fmla="*/ 78080 w 1194047"/>
                <a:gd name="connsiteY16" fmla="*/ 295236 h 714297"/>
                <a:gd name="connsiteX17" fmla="*/ 250800 w 1194047"/>
                <a:gd name="connsiteY17" fmla="*/ 596 h 71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4047" h="714297">
                  <a:moveTo>
                    <a:pt x="250800" y="596"/>
                  </a:moveTo>
                  <a:cubicBezTo>
                    <a:pt x="262653" y="15836"/>
                    <a:pt x="155973" y="282818"/>
                    <a:pt x="149200" y="386676"/>
                  </a:cubicBezTo>
                  <a:cubicBezTo>
                    <a:pt x="142427" y="490534"/>
                    <a:pt x="167827" y="603988"/>
                    <a:pt x="210160" y="623743"/>
                  </a:cubicBezTo>
                  <a:cubicBezTo>
                    <a:pt x="252493" y="643499"/>
                    <a:pt x="363125" y="560525"/>
                    <a:pt x="403200" y="505209"/>
                  </a:cubicBezTo>
                  <a:cubicBezTo>
                    <a:pt x="443275" y="449893"/>
                    <a:pt x="414489" y="286205"/>
                    <a:pt x="450613" y="291849"/>
                  </a:cubicBezTo>
                  <a:cubicBezTo>
                    <a:pt x="486737" y="297494"/>
                    <a:pt x="558986" y="508596"/>
                    <a:pt x="619946" y="539076"/>
                  </a:cubicBezTo>
                  <a:cubicBezTo>
                    <a:pt x="680906" y="569556"/>
                    <a:pt x="784200" y="531738"/>
                    <a:pt x="816373" y="474729"/>
                  </a:cubicBezTo>
                  <a:cubicBezTo>
                    <a:pt x="848546" y="417720"/>
                    <a:pt x="779684" y="212827"/>
                    <a:pt x="812986" y="197023"/>
                  </a:cubicBezTo>
                  <a:cubicBezTo>
                    <a:pt x="846288" y="181219"/>
                    <a:pt x="980062" y="334748"/>
                    <a:pt x="1016186" y="379903"/>
                  </a:cubicBezTo>
                  <a:cubicBezTo>
                    <a:pt x="1052310" y="425058"/>
                    <a:pt x="1000382" y="430138"/>
                    <a:pt x="1029733" y="467956"/>
                  </a:cubicBezTo>
                  <a:cubicBezTo>
                    <a:pt x="1059084" y="505774"/>
                    <a:pt x="1212048" y="589876"/>
                    <a:pt x="1192293" y="606809"/>
                  </a:cubicBezTo>
                  <a:cubicBezTo>
                    <a:pt x="1172538" y="623742"/>
                    <a:pt x="1007156" y="560525"/>
                    <a:pt x="911200" y="569556"/>
                  </a:cubicBezTo>
                  <a:cubicBezTo>
                    <a:pt x="815245" y="578587"/>
                    <a:pt x="745253" y="640112"/>
                    <a:pt x="616560" y="660996"/>
                  </a:cubicBezTo>
                  <a:cubicBezTo>
                    <a:pt x="487867" y="681880"/>
                    <a:pt x="241769" y="746228"/>
                    <a:pt x="139040" y="694863"/>
                  </a:cubicBezTo>
                  <a:cubicBezTo>
                    <a:pt x="36311" y="643499"/>
                    <a:pt x="5266" y="435218"/>
                    <a:pt x="186" y="352809"/>
                  </a:cubicBezTo>
                  <a:cubicBezTo>
                    <a:pt x="-4894" y="270400"/>
                    <a:pt x="95578" y="210005"/>
                    <a:pt x="108560" y="200409"/>
                  </a:cubicBezTo>
                  <a:cubicBezTo>
                    <a:pt x="121542" y="190814"/>
                    <a:pt x="54373" y="323458"/>
                    <a:pt x="78080" y="295236"/>
                  </a:cubicBezTo>
                  <a:cubicBezTo>
                    <a:pt x="101787" y="267014"/>
                    <a:pt x="238947" y="-14644"/>
                    <a:pt x="250800" y="59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5" name="フリーフォーム 614">
              <a:extLst>
                <a:ext uri="{FF2B5EF4-FFF2-40B4-BE49-F238E27FC236}">
                  <a16:creationId xmlns:a16="http://schemas.microsoft.com/office/drawing/2014/main" id="{94BD04DB-0022-CD91-8051-5A470300C988}"/>
                </a:ext>
              </a:extLst>
            </p:cNvPr>
            <p:cNvSpPr/>
            <p:nvPr/>
          </p:nvSpPr>
          <p:spPr>
            <a:xfrm>
              <a:off x="3992863" y="4949063"/>
              <a:ext cx="844338" cy="506919"/>
            </a:xfrm>
            <a:custGeom>
              <a:avLst/>
              <a:gdLst>
                <a:gd name="connsiteX0" fmla="*/ 3404 w 844338"/>
                <a:gd name="connsiteY0" fmla="*/ 368004 h 506919"/>
                <a:gd name="connsiteX1" fmla="*/ 193057 w 844338"/>
                <a:gd name="connsiteY1" fmla="*/ 256244 h 506919"/>
                <a:gd name="connsiteX2" fmla="*/ 382710 w 844338"/>
                <a:gd name="connsiteY2" fmla="*/ 80137 h 506919"/>
                <a:gd name="connsiteX3" fmla="*/ 318364 w 844338"/>
                <a:gd name="connsiteY3" fmla="*/ 137710 h 506919"/>
                <a:gd name="connsiteX4" fmla="*/ 406417 w 844338"/>
                <a:gd name="connsiteY4" fmla="*/ 124164 h 506919"/>
                <a:gd name="connsiteX5" fmla="*/ 511404 w 844338"/>
                <a:gd name="connsiteY5" fmla="*/ 215604 h 506919"/>
                <a:gd name="connsiteX6" fmla="*/ 501244 w 844338"/>
                <a:gd name="connsiteY6" fmla="*/ 154644 h 506919"/>
                <a:gd name="connsiteX7" fmla="*/ 839910 w 844338"/>
                <a:gd name="connsiteY7" fmla="*/ 445897 h 506919"/>
                <a:gd name="connsiteX8" fmla="*/ 677350 w 844338"/>
                <a:gd name="connsiteY8" fmla="*/ 323977 h 506919"/>
                <a:gd name="connsiteX9" fmla="*/ 430124 w 844338"/>
                <a:gd name="connsiteY9" fmla="*/ 2244 h 506919"/>
                <a:gd name="connsiteX10" fmla="*/ 785724 w 844338"/>
                <a:gd name="connsiteY10" fmla="*/ 503470 h 506919"/>
                <a:gd name="connsiteX11" fmla="*/ 511404 w 844338"/>
                <a:gd name="connsiteY11" fmla="*/ 229150 h 506919"/>
                <a:gd name="connsiteX12" fmla="*/ 294657 w 844338"/>
                <a:gd name="connsiteY12" fmla="*/ 340910 h 506919"/>
                <a:gd name="connsiteX13" fmla="*/ 362390 w 844338"/>
                <a:gd name="connsiteY13" fmla="*/ 273177 h 506919"/>
                <a:gd name="connsiteX14" fmla="*/ 3404 w 844338"/>
                <a:gd name="connsiteY14" fmla="*/ 368004 h 50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4338" h="506919">
                  <a:moveTo>
                    <a:pt x="3404" y="368004"/>
                  </a:moveTo>
                  <a:cubicBezTo>
                    <a:pt x="-24818" y="365182"/>
                    <a:pt x="129839" y="304222"/>
                    <a:pt x="193057" y="256244"/>
                  </a:cubicBezTo>
                  <a:cubicBezTo>
                    <a:pt x="256275" y="208266"/>
                    <a:pt x="361826" y="99893"/>
                    <a:pt x="382710" y="80137"/>
                  </a:cubicBezTo>
                  <a:cubicBezTo>
                    <a:pt x="403595" y="60381"/>
                    <a:pt x="314413" y="130372"/>
                    <a:pt x="318364" y="137710"/>
                  </a:cubicBezTo>
                  <a:cubicBezTo>
                    <a:pt x="322315" y="145048"/>
                    <a:pt x="374244" y="111182"/>
                    <a:pt x="406417" y="124164"/>
                  </a:cubicBezTo>
                  <a:cubicBezTo>
                    <a:pt x="438590" y="137146"/>
                    <a:pt x="495600" y="210524"/>
                    <a:pt x="511404" y="215604"/>
                  </a:cubicBezTo>
                  <a:cubicBezTo>
                    <a:pt x="527209" y="220684"/>
                    <a:pt x="446493" y="116262"/>
                    <a:pt x="501244" y="154644"/>
                  </a:cubicBezTo>
                  <a:cubicBezTo>
                    <a:pt x="555995" y="193026"/>
                    <a:pt x="810559" y="417675"/>
                    <a:pt x="839910" y="445897"/>
                  </a:cubicBezTo>
                  <a:cubicBezTo>
                    <a:pt x="869261" y="474119"/>
                    <a:pt x="745648" y="397919"/>
                    <a:pt x="677350" y="323977"/>
                  </a:cubicBezTo>
                  <a:cubicBezTo>
                    <a:pt x="609052" y="250035"/>
                    <a:pt x="412062" y="-27671"/>
                    <a:pt x="430124" y="2244"/>
                  </a:cubicBezTo>
                  <a:cubicBezTo>
                    <a:pt x="448186" y="32159"/>
                    <a:pt x="772177" y="465652"/>
                    <a:pt x="785724" y="503470"/>
                  </a:cubicBezTo>
                  <a:cubicBezTo>
                    <a:pt x="799271" y="541288"/>
                    <a:pt x="593249" y="256243"/>
                    <a:pt x="511404" y="229150"/>
                  </a:cubicBezTo>
                  <a:cubicBezTo>
                    <a:pt x="429559" y="202057"/>
                    <a:pt x="319493" y="333572"/>
                    <a:pt x="294657" y="340910"/>
                  </a:cubicBezTo>
                  <a:cubicBezTo>
                    <a:pt x="269821" y="348248"/>
                    <a:pt x="406417" y="270355"/>
                    <a:pt x="362390" y="273177"/>
                  </a:cubicBezTo>
                  <a:cubicBezTo>
                    <a:pt x="318363" y="275999"/>
                    <a:pt x="31626" y="370826"/>
                    <a:pt x="3404" y="36800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6" name="フリーフォーム 615">
              <a:extLst>
                <a:ext uri="{FF2B5EF4-FFF2-40B4-BE49-F238E27FC236}">
                  <a16:creationId xmlns:a16="http://schemas.microsoft.com/office/drawing/2014/main" id="{B7C541FC-3D23-13AF-5962-BA4D5DA6E9A6}"/>
                </a:ext>
              </a:extLst>
            </p:cNvPr>
            <p:cNvSpPr/>
            <p:nvPr/>
          </p:nvSpPr>
          <p:spPr>
            <a:xfrm>
              <a:off x="4215912" y="4841898"/>
              <a:ext cx="566111" cy="588184"/>
            </a:xfrm>
            <a:custGeom>
              <a:avLst/>
              <a:gdLst>
                <a:gd name="connsiteX0" fmla="*/ 149501 w 566111"/>
                <a:gd name="connsiteY0" fmla="*/ 17969 h 588184"/>
                <a:gd name="connsiteX1" fmla="*/ 224008 w 566111"/>
                <a:gd name="connsiteY1" fmla="*/ 55222 h 588184"/>
                <a:gd name="connsiteX2" fmla="*/ 312061 w 566111"/>
                <a:gd name="connsiteY2" fmla="*/ 288902 h 588184"/>
                <a:gd name="connsiteX3" fmla="*/ 566061 w 566111"/>
                <a:gd name="connsiteY3" fmla="*/ 586929 h 588184"/>
                <a:gd name="connsiteX4" fmla="*/ 332381 w 566111"/>
                <a:gd name="connsiteY4" fmla="*/ 397275 h 588184"/>
                <a:gd name="connsiteX5" fmla="*/ 152888 w 566111"/>
                <a:gd name="connsiteY5" fmla="*/ 434529 h 588184"/>
                <a:gd name="connsiteX6" fmla="*/ 488 w 566111"/>
                <a:gd name="connsiteY6" fmla="*/ 454849 h 588184"/>
                <a:gd name="connsiteX7" fmla="*/ 105475 w 566111"/>
                <a:gd name="connsiteY7" fmla="*/ 393889 h 588184"/>
                <a:gd name="connsiteX8" fmla="*/ 135955 w 566111"/>
                <a:gd name="connsiteY8" fmla="*/ 292289 h 588184"/>
                <a:gd name="connsiteX9" fmla="*/ 149501 w 566111"/>
                <a:gd name="connsiteY9" fmla="*/ 17969 h 58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6111" h="588184">
                  <a:moveTo>
                    <a:pt x="149501" y="17969"/>
                  </a:moveTo>
                  <a:cubicBezTo>
                    <a:pt x="164176" y="-21542"/>
                    <a:pt x="196915" y="10066"/>
                    <a:pt x="224008" y="55222"/>
                  </a:cubicBezTo>
                  <a:cubicBezTo>
                    <a:pt x="251101" y="100378"/>
                    <a:pt x="255052" y="200284"/>
                    <a:pt x="312061" y="288902"/>
                  </a:cubicBezTo>
                  <a:cubicBezTo>
                    <a:pt x="369070" y="377520"/>
                    <a:pt x="562674" y="568867"/>
                    <a:pt x="566061" y="586929"/>
                  </a:cubicBezTo>
                  <a:cubicBezTo>
                    <a:pt x="569448" y="604991"/>
                    <a:pt x="401243" y="422675"/>
                    <a:pt x="332381" y="397275"/>
                  </a:cubicBezTo>
                  <a:cubicBezTo>
                    <a:pt x="263519" y="371875"/>
                    <a:pt x="208203" y="424933"/>
                    <a:pt x="152888" y="434529"/>
                  </a:cubicBezTo>
                  <a:cubicBezTo>
                    <a:pt x="97573" y="444125"/>
                    <a:pt x="8390" y="461622"/>
                    <a:pt x="488" y="454849"/>
                  </a:cubicBezTo>
                  <a:cubicBezTo>
                    <a:pt x="-7414" y="448076"/>
                    <a:pt x="82897" y="420982"/>
                    <a:pt x="105475" y="393889"/>
                  </a:cubicBezTo>
                  <a:cubicBezTo>
                    <a:pt x="128053" y="366796"/>
                    <a:pt x="124102" y="357200"/>
                    <a:pt x="135955" y="292289"/>
                  </a:cubicBezTo>
                  <a:cubicBezTo>
                    <a:pt x="147808" y="227378"/>
                    <a:pt x="134826" y="57480"/>
                    <a:pt x="149501" y="1796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7" name="フリーフォーム 616">
              <a:extLst>
                <a:ext uri="{FF2B5EF4-FFF2-40B4-BE49-F238E27FC236}">
                  <a16:creationId xmlns:a16="http://schemas.microsoft.com/office/drawing/2014/main" id="{1715AE84-E3B7-B898-23AC-C3EEC3219E24}"/>
                </a:ext>
              </a:extLst>
            </p:cNvPr>
            <p:cNvSpPr/>
            <p:nvPr/>
          </p:nvSpPr>
          <p:spPr>
            <a:xfrm>
              <a:off x="4704545" y="4253030"/>
              <a:ext cx="355548" cy="1023982"/>
            </a:xfrm>
            <a:custGeom>
              <a:avLst/>
              <a:gdLst>
                <a:gd name="connsiteX0" fmla="*/ 195962 w 355548"/>
                <a:gd name="connsiteY0" fmla="*/ 623 h 1023982"/>
                <a:gd name="connsiteX1" fmla="*/ 53722 w 355548"/>
                <a:gd name="connsiteY1" fmla="*/ 396863 h 1023982"/>
                <a:gd name="connsiteX2" fmla="*/ 63882 w 355548"/>
                <a:gd name="connsiteY2" fmla="*/ 329130 h 1023982"/>
                <a:gd name="connsiteX3" fmla="*/ 179028 w 355548"/>
                <a:gd name="connsiteY3" fmla="*/ 688117 h 1023982"/>
                <a:gd name="connsiteX4" fmla="*/ 172255 w 355548"/>
                <a:gd name="connsiteY4" fmla="*/ 633930 h 1023982"/>
                <a:gd name="connsiteX5" fmla="*/ 344975 w 355548"/>
                <a:gd name="connsiteY5" fmla="*/ 1003077 h 1023982"/>
                <a:gd name="connsiteX6" fmla="*/ 307722 w 355548"/>
                <a:gd name="connsiteY6" fmla="*/ 948890 h 1023982"/>
                <a:gd name="connsiteX7" fmla="*/ 70655 w 355548"/>
                <a:gd name="connsiteY7" fmla="*/ 705050 h 1023982"/>
                <a:gd name="connsiteX8" fmla="*/ 23242 w 355548"/>
                <a:gd name="connsiteY8" fmla="*/ 342677 h 1023982"/>
                <a:gd name="connsiteX9" fmla="*/ 13082 w 355548"/>
                <a:gd name="connsiteY9" fmla="*/ 305423 h 1023982"/>
                <a:gd name="connsiteX10" fmla="*/ 195962 w 355548"/>
                <a:gd name="connsiteY10" fmla="*/ 623 h 10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548" h="1023982">
                  <a:moveTo>
                    <a:pt x="195962" y="623"/>
                  </a:moveTo>
                  <a:cubicBezTo>
                    <a:pt x="202735" y="15863"/>
                    <a:pt x="75735" y="342112"/>
                    <a:pt x="53722" y="396863"/>
                  </a:cubicBezTo>
                  <a:cubicBezTo>
                    <a:pt x="31709" y="451614"/>
                    <a:pt x="42998" y="280588"/>
                    <a:pt x="63882" y="329130"/>
                  </a:cubicBezTo>
                  <a:cubicBezTo>
                    <a:pt x="84766" y="377672"/>
                    <a:pt x="160966" y="637317"/>
                    <a:pt x="179028" y="688117"/>
                  </a:cubicBezTo>
                  <a:cubicBezTo>
                    <a:pt x="197090" y="738917"/>
                    <a:pt x="144597" y="581437"/>
                    <a:pt x="172255" y="633930"/>
                  </a:cubicBezTo>
                  <a:cubicBezTo>
                    <a:pt x="199913" y="686423"/>
                    <a:pt x="322397" y="950584"/>
                    <a:pt x="344975" y="1003077"/>
                  </a:cubicBezTo>
                  <a:cubicBezTo>
                    <a:pt x="367553" y="1055570"/>
                    <a:pt x="353442" y="998561"/>
                    <a:pt x="307722" y="948890"/>
                  </a:cubicBezTo>
                  <a:cubicBezTo>
                    <a:pt x="262002" y="899219"/>
                    <a:pt x="118068" y="806085"/>
                    <a:pt x="70655" y="705050"/>
                  </a:cubicBezTo>
                  <a:cubicBezTo>
                    <a:pt x="23242" y="604015"/>
                    <a:pt x="32837" y="409281"/>
                    <a:pt x="23242" y="342677"/>
                  </a:cubicBezTo>
                  <a:cubicBezTo>
                    <a:pt x="13647" y="276073"/>
                    <a:pt x="-17398" y="356788"/>
                    <a:pt x="13082" y="305423"/>
                  </a:cubicBezTo>
                  <a:cubicBezTo>
                    <a:pt x="43562" y="254059"/>
                    <a:pt x="189189" y="-14617"/>
                    <a:pt x="195962" y="62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8" name="フリーフォーム 617">
              <a:extLst>
                <a:ext uri="{FF2B5EF4-FFF2-40B4-BE49-F238E27FC236}">
                  <a16:creationId xmlns:a16="http://schemas.microsoft.com/office/drawing/2014/main" id="{6ECD310D-D520-03AE-4F85-7452D67DDD66}"/>
                </a:ext>
              </a:extLst>
            </p:cNvPr>
            <p:cNvSpPr/>
            <p:nvPr/>
          </p:nvSpPr>
          <p:spPr>
            <a:xfrm>
              <a:off x="4758224" y="4212531"/>
              <a:ext cx="327059" cy="1215326"/>
            </a:xfrm>
            <a:custGeom>
              <a:avLst/>
              <a:gdLst>
                <a:gd name="connsiteX0" fmla="*/ 315003 w 327059"/>
                <a:gd name="connsiteY0" fmla="*/ 24189 h 1215326"/>
                <a:gd name="connsiteX1" fmla="*/ 325163 w 327059"/>
                <a:gd name="connsiteY1" fmla="*/ 78376 h 1215326"/>
                <a:gd name="connsiteX2" fmla="*/ 291296 w 327059"/>
                <a:gd name="connsiteY2" fmla="*/ 677816 h 1215326"/>
                <a:gd name="connsiteX3" fmla="*/ 325163 w 327059"/>
                <a:gd name="connsiteY3" fmla="*/ 643949 h 1215326"/>
                <a:gd name="connsiteX4" fmla="*/ 247269 w 327059"/>
                <a:gd name="connsiteY4" fmla="*/ 1006322 h 1215326"/>
                <a:gd name="connsiteX5" fmla="*/ 125349 w 327059"/>
                <a:gd name="connsiteY5" fmla="*/ 1141789 h 1215326"/>
                <a:gd name="connsiteX6" fmla="*/ 43 w 327059"/>
                <a:gd name="connsiteY6" fmla="*/ 1212909 h 1215326"/>
                <a:gd name="connsiteX7" fmla="*/ 138896 w 327059"/>
                <a:gd name="connsiteY7" fmla="*/ 1057122 h 1215326"/>
                <a:gd name="connsiteX8" fmla="*/ 182923 w 327059"/>
                <a:gd name="connsiteY8" fmla="*/ 386562 h 1215326"/>
                <a:gd name="connsiteX9" fmla="*/ 220176 w 327059"/>
                <a:gd name="connsiteY9" fmla="*/ 610082 h 1215326"/>
                <a:gd name="connsiteX10" fmla="*/ 250656 w 327059"/>
                <a:gd name="connsiteY10" fmla="*/ 237549 h 1215326"/>
                <a:gd name="connsiteX11" fmla="*/ 315003 w 327059"/>
                <a:gd name="connsiteY11" fmla="*/ 24189 h 121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059" h="1215326">
                  <a:moveTo>
                    <a:pt x="315003" y="24189"/>
                  </a:moveTo>
                  <a:cubicBezTo>
                    <a:pt x="327421" y="-2340"/>
                    <a:pt x="329114" y="-30562"/>
                    <a:pt x="325163" y="78376"/>
                  </a:cubicBezTo>
                  <a:cubicBezTo>
                    <a:pt x="321212" y="187314"/>
                    <a:pt x="291296" y="583554"/>
                    <a:pt x="291296" y="677816"/>
                  </a:cubicBezTo>
                  <a:cubicBezTo>
                    <a:pt x="291296" y="772078"/>
                    <a:pt x="332501" y="589198"/>
                    <a:pt x="325163" y="643949"/>
                  </a:cubicBezTo>
                  <a:cubicBezTo>
                    <a:pt x="317825" y="698700"/>
                    <a:pt x="280571" y="923349"/>
                    <a:pt x="247269" y="1006322"/>
                  </a:cubicBezTo>
                  <a:cubicBezTo>
                    <a:pt x="213967" y="1089295"/>
                    <a:pt x="166553" y="1107358"/>
                    <a:pt x="125349" y="1141789"/>
                  </a:cubicBezTo>
                  <a:cubicBezTo>
                    <a:pt x="84145" y="1176220"/>
                    <a:pt x="-2215" y="1227020"/>
                    <a:pt x="43" y="1212909"/>
                  </a:cubicBezTo>
                  <a:cubicBezTo>
                    <a:pt x="2301" y="1198798"/>
                    <a:pt x="108416" y="1194847"/>
                    <a:pt x="138896" y="1057122"/>
                  </a:cubicBezTo>
                  <a:cubicBezTo>
                    <a:pt x="169376" y="919397"/>
                    <a:pt x="169376" y="461069"/>
                    <a:pt x="182923" y="386562"/>
                  </a:cubicBezTo>
                  <a:cubicBezTo>
                    <a:pt x="196470" y="312055"/>
                    <a:pt x="208887" y="634917"/>
                    <a:pt x="220176" y="610082"/>
                  </a:cubicBezTo>
                  <a:cubicBezTo>
                    <a:pt x="231465" y="585247"/>
                    <a:pt x="233723" y="328989"/>
                    <a:pt x="250656" y="237549"/>
                  </a:cubicBezTo>
                  <a:cubicBezTo>
                    <a:pt x="267589" y="146109"/>
                    <a:pt x="302585" y="50718"/>
                    <a:pt x="315003" y="2418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9" name="フリーフォーム 618">
              <a:extLst>
                <a:ext uri="{FF2B5EF4-FFF2-40B4-BE49-F238E27FC236}">
                  <a16:creationId xmlns:a16="http://schemas.microsoft.com/office/drawing/2014/main" id="{D74E8784-AB33-E069-2F39-D040280E0E60}"/>
                </a:ext>
              </a:extLst>
            </p:cNvPr>
            <p:cNvSpPr/>
            <p:nvPr/>
          </p:nvSpPr>
          <p:spPr>
            <a:xfrm>
              <a:off x="5021705" y="5200819"/>
              <a:ext cx="408588" cy="160626"/>
            </a:xfrm>
            <a:custGeom>
              <a:avLst/>
              <a:gdLst>
                <a:gd name="connsiteX0" fmla="*/ 722 w 408588"/>
                <a:gd name="connsiteY0" fmla="*/ 1101 h 160626"/>
                <a:gd name="connsiteX1" fmla="*/ 173442 w 408588"/>
                <a:gd name="connsiteY1" fmla="*/ 85768 h 160626"/>
                <a:gd name="connsiteX2" fmla="*/ 119255 w 408588"/>
                <a:gd name="connsiteY2" fmla="*/ 55288 h 160626"/>
                <a:gd name="connsiteX3" fmla="*/ 403735 w 408588"/>
                <a:gd name="connsiteY3" fmla="*/ 102701 h 160626"/>
                <a:gd name="connsiteX4" fmla="*/ 295362 w 408588"/>
                <a:gd name="connsiteY4" fmla="*/ 116248 h 160626"/>
                <a:gd name="connsiteX5" fmla="*/ 251335 w 408588"/>
                <a:gd name="connsiteY5" fmla="*/ 156888 h 160626"/>
                <a:gd name="connsiteX6" fmla="*/ 722 w 408588"/>
                <a:gd name="connsiteY6" fmla="*/ 1101 h 16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588" h="160626">
                  <a:moveTo>
                    <a:pt x="722" y="1101"/>
                  </a:moveTo>
                  <a:cubicBezTo>
                    <a:pt x="-12260" y="-10752"/>
                    <a:pt x="153687" y="76737"/>
                    <a:pt x="173442" y="85768"/>
                  </a:cubicBezTo>
                  <a:cubicBezTo>
                    <a:pt x="193197" y="94799"/>
                    <a:pt x="80873" y="52466"/>
                    <a:pt x="119255" y="55288"/>
                  </a:cubicBezTo>
                  <a:cubicBezTo>
                    <a:pt x="157637" y="58110"/>
                    <a:pt x="374384" y="92541"/>
                    <a:pt x="403735" y="102701"/>
                  </a:cubicBezTo>
                  <a:cubicBezTo>
                    <a:pt x="433086" y="112861"/>
                    <a:pt x="320762" y="107217"/>
                    <a:pt x="295362" y="116248"/>
                  </a:cubicBezTo>
                  <a:cubicBezTo>
                    <a:pt x="269962" y="125279"/>
                    <a:pt x="298184" y="174386"/>
                    <a:pt x="251335" y="156888"/>
                  </a:cubicBezTo>
                  <a:cubicBezTo>
                    <a:pt x="204486" y="139390"/>
                    <a:pt x="13704" y="12954"/>
                    <a:pt x="722" y="110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50" name="フリーフォーム 649">
            <a:extLst>
              <a:ext uri="{FF2B5EF4-FFF2-40B4-BE49-F238E27FC236}">
                <a16:creationId xmlns:a16="http://schemas.microsoft.com/office/drawing/2014/main" id="{769959BE-27D3-1C73-C7F6-1098F1D0382C}"/>
              </a:ext>
            </a:extLst>
          </p:cNvPr>
          <p:cNvSpPr/>
          <p:nvPr/>
        </p:nvSpPr>
        <p:spPr>
          <a:xfrm>
            <a:off x="6527175" y="2995359"/>
            <a:ext cx="465453" cy="848290"/>
          </a:xfrm>
          <a:custGeom>
            <a:avLst/>
            <a:gdLst>
              <a:gd name="connsiteX0" fmla="*/ 5 w 465453"/>
              <a:gd name="connsiteY0" fmla="*/ 602 h 848290"/>
              <a:gd name="connsiteX1" fmla="*/ 282503 w 465453"/>
              <a:gd name="connsiteY1" fmla="*/ 112114 h 848290"/>
              <a:gd name="connsiteX2" fmla="*/ 230464 w 465453"/>
              <a:gd name="connsiteY2" fmla="*/ 15470 h 848290"/>
              <a:gd name="connsiteX3" fmla="*/ 416318 w 465453"/>
              <a:gd name="connsiteY3" fmla="*/ 506124 h 848290"/>
              <a:gd name="connsiteX4" fmla="*/ 416318 w 465453"/>
              <a:gd name="connsiteY4" fmla="*/ 409480 h 848290"/>
              <a:gd name="connsiteX5" fmla="*/ 408884 w 465453"/>
              <a:gd name="connsiteY5" fmla="*/ 848095 h 848290"/>
              <a:gd name="connsiteX6" fmla="*/ 460923 w 465453"/>
              <a:gd name="connsiteY6" fmla="*/ 461519 h 848290"/>
              <a:gd name="connsiteX7" fmla="*/ 275069 w 465453"/>
              <a:gd name="connsiteY7" fmla="*/ 171587 h 848290"/>
              <a:gd name="connsiteX8" fmla="*/ 5 w 465453"/>
              <a:gd name="connsiteY8" fmla="*/ 602 h 84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453" h="848290">
                <a:moveTo>
                  <a:pt x="5" y="602"/>
                </a:moveTo>
                <a:cubicBezTo>
                  <a:pt x="1244" y="-9310"/>
                  <a:pt x="244093" y="109636"/>
                  <a:pt x="282503" y="112114"/>
                </a:cubicBezTo>
                <a:cubicBezTo>
                  <a:pt x="320913" y="114592"/>
                  <a:pt x="208162" y="-50198"/>
                  <a:pt x="230464" y="15470"/>
                </a:cubicBezTo>
                <a:cubicBezTo>
                  <a:pt x="252766" y="81138"/>
                  <a:pt x="385342" y="440456"/>
                  <a:pt x="416318" y="506124"/>
                </a:cubicBezTo>
                <a:cubicBezTo>
                  <a:pt x="447294" y="571792"/>
                  <a:pt x="417557" y="352485"/>
                  <a:pt x="416318" y="409480"/>
                </a:cubicBezTo>
                <a:cubicBezTo>
                  <a:pt x="415079" y="466475"/>
                  <a:pt x="401450" y="839422"/>
                  <a:pt x="408884" y="848095"/>
                </a:cubicBezTo>
                <a:cubicBezTo>
                  <a:pt x="416318" y="856768"/>
                  <a:pt x="483226" y="574270"/>
                  <a:pt x="460923" y="461519"/>
                </a:cubicBezTo>
                <a:cubicBezTo>
                  <a:pt x="438621" y="348768"/>
                  <a:pt x="344455" y="249646"/>
                  <a:pt x="275069" y="171587"/>
                </a:cubicBezTo>
                <a:cubicBezTo>
                  <a:pt x="205684" y="93529"/>
                  <a:pt x="-1234" y="10514"/>
                  <a:pt x="5" y="6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1" name="フリーフォーム 650">
            <a:extLst>
              <a:ext uri="{FF2B5EF4-FFF2-40B4-BE49-F238E27FC236}">
                <a16:creationId xmlns:a16="http://schemas.microsoft.com/office/drawing/2014/main" id="{11043B77-919D-BE03-8B75-EC8438F24306}"/>
              </a:ext>
            </a:extLst>
          </p:cNvPr>
          <p:cNvSpPr/>
          <p:nvPr/>
        </p:nvSpPr>
        <p:spPr>
          <a:xfrm>
            <a:off x="3351725" y="2399970"/>
            <a:ext cx="360083" cy="1050018"/>
          </a:xfrm>
          <a:custGeom>
            <a:avLst/>
            <a:gdLst>
              <a:gd name="connsiteX0" fmla="*/ 134890 w 360083"/>
              <a:gd name="connsiteY0" fmla="*/ 1259 h 1050018"/>
              <a:gd name="connsiteX1" fmla="*/ 23377 w 360083"/>
              <a:gd name="connsiteY1" fmla="*/ 737240 h 1050018"/>
              <a:gd name="connsiteX2" fmla="*/ 53114 w 360083"/>
              <a:gd name="connsiteY2" fmla="*/ 1042040 h 1050018"/>
              <a:gd name="connsiteX3" fmla="*/ 15943 w 360083"/>
              <a:gd name="connsiteY3" fmla="*/ 967698 h 1050018"/>
              <a:gd name="connsiteX4" fmla="*/ 357914 w 360083"/>
              <a:gd name="connsiteY4" fmla="*/ 1042040 h 1050018"/>
              <a:gd name="connsiteX5" fmla="*/ 157192 w 360083"/>
              <a:gd name="connsiteY5" fmla="*/ 997435 h 1050018"/>
              <a:gd name="connsiteX6" fmla="*/ 60548 w 360083"/>
              <a:gd name="connsiteY6" fmla="*/ 930528 h 1050018"/>
              <a:gd name="connsiteX7" fmla="*/ 134890 w 360083"/>
              <a:gd name="connsiteY7" fmla="*/ 1259 h 10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083" h="1050018">
                <a:moveTo>
                  <a:pt x="134890" y="1259"/>
                </a:moveTo>
                <a:cubicBezTo>
                  <a:pt x="128695" y="-30956"/>
                  <a:pt x="37006" y="563776"/>
                  <a:pt x="23377" y="737240"/>
                </a:cubicBezTo>
                <a:cubicBezTo>
                  <a:pt x="9748" y="910704"/>
                  <a:pt x="54353" y="1003630"/>
                  <a:pt x="53114" y="1042040"/>
                </a:cubicBezTo>
                <a:cubicBezTo>
                  <a:pt x="51875" y="1080450"/>
                  <a:pt x="-34857" y="967698"/>
                  <a:pt x="15943" y="967698"/>
                </a:cubicBezTo>
                <a:cubicBezTo>
                  <a:pt x="66743" y="967698"/>
                  <a:pt x="334373" y="1037084"/>
                  <a:pt x="357914" y="1042040"/>
                </a:cubicBezTo>
                <a:cubicBezTo>
                  <a:pt x="381455" y="1046996"/>
                  <a:pt x="206753" y="1016020"/>
                  <a:pt x="157192" y="997435"/>
                </a:cubicBezTo>
                <a:cubicBezTo>
                  <a:pt x="107631" y="978850"/>
                  <a:pt x="63026" y="1090362"/>
                  <a:pt x="60548" y="930528"/>
                </a:cubicBezTo>
                <a:cubicBezTo>
                  <a:pt x="58070" y="770694"/>
                  <a:pt x="141085" y="33474"/>
                  <a:pt x="134890" y="12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2" name="フリーフォーム 651">
            <a:extLst>
              <a:ext uri="{FF2B5EF4-FFF2-40B4-BE49-F238E27FC236}">
                <a16:creationId xmlns:a16="http://schemas.microsoft.com/office/drawing/2014/main" id="{5E3A02C7-C7A2-443E-5CA3-7F9943CAA6E0}"/>
              </a:ext>
            </a:extLst>
          </p:cNvPr>
          <p:cNvSpPr/>
          <p:nvPr/>
        </p:nvSpPr>
        <p:spPr>
          <a:xfrm>
            <a:off x="4346723" y="296151"/>
            <a:ext cx="2252188" cy="872845"/>
          </a:xfrm>
          <a:custGeom>
            <a:avLst/>
            <a:gdLst>
              <a:gd name="connsiteX0" fmla="*/ 24555 w 2252188"/>
              <a:gd name="connsiteY0" fmla="*/ 16083 h 872845"/>
              <a:gd name="connsiteX1" fmla="*/ 1362701 w 2252188"/>
              <a:gd name="connsiteY1" fmla="*/ 320883 h 872845"/>
              <a:gd name="connsiteX2" fmla="*/ 1199150 w 2252188"/>
              <a:gd name="connsiteY2" fmla="*/ 231673 h 872845"/>
              <a:gd name="connsiteX3" fmla="*/ 2232497 w 2252188"/>
              <a:gd name="connsiteY3" fmla="*/ 863576 h 872845"/>
              <a:gd name="connsiteX4" fmla="*/ 1779014 w 2252188"/>
              <a:gd name="connsiteY4" fmla="*/ 573644 h 872845"/>
              <a:gd name="connsiteX5" fmla="*/ 589550 w 2252188"/>
              <a:gd name="connsiteY5" fmla="*/ 97859 h 872845"/>
              <a:gd name="connsiteX6" fmla="*/ 24555 w 2252188"/>
              <a:gd name="connsiteY6" fmla="*/ 16083 h 87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2188" h="872845">
                <a:moveTo>
                  <a:pt x="24555" y="16083"/>
                </a:moveTo>
                <a:cubicBezTo>
                  <a:pt x="153413" y="53254"/>
                  <a:pt x="1166935" y="284951"/>
                  <a:pt x="1362701" y="320883"/>
                </a:cubicBezTo>
                <a:cubicBezTo>
                  <a:pt x="1558467" y="356815"/>
                  <a:pt x="1054184" y="141224"/>
                  <a:pt x="1199150" y="231673"/>
                </a:cubicBezTo>
                <a:cubicBezTo>
                  <a:pt x="1344116" y="322122"/>
                  <a:pt x="2135853" y="806581"/>
                  <a:pt x="2232497" y="863576"/>
                </a:cubicBezTo>
                <a:cubicBezTo>
                  <a:pt x="2329141" y="920571"/>
                  <a:pt x="2052838" y="701263"/>
                  <a:pt x="1779014" y="573644"/>
                </a:cubicBezTo>
                <a:cubicBezTo>
                  <a:pt x="1505190" y="446025"/>
                  <a:pt x="877004" y="189547"/>
                  <a:pt x="589550" y="97859"/>
                </a:cubicBezTo>
                <a:cubicBezTo>
                  <a:pt x="302096" y="6171"/>
                  <a:pt x="-104303" y="-21088"/>
                  <a:pt x="24555" y="160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3" name="フリーフォーム 652">
            <a:extLst>
              <a:ext uri="{FF2B5EF4-FFF2-40B4-BE49-F238E27FC236}">
                <a16:creationId xmlns:a16="http://schemas.microsoft.com/office/drawing/2014/main" id="{8C715C55-C31D-4415-D42F-467C23374440}"/>
              </a:ext>
            </a:extLst>
          </p:cNvPr>
          <p:cNvSpPr/>
          <p:nvPr/>
        </p:nvSpPr>
        <p:spPr>
          <a:xfrm>
            <a:off x="5768922" y="1257707"/>
            <a:ext cx="1414426" cy="769933"/>
          </a:xfrm>
          <a:custGeom>
            <a:avLst/>
            <a:gdLst>
              <a:gd name="connsiteX0" fmla="*/ 59449 w 1414426"/>
              <a:gd name="connsiteY0" fmla="*/ 20966 h 769933"/>
              <a:gd name="connsiteX1" fmla="*/ 104054 w 1414426"/>
              <a:gd name="connsiteY1" fmla="*/ 50703 h 769933"/>
              <a:gd name="connsiteX2" fmla="*/ 1360424 w 1414426"/>
              <a:gd name="connsiteY2" fmla="*/ 712342 h 769933"/>
              <a:gd name="connsiteX3" fmla="*/ 1115098 w 1414426"/>
              <a:gd name="connsiteY3" fmla="*/ 675171 h 769933"/>
              <a:gd name="connsiteX4" fmla="*/ 475761 w 1414426"/>
              <a:gd name="connsiteY4" fmla="*/ 177083 h 769933"/>
              <a:gd name="connsiteX5" fmla="*/ 1040756 w 1414426"/>
              <a:gd name="connsiteY5" fmla="*/ 414976 h 769933"/>
              <a:gd name="connsiteX6" fmla="*/ 59449 w 1414426"/>
              <a:gd name="connsiteY6" fmla="*/ 20966 h 76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426" h="769933">
                <a:moveTo>
                  <a:pt x="59449" y="20966"/>
                </a:moveTo>
                <a:cubicBezTo>
                  <a:pt x="-96668" y="-39746"/>
                  <a:pt x="104054" y="50703"/>
                  <a:pt x="104054" y="50703"/>
                </a:cubicBezTo>
                <a:cubicBezTo>
                  <a:pt x="320883" y="165932"/>
                  <a:pt x="1191917" y="608264"/>
                  <a:pt x="1360424" y="712342"/>
                </a:cubicBezTo>
                <a:cubicBezTo>
                  <a:pt x="1528931" y="816420"/>
                  <a:pt x="1262542" y="764381"/>
                  <a:pt x="1115098" y="675171"/>
                </a:cubicBezTo>
                <a:cubicBezTo>
                  <a:pt x="967654" y="585961"/>
                  <a:pt x="488151" y="220449"/>
                  <a:pt x="475761" y="177083"/>
                </a:cubicBezTo>
                <a:cubicBezTo>
                  <a:pt x="463371" y="133717"/>
                  <a:pt x="1111380" y="443473"/>
                  <a:pt x="1040756" y="414976"/>
                </a:cubicBezTo>
                <a:lnTo>
                  <a:pt x="59449" y="20966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4" name="フリーフォーム 653">
            <a:extLst>
              <a:ext uri="{FF2B5EF4-FFF2-40B4-BE49-F238E27FC236}">
                <a16:creationId xmlns:a16="http://schemas.microsoft.com/office/drawing/2014/main" id="{90FF08C5-4A79-4D36-C9A4-72FC1098E777}"/>
              </a:ext>
            </a:extLst>
          </p:cNvPr>
          <p:cNvSpPr/>
          <p:nvPr/>
        </p:nvSpPr>
        <p:spPr>
          <a:xfrm>
            <a:off x="4055205" y="1864607"/>
            <a:ext cx="1718745" cy="2007967"/>
          </a:xfrm>
          <a:custGeom>
            <a:avLst/>
            <a:gdLst>
              <a:gd name="connsiteX0" fmla="*/ 11273 w 1718745"/>
              <a:gd name="connsiteY0" fmla="*/ 8798 h 2007967"/>
              <a:gd name="connsiteX1" fmla="*/ 1639351 w 1718745"/>
              <a:gd name="connsiteY1" fmla="*/ 1911939 h 2007967"/>
              <a:gd name="connsiteX2" fmla="*/ 1356854 w 1718745"/>
              <a:gd name="connsiteY2" fmla="*/ 1622008 h 2007967"/>
              <a:gd name="connsiteX3" fmla="*/ 405283 w 1718745"/>
              <a:gd name="connsiteY3" fmla="*/ 722476 h 2007967"/>
              <a:gd name="connsiteX4" fmla="*/ 895936 w 1718745"/>
              <a:gd name="connsiteY4" fmla="*/ 1183393 h 2007967"/>
              <a:gd name="connsiteX5" fmla="*/ 11273 w 1718745"/>
              <a:gd name="connsiteY5" fmla="*/ 8798 h 200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8745" h="2007967">
                <a:moveTo>
                  <a:pt x="11273" y="8798"/>
                </a:moveTo>
                <a:cubicBezTo>
                  <a:pt x="135175" y="130222"/>
                  <a:pt x="1415087" y="1643071"/>
                  <a:pt x="1639351" y="1911939"/>
                </a:cubicBezTo>
                <a:cubicBezTo>
                  <a:pt x="1863615" y="2180807"/>
                  <a:pt x="1562532" y="1820252"/>
                  <a:pt x="1356854" y="1622008"/>
                </a:cubicBezTo>
                <a:cubicBezTo>
                  <a:pt x="1151176" y="1423764"/>
                  <a:pt x="482103" y="795579"/>
                  <a:pt x="405283" y="722476"/>
                </a:cubicBezTo>
                <a:cubicBezTo>
                  <a:pt x="328463" y="649374"/>
                  <a:pt x="967799" y="1306056"/>
                  <a:pt x="895936" y="1183393"/>
                </a:cubicBezTo>
                <a:cubicBezTo>
                  <a:pt x="824073" y="1060730"/>
                  <a:pt x="-112629" y="-112626"/>
                  <a:pt x="11273" y="87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5" name="フリーフォーム 654">
            <a:extLst>
              <a:ext uri="{FF2B5EF4-FFF2-40B4-BE49-F238E27FC236}">
                <a16:creationId xmlns:a16="http://schemas.microsoft.com/office/drawing/2014/main" id="{0DE02EED-2E5A-C11F-09E7-F1F25BFB4780}"/>
              </a:ext>
            </a:extLst>
          </p:cNvPr>
          <p:cNvSpPr/>
          <p:nvPr/>
        </p:nvSpPr>
        <p:spPr>
          <a:xfrm>
            <a:off x="2033095" y="393374"/>
            <a:ext cx="2835806" cy="769846"/>
          </a:xfrm>
          <a:custGeom>
            <a:avLst/>
            <a:gdLst>
              <a:gd name="connsiteX0" fmla="*/ 278925 w 2835806"/>
              <a:gd name="connsiteY0" fmla="*/ 714314 h 769846"/>
              <a:gd name="connsiteX1" fmla="*/ 1840095 w 2835806"/>
              <a:gd name="connsiteY1" fmla="*/ 156753 h 769846"/>
              <a:gd name="connsiteX2" fmla="*/ 1245364 w 2835806"/>
              <a:gd name="connsiteY2" fmla="*/ 186489 h 769846"/>
              <a:gd name="connsiteX3" fmla="*/ 2828837 w 2835806"/>
              <a:gd name="connsiteY3" fmla="*/ 636 h 769846"/>
              <a:gd name="connsiteX4" fmla="*/ 1862398 w 2835806"/>
              <a:gd name="connsiteY4" fmla="*/ 260831 h 769846"/>
              <a:gd name="connsiteX5" fmla="*/ 145110 w 2835806"/>
              <a:gd name="connsiteY5" fmla="*/ 699446 h 769846"/>
              <a:gd name="connsiteX6" fmla="*/ 278925 w 2835806"/>
              <a:gd name="connsiteY6" fmla="*/ 714314 h 76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5806" h="769846">
                <a:moveTo>
                  <a:pt x="278925" y="714314"/>
                </a:moveTo>
                <a:cubicBezTo>
                  <a:pt x="561423" y="623865"/>
                  <a:pt x="1679022" y="244724"/>
                  <a:pt x="1840095" y="156753"/>
                </a:cubicBezTo>
                <a:cubicBezTo>
                  <a:pt x="2001168" y="68782"/>
                  <a:pt x="1080574" y="212508"/>
                  <a:pt x="1245364" y="186489"/>
                </a:cubicBezTo>
                <a:cubicBezTo>
                  <a:pt x="1410154" y="160470"/>
                  <a:pt x="2725998" y="-11754"/>
                  <a:pt x="2828837" y="636"/>
                </a:cubicBezTo>
                <a:cubicBezTo>
                  <a:pt x="2931676" y="13026"/>
                  <a:pt x="1862398" y="260831"/>
                  <a:pt x="1862398" y="260831"/>
                </a:cubicBezTo>
                <a:lnTo>
                  <a:pt x="145110" y="699446"/>
                </a:lnTo>
                <a:cubicBezTo>
                  <a:pt x="-111368" y="773787"/>
                  <a:pt x="-3573" y="804763"/>
                  <a:pt x="278925" y="7143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6" name="フリーフォーム 655">
            <a:extLst>
              <a:ext uri="{FF2B5EF4-FFF2-40B4-BE49-F238E27FC236}">
                <a16:creationId xmlns:a16="http://schemas.microsoft.com/office/drawing/2014/main" id="{14F497E6-23F5-7EA2-6357-D7EC83967D17}"/>
              </a:ext>
            </a:extLst>
          </p:cNvPr>
          <p:cNvSpPr/>
          <p:nvPr/>
        </p:nvSpPr>
        <p:spPr>
          <a:xfrm>
            <a:off x="-37868" y="6492234"/>
            <a:ext cx="641303" cy="1774713"/>
          </a:xfrm>
          <a:custGeom>
            <a:avLst/>
            <a:gdLst>
              <a:gd name="connsiteX0" fmla="*/ 632600 w 641303"/>
              <a:gd name="connsiteY0" fmla="*/ 12644 h 1774713"/>
              <a:gd name="connsiteX1" fmla="*/ 23000 w 641303"/>
              <a:gd name="connsiteY1" fmla="*/ 1692761 h 1774713"/>
              <a:gd name="connsiteX2" fmla="*/ 171683 w 641303"/>
              <a:gd name="connsiteY2" fmla="*/ 1417698 h 1774713"/>
              <a:gd name="connsiteX3" fmla="*/ 580561 w 641303"/>
              <a:gd name="connsiteY3" fmla="*/ 577639 h 1774713"/>
              <a:gd name="connsiteX4" fmla="*/ 394707 w 641303"/>
              <a:gd name="connsiteY4" fmla="*/ 904742 h 1774713"/>
              <a:gd name="connsiteX5" fmla="*/ 632600 w 641303"/>
              <a:gd name="connsiteY5" fmla="*/ 12644 h 177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303" h="1774713">
                <a:moveTo>
                  <a:pt x="632600" y="12644"/>
                </a:moveTo>
                <a:cubicBezTo>
                  <a:pt x="570649" y="143981"/>
                  <a:pt x="99819" y="1458585"/>
                  <a:pt x="23000" y="1692761"/>
                </a:cubicBezTo>
                <a:cubicBezTo>
                  <a:pt x="-53820" y="1926937"/>
                  <a:pt x="78756" y="1603552"/>
                  <a:pt x="171683" y="1417698"/>
                </a:cubicBezTo>
                <a:cubicBezTo>
                  <a:pt x="264610" y="1231844"/>
                  <a:pt x="543390" y="663132"/>
                  <a:pt x="580561" y="577639"/>
                </a:cubicBezTo>
                <a:cubicBezTo>
                  <a:pt x="617732" y="492146"/>
                  <a:pt x="383556" y="995191"/>
                  <a:pt x="394707" y="904742"/>
                </a:cubicBezTo>
                <a:cubicBezTo>
                  <a:pt x="405858" y="814293"/>
                  <a:pt x="694551" y="-118693"/>
                  <a:pt x="632600" y="126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7" name="フリーフォーム 656">
            <a:extLst>
              <a:ext uri="{FF2B5EF4-FFF2-40B4-BE49-F238E27FC236}">
                <a16:creationId xmlns:a16="http://schemas.microsoft.com/office/drawing/2014/main" id="{C60F5758-C6E1-DA56-F9CA-273BB64215F5}"/>
              </a:ext>
            </a:extLst>
          </p:cNvPr>
          <p:cNvSpPr/>
          <p:nvPr/>
        </p:nvSpPr>
        <p:spPr>
          <a:xfrm>
            <a:off x="10081041" y="5147069"/>
            <a:ext cx="1917766" cy="2707065"/>
          </a:xfrm>
          <a:custGeom>
            <a:avLst/>
            <a:gdLst>
              <a:gd name="connsiteX0" fmla="*/ 1910237 w 1917766"/>
              <a:gd name="connsiteY0" fmla="*/ 19663 h 2707065"/>
              <a:gd name="connsiteX1" fmla="*/ 118608 w 1917766"/>
              <a:gd name="connsiteY1" fmla="*/ 1729516 h 2707065"/>
              <a:gd name="connsiteX2" fmla="*/ 326764 w 1917766"/>
              <a:gd name="connsiteY2" fmla="*/ 1476755 h 2707065"/>
              <a:gd name="connsiteX3" fmla="*/ 7096 w 1917766"/>
              <a:gd name="connsiteY3" fmla="*/ 2688521 h 2707065"/>
              <a:gd name="connsiteX4" fmla="*/ 148344 w 1917766"/>
              <a:gd name="connsiteY4" fmla="*/ 2116092 h 2707065"/>
              <a:gd name="connsiteX5" fmla="*/ 631564 w 1917766"/>
              <a:gd name="connsiteY5" fmla="*/ 859721 h 2707065"/>
              <a:gd name="connsiteX6" fmla="*/ 527486 w 1917766"/>
              <a:gd name="connsiteY6" fmla="*/ 1186824 h 2707065"/>
              <a:gd name="connsiteX7" fmla="*/ 1092481 w 1917766"/>
              <a:gd name="connsiteY7" fmla="*/ 681302 h 2707065"/>
              <a:gd name="connsiteX8" fmla="*/ 772813 w 1917766"/>
              <a:gd name="connsiteY8" fmla="*/ 792814 h 2707065"/>
              <a:gd name="connsiteX9" fmla="*/ 1910237 w 1917766"/>
              <a:gd name="connsiteY9" fmla="*/ 19663 h 270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7766" h="2707065">
                <a:moveTo>
                  <a:pt x="1910237" y="19663"/>
                </a:moveTo>
                <a:cubicBezTo>
                  <a:pt x="1801203" y="175780"/>
                  <a:pt x="382520" y="1486667"/>
                  <a:pt x="118608" y="1729516"/>
                </a:cubicBezTo>
                <a:cubicBezTo>
                  <a:pt x="-145304" y="1972365"/>
                  <a:pt x="345349" y="1316921"/>
                  <a:pt x="326764" y="1476755"/>
                </a:cubicBezTo>
                <a:cubicBezTo>
                  <a:pt x="308179" y="1636589"/>
                  <a:pt x="36833" y="2581965"/>
                  <a:pt x="7096" y="2688521"/>
                </a:cubicBezTo>
                <a:cubicBezTo>
                  <a:pt x="-22641" y="2795077"/>
                  <a:pt x="44266" y="2420892"/>
                  <a:pt x="148344" y="2116092"/>
                </a:cubicBezTo>
                <a:cubicBezTo>
                  <a:pt x="252422" y="1811292"/>
                  <a:pt x="568374" y="1014599"/>
                  <a:pt x="631564" y="859721"/>
                </a:cubicBezTo>
                <a:cubicBezTo>
                  <a:pt x="694754" y="704843"/>
                  <a:pt x="450666" y="1216561"/>
                  <a:pt x="527486" y="1186824"/>
                </a:cubicBezTo>
                <a:cubicBezTo>
                  <a:pt x="604306" y="1157087"/>
                  <a:pt x="1051593" y="746970"/>
                  <a:pt x="1092481" y="681302"/>
                </a:cubicBezTo>
                <a:cubicBezTo>
                  <a:pt x="1133369" y="615634"/>
                  <a:pt x="635281" y="900609"/>
                  <a:pt x="772813" y="792814"/>
                </a:cubicBezTo>
                <a:cubicBezTo>
                  <a:pt x="910345" y="685019"/>
                  <a:pt x="2019271" y="-136454"/>
                  <a:pt x="1910237" y="1966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8" name="フリーフォーム 657">
            <a:extLst>
              <a:ext uri="{FF2B5EF4-FFF2-40B4-BE49-F238E27FC236}">
                <a16:creationId xmlns:a16="http://schemas.microsoft.com/office/drawing/2014/main" id="{B63A1950-77FB-B132-BD0A-2BAF60D02C00}"/>
              </a:ext>
            </a:extLst>
          </p:cNvPr>
          <p:cNvSpPr/>
          <p:nvPr/>
        </p:nvSpPr>
        <p:spPr>
          <a:xfrm>
            <a:off x="11556671" y="6027319"/>
            <a:ext cx="937750" cy="1526258"/>
          </a:xfrm>
          <a:custGeom>
            <a:avLst/>
            <a:gdLst>
              <a:gd name="connsiteX0" fmla="*/ 25729 w 937750"/>
              <a:gd name="connsiteY0" fmla="*/ 46379 h 1526258"/>
              <a:gd name="connsiteX1" fmla="*/ 166978 w 937750"/>
              <a:gd name="connsiteY1" fmla="*/ 98418 h 1526258"/>
              <a:gd name="connsiteX2" fmla="*/ 627895 w 937750"/>
              <a:gd name="connsiteY2" fmla="*/ 633676 h 1526258"/>
              <a:gd name="connsiteX3" fmla="*/ 642763 w 937750"/>
              <a:gd name="connsiteY3" fmla="*/ 395783 h 1526258"/>
              <a:gd name="connsiteX4" fmla="*/ 932695 w 937750"/>
              <a:gd name="connsiteY4" fmla="*/ 1503471 h 1526258"/>
              <a:gd name="connsiteX5" fmla="*/ 813749 w 937750"/>
              <a:gd name="connsiteY5" fmla="*/ 1102027 h 1526258"/>
              <a:gd name="connsiteX6" fmla="*/ 642763 w 937750"/>
              <a:gd name="connsiteY6" fmla="*/ 603940 h 1526258"/>
              <a:gd name="connsiteX7" fmla="*/ 25729 w 937750"/>
              <a:gd name="connsiteY7" fmla="*/ 46379 h 152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7750" h="1526258">
                <a:moveTo>
                  <a:pt x="25729" y="46379"/>
                </a:moveTo>
                <a:cubicBezTo>
                  <a:pt x="-53569" y="-37875"/>
                  <a:pt x="66617" y="535"/>
                  <a:pt x="166978" y="98418"/>
                </a:cubicBezTo>
                <a:cubicBezTo>
                  <a:pt x="267339" y="196301"/>
                  <a:pt x="548598" y="584115"/>
                  <a:pt x="627895" y="633676"/>
                </a:cubicBezTo>
                <a:cubicBezTo>
                  <a:pt x="707192" y="683237"/>
                  <a:pt x="591963" y="250817"/>
                  <a:pt x="642763" y="395783"/>
                </a:cubicBezTo>
                <a:cubicBezTo>
                  <a:pt x="693563" y="540749"/>
                  <a:pt x="904197" y="1385764"/>
                  <a:pt x="932695" y="1503471"/>
                </a:cubicBezTo>
                <a:cubicBezTo>
                  <a:pt x="961193" y="1621178"/>
                  <a:pt x="862071" y="1251949"/>
                  <a:pt x="813749" y="1102027"/>
                </a:cubicBezTo>
                <a:cubicBezTo>
                  <a:pt x="765427" y="952105"/>
                  <a:pt x="767905" y="782360"/>
                  <a:pt x="642763" y="603940"/>
                </a:cubicBezTo>
                <a:cubicBezTo>
                  <a:pt x="517621" y="425520"/>
                  <a:pt x="105027" y="130633"/>
                  <a:pt x="25729" y="463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9" name="フリーフォーム 658">
            <a:extLst>
              <a:ext uri="{FF2B5EF4-FFF2-40B4-BE49-F238E27FC236}">
                <a16:creationId xmlns:a16="http://schemas.microsoft.com/office/drawing/2014/main" id="{5B019FB7-A1AC-20FE-85CE-E1B93526B450}"/>
              </a:ext>
            </a:extLst>
          </p:cNvPr>
          <p:cNvSpPr/>
          <p:nvPr/>
        </p:nvSpPr>
        <p:spPr>
          <a:xfrm>
            <a:off x="1770612" y="2259508"/>
            <a:ext cx="350907" cy="2520159"/>
          </a:xfrm>
          <a:custGeom>
            <a:avLst/>
            <a:gdLst>
              <a:gd name="connsiteX0" fmla="*/ 110227 w 350907"/>
              <a:gd name="connsiteY0" fmla="*/ 472 h 2520159"/>
              <a:gd name="connsiteX1" fmla="*/ 95359 w 350907"/>
              <a:gd name="connsiteY1" fmla="*/ 684414 h 2520159"/>
              <a:gd name="connsiteX2" fmla="*/ 102793 w 350907"/>
              <a:gd name="connsiteY2" fmla="*/ 565468 h 2520159"/>
              <a:gd name="connsiteX3" fmla="*/ 147398 w 350907"/>
              <a:gd name="connsiteY3" fmla="*/ 1256843 h 2520159"/>
              <a:gd name="connsiteX4" fmla="*/ 139964 w 350907"/>
              <a:gd name="connsiteY4" fmla="*/ 1048687 h 2520159"/>
              <a:gd name="connsiteX5" fmla="*/ 318383 w 350907"/>
              <a:gd name="connsiteY5" fmla="*/ 1740063 h 2520159"/>
              <a:gd name="connsiteX6" fmla="*/ 281212 w 350907"/>
              <a:gd name="connsiteY6" fmla="*/ 1621116 h 2520159"/>
              <a:gd name="connsiteX7" fmla="*/ 340686 w 350907"/>
              <a:gd name="connsiteY7" fmla="*/ 2476043 h 2520159"/>
              <a:gd name="connsiteX8" fmla="*/ 318383 w 350907"/>
              <a:gd name="connsiteY8" fmla="*/ 2200980 h 2520159"/>
              <a:gd name="connsiteX9" fmla="*/ 35886 w 350907"/>
              <a:gd name="connsiteY9" fmla="*/ 543165 h 2520159"/>
              <a:gd name="connsiteX10" fmla="*/ 13583 w 350907"/>
              <a:gd name="connsiteY10" fmla="*/ 803360 h 2520159"/>
              <a:gd name="connsiteX11" fmla="*/ 110227 w 350907"/>
              <a:gd name="connsiteY11" fmla="*/ 472 h 252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0907" h="2520159">
                <a:moveTo>
                  <a:pt x="110227" y="472"/>
                </a:moveTo>
                <a:cubicBezTo>
                  <a:pt x="123856" y="-19352"/>
                  <a:pt x="96598" y="590248"/>
                  <a:pt x="95359" y="684414"/>
                </a:cubicBezTo>
                <a:cubicBezTo>
                  <a:pt x="94120" y="778580"/>
                  <a:pt x="94120" y="470063"/>
                  <a:pt x="102793" y="565468"/>
                </a:cubicBezTo>
                <a:cubicBezTo>
                  <a:pt x="111466" y="660873"/>
                  <a:pt x="141203" y="1176307"/>
                  <a:pt x="147398" y="1256843"/>
                </a:cubicBezTo>
                <a:cubicBezTo>
                  <a:pt x="153593" y="1337379"/>
                  <a:pt x="111467" y="968150"/>
                  <a:pt x="139964" y="1048687"/>
                </a:cubicBezTo>
                <a:cubicBezTo>
                  <a:pt x="168461" y="1129224"/>
                  <a:pt x="294842" y="1644658"/>
                  <a:pt x="318383" y="1740063"/>
                </a:cubicBezTo>
                <a:cubicBezTo>
                  <a:pt x="341924" y="1835468"/>
                  <a:pt x="277495" y="1498453"/>
                  <a:pt x="281212" y="1621116"/>
                </a:cubicBezTo>
                <a:cubicBezTo>
                  <a:pt x="284929" y="1743779"/>
                  <a:pt x="334491" y="2379399"/>
                  <a:pt x="340686" y="2476043"/>
                </a:cubicBezTo>
                <a:cubicBezTo>
                  <a:pt x="346881" y="2572687"/>
                  <a:pt x="369183" y="2523126"/>
                  <a:pt x="318383" y="2200980"/>
                </a:cubicBezTo>
                <a:cubicBezTo>
                  <a:pt x="267583" y="1878834"/>
                  <a:pt x="86686" y="776102"/>
                  <a:pt x="35886" y="543165"/>
                </a:cubicBezTo>
                <a:cubicBezTo>
                  <a:pt x="-14914" y="310228"/>
                  <a:pt x="-1285" y="895048"/>
                  <a:pt x="13583" y="803360"/>
                </a:cubicBezTo>
                <a:cubicBezTo>
                  <a:pt x="28451" y="711672"/>
                  <a:pt x="96598" y="20296"/>
                  <a:pt x="110227" y="4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0" name="フリーフォーム 659">
            <a:extLst>
              <a:ext uri="{FF2B5EF4-FFF2-40B4-BE49-F238E27FC236}">
                <a16:creationId xmlns:a16="http://schemas.microsoft.com/office/drawing/2014/main" id="{346018D1-BDF6-C9B1-2727-9534EA4A3775}"/>
              </a:ext>
            </a:extLst>
          </p:cNvPr>
          <p:cNvSpPr/>
          <p:nvPr/>
        </p:nvSpPr>
        <p:spPr>
          <a:xfrm>
            <a:off x="1371980" y="4697192"/>
            <a:ext cx="891538" cy="1291644"/>
          </a:xfrm>
          <a:custGeom>
            <a:avLst/>
            <a:gdLst>
              <a:gd name="connsiteX0" fmla="*/ 888000 w 891538"/>
              <a:gd name="connsiteY0" fmla="*/ 1188 h 1291644"/>
              <a:gd name="connsiteX1" fmla="*/ 531161 w 891538"/>
              <a:gd name="connsiteY1" fmla="*/ 358028 h 1291644"/>
              <a:gd name="connsiteX2" fmla="*/ 575766 w 891538"/>
              <a:gd name="connsiteY2" fmla="*/ 283686 h 1291644"/>
              <a:gd name="connsiteX3" fmla="*/ 397347 w 891538"/>
              <a:gd name="connsiteY3" fmla="*/ 759471 h 1291644"/>
              <a:gd name="connsiteX4" fmla="*/ 464254 w 891538"/>
              <a:gd name="connsiteY4" fmla="*/ 603354 h 1291644"/>
              <a:gd name="connsiteX5" fmla="*/ 3337 w 891538"/>
              <a:gd name="connsiteY5" fmla="*/ 1287296 h 1291644"/>
              <a:gd name="connsiteX6" fmla="*/ 270966 w 891538"/>
              <a:gd name="connsiteY6" fmla="*/ 870984 h 1291644"/>
              <a:gd name="connsiteX7" fmla="*/ 546030 w 891538"/>
              <a:gd name="connsiteY7" fmla="*/ 380330 h 1291644"/>
              <a:gd name="connsiteX8" fmla="*/ 278400 w 891538"/>
              <a:gd name="connsiteY8" fmla="*/ 499276 h 1291644"/>
              <a:gd name="connsiteX9" fmla="*/ 888000 w 891538"/>
              <a:gd name="connsiteY9" fmla="*/ 1188 h 129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1538" h="1291644">
                <a:moveTo>
                  <a:pt x="888000" y="1188"/>
                </a:moveTo>
                <a:cubicBezTo>
                  <a:pt x="930127" y="-22353"/>
                  <a:pt x="583200" y="310945"/>
                  <a:pt x="531161" y="358028"/>
                </a:cubicBezTo>
                <a:cubicBezTo>
                  <a:pt x="479122" y="405111"/>
                  <a:pt x="598068" y="216779"/>
                  <a:pt x="575766" y="283686"/>
                </a:cubicBezTo>
                <a:cubicBezTo>
                  <a:pt x="553464" y="350593"/>
                  <a:pt x="415932" y="706193"/>
                  <a:pt x="397347" y="759471"/>
                </a:cubicBezTo>
                <a:cubicBezTo>
                  <a:pt x="378762" y="812749"/>
                  <a:pt x="529922" y="515383"/>
                  <a:pt x="464254" y="603354"/>
                </a:cubicBezTo>
                <a:cubicBezTo>
                  <a:pt x="398586" y="691325"/>
                  <a:pt x="35552" y="1242691"/>
                  <a:pt x="3337" y="1287296"/>
                </a:cubicBezTo>
                <a:cubicBezTo>
                  <a:pt x="-28878" y="1331901"/>
                  <a:pt x="180517" y="1022145"/>
                  <a:pt x="270966" y="870984"/>
                </a:cubicBezTo>
                <a:cubicBezTo>
                  <a:pt x="361415" y="719823"/>
                  <a:pt x="544791" y="442281"/>
                  <a:pt x="546030" y="380330"/>
                </a:cubicBezTo>
                <a:cubicBezTo>
                  <a:pt x="547269" y="318379"/>
                  <a:pt x="225122" y="556271"/>
                  <a:pt x="278400" y="499276"/>
                </a:cubicBezTo>
                <a:cubicBezTo>
                  <a:pt x="331678" y="442281"/>
                  <a:pt x="845873" y="24729"/>
                  <a:pt x="888000" y="11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1" name="フリーフォーム 660">
            <a:extLst>
              <a:ext uri="{FF2B5EF4-FFF2-40B4-BE49-F238E27FC236}">
                <a16:creationId xmlns:a16="http://schemas.microsoft.com/office/drawing/2014/main" id="{42EC8573-FEE6-1D34-9C93-9089B518F6D2}"/>
              </a:ext>
            </a:extLst>
          </p:cNvPr>
          <p:cNvSpPr/>
          <p:nvPr/>
        </p:nvSpPr>
        <p:spPr>
          <a:xfrm>
            <a:off x="3305171" y="3876674"/>
            <a:ext cx="243758" cy="274060"/>
          </a:xfrm>
          <a:custGeom>
            <a:avLst/>
            <a:gdLst>
              <a:gd name="connsiteX0" fmla="*/ 4 w 243758"/>
              <a:gd name="connsiteY0" fmla="*/ 1 h 274060"/>
              <a:gd name="connsiteX1" fmla="*/ 200029 w 243758"/>
              <a:gd name="connsiteY1" fmla="*/ 206376 h 274060"/>
              <a:gd name="connsiteX2" fmla="*/ 165104 w 243758"/>
              <a:gd name="connsiteY2" fmla="*/ 158751 h 274060"/>
              <a:gd name="connsiteX3" fmla="*/ 241304 w 243758"/>
              <a:gd name="connsiteY3" fmla="*/ 273051 h 274060"/>
              <a:gd name="connsiteX4" fmla="*/ 206379 w 243758"/>
              <a:gd name="connsiteY4" fmla="*/ 203201 h 274060"/>
              <a:gd name="connsiteX5" fmla="*/ 4 w 243758"/>
              <a:gd name="connsiteY5" fmla="*/ 1 h 27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758" h="274060">
                <a:moveTo>
                  <a:pt x="4" y="1"/>
                </a:moveTo>
                <a:cubicBezTo>
                  <a:pt x="-1054" y="530"/>
                  <a:pt x="172512" y="179918"/>
                  <a:pt x="200029" y="206376"/>
                </a:cubicBezTo>
                <a:cubicBezTo>
                  <a:pt x="227546" y="232834"/>
                  <a:pt x="158225" y="147639"/>
                  <a:pt x="165104" y="158751"/>
                </a:cubicBezTo>
                <a:cubicBezTo>
                  <a:pt x="171983" y="169863"/>
                  <a:pt x="234425" y="265643"/>
                  <a:pt x="241304" y="273051"/>
                </a:cubicBezTo>
                <a:cubicBezTo>
                  <a:pt x="248183" y="280459"/>
                  <a:pt x="241833" y="246063"/>
                  <a:pt x="206379" y="203201"/>
                </a:cubicBezTo>
                <a:cubicBezTo>
                  <a:pt x="170925" y="160339"/>
                  <a:pt x="1062" y="-528"/>
                  <a:pt x="4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2" name="フリーフォーム 661">
            <a:extLst>
              <a:ext uri="{FF2B5EF4-FFF2-40B4-BE49-F238E27FC236}">
                <a16:creationId xmlns:a16="http://schemas.microsoft.com/office/drawing/2014/main" id="{7B13D65D-82C7-688D-6C2E-E00CD746F0AD}"/>
              </a:ext>
            </a:extLst>
          </p:cNvPr>
          <p:cNvSpPr/>
          <p:nvPr/>
        </p:nvSpPr>
        <p:spPr>
          <a:xfrm>
            <a:off x="3526014" y="3685980"/>
            <a:ext cx="20461" cy="399619"/>
          </a:xfrm>
          <a:custGeom>
            <a:avLst/>
            <a:gdLst>
              <a:gd name="connsiteX0" fmla="*/ 20461 w 20461"/>
              <a:gd name="connsiteY0" fmla="*/ 6545 h 399619"/>
              <a:gd name="connsiteX1" fmla="*/ 1411 w 20461"/>
              <a:gd name="connsiteY1" fmla="*/ 390720 h 399619"/>
              <a:gd name="connsiteX2" fmla="*/ 1411 w 20461"/>
              <a:gd name="connsiteY2" fmla="*/ 285945 h 399619"/>
              <a:gd name="connsiteX3" fmla="*/ 1411 w 20461"/>
              <a:gd name="connsiteY3" fmla="*/ 155770 h 399619"/>
              <a:gd name="connsiteX4" fmla="*/ 20461 w 20461"/>
              <a:gd name="connsiteY4" fmla="*/ 6545 h 39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61" h="399619">
                <a:moveTo>
                  <a:pt x="20461" y="6545"/>
                </a:moveTo>
                <a:cubicBezTo>
                  <a:pt x="20461" y="45703"/>
                  <a:pt x="4586" y="344153"/>
                  <a:pt x="1411" y="390720"/>
                </a:cubicBezTo>
                <a:cubicBezTo>
                  <a:pt x="-1764" y="437287"/>
                  <a:pt x="1411" y="285945"/>
                  <a:pt x="1411" y="285945"/>
                </a:cubicBezTo>
                <a:cubicBezTo>
                  <a:pt x="1411" y="246787"/>
                  <a:pt x="-1764" y="196516"/>
                  <a:pt x="1411" y="155770"/>
                </a:cubicBezTo>
                <a:cubicBezTo>
                  <a:pt x="4586" y="115024"/>
                  <a:pt x="20461" y="-32613"/>
                  <a:pt x="20461" y="65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76" name="グループ化 675">
            <a:extLst>
              <a:ext uri="{FF2B5EF4-FFF2-40B4-BE49-F238E27FC236}">
                <a16:creationId xmlns:a16="http://schemas.microsoft.com/office/drawing/2014/main" id="{3584DE77-52D9-9849-9636-9FC1072E9E64}"/>
              </a:ext>
            </a:extLst>
          </p:cNvPr>
          <p:cNvGrpSpPr/>
          <p:nvPr/>
        </p:nvGrpSpPr>
        <p:grpSpPr>
          <a:xfrm>
            <a:off x="8046176" y="371754"/>
            <a:ext cx="3437571" cy="4670430"/>
            <a:chOff x="8042065" y="136381"/>
            <a:chExt cx="1822645" cy="2476323"/>
          </a:xfrm>
        </p:grpSpPr>
        <p:sp>
          <p:nvSpPr>
            <p:cNvPr id="663" name="フリーフォーム 662">
              <a:extLst>
                <a:ext uri="{FF2B5EF4-FFF2-40B4-BE49-F238E27FC236}">
                  <a16:creationId xmlns:a16="http://schemas.microsoft.com/office/drawing/2014/main" id="{87762C33-A5BE-52DB-F8D3-E95943500A97}"/>
                </a:ext>
              </a:extLst>
            </p:cNvPr>
            <p:cNvSpPr/>
            <p:nvPr/>
          </p:nvSpPr>
          <p:spPr>
            <a:xfrm>
              <a:off x="8042065" y="303116"/>
              <a:ext cx="283144" cy="697009"/>
            </a:xfrm>
            <a:custGeom>
              <a:avLst/>
              <a:gdLst>
                <a:gd name="connsiteX0" fmla="*/ 210 w 283144"/>
                <a:gd name="connsiteY0" fmla="*/ 1684 h 697009"/>
                <a:gd name="connsiteX1" fmla="*/ 206585 w 283144"/>
                <a:gd name="connsiteY1" fmla="*/ 582709 h 697009"/>
                <a:gd name="connsiteX2" fmla="*/ 174835 w 283144"/>
                <a:gd name="connsiteY2" fmla="*/ 439834 h 697009"/>
                <a:gd name="connsiteX3" fmla="*/ 282785 w 283144"/>
                <a:gd name="connsiteY3" fmla="*/ 697009 h 697009"/>
                <a:gd name="connsiteX4" fmla="*/ 209760 w 283144"/>
                <a:gd name="connsiteY4" fmla="*/ 436659 h 697009"/>
                <a:gd name="connsiteX5" fmla="*/ 209760 w 283144"/>
                <a:gd name="connsiteY5" fmla="*/ 484284 h 697009"/>
                <a:gd name="connsiteX6" fmla="*/ 168485 w 283144"/>
                <a:gd name="connsiteY6" fmla="*/ 408084 h 697009"/>
                <a:gd name="connsiteX7" fmla="*/ 210 w 283144"/>
                <a:gd name="connsiteY7" fmla="*/ 1684 h 69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144" h="697009">
                  <a:moveTo>
                    <a:pt x="210" y="1684"/>
                  </a:moveTo>
                  <a:cubicBezTo>
                    <a:pt x="6560" y="30788"/>
                    <a:pt x="177481" y="509684"/>
                    <a:pt x="206585" y="582709"/>
                  </a:cubicBezTo>
                  <a:cubicBezTo>
                    <a:pt x="235689" y="655734"/>
                    <a:pt x="162135" y="420784"/>
                    <a:pt x="174835" y="439834"/>
                  </a:cubicBezTo>
                  <a:cubicBezTo>
                    <a:pt x="187535" y="458884"/>
                    <a:pt x="276964" y="697538"/>
                    <a:pt x="282785" y="697009"/>
                  </a:cubicBezTo>
                  <a:cubicBezTo>
                    <a:pt x="288606" y="696480"/>
                    <a:pt x="221931" y="472113"/>
                    <a:pt x="209760" y="436659"/>
                  </a:cubicBezTo>
                  <a:cubicBezTo>
                    <a:pt x="197589" y="401205"/>
                    <a:pt x="216639" y="489046"/>
                    <a:pt x="209760" y="484284"/>
                  </a:cubicBezTo>
                  <a:cubicBezTo>
                    <a:pt x="202881" y="479522"/>
                    <a:pt x="203939" y="486930"/>
                    <a:pt x="168485" y="408084"/>
                  </a:cubicBezTo>
                  <a:cubicBezTo>
                    <a:pt x="133031" y="329238"/>
                    <a:pt x="-6140" y="-27420"/>
                    <a:pt x="210" y="168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4" name="フリーフォーム 663">
              <a:extLst>
                <a:ext uri="{FF2B5EF4-FFF2-40B4-BE49-F238E27FC236}">
                  <a16:creationId xmlns:a16="http://schemas.microsoft.com/office/drawing/2014/main" id="{D5665BFC-E933-8C51-EC17-CD58051BAE75}"/>
                </a:ext>
              </a:extLst>
            </p:cNvPr>
            <p:cNvSpPr/>
            <p:nvPr/>
          </p:nvSpPr>
          <p:spPr>
            <a:xfrm>
              <a:off x="8320802" y="334310"/>
              <a:ext cx="525942" cy="102796"/>
            </a:xfrm>
            <a:custGeom>
              <a:avLst/>
              <a:gdLst>
                <a:gd name="connsiteX0" fmla="*/ 873 w 525942"/>
                <a:gd name="connsiteY0" fmla="*/ 87965 h 102796"/>
                <a:gd name="connsiteX1" fmla="*/ 505698 w 525942"/>
                <a:gd name="connsiteY1" fmla="*/ 5415 h 102796"/>
                <a:gd name="connsiteX2" fmla="*/ 391398 w 525942"/>
                <a:gd name="connsiteY2" fmla="*/ 18115 h 102796"/>
                <a:gd name="connsiteX3" fmla="*/ 67548 w 525942"/>
                <a:gd name="connsiteY3" fmla="*/ 100665 h 102796"/>
                <a:gd name="connsiteX4" fmla="*/ 375523 w 525942"/>
                <a:gd name="connsiteY4" fmla="*/ 78440 h 102796"/>
                <a:gd name="connsiteX5" fmla="*/ 873 w 525942"/>
                <a:gd name="connsiteY5" fmla="*/ 87965 h 10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5942" h="102796">
                  <a:moveTo>
                    <a:pt x="873" y="87965"/>
                  </a:moveTo>
                  <a:cubicBezTo>
                    <a:pt x="22569" y="75794"/>
                    <a:pt x="440611" y="17057"/>
                    <a:pt x="505698" y="5415"/>
                  </a:cubicBezTo>
                  <a:cubicBezTo>
                    <a:pt x="570785" y="-6227"/>
                    <a:pt x="464423" y="2240"/>
                    <a:pt x="391398" y="18115"/>
                  </a:cubicBezTo>
                  <a:cubicBezTo>
                    <a:pt x="318373" y="33990"/>
                    <a:pt x="70194" y="90611"/>
                    <a:pt x="67548" y="100665"/>
                  </a:cubicBezTo>
                  <a:cubicBezTo>
                    <a:pt x="64902" y="110719"/>
                    <a:pt x="382402" y="82144"/>
                    <a:pt x="375523" y="78440"/>
                  </a:cubicBezTo>
                  <a:cubicBezTo>
                    <a:pt x="368644" y="74736"/>
                    <a:pt x="-20823" y="100136"/>
                    <a:pt x="873" y="8796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5" name="フリーフォーム 664">
              <a:extLst>
                <a:ext uri="{FF2B5EF4-FFF2-40B4-BE49-F238E27FC236}">
                  <a16:creationId xmlns:a16="http://schemas.microsoft.com/office/drawing/2014/main" id="{401D2CDB-9D35-F8AE-2C95-4FF0412A84BF}"/>
                </a:ext>
              </a:extLst>
            </p:cNvPr>
            <p:cNvSpPr/>
            <p:nvPr/>
          </p:nvSpPr>
          <p:spPr>
            <a:xfrm>
              <a:off x="8380312" y="272678"/>
              <a:ext cx="486371" cy="749067"/>
            </a:xfrm>
            <a:custGeom>
              <a:avLst/>
              <a:gdLst>
                <a:gd name="connsiteX0" fmla="*/ 17563 w 486371"/>
                <a:gd name="connsiteY0" fmla="*/ 16247 h 749067"/>
                <a:gd name="connsiteX1" fmla="*/ 176313 w 486371"/>
                <a:gd name="connsiteY1" fmla="*/ 435347 h 749067"/>
                <a:gd name="connsiteX2" fmla="*/ 274738 w 486371"/>
                <a:gd name="connsiteY2" fmla="*/ 679822 h 749067"/>
                <a:gd name="connsiteX3" fmla="*/ 14388 w 486371"/>
                <a:gd name="connsiteY3" fmla="*/ 473447 h 749067"/>
                <a:gd name="connsiteX4" fmla="*/ 477938 w 486371"/>
                <a:gd name="connsiteY4" fmla="*/ 549647 h 749067"/>
                <a:gd name="connsiteX5" fmla="*/ 325538 w 486371"/>
                <a:gd name="connsiteY5" fmla="*/ 517897 h 749067"/>
                <a:gd name="connsiteX6" fmla="*/ 84238 w 486371"/>
                <a:gd name="connsiteY6" fmla="*/ 463922 h 749067"/>
                <a:gd name="connsiteX7" fmla="*/ 20738 w 486371"/>
                <a:gd name="connsiteY7" fmla="*/ 454397 h 749067"/>
                <a:gd name="connsiteX8" fmla="*/ 23913 w 486371"/>
                <a:gd name="connsiteY8" fmla="*/ 540122 h 749067"/>
                <a:gd name="connsiteX9" fmla="*/ 296963 w 486371"/>
                <a:gd name="connsiteY9" fmla="*/ 730622 h 749067"/>
                <a:gd name="connsiteX10" fmla="*/ 293788 w 486371"/>
                <a:gd name="connsiteY10" fmla="*/ 698872 h 749067"/>
                <a:gd name="connsiteX11" fmla="*/ 176313 w 486371"/>
                <a:gd name="connsiteY11" fmla="*/ 352797 h 749067"/>
                <a:gd name="connsiteX12" fmla="*/ 179488 w 486371"/>
                <a:gd name="connsiteY12" fmla="*/ 381372 h 749067"/>
                <a:gd name="connsiteX13" fmla="*/ 84238 w 486371"/>
                <a:gd name="connsiteY13" fmla="*/ 111497 h 749067"/>
                <a:gd name="connsiteX14" fmla="*/ 17563 w 486371"/>
                <a:gd name="connsiteY14" fmla="*/ 16247 h 74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6371" h="749067">
                  <a:moveTo>
                    <a:pt x="17563" y="16247"/>
                  </a:moveTo>
                  <a:cubicBezTo>
                    <a:pt x="32909" y="70222"/>
                    <a:pt x="133451" y="324751"/>
                    <a:pt x="176313" y="435347"/>
                  </a:cubicBezTo>
                  <a:cubicBezTo>
                    <a:pt x="219175" y="545943"/>
                    <a:pt x="301725" y="673472"/>
                    <a:pt x="274738" y="679822"/>
                  </a:cubicBezTo>
                  <a:cubicBezTo>
                    <a:pt x="247751" y="686172"/>
                    <a:pt x="-19479" y="495143"/>
                    <a:pt x="14388" y="473447"/>
                  </a:cubicBezTo>
                  <a:cubicBezTo>
                    <a:pt x="48255" y="451751"/>
                    <a:pt x="426080" y="542239"/>
                    <a:pt x="477938" y="549647"/>
                  </a:cubicBezTo>
                  <a:cubicBezTo>
                    <a:pt x="529796" y="557055"/>
                    <a:pt x="325538" y="517897"/>
                    <a:pt x="325538" y="517897"/>
                  </a:cubicBezTo>
                  <a:lnTo>
                    <a:pt x="84238" y="463922"/>
                  </a:lnTo>
                  <a:cubicBezTo>
                    <a:pt x="33438" y="453339"/>
                    <a:pt x="30792" y="441697"/>
                    <a:pt x="20738" y="454397"/>
                  </a:cubicBezTo>
                  <a:cubicBezTo>
                    <a:pt x="10684" y="467097"/>
                    <a:pt x="-22124" y="494085"/>
                    <a:pt x="23913" y="540122"/>
                  </a:cubicBezTo>
                  <a:cubicBezTo>
                    <a:pt x="69950" y="586159"/>
                    <a:pt x="251984" y="704164"/>
                    <a:pt x="296963" y="730622"/>
                  </a:cubicBezTo>
                  <a:cubicBezTo>
                    <a:pt x="341942" y="757080"/>
                    <a:pt x="313896" y="761843"/>
                    <a:pt x="293788" y="698872"/>
                  </a:cubicBezTo>
                  <a:cubicBezTo>
                    <a:pt x="273680" y="635901"/>
                    <a:pt x="195363" y="405714"/>
                    <a:pt x="176313" y="352797"/>
                  </a:cubicBezTo>
                  <a:cubicBezTo>
                    <a:pt x="157263" y="299880"/>
                    <a:pt x="194834" y="421589"/>
                    <a:pt x="179488" y="381372"/>
                  </a:cubicBezTo>
                  <a:cubicBezTo>
                    <a:pt x="164142" y="341155"/>
                    <a:pt x="109638" y="167589"/>
                    <a:pt x="84238" y="111497"/>
                  </a:cubicBezTo>
                  <a:cubicBezTo>
                    <a:pt x="58838" y="55405"/>
                    <a:pt x="2217" y="-37728"/>
                    <a:pt x="17563" y="1624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6" name="フリーフォーム 665">
              <a:extLst>
                <a:ext uri="{FF2B5EF4-FFF2-40B4-BE49-F238E27FC236}">
                  <a16:creationId xmlns:a16="http://schemas.microsoft.com/office/drawing/2014/main" id="{9A7C8B86-0AF3-D7C8-F82D-2FBF27F68882}"/>
                </a:ext>
              </a:extLst>
            </p:cNvPr>
            <p:cNvSpPr/>
            <p:nvPr/>
          </p:nvSpPr>
          <p:spPr>
            <a:xfrm>
              <a:off x="8883650" y="793525"/>
              <a:ext cx="79485" cy="156732"/>
            </a:xfrm>
            <a:custGeom>
              <a:avLst/>
              <a:gdLst>
                <a:gd name="connsiteX0" fmla="*/ 0 w 79485"/>
                <a:gd name="connsiteY0" fmla="*/ 225 h 156732"/>
                <a:gd name="connsiteX1" fmla="*/ 76200 w 79485"/>
                <a:gd name="connsiteY1" fmla="*/ 120875 h 156732"/>
                <a:gd name="connsiteX2" fmla="*/ 66675 w 79485"/>
                <a:gd name="connsiteY2" fmla="*/ 155800 h 156732"/>
                <a:gd name="connsiteX3" fmla="*/ 76200 w 79485"/>
                <a:gd name="connsiteY3" fmla="*/ 92300 h 156732"/>
                <a:gd name="connsiteX4" fmla="*/ 0 w 79485"/>
                <a:gd name="connsiteY4" fmla="*/ 225 h 15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485" h="156732">
                  <a:moveTo>
                    <a:pt x="0" y="225"/>
                  </a:moveTo>
                  <a:cubicBezTo>
                    <a:pt x="0" y="4987"/>
                    <a:pt x="65088" y="94946"/>
                    <a:pt x="76200" y="120875"/>
                  </a:cubicBezTo>
                  <a:cubicBezTo>
                    <a:pt x="87313" y="146804"/>
                    <a:pt x="66675" y="160562"/>
                    <a:pt x="66675" y="155800"/>
                  </a:cubicBezTo>
                  <a:cubicBezTo>
                    <a:pt x="66675" y="151038"/>
                    <a:pt x="83079" y="117171"/>
                    <a:pt x="76200" y="92300"/>
                  </a:cubicBezTo>
                  <a:cubicBezTo>
                    <a:pt x="69321" y="67429"/>
                    <a:pt x="0" y="-4537"/>
                    <a:pt x="0" y="22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7" name="フリーフォーム 666">
              <a:extLst>
                <a:ext uri="{FF2B5EF4-FFF2-40B4-BE49-F238E27FC236}">
                  <a16:creationId xmlns:a16="http://schemas.microsoft.com/office/drawing/2014/main" id="{5C52D699-FBAA-BA7D-6CFC-16797EA70341}"/>
                </a:ext>
              </a:extLst>
            </p:cNvPr>
            <p:cNvSpPr/>
            <p:nvPr/>
          </p:nvSpPr>
          <p:spPr>
            <a:xfrm>
              <a:off x="8678260" y="136381"/>
              <a:ext cx="146368" cy="203511"/>
            </a:xfrm>
            <a:custGeom>
              <a:avLst/>
              <a:gdLst>
                <a:gd name="connsiteX0" fmla="*/ 2190 w 146368"/>
                <a:gd name="connsiteY0" fmla="*/ 144 h 203511"/>
                <a:gd name="connsiteX1" fmla="*/ 37115 w 146368"/>
                <a:gd name="connsiteY1" fmla="*/ 98569 h 203511"/>
                <a:gd name="connsiteX2" fmla="*/ 145065 w 146368"/>
                <a:gd name="connsiteY2" fmla="*/ 203344 h 203511"/>
                <a:gd name="connsiteX3" fmla="*/ 91090 w 146368"/>
                <a:gd name="connsiteY3" fmla="*/ 120794 h 203511"/>
                <a:gd name="connsiteX4" fmla="*/ 2190 w 146368"/>
                <a:gd name="connsiteY4" fmla="*/ 144 h 20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68" h="203511">
                  <a:moveTo>
                    <a:pt x="2190" y="144"/>
                  </a:moveTo>
                  <a:cubicBezTo>
                    <a:pt x="-6806" y="-3560"/>
                    <a:pt x="13303" y="64702"/>
                    <a:pt x="37115" y="98569"/>
                  </a:cubicBezTo>
                  <a:cubicBezTo>
                    <a:pt x="60927" y="132436"/>
                    <a:pt x="136069" y="199640"/>
                    <a:pt x="145065" y="203344"/>
                  </a:cubicBezTo>
                  <a:cubicBezTo>
                    <a:pt x="154061" y="207048"/>
                    <a:pt x="114373" y="148311"/>
                    <a:pt x="91090" y="120794"/>
                  </a:cubicBezTo>
                  <a:cubicBezTo>
                    <a:pt x="67807" y="93277"/>
                    <a:pt x="11186" y="3848"/>
                    <a:pt x="2190" y="14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8" name="フリーフォーム 667">
              <a:extLst>
                <a:ext uri="{FF2B5EF4-FFF2-40B4-BE49-F238E27FC236}">
                  <a16:creationId xmlns:a16="http://schemas.microsoft.com/office/drawing/2014/main" id="{61449786-70FD-6F59-9617-A9F59173D28A}"/>
                </a:ext>
              </a:extLst>
            </p:cNvPr>
            <p:cNvSpPr/>
            <p:nvPr/>
          </p:nvSpPr>
          <p:spPr>
            <a:xfrm>
              <a:off x="8718505" y="167910"/>
              <a:ext cx="100527" cy="168841"/>
            </a:xfrm>
            <a:custGeom>
              <a:avLst/>
              <a:gdLst>
                <a:gd name="connsiteX0" fmla="*/ 45 w 100527"/>
                <a:gd name="connsiteY0" fmla="*/ 365 h 168841"/>
                <a:gd name="connsiteX1" fmla="*/ 85770 w 100527"/>
                <a:gd name="connsiteY1" fmla="*/ 57515 h 168841"/>
                <a:gd name="connsiteX2" fmla="*/ 88945 w 100527"/>
                <a:gd name="connsiteY2" fmla="*/ 168640 h 168841"/>
                <a:gd name="connsiteX3" fmla="*/ 98470 w 100527"/>
                <a:gd name="connsiteY3" fmla="*/ 82915 h 168841"/>
                <a:gd name="connsiteX4" fmla="*/ 45 w 100527"/>
                <a:gd name="connsiteY4" fmla="*/ 365 h 16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27" h="168841">
                  <a:moveTo>
                    <a:pt x="45" y="365"/>
                  </a:moveTo>
                  <a:cubicBezTo>
                    <a:pt x="-2072" y="-3868"/>
                    <a:pt x="70953" y="29469"/>
                    <a:pt x="85770" y="57515"/>
                  </a:cubicBezTo>
                  <a:cubicBezTo>
                    <a:pt x="100587" y="85561"/>
                    <a:pt x="86828" y="164407"/>
                    <a:pt x="88945" y="168640"/>
                  </a:cubicBezTo>
                  <a:cubicBezTo>
                    <a:pt x="91062" y="172873"/>
                    <a:pt x="105878" y="109373"/>
                    <a:pt x="98470" y="82915"/>
                  </a:cubicBezTo>
                  <a:cubicBezTo>
                    <a:pt x="91062" y="56457"/>
                    <a:pt x="2162" y="4598"/>
                    <a:pt x="45" y="36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9" name="フリーフォーム 668">
              <a:extLst>
                <a:ext uri="{FF2B5EF4-FFF2-40B4-BE49-F238E27FC236}">
                  <a16:creationId xmlns:a16="http://schemas.microsoft.com/office/drawing/2014/main" id="{081E2CBE-25D4-5B2C-6439-7D8DFDD42CC9}"/>
                </a:ext>
              </a:extLst>
            </p:cNvPr>
            <p:cNvSpPr/>
            <p:nvPr/>
          </p:nvSpPr>
          <p:spPr>
            <a:xfrm>
              <a:off x="8315338" y="1131596"/>
              <a:ext cx="393924" cy="414640"/>
            </a:xfrm>
            <a:custGeom>
              <a:avLst/>
              <a:gdLst>
                <a:gd name="connsiteX0" fmla="*/ 3162 w 393924"/>
                <a:gd name="connsiteY0" fmla="*/ 5054 h 414640"/>
                <a:gd name="connsiteX1" fmla="*/ 339712 w 393924"/>
                <a:gd name="connsiteY1" fmla="*/ 290804 h 414640"/>
                <a:gd name="connsiteX2" fmla="*/ 390512 w 393924"/>
                <a:gd name="connsiteY2" fmla="*/ 414629 h 414640"/>
                <a:gd name="connsiteX3" fmla="*/ 384162 w 393924"/>
                <a:gd name="connsiteY3" fmla="*/ 297154 h 414640"/>
                <a:gd name="connsiteX4" fmla="*/ 342887 w 393924"/>
                <a:gd name="connsiteY4" fmla="*/ 122529 h 414640"/>
                <a:gd name="connsiteX5" fmla="*/ 358762 w 393924"/>
                <a:gd name="connsiteY5" fmla="*/ 271754 h 414640"/>
                <a:gd name="connsiteX6" fmla="*/ 180962 w 393924"/>
                <a:gd name="connsiteY6" fmla="*/ 119354 h 414640"/>
                <a:gd name="connsiteX7" fmla="*/ 3162 w 393924"/>
                <a:gd name="connsiteY7" fmla="*/ 5054 h 41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924" h="414640">
                  <a:moveTo>
                    <a:pt x="3162" y="5054"/>
                  </a:moveTo>
                  <a:cubicBezTo>
                    <a:pt x="29620" y="33629"/>
                    <a:pt x="275154" y="222542"/>
                    <a:pt x="339712" y="290804"/>
                  </a:cubicBezTo>
                  <a:cubicBezTo>
                    <a:pt x="404270" y="359066"/>
                    <a:pt x="383104" y="413571"/>
                    <a:pt x="390512" y="414629"/>
                  </a:cubicBezTo>
                  <a:cubicBezTo>
                    <a:pt x="397920" y="415687"/>
                    <a:pt x="392099" y="345837"/>
                    <a:pt x="384162" y="297154"/>
                  </a:cubicBezTo>
                  <a:cubicBezTo>
                    <a:pt x="376225" y="248471"/>
                    <a:pt x="347120" y="126762"/>
                    <a:pt x="342887" y="122529"/>
                  </a:cubicBezTo>
                  <a:cubicBezTo>
                    <a:pt x="338654" y="118296"/>
                    <a:pt x="385749" y="272283"/>
                    <a:pt x="358762" y="271754"/>
                  </a:cubicBezTo>
                  <a:cubicBezTo>
                    <a:pt x="331775" y="271225"/>
                    <a:pt x="238641" y="162216"/>
                    <a:pt x="180962" y="119354"/>
                  </a:cubicBezTo>
                  <a:cubicBezTo>
                    <a:pt x="123283" y="76492"/>
                    <a:pt x="-23296" y="-23521"/>
                    <a:pt x="3162" y="505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0" name="フリーフォーム 669">
              <a:extLst>
                <a:ext uri="{FF2B5EF4-FFF2-40B4-BE49-F238E27FC236}">
                  <a16:creationId xmlns:a16="http://schemas.microsoft.com/office/drawing/2014/main" id="{33377BE7-3B90-4CBD-6BE7-C14EE3091A60}"/>
                </a:ext>
              </a:extLst>
            </p:cNvPr>
            <p:cNvSpPr/>
            <p:nvPr/>
          </p:nvSpPr>
          <p:spPr>
            <a:xfrm>
              <a:off x="8649278" y="1198675"/>
              <a:ext cx="202340" cy="176105"/>
            </a:xfrm>
            <a:custGeom>
              <a:avLst/>
              <a:gdLst>
                <a:gd name="connsiteX0" fmla="*/ 5772 w 202340"/>
                <a:gd name="connsiteY0" fmla="*/ 4650 h 176105"/>
                <a:gd name="connsiteX1" fmla="*/ 186747 w 202340"/>
                <a:gd name="connsiteY1" fmla="*/ 109425 h 176105"/>
                <a:gd name="connsiteX2" fmla="*/ 193097 w 202340"/>
                <a:gd name="connsiteY2" fmla="*/ 176100 h 176105"/>
                <a:gd name="connsiteX3" fmla="*/ 189922 w 202340"/>
                <a:gd name="connsiteY3" fmla="*/ 106250 h 176105"/>
                <a:gd name="connsiteX4" fmla="*/ 56572 w 202340"/>
                <a:gd name="connsiteY4" fmla="*/ 26875 h 176105"/>
                <a:gd name="connsiteX5" fmla="*/ 5772 w 202340"/>
                <a:gd name="connsiteY5" fmla="*/ 4650 h 176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340" h="176105">
                  <a:moveTo>
                    <a:pt x="5772" y="4650"/>
                  </a:moveTo>
                  <a:cubicBezTo>
                    <a:pt x="27468" y="18408"/>
                    <a:pt x="155526" y="80850"/>
                    <a:pt x="186747" y="109425"/>
                  </a:cubicBezTo>
                  <a:cubicBezTo>
                    <a:pt x="217968" y="138000"/>
                    <a:pt x="192568" y="176629"/>
                    <a:pt x="193097" y="176100"/>
                  </a:cubicBezTo>
                  <a:cubicBezTo>
                    <a:pt x="193626" y="175571"/>
                    <a:pt x="212676" y="131121"/>
                    <a:pt x="189922" y="106250"/>
                  </a:cubicBezTo>
                  <a:cubicBezTo>
                    <a:pt x="167168" y="81379"/>
                    <a:pt x="84618" y="43279"/>
                    <a:pt x="56572" y="26875"/>
                  </a:cubicBezTo>
                  <a:cubicBezTo>
                    <a:pt x="28526" y="10471"/>
                    <a:pt x="-15924" y="-9108"/>
                    <a:pt x="5772" y="465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1" name="フリーフォーム 670">
              <a:extLst>
                <a:ext uri="{FF2B5EF4-FFF2-40B4-BE49-F238E27FC236}">
                  <a16:creationId xmlns:a16="http://schemas.microsoft.com/office/drawing/2014/main" id="{0566F1F4-2C3F-B023-1FE8-CB23AEDF4D40}"/>
                </a:ext>
              </a:extLst>
            </p:cNvPr>
            <p:cNvSpPr/>
            <p:nvPr/>
          </p:nvSpPr>
          <p:spPr>
            <a:xfrm>
              <a:off x="8479444" y="1528136"/>
              <a:ext cx="597975" cy="217341"/>
            </a:xfrm>
            <a:custGeom>
              <a:avLst/>
              <a:gdLst>
                <a:gd name="connsiteX0" fmla="*/ 4156 w 597975"/>
                <a:gd name="connsiteY0" fmla="*/ 214939 h 217341"/>
                <a:gd name="connsiteX1" fmla="*/ 588356 w 597975"/>
                <a:gd name="connsiteY1" fmla="*/ 2214 h 217341"/>
                <a:gd name="connsiteX2" fmla="*/ 340706 w 597975"/>
                <a:gd name="connsiteY2" fmla="*/ 110164 h 217341"/>
                <a:gd name="connsiteX3" fmla="*/ 4156 w 597975"/>
                <a:gd name="connsiteY3" fmla="*/ 214939 h 21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975" h="217341">
                  <a:moveTo>
                    <a:pt x="4156" y="214939"/>
                  </a:moveTo>
                  <a:cubicBezTo>
                    <a:pt x="45431" y="196947"/>
                    <a:pt x="532265" y="19676"/>
                    <a:pt x="588356" y="2214"/>
                  </a:cubicBezTo>
                  <a:cubicBezTo>
                    <a:pt x="644447" y="-15248"/>
                    <a:pt x="441248" y="75239"/>
                    <a:pt x="340706" y="110164"/>
                  </a:cubicBezTo>
                  <a:cubicBezTo>
                    <a:pt x="240164" y="145089"/>
                    <a:pt x="-37119" y="232931"/>
                    <a:pt x="4156" y="21493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2" name="フリーフォーム 671">
              <a:extLst>
                <a:ext uri="{FF2B5EF4-FFF2-40B4-BE49-F238E27FC236}">
                  <a16:creationId xmlns:a16="http://schemas.microsoft.com/office/drawing/2014/main" id="{74B2A54A-5BE3-AF0F-8359-DEBCC56C76A7}"/>
                </a:ext>
              </a:extLst>
            </p:cNvPr>
            <p:cNvSpPr/>
            <p:nvPr/>
          </p:nvSpPr>
          <p:spPr>
            <a:xfrm>
              <a:off x="8839171" y="1508098"/>
              <a:ext cx="161998" cy="219109"/>
            </a:xfrm>
            <a:custGeom>
              <a:avLst/>
              <a:gdLst>
                <a:gd name="connsiteX0" fmla="*/ 29 w 161998"/>
                <a:gd name="connsiteY0" fmla="*/ 27 h 219109"/>
                <a:gd name="connsiteX1" fmla="*/ 95279 w 161998"/>
                <a:gd name="connsiteY1" fmla="*/ 69877 h 219109"/>
                <a:gd name="connsiteX2" fmla="*/ 161954 w 161998"/>
                <a:gd name="connsiteY2" fmla="*/ 219102 h 219109"/>
                <a:gd name="connsiteX3" fmla="*/ 85754 w 161998"/>
                <a:gd name="connsiteY3" fmla="*/ 63527 h 219109"/>
                <a:gd name="connsiteX4" fmla="*/ 29 w 161998"/>
                <a:gd name="connsiteY4" fmla="*/ 27 h 21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98" h="219109">
                  <a:moveTo>
                    <a:pt x="29" y="27"/>
                  </a:moveTo>
                  <a:cubicBezTo>
                    <a:pt x="1617" y="1085"/>
                    <a:pt x="68291" y="33364"/>
                    <a:pt x="95279" y="69877"/>
                  </a:cubicBezTo>
                  <a:cubicBezTo>
                    <a:pt x="122267" y="106390"/>
                    <a:pt x="163542" y="220160"/>
                    <a:pt x="161954" y="219102"/>
                  </a:cubicBezTo>
                  <a:cubicBezTo>
                    <a:pt x="160366" y="218044"/>
                    <a:pt x="109037" y="98452"/>
                    <a:pt x="85754" y="63527"/>
                  </a:cubicBezTo>
                  <a:cubicBezTo>
                    <a:pt x="62471" y="28602"/>
                    <a:pt x="-1559" y="-1031"/>
                    <a:pt x="29" y="2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3" name="フリーフォーム 672">
              <a:extLst>
                <a:ext uri="{FF2B5EF4-FFF2-40B4-BE49-F238E27FC236}">
                  <a16:creationId xmlns:a16="http://schemas.microsoft.com/office/drawing/2014/main" id="{EF720CA9-7369-18B7-1414-04EFF43CE76B}"/>
                </a:ext>
              </a:extLst>
            </p:cNvPr>
            <p:cNvSpPr/>
            <p:nvPr/>
          </p:nvSpPr>
          <p:spPr>
            <a:xfrm>
              <a:off x="8660785" y="1556283"/>
              <a:ext cx="616346" cy="292292"/>
            </a:xfrm>
            <a:custGeom>
              <a:avLst/>
              <a:gdLst>
                <a:gd name="connsiteX0" fmla="*/ 615 w 616346"/>
                <a:gd name="connsiteY0" fmla="*/ 2642 h 292292"/>
                <a:gd name="connsiteX1" fmla="*/ 206990 w 616346"/>
                <a:gd name="connsiteY1" fmla="*/ 224892 h 292292"/>
                <a:gd name="connsiteX2" fmla="*/ 83165 w 616346"/>
                <a:gd name="connsiteY2" fmla="*/ 291567 h 292292"/>
                <a:gd name="connsiteX3" fmla="*/ 600690 w 616346"/>
                <a:gd name="connsiteY3" fmla="*/ 193142 h 292292"/>
                <a:gd name="connsiteX4" fmla="*/ 460990 w 616346"/>
                <a:gd name="connsiteY4" fmla="*/ 199492 h 292292"/>
                <a:gd name="connsiteX5" fmla="*/ 245090 w 616346"/>
                <a:gd name="connsiteY5" fmla="*/ 234417 h 292292"/>
                <a:gd name="connsiteX6" fmla="*/ 146665 w 616346"/>
                <a:gd name="connsiteY6" fmla="*/ 110592 h 292292"/>
                <a:gd name="connsiteX7" fmla="*/ 615 w 616346"/>
                <a:gd name="connsiteY7" fmla="*/ 2642 h 29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6346" h="292292">
                  <a:moveTo>
                    <a:pt x="615" y="2642"/>
                  </a:moveTo>
                  <a:cubicBezTo>
                    <a:pt x="10669" y="21692"/>
                    <a:pt x="193232" y="176738"/>
                    <a:pt x="206990" y="224892"/>
                  </a:cubicBezTo>
                  <a:cubicBezTo>
                    <a:pt x="220748" y="273046"/>
                    <a:pt x="17548" y="296859"/>
                    <a:pt x="83165" y="291567"/>
                  </a:cubicBezTo>
                  <a:cubicBezTo>
                    <a:pt x="148782" y="286275"/>
                    <a:pt x="537719" y="208488"/>
                    <a:pt x="600690" y="193142"/>
                  </a:cubicBezTo>
                  <a:cubicBezTo>
                    <a:pt x="663661" y="177796"/>
                    <a:pt x="520257" y="192613"/>
                    <a:pt x="460990" y="199492"/>
                  </a:cubicBezTo>
                  <a:cubicBezTo>
                    <a:pt x="401723" y="206371"/>
                    <a:pt x="297477" y="249234"/>
                    <a:pt x="245090" y="234417"/>
                  </a:cubicBezTo>
                  <a:cubicBezTo>
                    <a:pt x="192703" y="219600"/>
                    <a:pt x="186882" y="148692"/>
                    <a:pt x="146665" y="110592"/>
                  </a:cubicBezTo>
                  <a:cubicBezTo>
                    <a:pt x="106448" y="72492"/>
                    <a:pt x="-9439" y="-16408"/>
                    <a:pt x="615" y="264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4" name="フリーフォーム 673">
              <a:extLst>
                <a:ext uri="{FF2B5EF4-FFF2-40B4-BE49-F238E27FC236}">
                  <a16:creationId xmlns:a16="http://schemas.microsoft.com/office/drawing/2014/main" id="{F3FED759-7DF7-D926-80B8-66128A75B0A5}"/>
                </a:ext>
              </a:extLst>
            </p:cNvPr>
            <p:cNvSpPr/>
            <p:nvPr/>
          </p:nvSpPr>
          <p:spPr>
            <a:xfrm>
              <a:off x="8952438" y="1771273"/>
              <a:ext cx="912272" cy="841431"/>
            </a:xfrm>
            <a:custGeom>
              <a:avLst/>
              <a:gdLst>
                <a:gd name="connsiteX0" fmla="*/ 300707 w 590211"/>
                <a:gd name="connsiteY0" fmla="*/ 3715 h 544379"/>
                <a:gd name="connsiteX1" fmla="*/ 2257 w 590211"/>
                <a:gd name="connsiteY1" fmla="*/ 537115 h 544379"/>
                <a:gd name="connsiteX2" fmla="*/ 161007 w 590211"/>
                <a:gd name="connsiteY2" fmla="*/ 324390 h 544379"/>
                <a:gd name="connsiteX3" fmla="*/ 110207 w 590211"/>
                <a:gd name="connsiteY3" fmla="*/ 492665 h 544379"/>
                <a:gd name="connsiteX4" fmla="*/ 589632 w 590211"/>
                <a:gd name="connsiteY4" fmla="*/ 197390 h 544379"/>
                <a:gd name="connsiteX5" fmla="*/ 208632 w 590211"/>
                <a:gd name="connsiteY5" fmla="*/ 448215 h 544379"/>
                <a:gd name="connsiteX6" fmla="*/ 224507 w 590211"/>
                <a:gd name="connsiteY6" fmla="*/ 349790 h 544379"/>
                <a:gd name="connsiteX7" fmla="*/ 170532 w 590211"/>
                <a:gd name="connsiteY7" fmla="*/ 302165 h 544379"/>
                <a:gd name="connsiteX8" fmla="*/ 300707 w 590211"/>
                <a:gd name="connsiteY8" fmla="*/ 3715 h 54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211" h="544379">
                  <a:moveTo>
                    <a:pt x="300707" y="3715"/>
                  </a:moveTo>
                  <a:cubicBezTo>
                    <a:pt x="272661" y="42873"/>
                    <a:pt x="25540" y="483669"/>
                    <a:pt x="2257" y="537115"/>
                  </a:cubicBezTo>
                  <a:cubicBezTo>
                    <a:pt x="-21026" y="590561"/>
                    <a:pt x="143015" y="331798"/>
                    <a:pt x="161007" y="324390"/>
                  </a:cubicBezTo>
                  <a:cubicBezTo>
                    <a:pt x="178999" y="316982"/>
                    <a:pt x="38770" y="513832"/>
                    <a:pt x="110207" y="492665"/>
                  </a:cubicBezTo>
                  <a:cubicBezTo>
                    <a:pt x="181644" y="471498"/>
                    <a:pt x="573228" y="204798"/>
                    <a:pt x="589632" y="197390"/>
                  </a:cubicBezTo>
                  <a:cubicBezTo>
                    <a:pt x="606036" y="189982"/>
                    <a:pt x="269486" y="422815"/>
                    <a:pt x="208632" y="448215"/>
                  </a:cubicBezTo>
                  <a:cubicBezTo>
                    <a:pt x="147778" y="473615"/>
                    <a:pt x="230857" y="374132"/>
                    <a:pt x="224507" y="349790"/>
                  </a:cubicBezTo>
                  <a:cubicBezTo>
                    <a:pt x="218157" y="325448"/>
                    <a:pt x="153599" y="357728"/>
                    <a:pt x="170532" y="302165"/>
                  </a:cubicBezTo>
                  <a:cubicBezTo>
                    <a:pt x="187465" y="246603"/>
                    <a:pt x="328753" y="-35443"/>
                    <a:pt x="300707" y="371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5" name="フリーフォーム 484">
            <a:extLst>
              <a:ext uri="{FF2B5EF4-FFF2-40B4-BE49-F238E27FC236}">
                <a16:creationId xmlns:a16="http://schemas.microsoft.com/office/drawing/2014/main" id="{1B65185E-66A2-1F69-A031-2A3230039B01}"/>
              </a:ext>
            </a:extLst>
          </p:cNvPr>
          <p:cNvSpPr/>
          <p:nvPr/>
        </p:nvSpPr>
        <p:spPr>
          <a:xfrm>
            <a:off x="2491769" y="4052775"/>
            <a:ext cx="542658" cy="315461"/>
          </a:xfrm>
          <a:custGeom>
            <a:avLst/>
            <a:gdLst>
              <a:gd name="connsiteX0" fmla="*/ 81310 w 542658"/>
              <a:gd name="connsiteY0" fmla="*/ 25874 h 315461"/>
              <a:gd name="connsiteX1" fmla="*/ 503 w 542658"/>
              <a:gd name="connsiteY1" fmla="*/ 310827 h 315461"/>
              <a:gd name="connsiteX2" fmla="*/ 47286 w 542658"/>
              <a:gd name="connsiteY2" fmla="*/ 208754 h 315461"/>
              <a:gd name="connsiteX3" fmla="*/ 51539 w 542658"/>
              <a:gd name="connsiteY3" fmla="*/ 293815 h 315461"/>
              <a:gd name="connsiteX4" fmla="*/ 183383 w 542658"/>
              <a:gd name="connsiteY4" fmla="*/ 264044 h 315461"/>
              <a:gd name="connsiteX5" fmla="*/ 123840 w 542658"/>
              <a:gd name="connsiteY5" fmla="*/ 302321 h 315461"/>
              <a:gd name="connsiteX6" fmla="*/ 357757 w 542658"/>
              <a:gd name="connsiteY6" fmla="*/ 217260 h 315461"/>
              <a:gd name="connsiteX7" fmla="*/ 523624 w 542658"/>
              <a:gd name="connsiteY7" fmla="*/ 251285 h 315461"/>
              <a:gd name="connsiteX8" fmla="*/ 476841 w 542658"/>
              <a:gd name="connsiteY8" fmla="*/ 191742 h 315461"/>
              <a:gd name="connsiteX9" fmla="*/ 366263 w 542658"/>
              <a:gd name="connsiteY9" fmla="*/ 51392 h 315461"/>
              <a:gd name="connsiteX10" fmla="*/ 540637 w 542658"/>
              <a:gd name="connsiteY10" fmla="*/ 178983 h 315461"/>
              <a:gd name="connsiteX11" fmla="*/ 225913 w 542658"/>
              <a:gd name="connsiteY11" fmla="*/ 356 h 315461"/>
              <a:gd name="connsiteX12" fmla="*/ 447070 w 542658"/>
              <a:gd name="connsiteY12" fmla="*/ 132200 h 315461"/>
              <a:gd name="connsiteX13" fmla="*/ 255684 w 542658"/>
              <a:gd name="connsiteY13" fmla="*/ 102429 h 315461"/>
              <a:gd name="connsiteX14" fmla="*/ 179130 w 542658"/>
              <a:gd name="connsiteY14" fmla="*/ 115188 h 315461"/>
              <a:gd name="connsiteX15" fmla="*/ 289708 w 542658"/>
              <a:gd name="connsiteY15" fmla="*/ 140706 h 315461"/>
              <a:gd name="connsiteX16" fmla="*/ 145105 w 542658"/>
              <a:gd name="connsiteY16" fmla="*/ 140706 h 315461"/>
              <a:gd name="connsiteX17" fmla="*/ 72804 w 542658"/>
              <a:gd name="connsiteY17" fmla="*/ 217260 h 315461"/>
              <a:gd name="connsiteX18" fmla="*/ 72804 w 542658"/>
              <a:gd name="connsiteY18" fmla="*/ 140706 h 315461"/>
              <a:gd name="connsiteX19" fmla="*/ 81310 w 542658"/>
              <a:gd name="connsiteY19" fmla="*/ 25874 h 31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2658" h="315461">
                <a:moveTo>
                  <a:pt x="81310" y="25874"/>
                </a:moveTo>
                <a:cubicBezTo>
                  <a:pt x="69260" y="54228"/>
                  <a:pt x="6174" y="280347"/>
                  <a:pt x="503" y="310827"/>
                </a:cubicBezTo>
                <a:cubicBezTo>
                  <a:pt x="-5168" y="341307"/>
                  <a:pt x="38780" y="211589"/>
                  <a:pt x="47286" y="208754"/>
                </a:cubicBezTo>
                <a:cubicBezTo>
                  <a:pt x="55792" y="205919"/>
                  <a:pt x="28856" y="284600"/>
                  <a:pt x="51539" y="293815"/>
                </a:cubicBezTo>
                <a:cubicBezTo>
                  <a:pt x="74222" y="303030"/>
                  <a:pt x="171333" y="262626"/>
                  <a:pt x="183383" y="264044"/>
                </a:cubicBezTo>
                <a:cubicBezTo>
                  <a:pt x="195433" y="265462"/>
                  <a:pt x="94778" y="310118"/>
                  <a:pt x="123840" y="302321"/>
                </a:cubicBezTo>
                <a:cubicBezTo>
                  <a:pt x="152902" y="294524"/>
                  <a:pt x="291126" y="225766"/>
                  <a:pt x="357757" y="217260"/>
                </a:cubicBezTo>
                <a:cubicBezTo>
                  <a:pt x="424388" y="208754"/>
                  <a:pt x="503777" y="255538"/>
                  <a:pt x="523624" y="251285"/>
                </a:cubicBezTo>
                <a:cubicBezTo>
                  <a:pt x="543471" y="247032"/>
                  <a:pt x="476841" y="191742"/>
                  <a:pt x="476841" y="191742"/>
                </a:cubicBezTo>
                <a:cubicBezTo>
                  <a:pt x="450614" y="158427"/>
                  <a:pt x="355630" y="53519"/>
                  <a:pt x="366263" y="51392"/>
                </a:cubicBezTo>
                <a:cubicBezTo>
                  <a:pt x="376896" y="49266"/>
                  <a:pt x="564029" y="187489"/>
                  <a:pt x="540637" y="178983"/>
                </a:cubicBezTo>
                <a:cubicBezTo>
                  <a:pt x="517245" y="170477"/>
                  <a:pt x="241507" y="8153"/>
                  <a:pt x="225913" y="356"/>
                </a:cubicBezTo>
                <a:cubicBezTo>
                  <a:pt x="210319" y="-7441"/>
                  <a:pt x="442108" y="115188"/>
                  <a:pt x="447070" y="132200"/>
                </a:cubicBezTo>
                <a:cubicBezTo>
                  <a:pt x="452032" y="149212"/>
                  <a:pt x="300341" y="105264"/>
                  <a:pt x="255684" y="102429"/>
                </a:cubicBezTo>
                <a:cubicBezTo>
                  <a:pt x="211027" y="99594"/>
                  <a:pt x="173459" y="108809"/>
                  <a:pt x="179130" y="115188"/>
                </a:cubicBezTo>
                <a:cubicBezTo>
                  <a:pt x="184801" y="121568"/>
                  <a:pt x="295379" y="136453"/>
                  <a:pt x="289708" y="140706"/>
                </a:cubicBezTo>
                <a:cubicBezTo>
                  <a:pt x="284037" y="144959"/>
                  <a:pt x="181256" y="127947"/>
                  <a:pt x="145105" y="140706"/>
                </a:cubicBezTo>
                <a:cubicBezTo>
                  <a:pt x="108954" y="153465"/>
                  <a:pt x="84854" y="217260"/>
                  <a:pt x="72804" y="217260"/>
                </a:cubicBezTo>
                <a:cubicBezTo>
                  <a:pt x="60754" y="217260"/>
                  <a:pt x="72095" y="164806"/>
                  <a:pt x="72804" y="140706"/>
                </a:cubicBezTo>
                <a:cubicBezTo>
                  <a:pt x="73513" y="116606"/>
                  <a:pt x="93360" y="-2480"/>
                  <a:pt x="81310" y="2587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 535">
            <a:extLst>
              <a:ext uri="{FF2B5EF4-FFF2-40B4-BE49-F238E27FC236}">
                <a16:creationId xmlns:a16="http://schemas.microsoft.com/office/drawing/2014/main" id="{6B000E83-7B4F-6EFE-92A5-0A6A6D19451F}"/>
              </a:ext>
            </a:extLst>
          </p:cNvPr>
          <p:cNvSpPr/>
          <p:nvPr/>
        </p:nvSpPr>
        <p:spPr>
          <a:xfrm>
            <a:off x="3291175" y="3452895"/>
            <a:ext cx="1466631" cy="711444"/>
          </a:xfrm>
          <a:custGeom>
            <a:avLst/>
            <a:gdLst>
              <a:gd name="connsiteX0" fmla="*/ 665 w 1466631"/>
              <a:gd name="connsiteY0" fmla="*/ 417356 h 711444"/>
              <a:gd name="connsiteX1" fmla="*/ 204810 w 1466631"/>
              <a:gd name="connsiteY1" fmla="*/ 566212 h 711444"/>
              <a:gd name="connsiteX2" fmla="*/ 204810 w 1466631"/>
              <a:gd name="connsiteY2" fmla="*/ 523682 h 711444"/>
              <a:gd name="connsiteX3" fmla="*/ 115497 w 1466631"/>
              <a:gd name="connsiteY3" fmla="*/ 710815 h 711444"/>
              <a:gd name="connsiteX4" fmla="*/ 247340 w 1466631"/>
              <a:gd name="connsiteY4" fmla="*/ 578971 h 711444"/>
              <a:gd name="connsiteX5" fmla="*/ 315389 w 1466631"/>
              <a:gd name="connsiteY5" fmla="*/ 430115 h 711444"/>
              <a:gd name="connsiteX6" fmla="*/ 260099 w 1466631"/>
              <a:gd name="connsiteY6" fmla="*/ 566212 h 711444"/>
              <a:gd name="connsiteX7" fmla="*/ 438726 w 1466631"/>
              <a:gd name="connsiteY7" fmla="*/ 408850 h 711444"/>
              <a:gd name="connsiteX8" fmla="*/ 268605 w 1466631"/>
              <a:gd name="connsiteY8" fmla="*/ 566212 h 711444"/>
              <a:gd name="connsiteX9" fmla="*/ 659884 w 1466631"/>
              <a:gd name="connsiteY9" fmla="*/ 315284 h 711444"/>
              <a:gd name="connsiteX10" fmla="*/ 447232 w 1466631"/>
              <a:gd name="connsiteY10" fmla="*/ 421609 h 711444"/>
              <a:gd name="connsiteX11" fmla="*/ 710920 w 1466631"/>
              <a:gd name="connsiteY11" fmla="*/ 247235 h 711444"/>
              <a:gd name="connsiteX12" fmla="*/ 1055415 w 1466631"/>
              <a:gd name="connsiteY12" fmla="*/ 94126 h 711444"/>
              <a:gd name="connsiteX13" fmla="*/ 621606 w 1466631"/>
              <a:gd name="connsiteY13" fmla="*/ 264247 h 711444"/>
              <a:gd name="connsiteX14" fmla="*/ 1433934 w 1466631"/>
              <a:gd name="connsiteY14" fmla="*/ 77114 h 711444"/>
              <a:gd name="connsiteX15" fmla="*/ 1319102 w 1466631"/>
              <a:gd name="connsiteY15" fmla="*/ 77114 h 711444"/>
              <a:gd name="connsiteX16" fmla="*/ 736438 w 1466631"/>
              <a:gd name="connsiteY16" fmla="*/ 81367 h 711444"/>
              <a:gd name="connsiteX17" fmla="*/ 1276572 w 1466631"/>
              <a:gd name="connsiteY17" fmla="*/ 560 h 711444"/>
              <a:gd name="connsiteX18" fmla="*/ 489763 w 1466631"/>
              <a:gd name="connsiteY18" fmla="*/ 128151 h 711444"/>
              <a:gd name="connsiteX19" fmla="*/ 591835 w 1466631"/>
              <a:gd name="connsiteY19" fmla="*/ 145163 h 711444"/>
              <a:gd name="connsiteX20" fmla="*/ 477004 w 1466631"/>
              <a:gd name="connsiteY20" fmla="*/ 247235 h 711444"/>
              <a:gd name="connsiteX21" fmla="*/ 315389 w 1466631"/>
              <a:gd name="connsiteY21" fmla="*/ 259994 h 711444"/>
              <a:gd name="connsiteX22" fmla="*/ 425967 w 1466631"/>
              <a:gd name="connsiteY22" fmla="*/ 277006 h 711444"/>
              <a:gd name="connsiteX23" fmla="*/ 234581 w 1466631"/>
              <a:gd name="connsiteY23" fmla="*/ 370573 h 711444"/>
              <a:gd name="connsiteX24" fmla="*/ 230328 w 1466631"/>
              <a:gd name="connsiteY24" fmla="*/ 472645 h 711444"/>
              <a:gd name="connsiteX25" fmla="*/ 209063 w 1466631"/>
              <a:gd name="connsiteY25" fmla="*/ 387585 h 711444"/>
              <a:gd name="connsiteX26" fmla="*/ 141015 w 1466631"/>
              <a:gd name="connsiteY26" fmla="*/ 510923 h 711444"/>
              <a:gd name="connsiteX27" fmla="*/ 665 w 1466631"/>
              <a:gd name="connsiteY27" fmla="*/ 417356 h 71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66631" h="711444">
                <a:moveTo>
                  <a:pt x="665" y="417356"/>
                </a:moveTo>
                <a:cubicBezTo>
                  <a:pt x="11297" y="426571"/>
                  <a:pt x="170786" y="548491"/>
                  <a:pt x="204810" y="566212"/>
                </a:cubicBezTo>
                <a:cubicBezTo>
                  <a:pt x="238834" y="583933"/>
                  <a:pt x="219696" y="499582"/>
                  <a:pt x="204810" y="523682"/>
                </a:cubicBezTo>
                <a:cubicBezTo>
                  <a:pt x="189925" y="547783"/>
                  <a:pt x="108409" y="701600"/>
                  <a:pt x="115497" y="710815"/>
                </a:cubicBezTo>
                <a:cubicBezTo>
                  <a:pt x="122585" y="720030"/>
                  <a:pt x="214025" y="625754"/>
                  <a:pt x="247340" y="578971"/>
                </a:cubicBezTo>
                <a:cubicBezTo>
                  <a:pt x="280655" y="532188"/>
                  <a:pt x="313263" y="432241"/>
                  <a:pt x="315389" y="430115"/>
                </a:cubicBezTo>
                <a:cubicBezTo>
                  <a:pt x="317515" y="427989"/>
                  <a:pt x="239543" y="569756"/>
                  <a:pt x="260099" y="566212"/>
                </a:cubicBezTo>
                <a:cubicBezTo>
                  <a:pt x="280655" y="562668"/>
                  <a:pt x="437308" y="408850"/>
                  <a:pt x="438726" y="408850"/>
                </a:cubicBezTo>
                <a:cubicBezTo>
                  <a:pt x="440144" y="408850"/>
                  <a:pt x="231745" y="581806"/>
                  <a:pt x="268605" y="566212"/>
                </a:cubicBezTo>
                <a:cubicBezTo>
                  <a:pt x="305465" y="550618"/>
                  <a:pt x="630113" y="339385"/>
                  <a:pt x="659884" y="315284"/>
                </a:cubicBezTo>
                <a:cubicBezTo>
                  <a:pt x="689655" y="291183"/>
                  <a:pt x="438726" y="432950"/>
                  <a:pt x="447232" y="421609"/>
                </a:cubicBezTo>
                <a:cubicBezTo>
                  <a:pt x="455738" y="410268"/>
                  <a:pt x="609556" y="301815"/>
                  <a:pt x="710920" y="247235"/>
                </a:cubicBezTo>
                <a:cubicBezTo>
                  <a:pt x="812284" y="192655"/>
                  <a:pt x="1070301" y="91291"/>
                  <a:pt x="1055415" y="94126"/>
                </a:cubicBezTo>
                <a:cubicBezTo>
                  <a:pt x="1040529" y="96961"/>
                  <a:pt x="558520" y="267082"/>
                  <a:pt x="621606" y="264247"/>
                </a:cubicBezTo>
                <a:cubicBezTo>
                  <a:pt x="684692" y="261412"/>
                  <a:pt x="1317685" y="108303"/>
                  <a:pt x="1433934" y="77114"/>
                </a:cubicBezTo>
                <a:cubicBezTo>
                  <a:pt x="1550183" y="45925"/>
                  <a:pt x="1319102" y="77114"/>
                  <a:pt x="1319102" y="77114"/>
                </a:cubicBezTo>
                <a:cubicBezTo>
                  <a:pt x="1202853" y="77823"/>
                  <a:pt x="743526" y="94126"/>
                  <a:pt x="736438" y="81367"/>
                </a:cubicBezTo>
                <a:cubicBezTo>
                  <a:pt x="729350" y="68608"/>
                  <a:pt x="1317685" y="-7237"/>
                  <a:pt x="1276572" y="560"/>
                </a:cubicBezTo>
                <a:cubicBezTo>
                  <a:pt x="1235460" y="8357"/>
                  <a:pt x="603886" y="104051"/>
                  <a:pt x="489763" y="128151"/>
                </a:cubicBezTo>
                <a:cubicBezTo>
                  <a:pt x="375640" y="152251"/>
                  <a:pt x="593961" y="125316"/>
                  <a:pt x="591835" y="145163"/>
                </a:cubicBezTo>
                <a:cubicBezTo>
                  <a:pt x="589709" y="165010"/>
                  <a:pt x="523078" y="228097"/>
                  <a:pt x="477004" y="247235"/>
                </a:cubicBezTo>
                <a:cubicBezTo>
                  <a:pt x="430930" y="266373"/>
                  <a:pt x="323895" y="255032"/>
                  <a:pt x="315389" y="259994"/>
                </a:cubicBezTo>
                <a:cubicBezTo>
                  <a:pt x="306883" y="264956"/>
                  <a:pt x="439435" y="258576"/>
                  <a:pt x="425967" y="277006"/>
                </a:cubicBezTo>
                <a:cubicBezTo>
                  <a:pt x="412499" y="295436"/>
                  <a:pt x="267187" y="337967"/>
                  <a:pt x="234581" y="370573"/>
                </a:cubicBezTo>
                <a:cubicBezTo>
                  <a:pt x="201975" y="403179"/>
                  <a:pt x="234581" y="469810"/>
                  <a:pt x="230328" y="472645"/>
                </a:cubicBezTo>
                <a:cubicBezTo>
                  <a:pt x="226075" y="475480"/>
                  <a:pt x="223949" y="381205"/>
                  <a:pt x="209063" y="387585"/>
                </a:cubicBezTo>
                <a:cubicBezTo>
                  <a:pt x="194177" y="393965"/>
                  <a:pt x="172204" y="502417"/>
                  <a:pt x="141015" y="510923"/>
                </a:cubicBezTo>
                <a:cubicBezTo>
                  <a:pt x="109826" y="519429"/>
                  <a:pt x="-9967" y="408141"/>
                  <a:pt x="665" y="417356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23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ul Smith（ポール・スミス）| BRAND INDEX | 伊勢丹新宿店メンズ館 公式メディア - ISETAN MEN'S net" hidden="1">
            <a:extLst>
              <a:ext uri="{FF2B5EF4-FFF2-40B4-BE49-F238E27FC236}">
                <a16:creationId xmlns:a16="http://schemas.microsoft.com/office/drawing/2014/main" id="{28D486EC-70CC-232C-AC10-D5D902651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12" y="1865141"/>
            <a:ext cx="8806376" cy="587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03FDA319-CE84-2EB8-6CBE-87ABA374F0DB}"/>
              </a:ext>
            </a:extLst>
          </p:cNvPr>
          <p:cNvGrpSpPr/>
          <p:nvPr/>
        </p:nvGrpSpPr>
        <p:grpSpPr>
          <a:xfrm>
            <a:off x="2486317" y="4081963"/>
            <a:ext cx="7855719" cy="1466867"/>
            <a:chOff x="2486317" y="4081963"/>
            <a:chExt cx="7855719" cy="1466867"/>
          </a:xfrm>
        </p:grpSpPr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3C6A40A0-2371-D5EA-DE0A-399D15F415B7}"/>
                </a:ext>
              </a:extLst>
            </p:cNvPr>
            <p:cNvGrpSpPr/>
            <p:nvPr/>
          </p:nvGrpSpPr>
          <p:grpSpPr>
            <a:xfrm>
              <a:off x="2489983" y="4081963"/>
              <a:ext cx="7852053" cy="1434506"/>
              <a:chOff x="2489983" y="4081963"/>
              <a:chExt cx="7852053" cy="1434506"/>
            </a:xfrm>
          </p:grpSpPr>
          <p:sp>
            <p:nvSpPr>
              <p:cNvPr id="4" name="フリーフォーム 3">
                <a:extLst>
                  <a:ext uri="{FF2B5EF4-FFF2-40B4-BE49-F238E27FC236}">
                    <a16:creationId xmlns:a16="http://schemas.microsoft.com/office/drawing/2014/main" id="{500444D3-2EB3-218E-7CC5-49E13A5FFCD1}"/>
                  </a:ext>
                </a:extLst>
              </p:cNvPr>
              <p:cNvSpPr/>
              <p:nvPr/>
            </p:nvSpPr>
            <p:spPr>
              <a:xfrm>
                <a:off x="2489983" y="4081963"/>
                <a:ext cx="404136" cy="1397815"/>
              </a:xfrm>
              <a:custGeom>
                <a:avLst/>
                <a:gdLst>
                  <a:gd name="connsiteX0" fmla="*/ 402442 w 404136"/>
                  <a:gd name="connsiteY0" fmla="*/ 4262 h 1397815"/>
                  <a:gd name="connsiteX1" fmla="*/ 215117 w 404136"/>
                  <a:gd name="connsiteY1" fmla="*/ 131262 h 1397815"/>
                  <a:gd name="connsiteX2" fmla="*/ 253217 w 404136"/>
                  <a:gd name="connsiteY2" fmla="*/ 112212 h 1397815"/>
                  <a:gd name="connsiteX3" fmla="*/ 161142 w 404136"/>
                  <a:gd name="connsiteY3" fmla="*/ 229687 h 1397815"/>
                  <a:gd name="connsiteX4" fmla="*/ 186542 w 404136"/>
                  <a:gd name="connsiteY4" fmla="*/ 201112 h 1397815"/>
                  <a:gd name="connsiteX5" fmla="*/ 91292 w 404136"/>
                  <a:gd name="connsiteY5" fmla="*/ 388437 h 1397815"/>
                  <a:gd name="connsiteX6" fmla="*/ 59542 w 404136"/>
                  <a:gd name="connsiteY6" fmla="*/ 455112 h 1397815"/>
                  <a:gd name="connsiteX7" fmla="*/ 107167 w 404136"/>
                  <a:gd name="connsiteY7" fmla="*/ 388437 h 1397815"/>
                  <a:gd name="connsiteX8" fmla="*/ 40492 w 404136"/>
                  <a:gd name="connsiteY8" fmla="*/ 712287 h 1397815"/>
                  <a:gd name="connsiteX9" fmla="*/ 59542 w 404136"/>
                  <a:gd name="connsiteY9" fmla="*/ 569412 h 1397815"/>
                  <a:gd name="connsiteX10" fmla="*/ 119867 w 404136"/>
                  <a:gd name="connsiteY10" fmla="*/ 1007562 h 1397815"/>
                  <a:gd name="connsiteX11" fmla="*/ 59542 w 404136"/>
                  <a:gd name="connsiteY11" fmla="*/ 899612 h 1397815"/>
                  <a:gd name="connsiteX12" fmla="*/ 129392 w 404136"/>
                  <a:gd name="connsiteY12" fmla="*/ 1382212 h 1397815"/>
                  <a:gd name="connsiteX13" fmla="*/ 129392 w 404136"/>
                  <a:gd name="connsiteY13" fmla="*/ 1210762 h 1397815"/>
                  <a:gd name="connsiteX14" fmla="*/ 21442 w 404136"/>
                  <a:gd name="connsiteY14" fmla="*/ 537662 h 1397815"/>
                  <a:gd name="connsiteX15" fmla="*/ 11917 w 404136"/>
                  <a:gd name="connsiteY15" fmla="*/ 718637 h 1397815"/>
                  <a:gd name="connsiteX16" fmla="*/ 154792 w 404136"/>
                  <a:gd name="connsiteY16" fmla="*/ 270962 h 1397815"/>
                  <a:gd name="connsiteX17" fmla="*/ 88117 w 404136"/>
                  <a:gd name="connsiteY17" fmla="*/ 312237 h 1397815"/>
                  <a:gd name="connsiteX18" fmla="*/ 402442 w 404136"/>
                  <a:gd name="connsiteY18" fmla="*/ 4262 h 1397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04136" h="1397815">
                    <a:moveTo>
                      <a:pt x="402442" y="4262"/>
                    </a:moveTo>
                    <a:cubicBezTo>
                      <a:pt x="423609" y="-25900"/>
                      <a:pt x="239988" y="113270"/>
                      <a:pt x="215117" y="131262"/>
                    </a:cubicBezTo>
                    <a:cubicBezTo>
                      <a:pt x="190246" y="149254"/>
                      <a:pt x="262213" y="95808"/>
                      <a:pt x="253217" y="112212"/>
                    </a:cubicBezTo>
                    <a:cubicBezTo>
                      <a:pt x="244221" y="128616"/>
                      <a:pt x="172254" y="214871"/>
                      <a:pt x="161142" y="229687"/>
                    </a:cubicBezTo>
                    <a:cubicBezTo>
                      <a:pt x="150030" y="244503"/>
                      <a:pt x="198184" y="174654"/>
                      <a:pt x="186542" y="201112"/>
                    </a:cubicBezTo>
                    <a:cubicBezTo>
                      <a:pt x="174900" y="227570"/>
                      <a:pt x="112459" y="346104"/>
                      <a:pt x="91292" y="388437"/>
                    </a:cubicBezTo>
                    <a:cubicBezTo>
                      <a:pt x="70125" y="430770"/>
                      <a:pt x="56896" y="455112"/>
                      <a:pt x="59542" y="455112"/>
                    </a:cubicBezTo>
                    <a:cubicBezTo>
                      <a:pt x="62188" y="455112"/>
                      <a:pt x="110342" y="345575"/>
                      <a:pt x="107167" y="388437"/>
                    </a:cubicBezTo>
                    <a:cubicBezTo>
                      <a:pt x="103992" y="431299"/>
                      <a:pt x="48430" y="682124"/>
                      <a:pt x="40492" y="712287"/>
                    </a:cubicBezTo>
                    <a:cubicBezTo>
                      <a:pt x="32554" y="742450"/>
                      <a:pt x="46313" y="520200"/>
                      <a:pt x="59542" y="569412"/>
                    </a:cubicBezTo>
                    <a:cubicBezTo>
                      <a:pt x="72771" y="618625"/>
                      <a:pt x="119867" y="952529"/>
                      <a:pt x="119867" y="1007562"/>
                    </a:cubicBezTo>
                    <a:cubicBezTo>
                      <a:pt x="119867" y="1062595"/>
                      <a:pt x="57955" y="837170"/>
                      <a:pt x="59542" y="899612"/>
                    </a:cubicBezTo>
                    <a:cubicBezTo>
                      <a:pt x="61129" y="962054"/>
                      <a:pt x="117750" y="1330354"/>
                      <a:pt x="129392" y="1382212"/>
                    </a:cubicBezTo>
                    <a:cubicBezTo>
                      <a:pt x="141034" y="1434070"/>
                      <a:pt x="147384" y="1351520"/>
                      <a:pt x="129392" y="1210762"/>
                    </a:cubicBezTo>
                    <a:cubicBezTo>
                      <a:pt x="111400" y="1070004"/>
                      <a:pt x="41021" y="619683"/>
                      <a:pt x="21442" y="537662"/>
                    </a:cubicBezTo>
                    <a:cubicBezTo>
                      <a:pt x="1863" y="455641"/>
                      <a:pt x="-10308" y="763087"/>
                      <a:pt x="11917" y="718637"/>
                    </a:cubicBezTo>
                    <a:cubicBezTo>
                      <a:pt x="34142" y="674187"/>
                      <a:pt x="142092" y="338695"/>
                      <a:pt x="154792" y="270962"/>
                    </a:cubicBezTo>
                    <a:cubicBezTo>
                      <a:pt x="167492" y="203229"/>
                      <a:pt x="48959" y="355100"/>
                      <a:pt x="88117" y="312237"/>
                    </a:cubicBezTo>
                    <a:cubicBezTo>
                      <a:pt x="127275" y="269375"/>
                      <a:pt x="381275" y="34424"/>
                      <a:pt x="402442" y="426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>
                <a:extLst>
                  <a:ext uri="{FF2B5EF4-FFF2-40B4-BE49-F238E27FC236}">
                    <a16:creationId xmlns:a16="http://schemas.microsoft.com/office/drawing/2014/main" id="{D5EF92F3-5FE4-DA9C-3C08-72FAD57738D4}"/>
                  </a:ext>
                </a:extLst>
              </p:cNvPr>
              <p:cNvSpPr/>
              <p:nvPr/>
            </p:nvSpPr>
            <p:spPr>
              <a:xfrm>
                <a:off x="2592147" y="4115726"/>
                <a:ext cx="368074" cy="834061"/>
              </a:xfrm>
              <a:custGeom>
                <a:avLst/>
                <a:gdLst>
                  <a:gd name="connsiteX0" fmla="*/ 366953 w 368074"/>
                  <a:gd name="connsiteY0" fmla="*/ 2249 h 834061"/>
                  <a:gd name="connsiteX1" fmla="*/ 195503 w 368074"/>
                  <a:gd name="connsiteY1" fmla="*/ 151474 h 834061"/>
                  <a:gd name="connsiteX2" fmla="*/ 125653 w 368074"/>
                  <a:gd name="connsiteY2" fmla="*/ 259424 h 834061"/>
                  <a:gd name="connsiteX3" fmla="*/ 135178 w 368074"/>
                  <a:gd name="connsiteY3" fmla="*/ 243549 h 834061"/>
                  <a:gd name="connsiteX4" fmla="*/ 49453 w 368074"/>
                  <a:gd name="connsiteY4" fmla="*/ 468974 h 834061"/>
                  <a:gd name="connsiteX5" fmla="*/ 49453 w 368074"/>
                  <a:gd name="connsiteY5" fmla="*/ 430874 h 834061"/>
                  <a:gd name="connsiteX6" fmla="*/ 49453 w 368074"/>
                  <a:gd name="connsiteY6" fmla="*/ 827749 h 834061"/>
                  <a:gd name="connsiteX7" fmla="*/ 90728 w 368074"/>
                  <a:gd name="connsiteY7" fmla="*/ 649949 h 834061"/>
                  <a:gd name="connsiteX8" fmla="*/ 11353 w 368074"/>
                  <a:gd name="connsiteY8" fmla="*/ 322924 h 834061"/>
                  <a:gd name="connsiteX9" fmla="*/ 11353 w 368074"/>
                  <a:gd name="connsiteY9" fmla="*/ 414999 h 834061"/>
                  <a:gd name="connsiteX10" fmla="*/ 112953 w 368074"/>
                  <a:gd name="connsiteY10" fmla="*/ 253074 h 834061"/>
                  <a:gd name="connsiteX11" fmla="*/ 103428 w 368074"/>
                  <a:gd name="connsiteY11" fmla="*/ 275299 h 834061"/>
                  <a:gd name="connsiteX12" fmla="*/ 366953 w 368074"/>
                  <a:gd name="connsiteY12" fmla="*/ 2249 h 83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8074" h="834061">
                    <a:moveTo>
                      <a:pt x="366953" y="2249"/>
                    </a:moveTo>
                    <a:cubicBezTo>
                      <a:pt x="382299" y="-18388"/>
                      <a:pt x="235720" y="108612"/>
                      <a:pt x="195503" y="151474"/>
                    </a:cubicBezTo>
                    <a:cubicBezTo>
                      <a:pt x="155286" y="194336"/>
                      <a:pt x="135707" y="244078"/>
                      <a:pt x="125653" y="259424"/>
                    </a:cubicBezTo>
                    <a:cubicBezTo>
                      <a:pt x="115599" y="274770"/>
                      <a:pt x="147878" y="208624"/>
                      <a:pt x="135178" y="243549"/>
                    </a:cubicBezTo>
                    <a:cubicBezTo>
                      <a:pt x="122478" y="278474"/>
                      <a:pt x="63740" y="437753"/>
                      <a:pt x="49453" y="468974"/>
                    </a:cubicBezTo>
                    <a:cubicBezTo>
                      <a:pt x="35165" y="500195"/>
                      <a:pt x="49453" y="430874"/>
                      <a:pt x="49453" y="430874"/>
                    </a:cubicBezTo>
                    <a:cubicBezTo>
                      <a:pt x="49453" y="490670"/>
                      <a:pt x="42574" y="791237"/>
                      <a:pt x="49453" y="827749"/>
                    </a:cubicBezTo>
                    <a:cubicBezTo>
                      <a:pt x="56332" y="864261"/>
                      <a:pt x="97078" y="734086"/>
                      <a:pt x="90728" y="649949"/>
                    </a:cubicBezTo>
                    <a:cubicBezTo>
                      <a:pt x="84378" y="565812"/>
                      <a:pt x="24582" y="362082"/>
                      <a:pt x="11353" y="322924"/>
                    </a:cubicBezTo>
                    <a:cubicBezTo>
                      <a:pt x="-1876" y="283766"/>
                      <a:pt x="-5580" y="426641"/>
                      <a:pt x="11353" y="414999"/>
                    </a:cubicBezTo>
                    <a:cubicBezTo>
                      <a:pt x="28286" y="403357"/>
                      <a:pt x="112953" y="253074"/>
                      <a:pt x="112953" y="253074"/>
                    </a:cubicBezTo>
                    <a:cubicBezTo>
                      <a:pt x="128299" y="229791"/>
                      <a:pt x="66916" y="314457"/>
                      <a:pt x="103428" y="275299"/>
                    </a:cubicBezTo>
                    <a:cubicBezTo>
                      <a:pt x="139940" y="236141"/>
                      <a:pt x="351607" y="22886"/>
                      <a:pt x="366953" y="224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37A6752E-3235-C18A-465D-85B46B0E92D4}"/>
                  </a:ext>
                </a:extLst>
              </p:cNvPr>
              <p:cNvSpPr/>
              <p:nvPr/>
            </p:nvSpPr>
            <p:spPr>
              <a:xfrm>
                <a:off x="2663694" y="4090835"/>
                <a:ext cx="491071" cy="881533"/>
              </a:xfrm>
              <a:custGeom>
                <a:avLst/>
                <a:gdLst>
                  <a:gd name="connsiteX0" fmla="*/ 222381 w 491071"/>
                  <a:gd name="connsiteY0" fmla="*/ 4915 h 881533"/>
                  <a:gd name="connsiteX1" fmla="*/ 336681 w 491071"/>
                  <a:gd name="connsiteY1" fmla="*/ 1740 h 881533"/>
                  <a:gd name="connsiteX2" fmla="*/ 419231 w 491071"/>
                  <a:gd name="connsiteY2" fmla="*/ 33490 h 881533"/>
                  <a:gd name="connsiteX3" fmla="*/ 393831 w 491071"/>
                  <a:gd name="connsiteY3" fmla="*/ 20790 h 881533"/>
                  <a:gd name="connsiteX4" fmla="*/ 463681 w 491071"/>
                  <a:gd name="connsiteY4" fmla="*/ 201765 h 881533"/>
                  <a:gd name="connsiteX5" fmla="*/ 466856 w 491071"/>
                  <a:gd name="connsiteY5" fmla="*/ 179540 h 881533"/>
                  <a:gd name="connsiteX6" fmla="*/ 489081 w 491071"/>
                  <a:gd name="connsiteY6" fmla="*/ 277965 h 881533"/>
                  <a:gd name="connsiteX7" fmla="*/ 409706 w 491071"/>
                  <a:gd name="connsiteY7" fmla="*/ 465290 h 881533"/>
                  <a:gd name="connsiteX8" fmla="*/ 425581 w 491071"/>
                  <a:gd name="connsiteY8" fmla="*/ 446240 h 881533"/>
                  <a:gd name="connsiteX9" fmla="*/ 216031 w 491071"/>
                  <a:gd name="connsiteY9" fmla="*/ 722465 h 881533"/>
                  <a:gd name="connsiteX10" fmla="*/ 131 w 491071"/>
                  <a:gd name="connsiteY10" fmla="*/ 881215 h 881533"/>
                  <a:gd name="connsiteX11" fmla="*/ 187456 w 491071"/>
                  <a:gd name="connsiteY11" fmla="*/ 757390 h 881533"/>
                  <a:gd name="connsiteX12" fmla="*/ 400181 w 491071"/>
                  <a:gd name="connsiteY12" fmla="*/ 554190 h 881533"/>
                  <a:gd name="connsiteX13" fmla="*/ 457331 w 491071"/>
                  <a:gd name="connsiteY13" fmla="*/ 411315 h 881533"/>
                  <a:gd name="connsiteX14" fmla="*/ 466856 w 491071"/>
                  <a:gd name="connsiteY14" fmla="*/ 274790 h 881533"/>
                  <a:gd name="connsiteX15" fmla="*/ 384306 w 491071"/>
                  <a:gd name="connsiteY15" fmla="*/ 36665 h 881533"/>
                  <a:gd name="connsiteX16" fmla="*/ 377956 w 491071"/>
                  <a:gd name="connsiteY16" fmla="*/ 11265 h 881533"/>
                  <a:gd name="connsiteX17" fmla="*/ 222381 w 491071"/>
                  <a:gd name="connsiteY17" fmla="*/ 4915 h 88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071" h="881533">
                    <a:moveTo>
                      <a:pt x="222381" y="4915"/>
                    </a:moveTo>
                    <a:cubicBezTo>
                      <a:pt x="215502" y="3328"/>
                      <a:pt x="303873" y="-3023"/>
                      <a:pt x="336681" y="1740"/>
                    </a:cubicBezTo>
                    <a:cubicBezTo>
                      <a:pt x="369489" y="6503"/>
                      <a:pt x="409706" y="30315"/>
                      <a:pt x="419231" y="33490"/>
                    </a:cubicBezTo>
                    <a:cubicBezTo>
                      <a:pt x="428756" y="36665"/>
                      <a:pt x="386423" y="-7256"/>
                      <a:pt x="393831" y="20790"/>
                    </a:cubicBezTo>
                    <a:cubicBezTo>
                      <a:pt x="401239" y="48836"/>
                      <a:pt x="451510" y="175307"/>
                      <a:pt x="463681" y="201765"/>
                    </a:cubicBezTo>
                    <a:cubicBezTo>
                      <a:pt x="475852" y="228223"/>
                      <a:pt x="462623" y="166840"/>
                      <a:pt x="466856" y="179540"/>
                    </a:cubicBezTo>
                    <a:cubicBezTo>
                      <a:pt x="471089" y="192240"/>
                      <a:pt x="498606" y="230340"/>
                      <a:pt x="489081" y="277965"/>
                    </a:cubicBezTo>
                    <a:cubicBezTo>
                      <a:pt x="479556" y="325590"/>
                      <a:pt x="420289" y="437244"/>
                      <a:pt x="409706" y="465290"/>
                    </a:cubicBezTo>
                    <a:cubicBezTo>
                      <a:pt x="399123" y="493336"/>
                      <a:pt x="425581" y="446240"/>
                      <a:pt x="425581" y="446240"/>
                    </a:cubicBezTo>
                    <a:cubicBezTo>
                      <a:pt x="393302" y="489103"/>
                      <a:pt x="286939" y="649969"/>
                      <a:pt x="216031" y="722465"/>
                    </a:cubicBezTo>
                    <a:cubicBezTo>
                      <a:pt x="145123" y="794961"/>
                      <a:pt x="4893" y="875394"/>
                      <a:pt x="131" y="881215"/>
                    </a:cubicBezTo>
                    <a:cubicBezTo>
                      <a:pt x="-4631" y="887036"/>
                      <a:pt x="120781" y="811894"/>
                      <a:pt x="187456" y="757390"/>
                    </a:cubicBezTo>
                    <a:cubicBezTo>
                      <a:pt x="254131" y="702886"/>
                      <a:pt x="355202" y="611869"/>
                      <a:pt x="400181" y="554190"/>
                    </a:cubicBezTo>
                    <a:cubicBezTo>
                      <a:pt x="445160" y="496511"/>
                      <a:pt x="446219" y="457882"/>
                      <a:pt x="457331" y="411315"/>
                    </a:cubicBezTo>
                    <a:cubicBezTo>
                      <a:pt x="468443" y="364748"/>
                      <a:pt x="479027" y="337232"/>
                      <a:pt x="466856" y="274790"/>
                    </a:cubicBezTo>
                    <a:cubicBezTo>
                      <a:pt x="454685" y="212348"/>
                      <a:pt x="399123" y="80586"/>
                      <a:pt x="384306" y="36665"/>
                    </a:cubicBezTo>
                    <a:cubicBezTo>
                      <a:pt x="369489" y="-7256"/>
                      <a:pt x="403356" y="19202"/>
                      <a:pt x="377956" y="11265"/>
                    </a:cubicBezTo>
                    <a:cubicBezTo>
                      <a:pt x="352556" y="3328"/>
                      <a:pt x="229260" y="6502"/>
                      <a:pt x="222381" y="491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D8274AE0-8EBB-3B19-9BFD-ED6CAEEEA293}"/>
                  </a:ext>
                </a:extLst>
              </p:cNvPr>
              <p:cNvSpPr/>
              <p:nvPr/>
            </p:nvSpPr>
            <p:spPr>
              <a:xfrm>
                <a:off x="2634159" y="4155654"/>
                <a:ext cx="465631" cy="1348866"/>
              </a:xfrm>
              <a:custGeom>
                <a:avLst/>
                <a:gdLst>
                  <a:gd name="connsiteX0" fmla="*/ 363041 w 465631"/>
                  <a:gd name="connsiteY0" fmla="*/ 421 h 1348866"/>
                  <a:gd name="connsiteX1" fmla="*/ 420191 w 465631"/>
                  <a:gd name="connsiteY1" fmla="*/ 171871 h 1348866"/>
                  <a:gd name="connsiteX2" fmla="*/ 356691 w 465631"/>
                  <a:gd name="connsiteY2" fmla="*/ 352846 h 1348866"/>
                  <a:gd name="connsiteX3" fmla="*/ 270966 w 465631"/>
                  <a:gd name="connsiteY3" fmla="*/ 473496 h 1348866"/>
                  <a:gd name="connsiteX4" fmla="*/ 343991 w 465631"/>
                  <a:gd name="connsiteY4" fmla="*/ 422696 h 1348866"/>
                  <a:gd name="connsiteX5" fmla="*/ 175716 w 465631"/>
                  <a:gd name="connsiteY5" fmla="*/ 606846 h 1348866"/>
                  <a:gd name="connsiteX6" fmla="*/ 70941 w 465631"/>
                  <a:gd name="connsiteY6" fmla="*/ 740196 h 1348866"/>
                  <a:gd name="connsiteX7" fmla="*/ 16966 w 465631"/>
                  <a:gd name="connsiteY7" fmla="*/ 816396 h 1348866"/>
                  <a:gd name="connsiteX8" fmla="*/ 55066 w 465631"/>
                  <a:gd name="connsiteY8" fmla="*/ 762421 h 1348866"/>
                  <a:gd name="connsiteX9" fmla="*/ 32841 w 465631"/>
                  <a:gd name="connsiteY9" fmla="*/ 889421 h 1348866"/>
                  <a:gd name="connsiteX10" fmla="*/ 105866 w 465631"/>
                  <a:gd name="connsiteY10" fmla="*/ 1133896 h 1348866"/>
                  <a:gd name="connsiteX11" fmla="*/ 80466 w 465631"/>
                  <a:gd name="connsiteY11" fmla="*/ 1137071 h 1348866"/>
                  <a:gd name="connsiteX12" fmla="*/ 70941 w 465631"/>
                  <a:gd name="connsiteY12" fmla="*/ 1333921 h 1348866"/>
                  <a:gd name="connsiteX13" fmla="*/ 42366 w 465631"/>
                  <a:gd name="connsiteY13" fmla="*/ 1330746 h 1348866"/>
                  <a:gd name="connsiteX14" fmla="*/ 1091 w 465631"/>
                  <a:gd name="connsiteY14" fmla="*/ 1295821 h 1348866"/>
                  <a:gd name="connsiteX15" fmla="*/ 89991 w 465631"/>
                  <a:gd name="connsiteY15" fmla="*/ 1308521 h 1348866"/>
                  <a:gd name="connsiteX16" fmla="*/ 48716 w 465631"/>
                  <a:gd name="connsiteY16" fmla="*/ 1048171 h 1348866"/>
                  <a:gd name="connsiteX17" fmla="*/ 48716 w 465631"/>
                  <a:gd name="connsiteY17" fmla="*/ 806871 h 1348866"/>
                  <a:gd name="connsiteX18" fmla="*/ 267791 w 465631"/>
                  <a:gd name="connsiteY18" fmla="*/ 559221 h 1348866"/>
                  <a:gd name="connsiteX19" fmla="*/ 220166 w 465631"/>
                  <a:gd name="connsiteY19" fmla="*/ 616371 h 1348866"/>
                  <a:gd name="connsiteX20" fmla="*/ 378916 w 465631"/>
                  <a:gd name="connsiteY20" fmla="*/ 343321 h 1348866"/>
                  <a:gd name="connsiteX21" fmla="*/ 426541 w 465631"/>
                  <a:gd name="connsiteY21" fmla="*/ 225846 h 1348866"/>
                  <a:gd name="connsiteX22" fmla="*/ 464641 w 465631"/>
                  <a:gd name="connsiteY22" fmla="*/ 222671 h 1348866"/>
                  <a:gd name="connsiteX23" fmla="*/ 363041 w 465631"/>
                  <a:gd name="connsiteY23" fmla="*/ 421 h 1348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5631" h="1348866">
                    <a:moveTo>
                      <a:pt x="363041" y="421"/>
                    </a:moveTo>
                    <a:cubicBezTo>
                      <a:pt x="355633" y="-8046"/>
                      <a:pt x="421249" y="113134"/>
                      <a:pt x="420191" y="171871"/>
                    </a:cubicBezTo>
                    <a:cubicBezTo>
                      <a:pt x="419133" y="230608"/>
                      <a:pt x="381562" y="302575"/>
                      <a:pt x="356691" y="352846"/>
                    </a:cubicBezTo>
                    <a:cubicBezTo>
                      <a:pt x="331820" y="403117"/>
                      <a:pt x="273083" y="461854"/>
                      <a:pt x="270966" y="473496"/>
                    </a:cubicBezTo>
                    <a:cubicBezTo>
                      <a:pt x="268849" y="485138"/>
                      <a:pt x="359866" y="400471"/>
                      <a:pt x="343991" y="422696"/>
                    </a:cubicBezTo>
                    <a:cubicBezTo>
                      <a:pt x="328116" y="444921"/>
                      <a:pt x="221224" y="553929"/>
                      <a:pt x="175716" y="606846"/>
                    </a:cubicBezTo>
                    <a:cubicBezTo>
                      <a:pt x="130208" y="659763"/>
                      <a:pt x="97399" y="705271"/>
                      <a:pt x="70941" y="740196"/>
                    </a:cubicBezTo>
                    <a:cubicBezTo>
                      <a:pt x="44483" y="775121"/>
                      <a:pt x="19612" y="812692"/>
                      <a:pt x="16966" y="816396"/>
                    </a:cubicBezTo>
                    <a:cubicBezTo>
                      <a:pt x="14320" y="820100"/>
                      <a:pt x="52420" y="750250"/>
                      <a:pt x="55066" y="762421"/>
                    </a:cubicBezTo>
                    <a:cubicBezTo>
                      <a:pt x="57712" y="774592"/>
                      <a:pt x="24374" y="827509"/>
                      <a:pt x="32841" y="889421"/>
                    </a:cubicBezTo>
                    <a:cubicBezTo>
                      <a:pt x="41308" y="951333"/>
                      <a:pt x="97929" y="1092621"/>
                      <a:pt x="105866" y="1133896"/>
                    </a:cubicBezTo>
                    <a:cubicBezTo>
                      <a:pt x="113803" y="1175171"/>
                      <a:pt x="86287" y="1103734"/>
                      <a:pt x="80466" y="1137071"/>
                    </a:cubicBezTo>
                    <a:cubicBezTo>
                      <a:pt x="74645" y="1170408"/>
                      <a:pt x="77291" y="1301642"/>
                      <a:pt x="70941" y="1333921"/>
                    </a:cubicBezTo>
                    <a:cubicBezTo>
                      <a:pt x="64591" y="1366200"/>
                      <a:pt x="54008" y="1337096"/>
                      <a:pt x="42366" y="1330746"/>
                    </a:cubicBezTo>
                    <a:cubicBezTo>
                      <a:pt x="30724" y="1324396"/>
                      <a:pt x="-6846" y="1299525"/>
                      <a:pt x="1091" y="1295821"/>
                    </a:cubicBezTo>
                    <a:cubicBezTo>
                      <a:pt x="9028" y="1292117"/>
                      <a:pt x="82054" y="1349796"/>
                      <a:pt x="89991" y="1308521"/>
                    </a:cubicBezTo>
                    <a:cubicBezTo>
                      <a:pt x="97928" y="1267246"/>
                      <a:pt x="55595" y="1131779"/>
                      <a:pt x="48716" y="1048171"/>
                    </a:cubicBezTo>
                    <a:cubicBezTo>
                      <a:pt x="41837" y="964563"/>
                      <a:pt x="12204" y="888363"/>
                      <a:pt x="48716" y="806871"/>
                    </a:cubicBezTo>
                    <a:cubicBezTo>
                      <a:pt x="85228" y="725379"/>
                      <a:pt x="239216" y="590971"/>
                      <a:pt x="267791" y="559221"/>
                    </a:cubicBezTo>
                    <a:cubicBezTo>
                      <a:pt x="296366" y="527471"/>
                      <a:pt x="201645" y="652354"/>
                      <a:pt x="220166" y="616371"/>
                    </a:cubicBezTo>
                    <a:cubicBezTo>
                      <a:pt x="238687" y="580388"/>
                      <a:pt x="344520" y="408409"/>
                      <a:pt x="378916" y="343321"/>
                    </a:cubicBezTo>
                    <a:cubicBezTo>
                      <a:pt x="413312" y="278234"/>
                      <a:pt x="412254" y="245954"/>
                      <a:pt x="426541" y="225846"/>
                    </a:cubicBezTo>
                    <a:cubicBezTo>
                      <a:pt x="440828" y="205738"/>
                      <a:pt x="471520" y="256538"/>
                      <a:pt x="464641" y="222671"/>
                    </a:cubicBezTo>
                    <a:cubicBezTo>
                      <a:pt x="457762" y="188804"/>
                      <a:pt x="370449" y="8888"/>
                      <a:pt x="363041" y="42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C18A23AC-75D6-0C51-41B7-1D6BA194D901}"/>
                  </a:ext>
                </a:extLst>
              </p:cNvPr>
              <p:cNvSpPr/>
              <p:nvPr/>
            </p:nvSpPr>
            <p:spPr>
              <a:xfrm>
                <a:off x="3051097" y="4741681"/>
                <a:ext cx="314409" cy="719040"/>
              </a:xfrm>
              <a:custGeom>
                <a:avLst/>
                <a:gdLst>
                  <a:gd name="connsiteX0" fmla="*/ 244553 w 314409"/>
                  <a:gd name="connsiteY0" fmla="*/ 1769 h 719040"/>
                  <a:gd name="connsiteX1" fmla="*/ 47703 w 314409"/>
                  <a:gd name="connsiteY1" fmla="*/ 233544 h 719040"/>
                  <a:gd name="connsiteX2" fmla="*/ 76278 w 314409"/>
                  <a:gd name="connsiteY2" fmla="*/ 420869 h 719040"/>
                  <a:gd name="connsiteX3" fmla="*/ 60403 w 314409"/>
                  <a:gd name="connsiteY3" fmla="*/ 379594 h 719040"/>
                  <a:gd name="connsiteX4" fmla="*/ 78 w 314409"/>
                  <a:gd name="connsiteY4" fmla="*/ 538344 h 719040"/>
                  <a:gd name="connsiteX5" fmla="*/ 47703 w 314409"/>
                  <a:gd name="connsiteY5" fmla="*/ 576444 h 719040"/>
                  <a:gd name="connsiteX6" fmla="*/ 50878 w 314409"/>
                  <a:gd name="connsiteY6" fmla="*/ 617719 h 719040"/>
                  <a:gd name="connsiteX7" fmla="*/ 165178 w 314409"/>
                  <a:gd name="connsiteY7" fmla="*/ 687569 h 719040"/>
                  <a:gd name="connsiteX8" fmla="*/ 130253 w 314409"/>
                  <a:gd name="connsiteY8" fmla="*/ 706619 h 719040"/>
                  <a:gd name="connsiteX9" fmla="*/ 314403 w 314409"/>
                  <a:gd name="connsiteY9" fmla="*/ 674869 h 719040"/>
                  <a:gd name="connsiteX10" fmla="*/ 136603 w 314409"/>
                  <a:gd name="connsiteY10" fmla="*/ 712969 h 719040"/>
                  <a:gd name="connsiteX11" fmla="*/ 31828 w 314409"/>
                  <a:gd name="connsiteY11" fmla="*/ 522469 h 719040"/>
                  <a:gd name="connsiteX12" fmla="*/ 28653 w 314409"/>
                  <a:gd name="connsiteY12" fmla="*/ 287519 h 719040"/>
                  <a:gd name="connsiteX13" fmla="*/ 15953 w 314409"/>
                  <a:gd name="connsiteY13" fmla="*/ 303394 h 719040"/>
                  <a:gd name="connsiteX14" fmla="*/ 82628 w 314409"/>
                  <a:gd name="connsiteY14" fmla="*/ 166869 h 719040"/>
                  <a:gd name="connsiteX15" fmla="*/ 82628 w 314409"/>
                  <a:gd name="connsiteY15" fmla="*/ 592319 h 719040"/>
                  <a:gd name="connsiteX16" fmla="*/ 92153 w 314409"/>
                  <a:gd name="connsiteY16" fmla="*/ 363719 h 719040"/>
                  <a:gd name="connsiteX17" fmla="*/ 244553 w 314409"/>
                  <a:gd name="connsiteY17" fmla="*/ 1769 h 71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4409" h="719040">
                    <a:moveTo>
                      <a:pt x="244553" y="1769"/>
                    </a:moveTo>
                    <a:cubicBezTo>
                      <a:pt x="237145" y="-19927"/>
                      <a:pt x="75749" y="163694"/>
                      <a:pt x="47703" y="233544"/>
                    </a:cubicBezTo>
                    <a:cubicBezTo>
                      <a:pt x="19657" y="303394"/>
                      <a:pt x="74161" y="396527"/>
                      <a:pt x="76278" y="420869"/>
                    </a:cubicBezTo>
                    <a:cubicBezTo>
                      <a:pt x="78395" y="445211"/>
                      <a:pt x="73103" y="360015"/>
                      <a:pt x="60403" y="379594"/>
                    </a:cubicBezTo>
                    <a:cubicBezTo>
                      <a:pt x="47703" y="399173"/>
                      <a:pt x="2195" y="505536"/>
                      <a:pt x="78" y="538344"/>
                    </a:cubicBezTo>
                    <a:cubicBezTo>
                      <a:pt x="-2039" y="571152"/>
                      <a:pt x="39236" y="563215"/>
                      <a:pt x="47703" y="576444"/>
                    </a:cubicBezTo>
                    <a:cubicBezTo>
                      <a:pt x="56170" y="589673"/>
                      <a:pt x="31299" y="599198"/>
                      <a:pt x="50878" y="617719"/>
                    </a:cubicBezTo>
                    <a:cubicBezTo>
                      <a:pt x="70457" y="636240"/>
                      <a:pt x="151949" y="672752"/>
                      <a:pt x="165178" y="687569"/>
                    </a:cubicBezTo>
                    <a:cubicBezTo>
                      <a:pt x="178407" y="702386"/>
                      <a:pt x="105382" y="708736"/>
                      <a:pt x="130253" y="706619"/>
                    </a:cubicBezTo>
                    <a:cubicBezTo>
                      <a:pt x="155124" y="704502"/>
                      <a:pt x="313345" y="673811"/>
                      <a:pt x="314403" y="674869"/>
                    </a:cubicBezTo>
                    <a:cubicBezTo>
                      <a:pt x="315461" y="675927"/>
                      <a:pt x="183699" y="738369"/>
                      <a:pt x="136603" y="712969"/>
                    </a:cubicBezTo>
                    <a:cubicBezTo>
                      <a:pt x="89507" y="687569"/>
                      <a:pt x="49820" y="593377"/>
                      <a:pt x="31828" y="522469"/>
                    </a:cubicBezTo>
                    <a:cubicBezTo>
                      <a:pt x="13836" y="451561"/>
                      <a:pt x="31299" y="324031"/>
                      <a:pt x="28653" y="287519"/>
                    </a:cubicBezTo>
                    <a:cubicBezTo>
                      <a:pt x="26007" y="251007"/>
                      <a:pt x="6957" y="323502"/>
                      <a:pt x="15953" y="303394"/>
                    </a:cubicBezTo>
                    <a:cubicBezTo>
                      <a:pt x="24949" y="283286"/>
                      <a:pt x="71515" y="118715"/>
                      <a:pt x="82628" y="166869"/>
                    </a:cubicBezTo>
                    <a:cubicBezTo>
                      <a:pt x="93740" y="215023"/>
                      <a:pt x="81040" y="559511"/>
                      <a:pt x="82628" y="592319"/>
                    </a:cubicBezTo>
                    <a:cubicBezTo>
                      <a:pt x="84215" y="625127"/>
                      <a:pt x="69399" y="456852"/>
                      <a:pt x="92153" y="363719"/>
                    </a:cubicBezTo>
                    <a:cubicBezTo>
                      <a:pt x="114907" y="270586"/>
                      <a:pt x="251961" y="23465"/>
                      <a:pt x="244553" y="176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BF1F87D2-710F-D5E7-33F1-43E18E226E50}"/>
                  </a:ext>
                </a:extLst>
              </p:cNvPr>
              <p:cNvSpPr/>
              <p:nvPr/>
            </p:nvSpPr>
            <p:spPr>
              <a:xfrm>
                <a:off x="3178029" y="5089420"/>
                <a:ext cx="266879" cy="296352"/>
              </a:xfrm>
              <a:custGeom>
                <a:avLst/>
                <a:gdLst>
                  <a:gd name="connsiteX0" fmla="*/ 146 w 266879"/>
                  <a:gd name="connsiteY0" fmla="*/ 105 h 296352"/>
                  <a:gd name="connsiteX1" fmla="*/ 28721 w 266879"/>
                  <a:gd name="connsiteY1" fmla="*/ 193780 h 296352"/>
                  <a:gd name="connsiteX2" fmla="*/ 76346 w 266879"/>
                  <a:gd name="connsiteY2" fmla="*/ 244580 h 296352"/>
                  <a:gd name="connsiteX3" fmla="*/ 266846 w 266879"/>
                  <a:gd name="connsiteY3" fmla="*/ 181080 h 296352"/>
                  <a:gd name="connsiteX4" fmla="*/ 60471 w 266879"/>
                  <a:gd name="connsiteY4" fmla="*/ 295380 h 296352"/>
                  <a:gd name="connsiteX5" fmla="*/ 19196 w 266879"/>
                  <a:gd name="connsiteY5" fmla="*/ 222355 h 296352"/>
                  <a:gd name="connsiteX6" fmla="*/ 146 w 266879"/>
                  <a:gd name="connsiteY6" fmla="*/ 105 h 296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879" h="296352">
                    <a:moveTo>
                      <a:pt x="146" y="105"/>
                    </a:moveTo>
                    <a:cubicBezTo>
                      <a:pt x="1733" y="-4657"/>
                      <a:pt x="16021" y="153034"/>
                      <a:pt x="28721" y="193780"/>
                    </a:cubicBezTo>
                    <a:cubicBezTo>
                      <a:pt x="41421" y="234526"/>
                      <a:pt x="36659" y="246697"/>
                      <a:pt x="76346" y="244580"/>
                    </a:cubicBezTo>
                    <a:cubicBezTo>
                      <a:pt x="116033" y="242463"/>
                      <a:pt x="269492" y="172613"/>
                      <a:pt x="266846" y="181080"/>
                    </a:cubicBezTo>
                    <a:cubicBezTo>
                      <a:pt x="264200" y="189547"/>
                      <a:pt x="101746" y="288501"/>
                      <a:pt x="60471" y="295380"/>
                    </a:cubicBezTo>
                    <a:cubicBezTo>
                      <a:pt x="19196" y="302259"/>
                      <a:pt x="28192" y="272097"/>
                      <a:pt x="19196" y="222355"/>
                    </a:cubicBezTo>
                    <a:cubicBezTo>
                      <a:pt x="10200" y="172613"/>
                      <a:pt x="-1441" y="4867"/>
                      <a:pt x="146" y="105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7FE648C7-04B9-D5FE-F72F-B565999DEBD5}"/>
                  </a:ext>
                </a:extLst>
              </p:cNvPr>
              <p:cNvSpPr/>
              <p:nvPr/>
            </p:nvSpPr>
            <p:spPr>
              <a:xfrm>
                <a:off x="3368168" y="4680063"/>
                <a:ext cx="543448" cy="658423"/>
              </a:xfrm>
              <a:custGeom>
                <a:avLst/>
                <a:gdLst>
                  <a:gd name="connsiteX0" fmla="*/ 3682 w 543448"/>
                  <a:gd name="connsiteY0" fmla="*/ 18937 h 658423"/>
                  <a:gd name="connsiteX1" fmla="*/ 149732 w 543448"/>
                  <a:gd name="connsiteY1" fmla="*/ 333262 h 658423"/>
                  <a:gd name="connsiteX2" fmla="*/ 175132 w 543448"/>
                  <a:gd name="connsiteY2" fmla="*/ 330087 h 658423"/>
                  <a:gd name="connsiteX3" fmla="*/ 273557 w 543448"/>
                  <a:gd name="connsiteY3" fmla="*/ 555512 h 658423"/>
                  <a:gd name="connsiteX4" fmla="*/ 251332 w 543448"/>
                  <a:gd name="connsiteY4" fmla="*/ 555512 h 658423"/>
                  <a:gd name="connsiteX5" fmla="*/ 375157 w 543448"/>
                  <a:gd name="connsiteY5" fmla="*/ 609487 h 658423"/>
                  <a:gd name="connsiteX6" fmla="*/ 448182 w 543448"/>
                  <a:gd name="connsiteY6" fmla="*/ 536462 h 658423"/>
                  <a:gd name="connsiteX7" fmla="*/ 543432 w 543448"/>
                  <a:gd name="connsiteY7" fmla="*/ 234837 h 658423"/>
                  <a:gd name="connsiteX8" fmla="*/ 454532 w 543448"/>
                  <a:gd name="connsiteY8" fmla="*/ 517412 h 658423"/>
                  <a:gd name="connsiteX9" fmla="*/ 295782 w 543448"/>
                  <a:gd name="connsiteY9" fmla="*/ 657112 h 658423"/>
                  <a:gd name="connsiteX10" fmla="*/ 238632 w 543448"/>
                  <a:gd name="connsiteY10" fmla="*/ 441212 h 658423"/>
                  <a:gd name="connsiteX11" fmla="*/ 225932 w 543448"/>
                  <a:gd name="connsiteY11" fmla="*/ 311037 h 658423"/>
                  <a:gd name="connsiteX12" fmla="*/ 57657 w 543448"/>
                  <a:gd name="connsiteY12" fmla="*/ 63387 h 658423"/>
                  <a:gd name="connsiteX13" fmla="*/ 3682 w 543448"/>
                  <a:gd name="connsiteY13" fmla="*/ 18937 h 658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3448" h="658423">
                    <a:moveTo>
                      <a:pt x="3682" y="18937"/>
                    </a:moveTo>
                    <a:cubicBezTo>
                      <a:pt x="19028" y="63916"/>
                      <a:pt x="121157" y="281404"/>
                      <a:pt x="149732" y="333262"/>
                    </a:cubicBezTo>
                    <a:cubicBezTo>
                      <a:pt x="178307" y="385120"/>
                      <a:pt x="154494" y="293045"/>
                      <a:pt x="175132" y="330087"/>
                    </a:cubicBezTo>
                    <a:cubicBezTo>
                      <a:pt x="195770" y="367129"/>
                      <a:pt x="260857" y="517941"/>
                      <a:pt x="273557" y="555512"/>
                    </a:cubicBezTo>
                    <a:cubicBezTo>
                      <a:pt x="286257" y="593083"/>
                      <a:pt x="234399" y="546516"/>
                      <a:pt x="251332" y="555512"/>
                    </a:cubicBezTo>
                    <a:cubicBezTo>
                      <a:pt x="268265" y="564508"/>
                      <a:pt x="342349" y="612662"/>
                      <a:pt x="375157" y="609487"/>
                    </a:cubicBezTo>
                    <a:cubicBezTo>
                      <a:pt x="407965" y="606312"/>
                      <a:pt x="420136" y="598904"/>
                      <a:pt x="448182" y="536462"/>
                    </a:cubicBezTo>
                    <a:cubicBezTo>
                      <a:pt x="476228" y="474020"/>
                      <a:pt x="542374" y="238012"/>
                      <a:pt x="543432" y="234837"/>
                    </a:cubicBezTo>
                    <a:cubicBezTo>
                      <a:pt x="544490" y="231662"/>
                      <a:pt x="495807" y="447033"/>
                      <a:pt x="454532" y="517412"/>
                    </a:cubicBezTo>
                    <a:cubicBezTo>
                      <a:pt x="413257" y="587791"/>
                      <a:pt x="331765" y="669812"/>
                      <a:pt x="295782" y="657112"/>
                    </a:cubicBezTo>
                    <a:cubicBezTo>
                      <a:pt x="259799" y="644412"/>
                      <a:pt x="250274" y="498891"/>
                      <a:pt x="238632" y="441212"/>
                    </a:cubicBezTo>
                    <a:cubicBezTo>
                      <a:pt x="226990" y="383533"/>
                      <a:pt x="256094" y="374008"/>
                      <a:pt x="225932" y="311037"/>
                    </a:cubicBezTo>
                    <a:cubicBezTo>
                      <a:pt x="195770" y="248066"/>
                      <a:pt x="91524" y="109425"/>
                      <a:pt x="57657" y="63387"/>
                    </a:cubicBezTo>
                    <a:cubicBezTo>
                      <a:pt x="23790" y="17349"/>
                      <a:pt x="-11664" y="-26042"/>
                      <a:pt x="3682" y="1893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7981D56F-7A93-3EC0-690F-A5FF2FDB7CBF}"/>
                  </a:ext>
                </a:extLst>
              </p:cNvPr>
              <p:cNvSpPr/>
              <p:nvPr/>
            </p:nvSpPr>
            <p:spPr>
              <a:xfrm>
                <a:off x="3255845" y="4720116"/>
                <a:ext cx="217775" cy="100465"/>
              </a:xfrm>
              <a:custGeom>
                <a:avLst/>
                <a:gdLst>
                  <a:gd name="connsiteX0" fmla="*/ 11230 w 217775"/>
                  <a:gd name="connsiteY0" fmla="*/ 1109 h 100465"/>
                  <a:gd name="connsiteX1" fmla="*/ 217605 w 217775"/>
                  <a:gd name="connsiteY1" fmla="*/ 99534 h 100465"/>
                  <a:gd name="connsiteX2" fmla="*/ 46155 w 217775"/>
                  <a:gd name="connsiteY2" fmla="*/ 48734 h 100465"/>
                  <a:gd name="connsiteX3" fmla="*/ 11230 w 217775"/>
                  <a:gd name="connsiteY3" fmla="*/ 1109 h 10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775" h="100465">
                    <a:moveTo>
                      <a:pt x="11230" y="1109"/>
                    </a:moveTo>
                    <a:cubicBezTo>
                      <a:pt x="39805" y="9576"/>
                      <a:pt x="211784" y="91597"/>
                      <a:pt x="217605" y="99534"/>
                    </a:cubicBezTo>
                    <a:cubicBezTo>
                      <a:pt x="223426" y="107471"/>
                      <a:pt x="78434" y="62492"/>
                      <a:pt x="46155" y="48734"/>
                    </a:cubicBezTo>
                    <a:cubicBezTo>
                      <a:pt x="13876" y="34976"/>
                      <a:pt x="-17345" y="-7358"/>
                      <a:pt x="11230" y="1109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E86977AA-BF7C-D384-CC8C-8D24119CF967}"/>
                  </a:ext>
                </a:extLst>
              </p:cNvPr>
              <p:cNvSpPr/>
              <p:nvPr/>
            </p:nvSpPr>
            <p:spPr>
              <a:xfrm>
                <a:off x="3413123" y="4923395"/>
                <a:ext cx="79779" cy="349400"/>
              </a:xfrm>
              <a:custGeom>
                <a:avLst/>
                <a:gdLst>
                  <a:gd name="connsiteX0" fmla="*/ 25402 w 79779"/>
                  <a:gd name="connsiteY0" fmla="*/ 1030 h 349400"/>
                  <a:gd name="connsiteX1" fmla="*/ 76202 w 79779"/>
                  <a:gd name="connsiteY1" fmla="*/ 172480 h 349400"/>
                  <a:gd name="connsiteX2" fmla="*/ 2 w 79779"/>
                  <a:gd name="connsiteY2" fmla="*/ 347105 h 349400"/>
                  <a:gd name="connsiteX3" fmla="*/ 79377 w 79779"/>
                  <a:gd name="connsiteY3" fmla="*/ 255030 h 349400"/>
                  <a:gd name="connsiteX4" fmla="*/ 25402 w 79779"/>
                  <a:gd name="connsiteY4" fmla="*/ 1030 h 34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779" h="349400">
                    <a:moveTo>
                      <a:pt x="25402" y="1030"/>
                    </a:moveTo>
                    <a:cubicBezTo>
                      <a:pt x="24873" y="-12728"/>
                      <a:pt x="80435" y="114801"/>
                      <a:pt x="76202" y="172480"/>
                    </a:cubicBezTo>
                    <a:cubicBezTo>
                      <a:pt x="71969" y="230159"/>
                      <a:pt x="-527" y="333347"/>
                      <a:pt x="2" y="347105"/>
                    </a:cubicBezTo>
                    <a:cubicBezTo>
                      <a:pt x="531" y="360863"/>
                      <a:pt x="73556" y="310592"/>
                      <a:pt x="79377" y="255030"/>
                    </a:cubicBezTo>
                    <a:cubicBezTo>
                      <a:pt x="85198" y="199468"/>
                      <a:pt x="25931" y="14788"/>
                      <a:pt x="25402" y="103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3CE15C67-D63E-8BB0-500E-2E6C8AA4512F}"/>
                  </a:ext>
                </a:extLst>
              </p:cNvPr>
              <p:cNvSpPr/>
              <p:nvPr/>
            </p:nvSpPr>
            <p:spPr>
              <a:xfrm>
                <a:off x="3263814" y="5205817"/>
                <a:ext cx="761847" cy="290235"/>
              </a:xfrm>
              <a:custGeom>
                <a:avLst/>
                <a:gdLst>
                  <a:gd name="connsiteX0" fmla="*/ 86 w 761847"/>
                  <a:gd name="connsiteY0" fmla="*/ 290108 h 290235"/>
                  <a:gd name="connsiteX1" fmla="*/ 228686 w 761847"/>
                  <a:gd name="connsiteY1" fmla="*/ 137708 h 290235"/>
                  <a:gd name="connsiteX2" fmla="*/ 289011 w 761847"/>
                  <a:gd name="connsiteY2" fmla="*/ 140883 h 290235"/>
                  <a:gd name="connsiteX3" fmla="*/ 323936 w 761847"/>
                  <a:gd name="connsiteY3" fmla="*/ 163108 h 290235"/>
                  <a:gd name="connsiteX4" fmla="*/ 327111 w 761847"/>
                  <a:gd name="connsiteY4" fmla="*/ 163108 h 290235"/>
                  <a:gd name="connsiteX5" fmla="*/ 447761 w 761847"/>
                  <a:gd name="connsiteY5" fmla="*/ 239308 h 290235"/>
                  <a:gd name="connsiteX6" fmla="*/ 549361 w 761847"/>
                  <a:gd name="connsiteY6" fmla="*/ 153583 h 290235"/>
                  <a:gd name="connsiteX7" fmla="*/ 501736 w 761847"/>
                  <a:gd name="connsiteY7" fmla="*/ 194858 h 290235"/>
                  <a:gd name="connsiteX8" fmla="*/ 758911 w 761847"/>
                  <a:gd name="connsiteY8" fmla="*/ 4358 h 290235"/>
                  <a:gd name="connsiteX9" fmla="*/ 628736 w 761847"/>
                  <a:gd name="connsiteY9" fmla="*/ 74208 h 290235"/>
                  <a:gd name="connsiteX10" fmla="*/ 441411 w 761847"/>
                  <a:gd name="connsiteY10" fmla="*/ 220258 h 290235"/>
                  <a:gd name="connsiteX11" fmla="*/ 365211 w 761847"/>
                  <a:gd name="connsiteY11" fmla="*/ 102783 h 290235"/>
                  <a:gd name="connsiteX12" fmla="*/ 203286 w 761847"/>
                  <a:gd name="connsiteY12" fmla="*/ 163108 h 290235"/>
                  <a:gd name="connsiteX13" fmla="*/ 86 w 761847"/>
                  <a:gd name="connsiteY13" fmla="*/ 290108 h 29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1847" h="290235">
                    <a:moveTo>
                      <a:pt x="86" y="290108"/>
                    </a:moveTo>
                    <a:cubicBezTo>
                      <a:pt x="4319" y="285875"/>
                      <a:pt x="180532" y="162579"/>
                      <a:pt x="228686" y="137708"/>
                    </a:cubicBezTo>
                    <a:cubicBezTo>
                      <a:pt x="276840" y="112837"/>
                      <a:pt x="273136" y="136650"/>
                      <a:pt x="289011" y="140883"/>
                    </a:cubicBezTo>
                    <a:cubicBezTo>
                      <a:pt x="304886" y="145116"/>
                      <a:pt x="317586" y="159404"/>
                      <a:pt x="323936" y="163108"/>
                    </a:cubicBezTo>
                    <a:cubicBezTo>
                      <a:pt x="330286" y="166812"/>
                      <a:pt x="306474" y="150408"/>
                      <a:pt x="327111" y="163108"/>
                    </a:cubicBezTo>
                    <a:cubicBezTo>
                      <a:pt x="347748" y="175808"/>
                      <a:pt x="410719" y="240895"/>
                      <a:pt x="447761" y="239308"/>
                    </a:cubicBezTo>
                    <a:cubicBezTo>
                      <a:pt x="484803" y="237720"/>
                      <a:pt x="540365" y="160991"/>
                      <a:pt x="549361" y="153583"/>
                    </a:cubicBezTo>
                    <a:cubicBezTo>
                      <a:pt x="558357" y="146175"/>
                      <a:pt x="466811" y="219729"/>
                      <a:pt x="501736" y="194858"/>
                    </a:cubicBezTo>
                    <a:cubicBezTo>
                      <a:pt x="536661" y="169987"/>
                      <a:pt x="737744" y="24466"/>
                      <a:pt x="758911" y="4358"/>
                    </a:cubicBezTo>
                    <a:cubicBezTo>
                      <a:pt x="780078" y="-15750"/>
                      <a:pt x="681653" y="38225"/>
                      <a:pt x="628736" y="74208"/>
                    </a:cubicBezTo>
                    <a:cubicBezTo>
                      <a:pt x="575819" y="110191"/>
                      <a:pt x="485332" y="215496"/>
                      <a:pt x="441411" y="220258"/>
                    </a:cubicBezTo>
                    <a:cubicBezTo>
                      <a:pt x="397490" y="225020"/>
                      <a:pt x="404899" y="112308"/>
                      <a:pt x="365211" y="102783"/>
                    </a:cubicBezTo>
                    <a:cubicBezTo>
                      <a:pt x="325524" y="93258"/>
                      <a:pt x="258319" y="134004"/>
                      <a:pt x="203286" y="163108"/>
                    </a:cubicBezTo>
                    <a:cubicBezTo>
                      <a:pt x="148253" y="192212"/>
                      <a:pt x="-4147" y="294341"/>
                      <a:pt x="86" y="29010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BFD60BDE-BC9A-6C36-61F9-32F2D8081CBE}"/>
                  </a:ext>
                </a:extLst>
              </p:cNvPr>
              <p:cNvSpPr/>
              <p:nvPr/>
            </p:nvSpPr>
            <p:spPr>
              <a:xfrm>
                <a:off x="3818433" y="4814748"/>
                <a:ext cx="115515" cy="481821"/>
              </a:xfrm>
              <a:custGeom>
                <a:avLst/>
                <a:gdLst>
                  <a:gd name="connsiteX0" fmla="*/ 115392 w 115515"/>
                  <a:gd name="connsiteY0" fmla="*/ 4902 h 481821"/>
                  <a:gd name="connsiteX1" fmla="*/ 4267 w 115515"/>
                  <a:gd name="connsiteY1" fmla="*/ 471627 h 481821"/>
                  <a:gd name="connsiteX2" fmla="*/ 23317 w 115515"/>
                  <a:gd name="connsiteY2" fmla="*/ 319227 h 481821"/>
                  <a:gd name="connsiteX3" fmla="*/ 26492 w 115515"/>
                  <a:gd name="connsiteY3" fmla="*/ 230327 h 481821"/>
                  <a:gd name="connsiteX4" fmla="*/ 115392 w 115515"/>
                  <a:gd name="connsiteY4" fmla="*/ 4902 h 48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515" h="481821">
                    <a:moveTo>
                      <a:pt x="115392" y="4902"/>
                    </a:moveTo>
                    <a:cubicBezTo>
                      <a:pt x="111688" y="45119"/>
                      <a:pt x="19613" y="419240"/>
                      <a:pt x="4267" y="471627"/>
                    </a:cubicBezTo>
                    <a:cubicBezTo>
                      <a:pt x="-11079" y="524015"/>
                      <a:pt x="19613" y="359444"/>
                      <a:pt x="23317" y="319227"/>
                    </a:cubicBezTo>
                    <a:cubicBezTo>
                      <a:pt x="27021" y="279010"/>
                      <a:pt x="14321" y="276894"/>
                      <a:pt x="26492" y="230327"/>
                    </a:cubicBezTo>
                    <a:cubicBezTo>
                      <a:pt x="38663" y="183760"/>
                      <a:pt x="119096" y="-35315"/>
                      <a:pt x="115392" y="4902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71B427D4-0D02-BB85-1BDC-6DB165DA1840}"/>
                  </a:ext>
                </a:extLst>
              </p:cNvPr>
              <p:cNvSpPr/>
              <p:nvPr/>
            </p:nvSpPr>
            <p:spPr>
              <a:xfrm>
                <a:off x="3964098" y="4872559"/>
                <a:ext cx="180543" cy="390301"/>
              </a:xfrm>
              <a:custGeom>
                <a:avLst/>
                <a:gdLst>
                  <a:gd name="connsiteX0" fmla="*/ 4652 w 180543"/>
                  <a:gd name="connsiteY0" fmla="*/ 1066 h 390301"/>
                  <a:gd name="connsiteX1" fmla="*/ 125302 w 180543"/>
                  <a:gd name="connsiteY1" fmla="*/ 328091 h 390301"/>
                  <a:gd name="connsiteX2" fmla="*/ 58627 w 180543"/>
                  <a:gd name="connsiteY2" fmla="*/ 274116 h 390301"/>
                  <a:gd name="connsiteX3" fmla="*/ 176102 w 180543"/>
                  <a:gd name="connsiteY3" fmla="*/ 385241 h 390301"/>
                  <a:gd name="connsiteX4" fmla="*/ 144352 w 180543"/>
                  <a:gd name="connsiteY4" fmla="*/ 356666 h 390301"/>
                  <a:gd name="connsiteX5" fmla="*/ 36402 w 180543"/>
                  <a:gd name="connsiteY5" fmla="*/ 226491 h 390301"/>
                  <a:gd name="connsiteX6" fmla="*/ 4652 w 180543"/>
                  <a:gd name="connsiteY6" fmla="*/ 1066 h 390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543" h="390301">
                    <a:moveTo>
                      <a:pt x="4652" y="1066"/>
                    </a:moveTo>
                    <a:cubicBezTo>
                      <a:pt x="19469" y="17999"/>
                      <a:pt x="116306" y="282583"/>
                      <a:pt x="125302" y="328091"/>
                    </a:cubicBezTo>
                    <a:cubicBezTo>
                      <a:pt x="134298" y="373599"/>
                      <a:pt x="50160" y="264591"/>
                      <a:pt x="58627" y="274116"/>
                    </a:cubicBezTo>
                    <a:cubicBezTo>
                      <a:pt x="67094" y="283641"/>
                      <a:pt x="161814" y="371483"/>
                      <a:pt x="176102" y="385241"/>
                    </a:cubicBezTo>
                    <a:cubicBezTo>
                      <a:pt x="190390" y="398999"/>
                      <a:pt x="167635" y="383124"/>
                      <a:pt x="144352" y="356666"/>
                    </a:cubicBezTo>
                    <a:cubicBezTo>
                      <a:pt x="121069" y="330208"/>
                      <a:pt x="59685" y="279408"/>
                      <a:pt x="36402" y="226491"/>
                    </a:cubicBezTo>
                    <a:cubicBezTo>
                      <a:pt x="13119" y="173574"/>
                      <a:pt x="-10165" y="-15867"/>
                      <a:pt x="4652" y="106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3F4ED83D-42CA-26C3-1BCC-626FD192856A}"/>
                  </a:ext>
                </a:extLst>
              </p:cNvPr>
              <p:cNvSpPr/>
              <p:nvPr/>
            </p:nvSpPr>
            <p:spPr>
              <a:xfrm>
                <a:off x="3806338" y="5185333"/>
                <a:ext cx="294296" cy="206016"/>
              </a:xfrm>
              <a:custGeom>
                <a:avLst/>
                <a:gdLst>
                  <a:gd name="connsiteX0" fmla="*/ 487 w 294296"/>
                  <a:gd name="connsiteY0" fmla="*/ 205817 h 206016"/>
                  <a:gd name="connsiteX1" fmla="*/ 137012 w 294296"/>
                  <a:gd name="connsiteY1" fmla="*/ 34367 h 206016"/>
                  <a:gd name="connsiteX2" fmla="*/ 292587 w 294296"/>
                  <a:gd name="connsiteY2" fmla="*/ 142317 h 206016"/>
                  <a:gd name="connsiteX3" fmla="*/ 216387 w 294296"/>
                  <a:gd name="connsiteY3" fmla="*/ 24842 h 206016"/>
                  <a:gd name="connsiteX4" fmla="*/ 159237 w 294296"/>
                  <a:gd name="connsiteY4" fmla="*/ 5792 h 206016"/>
                  <a:gd name="connsiteX5" fmla="*/ 35412 w 294296"/>
                  <a:gd name="connsiteY5" fmla="*/ 101042 h 206016"/>
                  <a:gd name="connsiteX6" fmla="*/ 89387 w 294296"/>
                  <a:gd name="connsiteY6" fmla="*/ 69292 h 206016"/>
                  <a:gd name="connsiteX7" fmla="*/ 487 w 294296"/>
                  <a:gd name="connsiteY7" fmla="*/ 205817 h 206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4296" h="206016">
                    <a:moveTo>
                      <a:pt x="487" y="205817"/>
                    </a:moveTo>
                    <a:cubicBezTo>
                      <a:pt x="8424" y="199996"/>
                      <a:pt x="88329" y="44950"/>
                      <a:pt x="137012" y="34367"/>
                    </a:cubicBezTo>
                    <a:cubicBezTo>
                      <a:pt x="185695" y="23784"/>
                      <a:pt x="279358" y="143904"/>
                      <a:pt x="292587" y="142317"/>
                    </a:cubicBezTo>
                    <a:cubicBezTo>
                      <a:pt x="305816" y="140730"/>
                      <a:pt x="238612" y="47596"/>
                      <a:pt x="216387" y="24842"/>
                    </a:cubicBezTo>
                    <a:cubicBezTo>
                      <a:pt x="194162" y="2088"/>
                      <a:pt x="189400" y="-6908"/>
                      <a:pt x="159237" y="5792"/>
                    </a:cubicBezTo>
                    <a:cubicBezTo>
                      <a:pt x="129075" y="18492"/>
                      <a:pt x="47054" y="90459"/>
                      <a:pt x="35412" y="101042"/>
                    </a:cubicBezTo>
                    <a:cubicBezTo>
                      <a:pt x="23770" y="111625"/>
                      <a:pt x="94679" y="50242"/>
                      <a:pt x="89387" y="69292"/>
                    </a:cubicBezTo>
                    <a:cubicBezTo>
                      <a:pt x="84095" y="88342"/>
                      <a:pt x="-7450" y="211638"/>
                      <a:pt x="487" y="20581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524951B6-5C54-AEC3-C1DD-E5CF0CE88A9E}"/>
                  </a:ext>
                </a:extLst>
              </p:cNvPr>
              <p:cNvSpPr/>
              <p:nvPr/>
            </p:nvSpPr>
            <p:spPr>
              <a:xfrm>
                <a:off x="4038509" y="4902607"/>
                <a:ext cx="705180" cy="438494"/>
              </a:xfrm>
              <a:custGeom>
                <a:avLst/>
                <a:gdLst>
                  <a:gd name="connsiteX0" fmla="*/ 91 w 705180"/>
                  <a:gd name="connsiteY0" fmla="*/ 313918 h 438494"/>
                  <a:gd name="connsiteX1" fmla="*/ 136616 w 705180"/>
                  <a:gd name="connsiteY1" fmla="*/ 367893 h 438494"/>
                  <a:gd name="connsiteX2" fmla="*/ 215991 w 705180"/>
                  <a:gd name="connsiteY2" fmla="*/ 259943 h 438494"/>
                  <a:gd name="connsiteX3" fmla="*/ 231866 w 705180"/>
                  <a:gd name="connsiteY3" fmla="*/ 269468 h 438494"/>
                  <a:gd name="connsiteX4" fmla="*/ 323941 w 705180"/>
                  <a:gd name="connsiteY4" fmla="*/ 117068 h 438494"/>
                  <a:gd name="connsiteX5" fmla="*/ 285841 w 705180"/>
                  <a:gd name="connsiteY5" fmla="*/ 164693 h 438494"/>
                  <a:gd name="connsiteX6" fmla="*/ 349341 w 705180"/>
                  <a:gd name="connsiteY6" fmla="*/ 56743 h 438494"/>
                  <a:gd name="connsiteX7" fmla="*/ 479516 w 705180"/>
                  <a:gd name="connsiteY7" fmla="*/ 266293 h 438494"/>
                  <a:gd name="connsiteX8" fmla="*/ 469991 w 705180"/>
                  <a:gd name="connsiteY8" fmla="*/ 171043 h 438494"/>
                  <a:gd name="connsiteX9" fmla="*/ 704941 w 705180"/>
                  <a:gd name="connsiteY9" fmla="*/ 437743 h 438494"/>
                  <a:gd name="connsiteX10" fmla="*/ 511266 w 705180"/>
                  <a:gd name="connsiteY10" fmla="*/ 244068 h 438494"/>
                  <a:gd name="connsiteX11" fmla="*/ 362041 w 705180"/>
                  <a:gd name="connsiteY11" fmla="*/ 34518 h 438494"/>
                  <a:gd name="connsiteX12" fmla="*/ 365216 w 705180"/>
                  <a:gd name="connsiteY12" fmla="*/ 15468 h 438494"/>
                  <a:gd name="connsiteX13" fmla="*/ 276316 w 705180"/>
                  <a:gd name="connsiteY13" fmla="*/ 190093 h 438494"/>
                  <a:gd name="connsiteX14" fmla="*/ 117566 w 705180"/>
                  <a:gd name="connsiteY14" fmla="*/ 358368 h 438494"/>
                  <a:gd name="connsiteX15" fmla="*/ 91 w 705180"/>
                  <a:gd name="connsiteY15" fmla="*/ 313918 h 43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180" h="438494">
                    <a:moveTo>
                      <a:pt x="91" y="313918"/>
                    </a:moveTo>
                    <a:cubicBezTo>
                      <a:pt x="3266" y="315505"/>
                      <a:pt x="100633" y="376889"/>
                      <a:pt x="136616" y="367893"/>
                    </a:cubicBezTo>
                    <a:cubicBezTo>
                      <a:pt x="172599" y="358897"/>
                      <a:pt x="200116" y="276347"/>
                      <a:pt x="215991" y="259943"/>
                    </a:cubicBezTo>
                    <a:cubicBezTo>
                      <a:pt x="231866" y="243539"/>
                      <a:pt x="213874" y="293280"/>
                      <a:pt x="231866" y="269468"/>
                    </a:cubicBezTo>
                    <a:cubicBezTo>
                      <a:pt x="249858" y="245655"/>
                      <a:pt x="314945" y="134530"/>
                      <a:pt x="323941" y="117068"/>
                    </a:cubicBezTo>
                    <a:cubicBezTo>
                      <a:pt x="332937" y="99605"/>
                      <a:pt x="281608" y="174747"/>
                      <a:pt x="285841" y="164693"/>
                    </a:cubicBezTo>
                    <a:cubicBezTo>
                      <a:pt x="290074" y="154639"/>
                      <a:pt x="317062" y="39810"/>
                      <a:pt x="349341" y="56743"/>
                    </a:cubicBezTo>
                    <a:cubicBezTo>
                      <a:pt x="381620" y="73676"/>
                      <a:pt x="459408" y="247243"/>
                      <a:pt x="479516" y="266293"/>
                    </a:cubicBezTo>
                    <a:cubicBezTo>
                      <a:pt x="499624" y="285343"/>
                      <a:pt x="432420" y="142468"/>
                      <a:pt x="469991" y="171043"/>
                    </a:cubicBezTo>
                    <a:cubicBezTo>
                      <a:pt x="507562" y="199618"/>
                      <a:pt x="698062" y="425572"/>
                      <a:pt x="704941" y="437743"/>
                    </a:cubicBezTo>
                    <a:cubicBezTo>
                      <a:pt x="711820" y="449914"/>
                      <a:pt x="568416" y="311272"/>
                      <a:pt x="511266" y="244068"/>
                    </a:cubicBezTo>
                    <a:cubicBezTo>
                      <a:pt x="454116" y="176864"/>
                      <a:pt x="362041" y="34518"/>
                      <a:pt x="362041" y="34518"/>
                    </a:cubicBezTo>
                    <a:cubicBezTo>
                      <a:pt x="337699" y="-3582"/>
                      <a:pt x="379503" y="-10461"/>
                      <a:pt x="365216" y="15468"/>
                    </a:cubicBezTo>
                    <a:cubicBezTo>
                      <a:pt x="350929" y="41397"/>
                      <a:pt x="317591" y="132943"/>
                      <a:pt x="276316" y="190093"/>
                    </a:cubicBezTo>
                    <a:cubicBezTo>
                      <a:pt x="235041" y="247243"/>
                      <a:pt x="157783" y="340376"/>
                      <a:pt x="117566" y="358368"/>
                    </a:cubicBezTo>
                    <a:cubicBezTo>
                      <a:pt x="77349" y="376360"/>
                      <a:pt x="-3084" y="312331"/>
                      <a:pt x="91" y="31391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5E1F8E4C-5B61-97EB-59B1-84EE43D24548}"/>
                  </a:ext>
                </a:extLst>
              </p:cNvPr>
              <p:cNvSpPr/>
              <p:nvPr/>
            </p:nvSpPr>
            <p:spPr>
              <a:xfrm>
                <a:off x="4021965" y="5162169"/>
                <a:ext cx="480197" cy="203733"/>
              </a:xfrm>
              <a:custGeom>
                <a:avLst/>
                <a:gdLst>
                  <a:gd name="connsiteX0" fmla="*/ 760 w 480197"/>
                  <a:gd name="connsiteY0" fmla="*/ 117856 h 203733"/>
                  <a:gd name="connsiteX1" fmla="*/ 134110 w 480197"/>
                  <a:gd name="connsiteY1" fmla="*/ 203581 h 203733"/>
                  <a:gd name="connsiteX2" fmla="*/ 308735 w 480197"/>
                  <a:gd name="connsiteY2" fmla="*/ 92456 h 203733"/>
                  <a:gd name="connsiteX3" fmla="*/ 280160 w 480197"/>
                  <a:gd name="connsiteY3" fmla="*/ 121031 h 203733"/>
                  <a:gd name="connsiteX4" fmla="*/ 423035 w 480197"/>
                  <a:gd name="connsiteY4" fmla="*/ 19431 h 203733"/>
                  <a:gd name="connsiteX5" fmla="*/ 480185 w 480197"/>
                  <a:gd name="connsiteY5" fmla="*/ 35306 h 203733"/>
                  <a:gd name="connsiteX6" fmla="*/ 426210 w 480197"/>
                  <a:gd name="connsiteY6" fmla="*/ 3556 h 203733"/>
                  <a:gd name="connsiteX7" fmla="*/ 254760 w 480197"/>
                  <a:gd name="connsiteY7" fmla="*/ 133731 h 203733"/>
                  <a:gd name="connsiteX8" fmla="*/ 194435 w 480197"/>
                  <a:gd name="connsiteY8" fmla="*/ 175006 h 203733"/>
                  <a:gd name="connsiteX9" fmla="*/ 760 w 480197"/>
                  <a:gd name="connsiteY9" fmla="*/ 117856 h 20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0197" h="203733">
                    <a:moveTo>
                      <a:pt x="760" y="117856"/>
                    </a:moveTo>
                    <a:cubicBezTo>
                      <a:pt x="-9294" y="122619"/>
                      <a:pt x="82781" y="207814"/>
                      <a:pt x="134110" y="203581"/>
                    </a:cubicBezTo>
                    <a:cubicBezTo>
                      <a:pt x="185439" y="199348"/>
                      <a:pt x="284393" y="106214"/>
                      <a:pt x="308735" y="92456"/>
                    </a:cubicBezTo>
                    <a:cubicBezTo>
                      <a:pt x="333077" y="78698"/>
                      <a:pt x="261110" y="133202"/>
                      <a:pt x="280160" y="121031"/>
                    </a:cubicBezTo>
                    <a:cubicBezTo>
                      <a:pt x="299210" y="108860"/>
                      <a:pt x="389698" y="33718"/>
                      <a:pt x="423035" y="19431"/>
                    </a:cubicBezTo>
                    <a:cubicBezTo>
                      <a:pt x="456372" y="5144"/>
                      <a:pt x="479656" y="37952"/>
                      <a:pt x="480185" y="35306"/>
                    </a:cubicBezTo>
                    <a:cubicBezTo>
                      <a:pt x="480714" y="32660"/>
                      <a:pt x="463781" y="-12848"/>
                      <a:pt x="426210" y="3556"/>
                    </a:cubicBezTo>
                    <a:cubicBezTo>
                      <a:pt x="388639" y="19960"/>
                      <a:pt x="293389" y="105156"/>
                      <a:pt x="254760" y="133731"/>
                    </a:cubicBezTo>
                    <a:cubicBezTo>
                      <a:pt x="216131" y="162306"/>
                      <a:pt x="243118" y="174477"/>
                      <a:pt x="194435" y="175006"/>
                    </a:cubicBezTo>
                    <a:cubicBezTo>
                      <a:pt x="145752" y="175535"/>
                      <a:pt x="10814" y="113093"/>
                      <a:pt x="760" y="117856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7B6229E6-9F01-0E8E-2AAC-A74F2849FC23}"/>
                  </a:ext>
                </a:extLst>
              </p:cNvPr>
              <p:cNvSpPr/>
              <p:nvPr/>
            </p:nvSpPr>
            <p:spPr>
              <a:xfrm>
                <a:off x="4425541" y="5117916"/>
                <a:ext cx="588399" cy="319967"/>
              </a:xfrm>
              <a:custGeom>
                <a:avLst/>
                <a:gdLst>
                  <a:gd name="connsiteX0" fmla="*/ 409 w 588399"/>
                  <a:gd name="connsiteY0" fmla="*/ 184 h 319967"/>
                  <a:gd name="connsiteX1" fmla="*/ 194084 w 588399"/>
                  <a:gd name="connsiteY1" fmla="*/ 270059 h 319967"/>
                  <a:gd name="connsiteX2" fmla="*/ 463959 w 588399"/>
                  <a:gd name="connsiteY2" fmla="*/ 263709 h 319967"/>
                  <a:gd name="connsiteX3" fmla="*/ 435384 w 588399"/>
                  <a:gd name="connsiteY3" fmla="*/ 273234 h 319967"/>
                  <a:gd name="connsiteX4" fmla="*/ 587784 w 588399"/>
                  <a:gd name="connsiteY4" fmla="*/ 143059 h 319967"/>
                  <a:gd name="connsiteX5" fmla="*/ 368709 w 588399"/>
                  <a:gd name="connsiteY5" fmla="*/ 317684 h 319967"/>
                  <a:gd name="connsiteX6" fmla="*/ 244884 w 588399"/>
                  <a:gd name="connsiteY6" fmla="*/ 228784 h 319967"/>
                  <a:gd name="connsiteX7" fmla="*/ 409 w 588399"/>
                  <a:gd name="connsiteY7" fmla="*/ 184 h 319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8399" h="319967">
                    <a:moveTo>
                      <a:pt x="409" y="184"/>
                    </a:moveTo>
                    <a:cubicBezTo>
                      <a:pt x="-8058" y="7063"/>
                      <a:pt x="116826" y="226138"/>
                      <a:pt x="194084" y="270059"/>
                    </a:cubicBezTo>
                    <a:cubicBezTo>
                      <a:pt x="271342" y="313980"/>
                      <a:pt x="423742" y="263180"/>
                      <a:pt x="463959" y="263709"/>
                    </a:cubicBezTo>
                    <a:cubicBezTo>
                      <a:pt x="504176" y="264238"/>
                      <a:pt x="414747" y="293342"/>
                      <a:pt x="435384" y="273234"/>
                    </a:cubicBezTo>
                    <a:cubicBezTo>
                      <a:pt x="456021" y="253126"/>
                      <a:pt x="598897" y="135651"/>
                      <a:pt x="587784" y="143059"/>
                    </a:cubicBezTo>
                    <a:cubicBezTo>
                      <a:pt x="576672" y="150467"/>
                      <a:pt x="425859" y="303397"/>
                      <a:pt x="368709" y="317684"/>
                    </a:cubicBezTo>
                    <a:cubicBezTo>
                      <a:pt x="311559" y="331972"/>
                      <a:pt x="306797" y="276409"/>
                      <a:pt x="244884" y="228784"/>
                    </a:cubicBezTo>
                    <a:cubicBezTo>
                      <a:pt x="182971" y="181159"/>
                      <a:pt x="8876" y="-6695"/>
                      <a:pt x="409" y="18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79D13C77-5B01-ABAD-3CD1-186A3B8F730C}"/>
                  </a:ext>
                </a:extLst>
              </p:cNvPr>
              <p:cNvSpPr/>
              <p:nvPr/>
            </p:nvSpPr>
            <p:spPr>
              <a:xfrm>
                <a:off x="4704877" y="4285669"/>
                <a:ext cx="271421" cy="970849"/>
              </a:xfrm>
              <a:custGeom>
                <a:avLst/>
                <a:gdLst>
                  <a:gd name="connsiteX0" fmla="*/ 162398 w 271421"/>
                  <a:gd name="connsiteY0" fmla="*/ 581 h 970849"/>
                  <a:gd name="connsiteX1" fmla="*/ 111598 w 271421"/>
                  <a:gd name="connsiteY1" fmla="*/ 118056 h 970849"/>
                  <a:gd name="connsiteX2" fmla="*/ 38573 w 271421"/>
                  <a:gd name="connsiteY2" fmla="*/ 172031 h 970849"/>
                  <a:gd name="connsiteX3" fmla="*/ 19523 w 271421"/>
                  <a:gd name="connsiteY3" fmla="*/ 248231 h 970849"/>
                  <a:gd name="connsiteX4" fmla="*/ 473 w 271421"/>
                  <a:gd name="connsiteY4" fmla="*/ 400631 h 970849"/>
                  <a:gd name="connsiteX5" fmla="*/ 13173 w 271421"/>
                  <a:gd name="connsiteY5" fmla="*/ 384756 h 970849"/>
                  <a:gd name="connsiteX6" fmla="*/ 86198 w 271421"/>
                  <a:gd name="connsiteY6" fmla="*/ 610181 h 970849"/>
                  <a:gd name="connsiteX7" fmla="*/ 70323 w 271421"/>
                  <a:gd name="connsiteY7" fmla="*/ 587956 h 970849"/>
                  <a:gd name="connsiteX8" fmla="*/ 229073 w 271421"/>
                  <a:gd name="connsiteY8" fmla="*/ 889581 h 970849"/>
                  <a:gd name="connsiteX9" fmla="*/ 260823 w 271421"/>
                  <a:gd name="connsiteY9" fmla="*/ 959431 h 970849"/>
                  <a:gd name="connsiteX10" fmla="*/ 73498 w 271421"/>
                  <a:gd name="connsiteY10" fmla="*/ 695906 h 970849"/>
                  <a:gd name="connsiteX11" fmla="*/ 9998 w 271421"/>
                  <a:gd name="connsiteY11" fmla="*/ 527631 h 970849"/>
                  <a:gd name="connsiteX12" fmla="*/ 38573 w 271421"/>
                  <a:gd name="connsiteY12" fmla="*/ 172031 h 970849"/>
                  <a:gd name="connsiteX13" fmla="*/ 162398 w 271421"/>
                  <a:gd name="connsiteY13" fmla="*/ 581 h 970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1421" h="970849">
                    <a:moveTo>
                      <a:pt x="162398" y="581"/>
                    </a:moveTo>
                    <a:cubicBezTo>
                      <a:pt x="174569" y="-8415"/>
                      <a:pt x="132235" y="89481"/>
                      <a:pt x="111598" y="118056"/>
                    </a:cubicBezTo>
                    <a:cubicBezTo>
                      <a:pt x="90961" y="146631"/>
                      <a:pt x="53919" y="150335"/>
                      <a:pt x="38573" y="172031"/>
                    </a:cubicBezTo>
                    <a:cubicBezTo>
                      <a:pt x="23227" y="193727"/>
                      <a:pt x="25873" y="210131"/>
                      <a:pt x="19523" y="248231"/>
                    </a:cubicBezTo>
                    <a:cubicBezTo>
                      <a:pt x="13173" y="286331"/>
                      <a:pt x="1531" y="377877"/>
                      <a:pt x="473" y="400631"/>
                    </a:cubicBezTo>
                    <a:cubicBezTo>
                      <a:pt x="-585" y="423385"/>
                      <a:pt x="-1115" y="349831"/>
                      <a:pt x="13173" y="384756"/>
                    </a:cubicBezTo>
                    <a:cubicBezTo>
                      <a:pt x="27460" y="419681"/>
                      <a:pt x="76673" y="576314"/>
                      <a:pt x="86198" y="610181"/>
                    </a:cubicBezTo>
                    <a:cubicBezTo>
                      <a:pt x="95723" y="644048"/>
                      <a:pt x="46510" y="541389"/>
                      <a:pt x="70323" y="587956"/>
                    </a:cubicBezTo>
                    <a:cubicBezTo>
                      <a:pt x="94135" y="634523"/>
                      <a:pt x="197323" y="827668"/>
                      <a:pt x="229073" y="889581"/>
                    </a:cubicBezTo>
                    <a:cubicBezTo>
                      <a:pt x="260823" y="951494"/>
                      <a:pt x="286752" y="991710"/>
                      <a:pt x="260823" y="959431"/>
                    </a:cubicBezTo>
                    <a:cubicBezTo>
                      <a:pt x="234894" y="927152"/>
                      <a:pt x="115302" y="767873"/>
                      <a:pt x="73498" y="695906"/>
                    </a:cubicBezTo>
                    <a:cubicBezTo>
                      <a:pt x="31694" y="623939"/>
                      <a:pt x="15819" y="614943"/>
                      <a:pt x="9998" y="527631"/>
                    </a:cubicBezTo>
                    <a:cubicBezTo>
                      <a:pt x="4177" y="440319"/>
                      <a:pt x="17406" y="254581"/>
                      <a:pt x="38573" y="172031"/>
                    </a:cubicBezTo>
                    <a:cubicBezTo>
                      <a:pt x="59740" y="89481"/>
                      <a:pt x="150227" y="9577"/>
                      <a:pt x="162398" y="58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28DEEEEA-C493-4AB6-65BF-89584502DFF5}"/>
                  </a:ext>
                </a:extLst>
              </p:cNvPr>
              <p:cNvSpPr/>
              <p:nvPr/>
            </p:nvSpPr>
            <p:spPr>
              <a:xfrm>
                <a:off x="4775553" y="4266189"/>
                <a:ext cx="240981" cy="890715"/>
              </a:xfrm>
              <a:custGeom>
                <a:avLst/>
                <a:gdLst>
                  <a:gd name="connsiteX0" fmla="*/ 129822 w 240981"/>
                  <a:gd name="connsiteY0" fmla="*/ 7361 h 890715"/>
                  <a:gd name="connsiteX1" fmla="*/ 63147 w 240981"/>
                  <a:gd name="connsiteY1" fmla="*/ 181986 h 890715"/>
                  <a:gd name="connsiteX2" fmla="*/ 44097 w 240981"/>
                  <a:gd name="connsiteY2" fmla="*/ 442336 h 890715"/>
                  <a:gd name="connsiteX3" fmla="*/ 44097 w 240981"/>
                  <a:gd name="connsiteY3" fmla="*/ 388361 h 890715"/>
                  <a:gd name="connsiteX4" fmla="*/ 152047 w 240981"/>
                  <a:gd name="connsiteY4" fmla="*/ 763011 h 890715"/>
                  <a:gd name="connsiteX5" fmla="*/ 174272 w 240981"/>
                  <a:gd name="connsiteY5" fmla="*/ 743961 h 890715"/>
                  <a:gd name="connsiteX6" fmla="*/ 240947 w 240981"/>
                  <a:gd name="connsiteY6" fmla="*/ 890011 h 890715"/>
                  <a:gd name="connsiteX7" fmla="*/ 180622 w 240981"/>
                  <a:gd name="connsiteY7" fmla="*/ 778886 h 890715"/>
                  <a:gd name="connsiteX8" fmla="*/ 12347 w 240981"/>
                  <a:gd name="connsiteY8" fmla="*/ 366136 h 890715"/>
                  <a:gd name="connsiteX9" fmla="*/ 15522 w 240981"/>
                  <a:gd name="connsiteY9" fmla="*/ 410586 h 890715"/>
                  <a:gd name="connsiteX10" fmla="*/ 37747 w 240981"/>
                  <a:gd name="connsiteY10" fmla="*/ 197861 h 890715"/>
                  <a:gd name="connsiteX11" fmla="*/ 98072 w 240981"/>
                  <a:gd name="connsiteY11" fmla="*/ 48636 h 890715"/>
                  <a:gd name="connsiteX12" fmla="*/ 129822 w 240981"/>
                  <a:gd name="connsiteY12" fmla="*/ 7361 h 89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0981" h="890715">
                    <a:moveTo>
                      <a:pt x="129822" y="7361"/>
                    </a:moveTo>
                    <a:cubicBezTo>
                      <a:pt x="124001" y="29586"/>
                      <a:pt x="77434" y="109490"/>
                      <a:pt x="63147" y="181986"/>
                    </a:cubicBezTo>
                    <a:cubicBezTo>
                      <a:pt x="48860" y="254482"/>
                      <a:pt x="47272" y="407940"/>
                      <a:pt x="44097" y="442336"/>
                    </a:cubicBezTo>
                    <a:cubicBezTo>
                      <a:pt x="40922" y="476732"/>
                      <a:pt x="26105" y="334915"/>
                      <a:pt x="44097" y="388361"/>
                    </a:cubicBezTo>
                    <a:cubicBezTo>
                      <a:pt x="62089" y="441807"/>
                      <a:pt x="130351" y="703744"/>
                      <a:pt x="152047" y="763011"/>
                    </a:cubicBezTo>
                    <a:cubicBezTo>
                      <a:pt x="173743" y="822278"/>
                      <a:pt x="159455" y="722794"/>
                      <a:pt x="174272" y="743961"/>
                    </a:cubicBezTo>
                    <a:cubicBezTo>
                      <a:pt x="189089" y="765128"/>
                      <a:pt x="239889" y="884190"/>
                      <a:pt x="240947" y="890011"/>
                    </a:cubicBezTo>
                    <a:cubicBezTo>
                      <a:pt x="242005" y="895832"/>
                      <a:pt x="218722" y="866199"/>
                      <a:pt x="180622" y="778886"/>
                    </a:cubicBezTo>
                    <a:cubicBezTo>
                      <a:pt x="142522" y="691574"/>
                      <a:pt x="39864" y="427519"/>
                      <a:pt x="12347" y="366136"/>
                    </a:cubicBezTo>
                    <a:cubicBezTo>
                      <a:pt x="-15170" y="304753"/>
                      <a:pt x="11289" y="438632"/>
                      <a:pt x="15522" y="410586"/>
                    </a:cubicBezTo>
                    <a:cubicBezTo>
                      <a:pt x="19755" y="382540"/>
                      <a:pt x="23989" y="258186"/>
                      <a:pt x="37747" y="197861"/>
                    </a:cubicBezTo>
                    <a:cubicBezTo>
                      <a:pt x="51505" y="137536"/>
                      <a:pt x="84843" y="79857"/>
                      <a:pt x="98072" y="48636"/>
                    </a:cubicBezTo>
                    <a:cubicBezTo>
                      <a:pt x="111301" y="17415"/>
                      <a:pt x="135643" y="-14864"/>
                      <a:pt x="129822" y="7361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92C15F1A-6E1F-CF5F-23C1-0224979DF16F}"/>
                  </a:ext>
                </a:extLst>
              </p:cNvPr>
              <p:cNvSpPr/>
              <p:nvPr/>
            </p:nvSpPr>
            <p:spPr>
              <a:xfrm>
                <a:off x="4946647" y="4300467"/>
                <a:ext cx="162672" cy="976998"/>
              </a:xfrm>
              <a:custGeom>
                <a:avLst/>
                <a:gdLst>
                  <a:gd name="connsiteX0" fmla="*/ 3178 w 162672"/>
                  <a:gd name="connsiteY0" fmla="*/ 1658 h 976998"/>
                  <a:gd name="connsiteX1" fmla="*/ 120653 w 162672"/>
                  <a:gd name="connsiteY1" fmla="*/ 230258 h 976998"/>
                  <a:gd name="connsiteX2" fmla="*/ 139703 w 162672"/>
                  <a:gd name="connsiteY2" fmla="*/ 220733 h 976998"/>
                  <a:gd name="connsiteX3" fmla="*/ 130178 w 162672"/>
                  <a:gd name="connsiteY3" fmla="*/ 442983 h 976998"/>
                  <a:gd name="connsiteX4" fmla="*/ 136528 w 162672"/>
                  <a:gd name="connsiteY4" fmla="*/ 439808 h 976998"/>
                  <a:gd name="connsiteX5" fmla="*/ 82553 w 162672"/>
                  <a:gd name="connsiteY5" fmla="*/ 712858 h 976998"/>
                  <a:gd name="connsiteX6" fmla="*/ 127003 w 162672"/>
                  <a:gd name="connsiteY6" fmla="*/ 636658 h 976998"/>
                  <a:gd name="connsiteX7" fmla="*/ 82553 w 162672"/>
                  <a:gd name="connsiteY7" fmla="*/ 874783 h 976998"/>
                  <a:gd name="connsiteX8" fmla="*/ 3 w 162672"/>
                  <a:gd name="connsiteY8" fmla="*/ 976383 h 976998"/>
                  <a:gd name="connsiteX9" fmla="*/ 79378 w 162672"/>
                  <a:gd name="connsiteY9" fmla="*/ 833508 h 976998"/>
                  <a:gd name="connsiteX10" fmla="*/ 149228 w 162672"/>
                  <a:gd name="connsiteY10" fmla="*/ 655708 h 976998"/>
                  <a:gd name="connsiteX11" fmla="*/ 161928 w 162672"/>
                  <a:gd name="connsiteY11" fmla="*/ 293758 h 976998"/>
                  <a:gd name="connsiteX12" fmla="*/ 146053 w 162672"/>
                  <a:gd name="connsiteY12" fmla="*/ 135008 h 976998"/>
                  <a:gd name="connsiteX13" fmla="*/ 3178 w 162672"/>
                  <a:gd name="connsiteY13" fmla="*/ 1658 h 97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2672" h="976998">
                    <a:moveTo>
                      <a:pt x="3178" y="1658"/>
                    </a:moveTo>
                    <a:cubicBezTo>
                      <a:pt x="-1055" y="17533"/>
                      <a:pt x="97899" y="193746"/>
                      <a:pt x="120653" y="230258"/>
                    </a:cubicBezTo>
                    <a:cubicBezTo>
                      <a:pt x="143407" y="266770"/>
                      <a:pt x="138116" y="185279"/>
                      <a:pt x="139703" y="220733"/>
                    </a:cubicBezTo>
                    <a:cubicBezTo>
                      <a:pt x="141290" y="256187"/>
                      <a:pt x="130707" y="406471"/>
                      <a:pt x="130178" y="442983"/>
                    </a:cubicBezTo>
                    <a:cubicBezTo>
                      <a:pt x="129649" y="479495"/>
                      <a:pt x="144466" y="394829"/>
                      <a:pt x="136528" y="439808"/>
                    </a:cubicBezTo>
                    <a:cubicBezTo>
                      <a:pt x="128590" y="484787"/>
                      <a:pt x="84141" y="680050"/>
                      <a:pt x="82553" y="712858"/>
                    </a:cubicBezTo>
                    <a:cubicBezTo>
                      <a:pt x="80966" y="745666"/>
                      <a:pt x="127003" y="609671"/>
                      <a:pt x="127003" y="636658"/>
                    </a:cubicBezTo>
                    <a:cubicBezTo>
                      <a:pt x="127003" y="663645"/>
                      <a:pt x="103720" y="818162"/>
                      <a:pt x="82553" y="874783"/>
                    </a:cubicBezTo>
                    <a:cubicBezTo>
                      <a:pt x="61386" y="931404"/>
                      <a:pt x="532" y="983262"/>
                      <a:pt x="3" y="976383"/>
                    </a:cubicBezTo>
                    <a:cubicBezTo>
                      <a:pt x="-526" y="969504"/>
                      <a:pt x="54507" y="886954"/>
                      <a:pt x="79378" y="833508"/>
                    </a:cubicBezTo>
                    <a:cubicBezTo>
                      <a:pt x="104249" y="780062"/>
                      <a:pt x="135470" y="745666"/>
                      <a:pt x="149228" y="655708"/>
                    </a:cubicBezTo>
                    <a:cubicBezTo>
                      <a:pt x="162986" y="565750"/>
                      <a:pt x="162457" y="380541"/>
                      <a:pt x="161928" y="293758"/>
                    </a:cubicBezTo>
                    <a:cubicBezTo>
                      <a:pt x="161399" y="206975"/>
                      <a:pt x="168807" y="182104"/>
                      <a:pt x="146053" y="135008"/>
                    </a:cubicBezTo>
                    <a:cubicBezTo>
                      <a:pt x="123299" y="87912"/>
                      <a:pt x="7411" y="-14217"/>
                      <a:pt x="3178" y="165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A94A120D-E60D-A2BA-E2F0-93894E5FF9C3}"/>
                  </a:ext>
                </a:extLst>
              </p:cNvPr>
              <p:cNvSpPr/>
              <p:nvPr/>
            </p:nvSpPr>
            <p:spPr>
              <a:xfrm>
                <a:off x="4635332" y="4390888"/>
                <a:ext cx="380344" cy="915554"/>
              </a:xfrm>
              <a:custGeom>
                <a:avLst/>
                <a:gdLst>
                  <a:gd name="connsiteX0" fmla="*/ 171618 w 380344"/>
                  <a:gd name="connsiteY0" fmla="*/ 38237 h 915554"/>
                  <a:gd name="connsiteX1" fmla="*/ 311318 w 380344"/>
                  <a:gd name="connsiteY1" fmla="*/ 19187 h 915554"/>
                  <a:gd name="connsiteX2" fmla="*/ 324018 w 380344"/>
                  <a:gd name="connsiteY2" fmla="*/ 108087 h 915554"/>
                  <a:gd name="connsiteX3" fmla="*/ 336718 w 380344"/>
                  <a:gd name="connsiteY3" fmla="*/ 76337 h 915554"/>
                  <a:gd name="connsiteX4" fmla="*/ 339893 w 380344"/>
                  <a:gd name="connsiteY4" fmla="*/ 181112 h 915554"/>
                  <a:gd name="connsiteX5" fmla="*/ 358943 w 380344"/>
                  <a:gd name="connsiteY5" fmla="*/ 152537 h 915554"/>
                  <a:gd name="connsiteX6" fmla="*/ 358943 w 380344"/>
                  <a:gd name="connsiteY6" fmla="*/ 390662 h 915554"/>
                  <a:gd name="connsiteX7" fmla="*/ 358943 w 380344"/>
                  <a:gd name="connsiteY7" fmla="*/ 282712 h 915554"/>
                  <a:gd name="connsiteX8" fmla="*/ 320843 w 380344"/>
                  <a:gd name="connsiteY8" fmla="*/ 577987 h 915554"/>
                  <a:gd name="connsiteX9" fmla="*/ 327193 w 380344"/>
                  <a:gd name="connsiteY9" fmla="*/ 562112 h 915554"/>
                  <a:gd name="connsiteX10" fmla="*/ 282743 w 380344"/>
                  <a:gd name="connsiteY10" fmla="*/ 787537 h 915554"/>
                  <a:gd name="connsiteX11" fmla="*/ 292268 w 380344"/>
                  <a:gd name="connsiteY11" fmla="*/ 749437 h 915554"/>
                  <a:gd name="connsiteX12" fmla="*/ 228768 w 380344"/>
                  <a:gd name="connsiteY12" fmla="*/ 885962 h 915554"/>
                  <a:gd name="connsiteX13" fmla="*/ 206543 w 380344"/>
                  <a:gd name="connsiteY13" fmla="*/ 914537 h 915554"/>
                  <a:gd name="connsiteX14" fmla="*/ 168 w 380344"/>
                  <a:gd name="connsiteY14" fmla="*/ 908187 h 915554"/>
                  <a:gd name="connsiteX15" fmla="*/ 244643 w 380344"/>
                  <a:gd name="connsiteY15" fmla="*/ 898662 h 915554"/>
                  <a:gd name="connsiteX16" fmla="*/ 343068 w 380344"/>
                  <a:gd name="connsiteY16" fmla="*/ 739912 h 915554"/>
                  <a:gd name="connsiteX17" fmla="*/ 365293 w 380344"/>
                  <a:gd name="connsiteY17" fmla="*/ 174762 h 915554"/>
                  <a:gd name="connsiteX18" fmla="*/ 368468 w 380344"/>
                  <a:gd name="connsiteY18" fmla="*/ 6487 h 915554"/>
                  <a:gd name="connsiteX19" fmla="*/ 171618 w 380344"/>
                  <a:gd name="connsiteY19" fmla="*/ 38237 h 915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0344" h="915554">
                    <a:moveTo>
                      <a:pt x="171618" y="38237"/>
                    </a:moveTo>
                    <a:cubicBezTo>
                      <a:pt x="162093" y="40354"/>
                      <a:pt x="285918" y="7545"/>
                      <a:pt x="311318" y="19187"/>
                    </a:cubicBezTo>
                    <a:cubicBezTo>
                      <a:pt x="336718" y="30829"/>
                      <a:pt x="319785" y="98562"/>
                      <a:pt x="324018" y="108087"/>
                    </a:cubicBezTo>
                    <a:cubicBezTo>
                      <a:pt x="328251" y="117612"/>
                      <a:pt x="334072" y="64166"/>
                      <a:pt x="336718" y="76337"/>
                    </a:cubicBezTo>
                    <a:cubicBezTo>
                      <a:pt x="339364" y="88508"/>
                      <a:pt x="336189" y="168412"/>
                      <a:pt x="339893" y="181112"/>
                    </a:cubicBezTo>
                    <a:cubicBezTo>
                      <a:pt x="343597" y="193812"/>
                      <a:pt x="355768" y="117612"/>
                      <a:pt x="358943" y="152537"/>
                    </a:cubicBezTo>
                    <a:cubicBezTo>
                      <a:pt x="362118" y="187462"/>
                      <a:pt x="358943" y="390662"/>
                      <a:pt x="358943" y="390662"/>
                    </a:cubicBezTo>
                    <a:cubicBezTo>
                      <a:pt x="358943" y="412358"/>
                      <a:pt x="365293" y="251491"/>
                      <a:pt x="358943" y="282712"/>
                    </a:cubicBezTo>
                    <a:cubicBezTo>
                      <a:pt x="352593" y="313933"/>
                      <a:pt x="326135" y="531420"/>
                      <a:pt x="320843" y="577987"/>
                    </a:cubicBezTo>
                    <a:cubicBezTo>
                      <a:pt x="315551" y="624554"/>
                      <a:pt x="333543" y="527187"/>
                      <a:pt x="327193" y="562112"/>
                    </a:cubicBezTo>
                    <a:cubicBezTo>
                      <a:pt x="320843" y="597037"/>
                      <a:pt x="288564" y="756316"/>
                      <a:pt x="282743" y="787537"/>
                    </a:cubicBezTo>
                    <a:cubicBezTo>
                      <a:pt x="276922" y="818758"/>
                      <a:pt x="301264" y="733033"/>
                      <a:pt x="292268" y="749437"/>
                    </a:cubicBezTo>
                    <a:cubicBezTo>
                      <a:pt x="283272" y="765841"/>
                      <a:pt x="243056" y="858445"/>
                      <a:pt x="228768" y="885962"/>
                    </a:cubicBezTo>
                    <a:cubicBezTo>
                      <a:pt x="214481" y="913479"/>
                      <a:pt x="244643" y="910833"/>
                      <a:pt x="206543" y="914537"/>
                    </a:cubicBezTo>
                    <a:cubicBezTo>
                      <a:pt x="168443" y="918241"/>
                      <a:pt x="-6182" y="910833"/>
                      <a:pt x="168" y="908187"/>
                    </a:cubicBezTo>
                    <a:cubicBezTo>
                      <a:pt x="6518" y="905541"/>
                      <a:pt x="187493" y="926708"/>
                      <a:pt x="244643" y="898662"/>
                    </a:cubicBezTo>
                    <a:cubicBezTo>
                      <a:pt x="301793" y="870616"/>
                      <a:pt x="322960" y="860562"/>
                      <a:pt x="343068" y="739912"/>
                    </a:cubicBezTo>
                    <a:cubicBezTo>
                      <a:pt x="363176" y="619262"/>
                      <a:pt x="361060" y="296999"/>
                      <a:pt x="365293" y="174762"/>
                    </a:cubicBezTo>
                    <a:cubicBezTo>
                      <a:pt x="369526" y="52525"/>
                      <a:pt x="394926" y="31358"/>
                      <a:pt x="368468" y="6487"/>
                    </a:cubicBezTo>
                    <a:cubicBezTo>
                      <a:pt x="342010" y="-18384"/>
                      <a:pt x="181143" y="36120"/>
                      <a:pt x="171618" y="3823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56052117-955F-4573-6088-C2023F73FE49}"/>
                  </a:ext>
                </a:extLst>
              </p:cNvPr>
              <p:cNvSpPr/>
              <p:nvPr/>
            </p:nvSpPr>
            <p:spPr>
              <a:xfrm>
                <a:off x="5041883" y="5194243"/>
                <a:ext cx="448286" cy="118914"/>
              </a:xfrm>
              <a:custGeom>
                <a:avLst/>
                <a:gdLst>
                  <a:gd name="connsiteX0" fmla="*/ 17 w 448286"/>
                  <a:gd name="connsiteY0" fmla="*/ 57 h 118914"/>
                  <a:gd name="connsiteX1" fmla="*/ 168292 w 448286"/>
                  <a:gd name="connsiteY1" fmla="*/ 98482 h 118914"/>
                  <a:gd name="connsiteX2" fmla="*/ 85742 w 448286"/>
                  <a:gd name="connsiteY2" fmla="*/ 66732 h 118914"/>
                  <a:gd name="connsiteX3" fmla="*/ 228617 w 448286"/>
                  <a:gd name="connsiteY3" fmla="*/ 111182 h 118914"/>
                  <a:gd name="connsiteX4" fmla="*/ 342917 w 448286"/>
                  <a:gd name="connsiteY4" fmla="*/ 82607 h 118914"/>
                  <a:gd name="connsiteX5" fmla="*/ 244492 w 448286"/>
                  <a:gd name="connsiteY5" fmla="*/ 117532 h 118914"/>
                  <a:gd name="connsiteX6" fmla="*/ 447692 w 448286"/>
                  <a:gd name="connsiteY6" fmla="*/ 41332 h 118914"/>
                  <a:gd name="connsiteX7" fmla="*/ 301642 w 448286"/>
                  <a:gd name="connsiteY7" fmla="*/ 95307 h 118914"/>
                  <a:gd name="connsiteX8" fmla="*/ 158767 w 448286"/>
                  <a:gd name="connsiteY8" fmla="*/ 114357 h 118914"/>
                  <a:gd name="connsiteX9" fmla="*/ 17 w 448286"/>
                  <a:gd name="connsiteY9" fmla="*/ 57 h 11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8286" h="118914">
                    <a:moveTo>
                      <a:pt x="17" y="57"/>
                    </a:moveTo>
                    <a:cubicBezTo>
                      <a:pt x="1605" y="-2589"/>
                      <a:pt x="154005" y="87370"/>
                      <a:pt x="168292" y="98482"/>
                    </a:cubicBezTo>
                    <a:cubicBezTo>
                      <a:pt x="182580" y="109595"/>
                      <a:pt x="75688" y="64615"/>
                      <a:pt x="85742" y="66732"/>
                    </a:cubicBezTo>
                    <a:cubicBezTo>
                      <a:pt x="95796" y="68849"/>
                      <a:pt x="185755" y="108536"/>
                      <a:pt x="228617" y="111182"/>
                    </a:cubicBezTo>
                    <a:cubicBezTo>
                      <a:pt x="271479" y="113828"/>
                      <a:pt x="340271" y="81549"/>
                      <a:pt x="342917" y="82607"/>
                    </a:cubicBezTo>
                    <a:cubicBezTo>
                      <a:pt x="345563" y="83665"/>
                      <a:pt x="227030" y="124411"/>
                      <a:pt x="244492" y="117532"/>
                    </a:cubicBezTo>
                    <a:cubicBezTo>
                      <a:pt x="261954" y="110653"/>
                      <a:pt x="438167" y="45036"/>
                      <a:pt x="447692" y="41332"/>
                    </a:cubicBezTo>
                    <a:cubicBezTo>
                      <a:pt x="457217" y="37628"/>
                      <a:pt x="349796" y="83136"/>
                      <a:pt x="301642" y="95307"/>
                    </a:cubicBezTo>
                    <a:cubicBezTo>
                      <a:pt x="253488" y="107478"/>
                      <a:pt x="210096" y="128115"/>
                      <a:pt x="158767" y="114357"/>
                    </a:cubicBezTo>
                    <a:cubicBezTo>
                      <a:pt x="107438" y="100599"/>
                      <a:pt x="-1571" y="2703"/>
                      <a:pt x="17" y="5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12839B4D-3303-D370-35D3-08156F0C85C1}"/>
                  </a:ext>
                </a:extLst>
              </p:cNvPr>
              <p:cNvSpPr/>
              <p:nvPr/>
            </p:nvSpPr>
            <p:spPr>
              <a:xfrm>
                <a:off x="4854207" y="5191102"/>
                <a:ext cx="614533" cy="229595"/>
              </a:xfrm>
              <a:custGeom>
                <a:avLst/>
                <a:gdLst>
                  <a:gd name="connsiteX0" fmla="*/ 3543 w 614533"/>
                  <a:gd name="connsiteY0" fmla="*/ 23 h 229595"/>
                  <a:gd name="connsiteX1" fmla="*/ 244843 w 614533"/>
                  <a:gd name="connsiteY1" fmla="*/ 161948 h 229595"/>
                  <a:gd name="connsiteX2" fmla="*/ 171818 w 614533"/>
                  <a:gd name="connsiteY2" fmla="*/ 136548 h 229595"/>
                  <a:gd name="connsiteX3" fmla="*/ 438518 w 614533"/>
                  <a:gd name="connsiteY3" fmla="*/ 225448 h 229595"/>
                  <a:gd name="connsiteX4" fmla="*/ 381368 w 614533"/>
                  <a:gd name="connsiteY4" fmla="*/ 209573 h 229595"/>
                  <a:gd name="connsiteX5" fmla="*/ 594093 w 614533"/>
                  <a:gd name="connsiteY5" fmla="*/ 161948 h 229595"/>
                  <a:gd name="connsiteX6" fmla="*/ 606793 w 614533"/>
                  <a:gd name="connsiteY6" fmla="*/ 92098 h 229595"/>
                  <a:gd name="connsiteX7" fmla="*/ 600443 w 614533"/>
                  <a:gd name="connsiteY7" fmla="*/ 79398 h 229595"/>
                  <a:gd name="connsiteX8" fmla="*/ 568693 w 614533"/>
                  <a:gd name="connsiteY8" fmla="*/ 155598 h 229595"/>
                  <a:gd name="connsiteX9" fmla="*/ 460743 w 614533"/>
                  <a:gd name="connsiteY9" fmla="*/ 174648 h 229595"/>
                  <a:gd name="connsiteX10" fmla="*/ 3543 w 614533"/>
                  <a:gd name="connsiteY10" fmla="*/ 23 h 22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14533" h="229595">
                    <a:moveTo>
                      <a:pt x="3543" y="23"/>
                    </a:moveTo>
                    <a:cubicBezTo>
                      <a:pt x="-32440" y="-2094"/>
                      <a:pt x="216797" y="139194"/>
                      <a:pt x="244843" y="161948"/>
                    </a:cubicBezTo>
                    <a:cubicBezTo>
                      <a:pt x="272889" y="184702"/>
                      <a:pt x="171818" y="136548"/>
                      <a:pt x="171818" y="136548"/>
                    </a:cubicBezTo>
                    <a:lnTo>
                      <a:pt x="438518" y="225448"/>
                    </a:lnTo>
                    <a:cubicBezTo>
                      <a:pt x="473443" y="237619"/>
                      <a:pt x="355439" y="220156"/>
                      <a:pt x="381368" y="209573"/>
                    </a:cubicBezTo>
                    <a:cubicBezTo>
                      <a:pt x="407297" y="198990"/>
                      <a:pt x="556522" y="181527"/>
                      <a:pt x="594093" y="161948"/>
                    </a:cubicBezTo>
                    <a:cubicBezTo>
                      <a:pt x="631664" y="142369"/>
                      <a:pt x="605735" y="105856"/>
                      <a:pt x="606793" y="92098"/>
                    </a:cubicBezTo>
                    <a:cubicBezTo>
                      <a:pt x="607851" y="78340"/>
                      <a:pt x="606793" y="68815"/>
                      <a:pt x="600443" y="79398"/>
                    </a:cubicBezTo>
                    <a:cubicBezTo>
                      <a:pt x="594093" y="89981"/>
                      <a:pt x="591976" y="139723"/>
                      <a:pt x="568693" y="155598"/>
                    </a:cubicBezTo>
                    <a:cubicBezTo>
                      <a:pt x="545410" y="171473"/>
                      <a:pt x="555464" y="198990"/>
                      <a:pt x="460743" y="174648"/>
                    </a:cubicBezTo>
                    <a:cubicBezTo>
                      <a:pt x="366022" y="150306"/>
                      <a:pt x="39526" y="2140"/>
                      <a:pt x="3543" y="2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864547A0-03D8-89A9-944B-0361898D6CF6}"/>
                  </a:ext>
                </a:extLst>
              </p:cNvPr>
              <p:cNvSpPr/>
              <p:nvPr/>
            </p:nvSpPr>
            <p:spPr>
              <a:xfrm>
                <a:off x="6044504" y="4227147"/>
                <a:ext cx="665161" cy="1067995"/>
              </a:xfrm>
              <a:custGeom>
                <a:avLst/>
                <a:gdLst>
                  <a:gd name="connsiteX0" fmla="*/ 422971 w 665161"/>
                  <a:gd name="connsiteY0" fmla="*/ 338503 h 1067995"/>
                  <a:gd name="connsiteX1" fmla="*/ 645221 w 665161"/>
                  <a:gd name="connsiteY1" fmla="*/ 313103 h 1067995"/>
                  <a:gd name="connsiteX2" fmla="*/ 572196 w 665161"/>
                  <a:gd name="connsiteY2" fmla="*/ 195628 h 1067995"/>
                  <a:gd name="connsiteX3" fmla="*/ 261046 w 665161"/>
                  <a:gd name="connsiteY3" fmla="*/ 1953 h 1067995"/>
                  <a:gd name="connsiteX4" fmla="*/ 432496 w 665161"/>
                  <a:gd name="connsiteY4" fmla="*/ 90853 h 1067995"/>
                  <a:gd name="connsiteX5" fmla="*/ 168971 w 665161"/>
                  <a:gd name="connsiteY5" fmla="*/ 8303 h 1067995"/>
                  <a:gd name="connsiteX6" fmla="*/ 124521 w 665161"/>
                  <a:gd name="connsiteY6" fmla="*/ 52753 h 1067995"/>
                  <a:gd name="connsiteX7" fmla="*/ 216596 w 665161"/>
                  <a:gd name="connsiteY7" fmla="*/ 30528 h 1067995"/>
                  <a:gd name="connsiteX8" fmla="*/ 16571 w 665161"/>
                  <a:gd name="connsiteY8" fmla="*/ 128953 h 1067995"/>
                  <a:gd name="connsiteX9" fmla="*/ 99121 w 665161"/>
                  <a:gd name="connsiteY9" fmla="*/ 249603 h 1067995"/>
                  <a:gd name="connsiteX10" fmla="*/ 57846 w 665161"/>
                  <a:gd name="connsiteY10" fmla="*/ 230553 h 1067995"/>
                  <a:gd name="connsiteX11" fmla="*/ 175321 w 665161"/>
                  <a:gd name="connsiteY11" fmla="*/ 459153 h 1067995"/>
                  <a:gd name="connsiteX12" fmla="*/ 159446 w 665161"/>
                  <a:gd name="connsiteY12" fmla="*/ 421053 h 1067995"/>
                  <a:gd name="connsiteX13" fmla="*/ 315021 w 665161"/>
                  <a:gd name="connsiteY13" fmla="*/ 605203 h 1067995"/>
                  <a:gd name="connsiteX14" fmla="*/ 283271 w 665161"/>
                  <a:gd name="connsiteY14" fmla="*/ 624253 h 1067995"/>
                  <a:gd name="connsiteX15" fmla="*/ 553146 w 665161"/>
                  <a:gd name="connsiteY15" fmla="*/ 1024303 h 1067995"/>
                  <a:gd name="connsiteX16" fmla="*/ 416621 w 665161"/>
                  <a:gd name="connsiteY16" fmla="*/ 1059228 h 1067995"/>
                  <a:gd name="connsiteX17" fmla="*/ 264221 w 665161"/>
                  <a:gd name="connsiteY17" fmla="*/ 1040178 h 1067995"/>
                  <a:gd name="connsiteX18" fmla="*/ 10221 w 665161"/>
                  <a:gd name="connsiteY18" fmla="*/ 903653 h 1067995"/>
                  <a:gd name="connsiteX19" fmla="*/ 99121 w 665161"/>
                  <a:gd name="connsiteY19" fmla="*/ 970328 h 1067995"/>
                  <a:gd name="connsiteX20" fmla="*/ 543621 w 665161"/>
                  <a:gd name="connsiteY20" fmla="*/ 1037003 h 1067995"/>
                  <a:gd name="connsiteX21" fmla="*/ 321371 w 665161"/>
                  <a:gd name="connsiteY21" fmla="*/ 738553 h 1067995"/>
                  <a:gd name="connsiteX22" fmla="*/ 35621 w 665161"/>
                  <a:gd name="connsiteY22" fmla="*/ 170228 h 1067995"/>
                  <a:gd name="connsiteX23" fmla="*/ 203896 w 665161"/>
                  <a:gd name="connsiteY23" fmla="*/ 1953 h 1067995"/>
                  <a:gd name="connsiteX24" fmla="*/ 432496 w 665161"/>
                  <a:gd name="connsiteY24" fmla="*/ 144828 h 1067995"/>
                  <a:gd name="connsiteX25" fmla="*/ 553146 w 665161"/>
                  <a:gd name="connsiteY25" fmla="*/ 135303 h 1067995"/>
                  <a:gd name="connsiteX26" fmla="*/ 654746 w 665161"/>
                  <a:gd name="connsiteY26" fmla="*/ 243253 h 1067995"/>
                  <a:gd name="connsiteX27" fmla="*/ 638871 w 665161"/>
                  <a:gd name="connsiteY27" fmla="*/ 367078 h 1067995"/>
                  <a:gd name="connsiteX28" fmla="*/ 422971 w 665161"/>
                  <a:gd name="connsiteY28" fmla="*/ 338503 h 106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65161" h="1067995">
                    <a:moveTo>
                      <a:pt x="422971" y="338503"/>
                    </a:moveTo>
                    <a:cubicBezTo>
                      <a:pt x="424029" y="329507"/>
                      <a:pt x="620350" y="336915"/>
                      <a:pt x="645221" y="313103"/>
                    </a:cubicBezTo>
                    <a:cubicBezTo>
                      <a:pt x="670092" y="289291"/>
                      <a:pt x="636225" y="247486"/>
                      <a:pt x="572196" y="195628"/>
                    </a:cubicBezTo>
                    <a:cubicBezTo>
                      <a:pt x="508167" y="143770"/>
                      <a:pt x="284329" y="19415"/>
                      <a:pt x="261046" y="1953"/>
                    </a:cubicBezTo>
                    <a:cubicBezTo>
                      <a:pt x="237763" y="-15510"/>
                      <a:pt x="447842" y="89795"/>
                      <a:pt x="432496" y="90853"/>
                    </a:cubicBezTo>
                    <a:cubicBezTo>
                      <a:pt x="417150" y="91911"/>
                      <a:pt x="220300" y="14653"/>
                      <a:pt x="168971" y="8303"/>
                    </a:cubicBezTo>
                    <a:cubicBezTo>
                      <a:pt x="117642" y="1953"/>
                      <a:pt x="116584" y="49049"/>
                      <a:pt x="124521" y="52753"/>
                    </a:cubicBezTo>
                    <a:cubicBezTo>
                      <a:pt x="132458" y="56457"/>
                      <a:pt x="234588" y="17828"/>
                      <a:pt x="216596" y="30528"/>
                    </a:cubicBezTo>
                    <a:cubicBezTo>
                      <a:pt x="198604" y="43228"/>
                      <a:pt x="36150" y="92440"/>
                      <a:pt x="16571" y="128953"/>
                    </a:cubicBezTo>
                    <a:cubicBezTo>
                      <a:pt x="-3008" y="165465"/>
                      <a:pt x="92242" y="232670"/>
                      <a:pt x="99121" y="249603"/>
                    </a:cubicBezTo>
                    <a:cubicBezTo>
                      <a:pt x="106000" y="266536"/>
                      <a:pt x="45146" y="195628"/>
                      <a:pt x="57846" y="230553"/>
                    </a:cubicBezTo>
                    <a:cubicBezTo>
                      <a:pt x="70546" y="265478"/>
                      <a:pt x="158388" y="427403"/>
                      <a:pt x="175321" y="459153"/>
                    </a:cubicBezTo>
                    <a:cubicBezTo>
                      <a:pt x="192254" y="490903"/>
                      <a:pt x="136163" y="396711"/>
                      <a:pt x="159446" y="421053"/>
                    </a:cubicBezTo>
                    <a:cubicBezTo>
                      <a:pt x="182729" y="445395"/>
                      <a:pt x="294383" y="571336"/>
                      <a:pt x="315021" y="605203"/>
                    </a:cubicBezTo>
                    <a:cubicBezTo>
                      <a:pt x="335658" y="639070"/>
                      <a:pt x="243584" y="554403"/>
                      <a:pt x="283271" y="624253"/>
                    </a:cubicBezTo>
                    <a:cubicBezTo>
                      <a:pt x="322958" y="694103"/>
                      <a:pt x="530921" y="951807"/>
                      <a:pt x="553146" y="1024303"/>
                    </a:cubicBezTo>
                    <a:cubicBezTo>
                      <a:pt x="575371" y="1096799"/>
                      <a:pt x="464775" y="1056582"/>
                      <a:pt x="416621" y="1059228"/>
                    </a:cubicBezTo>
                    <a:cubicBezTo>
                      <a:pt x="368467" y="1061874"/>
                      <a:pt x="331954" y="1066107"/>
                      <a:pt x="264221" y="1040178"/>
                    </a:cubicBezTo>
                    <a:cubicBezTo>
                      <a:pt x="196488" y="1014249"/>
                      <a:pt x="37738" y="915295"/>
                      <a:pt x="10221" y="903653"/>
                    </a:cubicBezTo>
                    <a:cubicBezTo>
                      <a:pt x="-17296" y="892011"/>
                      <a:pt x="10221" y="948103"/>
                      <a:pt x="99121" y="970328"/>
                    </a:cubicBezTo>
                    <a:cubicBezTo>
                      <a:pt x="188021" y="992553"/>
                      <a:pt x="506579" y="1075632"/>
                      <a:pt x="543621" y="1037003"/>
                    </a:cubicBezTo>
                    <a:cubicBezTo>
                      <a:pt x="580663" y="998374"/>
                      <a:pt x="406038" y="883015"/>
                      <a:pt x="321371" y="738553"/>
                    </a:cubicBezTo>
                    <a:cubicBezTo>
                      <a:pt x="236704" y="594091"/>
                      <a:pt x="55200" y="292995"/>
                      <a:pt x="35621" y="170228"/>
                    </a:cubicBezTo>
                    <a:cubicBezTo>
                      <a:pt x="16042" y="47461"/>
                      <a:pt x="137750" y="6186"/>
                      <a:pt x="203896" y="1953"/>
                    </a:cubicBezTo>
                    <a:cubicBezTo>
                      <a:pt x="270042" y="-2280"/>
                      <a:pt x="374288" y="122603"/>
                      <a:pt x="432496" y="144828"/>
                    </a:cubicBezTo>
                    <a:cubicBezTo>
                      <a:pt x="490704" y="167053"/>
                      <a:pt x="516104" y="118899"/>
                      <a:pt x="553146" y="135303"/>
                    </a:cubicBezTo>
                    <a:cubicBezTo>
                      <a:pt x="590188" y="151707"/>
                      <a:pt x="640459" y="204624"/>
                      <a:pt x="654746" y="243253"/>
                    </a:cubicBezTo>
                    <a:cubicBezTo>
                      <a:pt x="669033" y="281882"/>
                      <a:pt x="672738" y="352261"/>
                      <a:pt x="638871" y="367078"/>
                    </a:cubicBezTo>
                    <a:cubicBezTo>
                      <a:pt x="605004" y="381895"/>
                      <a:pt x="421913" y="347499"/>
                      <a:pt x="422971" y="33850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AA0BD2B5-2081-2615-7932-428987612991}"/>
                  </a:ext>
                </a:extLst>
              </p:cNvPr>
              <p:cNvSpPr/>
              <p:nvPr/>
            </p:nvSpPr>
            <p:spPr>
              <a:xfrm>
                <a:off x="6032500" y="4909797"/>
                <a:ext cx="688092" cy="566581"/>
              </a:xfrm>
              <a:custGeom>
                <a:avLst/>
                <a:gdLst>
                  <a:gd name="connsiteX0" fmla="*/ 0 w 688092"/>
                  <a:gd name="connsiteY0" fmla="*/ 144803 h 566581"/>
                  <a:gd name="connsiteX1" fmla="*/ 200025 w 688092"/>
                  <a:gd name="connsiteY1" fmla="*/ 471828 h 566581"/>
                  <a:gd name="connsiteX2" fmla="*/ 196850 w 688092"/>
                  <a:gd name="connsiteY2" fmla="*/ 414678 h 566581"/>
                  <a:gd name="connsiteX3" fmla="*/ 387350 w 688092"/>
                  <a:gd name="connsiteY3" fmla="*/ 535328 h 566581"/>
                  <a:gd name="connsiteX4" fmla="*/ 447675 w 688092"/>
                  <a:gd name="connsiteY4" fmla="*/ 563903 h 566581"/>
                  <a:gd name="connsiteX5" fmla="*/ 593725 w 688092"/>
                  <a:gd name="connsiteY5" fmla="*/ 484528 h 566581"/>
                  <a:gd name="connsiteX6" fmla="*/ 631825 w 688092"/>
                  <a:gd name="connsiteY6" fmla="*/ 357528 h 566581"/>
                  <a:gd name="connsiteX7" fmla="*/ 606425 w 688092"/>
                  <a:gd name="connsiteY7" fmla="*/ 198778 h 566581"/>
                  <a:gd name="connsiteX8" fmla="*/ 498475 w 688092"/>
                  <a:gd name="connsiteY8" fmla="*/ 1928 h 566581"/>
                  <a:gd name="connsiteX9" fmla="*/ 682625 w 688092"/>
                  <a:gd name="connsiteY9" fmla="*/ 325778 h 566581"/>
                  <a:gd name="connsiteX10" fmla="*/ 603250 w 688092"/>
                  <a:gd name="connsiteY10" fmla="*/ 487703 h 566581"/>
                  <a:gd name="connsiteX11" fmla="*/ 244475 w 688092"/>
                  <a:gd name="connsiteY11" fmla="*/ 487703 h 566581"/>
                  <a:gd name="connsiteX12" fmla="*/ 203200 w 688092"/>
                  <a:gd name="connsiteY12" fmla="*/ 471828 h 566581"/>
                  <a:gd name="connsiteX13" fmla="*/ 200025 w 688092"/>
                  <a:gd name="connsiteY13" fmla="*/ 462303 h 566581"/>
                  <a:gd name="connsiteX14" fmla="*/ 0 w 688092"/>
                  <a:gd name="connsiteY14" fmla="*/ 144803 h 56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88092" h="566581">
                    <a:moveTo>
                      <a:pt x="0" y="144803"/>
                    </a:moveTo>
                    <a:cubicBezTo>
                      <a:pt x="0" y="146390"/>
                      <a:pt x="167217" y="426849"/>
                      <a:pt x="200025" y="471828"/>
                    </a:cubicBezTo>
                    <a:cubicBezTo>
                      <a:pt x="232833" y="516807"/>
                      <a:pt x="165629" y="404095"/>
                      <a:pt x="196850" y="414678"/>
                    </a:cubicBezTo>
                    <a:cubicBezTo>
                      <a:pt x="228071" y="425261"/>
                      <a:pt x="345546" y="510457"/>
                      <a:pt x="387350" y="535328"/>
                    </a:cubicBezTo>
                    <a:cubicBezTo>
                      <a:pt x="429154" y="560199"/>
                      <a:pt x="413279" y="572370"/>
                      <a:pt x="447675" y="563903"/>
                    </a:cubicBezTo>
                    <a:cubicBezTo>
                      <a:pt x="482071" y="555436"/>
                      <a:pt x="563033" y="518924"/>
                      <a:pt x="593725" y="484528"/>
                    </a:cubicBezTo>
                    <a:cubicBezTo>
                      <a:pt x="624417" y="450132"/>
                      <a:pt x="629708" y="405153"/>
                      <a:pt x="631825" y="357528"/>
                    </a:cubicBezTo>
                    <a:cubicBezTo>
                      <a:pt x="633942" y="309903"/>
                      <a:pt x="628650" y="258045"/>
                      <a:pt x="606425" y="198778"/>
                    </a:cubicBezTo>
                    <a:cubicBezTo>
                      <a:pt x="584200" y="139511"/>
                      <a:pt x="485775" y="-19239"/>
                      <a:pt x="498475" y="1928"/>
                    </a:cubicBezTo>
                    <a:cubicBezTo>
                      <a:pt x="511175" y="23095"/>
                      <a:pt x="665163" y="244816"/>
                      <a:pt x="682625" y="325778"/>
                    </a:cubicBezTo>
                    <a:cubicBezTo>
                      <a:pt x="700087" y="406740"/>
                      <a:pt x="676275" y="460716"/>
                      <a:pt x="603250" y="487703"/>
                    </a:cubicBezTo>
                    <a:cubicBezTo>
                      <a:pt x="530225" y="514691"/>
                      <a:pt x="311150" y="490349"/>
                      <a:pt x="244475" y="487703"/>
                    </a:cubicBezTo>
                    <a:cubicBezTo>
                      <a:pt x="177800" y="485057"/>
                      <a:pt x="210608" y="476061"/>
                      <a:pt x="203200" y="471828"/>
                    </a:cubicBezTo>
                    <a:cubicBezTo>
                      <a:pt x="195792" y="467595"/>
                      <a:pt x="229658" y="510457"/>
                      <a:pt x="200025" y="462303"/>
                    </a:cubicBezTo>
                    <a:cubicBezTo>
                      <a:pt x="170392" y="414149"/>
                      <a:pt x="0" y="143216"/>
                      <a:pt x="0" y="14480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A085FC81-D076-A92A-644D-CF88C3A1DDB4}"/>
                  </a:ext>
                </a:extLst>
              </p:cNvPr>
              <p:cNvSpPr/>
              <p:nvPr/>
            </p:nvSpPr>
            <p:spPr>
              <a:xfrm>
                <a:off x="6206917" y="4267713"/>
                <a:ext cx="416057" cy="359006"/>
              </a:xfrm>
              <a:custGeom>
                <a:avLst/>
                <a:gdLst>
                  <a:gd name="connsiteX0" fmla="*/ 208 w 416057"/>
                  <a:gd name="connsiteY0" fmla="*/ 82037 h 359006"/>
                  <a:gd name="connsiteX1" fmla="*/ 301833 w 416057"/>
                  <a:gd name="connsiteY1" fmla="*/ 180462 h 359006"/>
                  <a:gd name="connsiteX2" fmla="*/ 295483 w 416057"/>
                  <a:gd name="connsiteY2" fmla="*/ 142362 h 359006"/>
                  <a:gd name="connsiteX3" fmla="*/ 339933 w 416057"/>
                  <a:gd name="connsiteY3" fmla="*/ 231262 h 359006"/>
                  <a:gd name="connsiteX4" fmla="*/ 254208 w 416057"/>
                  <a:gd name="connsiteY4" fmla="*/ 358262 h 359006"/>
                  <a:gd name="connsiteX5" fmla="*/ 381208 w 416057"/>
                  <a:gd name="connsiteY5" fmla="*/ 282062 h 359006"/>
                  <a:gd name="connsiteX6" fmla="*/ 390733 w 416057"/>
                  <a:gd name="connsiteY6" fmla="*/ 247137 h 359006"/>
                  <a:gd name="connsiteX7" fmla="*/ 76408 w 416057"/>
                  <a:gd name="connsiteY7" fmla="*/ 2662 h 359006"/>
                  <a:gd name="connsiteX8" fmla="*/ 251033 w 416057"/>
                  <a:gd name="connsiteY8" fmla="*/ 116962 h 359006"/>
                  <a:gd name="connsiteX9" fmla="*/ 208 w 416057"/>
                  <a:gd name="connsiteY9" fmla="*/ 82037 h 359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6057" h="359006">
                    <a:moveTo>
                      <a:pt x="208" y="82037"/>
                    </a:moveTo>
                    <a:cubicBezTo>
                      <a:pt x="8675" y="92620"/>
                      <a:pt x="252621" y="170408"/>
                      <a:pt x="301833" y="180462"/>
                    </a:cubicBezTo>
                    <a:cubicBezTo>
                      <a:pt x="351046" y="190516"/>
                      <a:pt x="289133" y="133895"/>
                      <a:pt x="295483" y="142362"/>
                    </a:cubicBezTo>
                    <a:cubicBezTo>
                      <a:pt x="301833" y="150829"/>
                      <a:pt x="346812" y="195279"/>
                      <a:pt x="339933" y="231262"/>
                    </a:cubicBezTo>
                    <a:cubicBezTo>
                      <a:pt x="333054" y="267245"/>
                      <a:pt x="247329" y="349795"/>
                      <a:pt x="254208" y="358262"/>
                    </a:cubicBezTo>
                    <a:cubicBezTo>
                      <a:pt x="261087" y="366729"/>
                      <a:pt x="358454" y="300583"/>
                      <a:pt x="381208" y="282062"/>
                    </a:cubicBezTo>
                    <a:cubicBezTo>
                      <a:pt x="403962" y="263541"/>
                      <a:pt x="441533" y="293704"/>
                      <a:pt x="390733" y="247137"/>
                    </a:cubicBezTo>
                    <a:cubicBezTo>
                      <a:pt x="339933" y="200570"/>
                      <a:pt x="99691" y="24358"/>
                      <a:pt x="76408" y="2662"/>
                    </a:cubicBezTo>
                    <a:cubicBezTo>
                      <a:pt x="53125" y="-19034"/>
                      <a:pt x="257912" y="98441"/>
                      <a:pt x="251033" y="116962"/>
                    </a:cubicBezTo>
                    <a:cubicBezTo>
                      <a:pt x="244154" y="135483"/>
                      <a:pt x="-8259" y="71454"/>
                      <a:pt x="208" y="82037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B2BC6FE2-4407-4D12-A6D1-B44FAEDC53C2}"/>
                  </a:ext>
                </a:extLst>
              </p:cNvPr>
              <p:cNvSpPr/>
              <p:nvPr/>
            </p:nvSpPr>
            <p:spPr>
              <a:xfrm>
                <a:off x="6198976" y="4378272"/>
                <a:ext cx="484994" cy="781802"/>
              </a:xfrm>
              <a:custGeom>
                <a:avLst/>
                <a:gdLst>
                  <a:gd name="connsiteX0" fmla="*/ 8149 w 484994"/>
                  <a:gd name="connsiteY0" fmla="*/ 53 h 781802"/>
                  <a:gd name="connsiteX1" fmla="*/ 68474 w 484994"/>
                  <a:gd name="connsiteY1" fmla="*/ 177853 h 781802"/>
                  <a:gd name="connsiteX2" fmla="*/ 20849 w 484994"/>
                  <a:gd name="connsiteY2" fmla="*/ 136578 h 781802"/>
                  <a:gd name="connsiteX3" fmla="*/ 471699 w 484994"/>
                  <a:gd name="connsiteY3" fmla="*/ 768403 h 781802"/>
                  <a:gd name="connsiteX4" fmla="*/ 335174 w 484994"/>
                  <a:gd name="connsiteY4" fmla="*/ 533453 h 781802"/>
                  <a:gd name="connsiteX5" fmla="*/ 24024 w 484994"/>
                  <a:gd name="connsiteY5" fmla="*/ 130228 h 781802"/>
                  <a:gd name="connsiteX6" fmla="*/ 55774 w 484994"/>
                  <a:gd name="connsiteY6" fmla="*/ 158803 h 781802"/>
                  <a:gd name="connsiteX7" fmla="*/ 8149 w 484994"/>
                  <a:gd name="connsiteY7" fmla="*/ 53 h 781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4994" h="781802">
                    <a:moveTo>
                      <a:pt x="8149" y="53"/>
                    </a:moveTo>
                    <a:cubicBezTo>
                      <a:pt x="10266" y="3228"/>
                      <a:pt x="66357" y="155099"/>
                      <a:pt x="68474" y="177853"/>
                    </a:cubicBezTo>
                    <a:cubicBezTo>
                      <a:pt x="70591" y="200607"/>
                      <a:pt x="-46355" y="38153"/>
                      <a:pt x="20849" y="136578"/>
                    </a:cubicBezTo>
                    <a:cubicBezTo>
                      <a:pt x="88053" y="235003"/>
                      <a:pt x="419312" y="702257"/>
                      <a:pt x="471699" y="768403"/>
                    </a:cubicBezTo>
                    <a:cubicBezTo>
                      <a:pt x="524087" y="834549"/>
                      <a:pt x="409786" y="639815"/>
                      <a:pt x="335174" y="533453"/>
                    </a:cubicBezTo>
                    <a:cubicBezTo>
                      <a:pt x="260562" y="427091"/>
                      <a:pt x="70591" y="192670"/>
                      <a:pt x="24024" y="130228"/>
                    </a:cubicBezTo>
                    <a:cubicBezTo>
                      <a:pt x="-22543" y="67786"/>
                      <a:pt x="59478" y="181557"/>
                      <a:pt x="55774" y="158803"/>
                    </a:cubicBezTo>
                    <a:cubicBezTo>
                      <a:pt x="52070" y="136049"/>
                      <a:pt x="6032" y="-3122"/>
                      <a:pt x="8149" y="5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41480351-F3FF-ACE3-2585-C26C3FA5AAF4}"/>
                  </a:ext>
                </a:extLst>
              </p:cNvPr>
              <p:cNvSpPr/>
              <p:nvPr/>
            </p:nvSpPr>
            <p:spPr>
              <a:xfrm>
                <a:off x="6749945" y="4835307"/>
                <a:ext cx="1854520" cy="616325"/>
              </a:xfrm>
              <a:custGeom>
                <a:avLst/>
                <a:gdLst>
                  <a:gd name="connsiteX0" fmla="*/ 105 w 1854520"/>
                  <a:gd name="connsiteY0" fmla="*/ 12918 h 616325"/>
                  <a:gd name="connsiteX1" fmla="*/ 130280 w 1854520"/>
                  <a:gd name="connsiteY1" fmla="*/ 552668 h 616325"/>
                  <a:gd name="connsiteX2" fmla="*/ 231880 w 1854520"/>
                  <a:gd name="connsiteY2" fmla="*/ 374868 h 616325"/>
                  <a:gd name="connsiteX3" fmla="*/ 247755 w 1854520"/>
                  <a:gd name="connsiteY3" fmla="*/ 482818 h 616325"/>
                  <a:gd name="connsiteX4" fmla="*/ 425555 w 1854520"/>
                  <a:gd name="connsiteY4" fmla="*/ 422493 h 616325"/>
                  <a:gd name="connsiteX5" fmla="*/ 504930 w 1854520"/>
                  <a:gd name="connsiteY5" fmla="*/ 578068 h 616325"/>
                  <a:gd name="connsiteX6" fmla="*/ 558905 w 1854520"/>
                  <a:gd name="connsiteY6" fmla="*/ 460593 h 616325"/>
                  <a:gd name="connsiteX7" fmla="*/ 590655 w 1854520"/>
                  <a:gd name="connsiteY7" fmla="*/ 543143 h 616325"/>
                  <a:gd name="connsiteX8" fmla="*/ 797030 w 1854520"/>
                  <a:gd name="connsiteY8" fmla="*/ 336768 h 616325"/>
                  <a:gd name="connsiteX9" fmla="*/ 1076430 w 1854520"/>
                  <a:gd name="connsiteY9" fmla="*/ 606643 h 616325"/>
                  <a:gd name="connsiteX10" fmla="*/ 1124055 w 1854520"/>
                  <a:gd name="connsiteY10" fmla="*/ 546318 h 616325"/>
                  <a:gd name="connsiteX11" fmla="*/ 1241530 w 1854520"/>
                  <a:gd name="connsiteY11" fmla="*/ 447893 h 616325"/>
                  <a:gd name="connsiteX12" fmla="*/ 1387580 w 1854520"/>
                  <a:gd name="connsiteY12" fmla="*/ 454243 h 616325"/>
                  <a:gd name="connsiteX13" fmla="*/ 1666980 w 1854520"/>
                  <a:gd name="connsiteY13" fmla="*/ 568543 h 616325"/>
                  <a:gd name="connsiteX14" fmla="*/ 1644755 w 1854520"/>
                  <a:gd name="connsiteY14" fmla="*/ 520918 h 616325"/>
                  <a:gd name="connsiteX15" fmla="*/ 1854305 w 1854520"/>
                  <a:gd name="connsiteY15" fmla="*/ 320893 h 616325"/>
                  <a:gd name="connsiteX16" fmla="*/ 1600305 w 1854520"/>
                  <a:gd name="connsiteY16" fmla="*/ 412968 h 616325"/>
                  <a:gd name="connsiteX17" fmla="*/ 1330430 w 1854520"/>
                  <a:gd name="connsiteY17" fmla="*/ 127218 h 616325"/>
                  <a:gd name="connsiteX18" fmla="*/ 1111355 w 1854520"/>
                  <a:gd name="connsiteY18" fmla="*/ 451068 h 616325"/>
                  <a:gd name="connsiteX19" fmla="*/ 733530 w 1854520"/>
                  <a:gd name="connsiteY19" fmla="*/ 218 h 616325"/>
                  <a:gd name="connsiteX20" fmla="*/ 593830 w 1854520"/>
                  <a:gd name="connsiteY20" fmla="*/ 387568 h 616325"/>
                  <a:gd name="connsiteX21" fmla="*/ 343005 w 1854520"/>
                  <a:gd name="connsiteY21" fmla="*/ 127218 h 616325"/>
                  <a:gd name="connsiteX22" fmla="*/ 152505 w 1854520"/>
                  <a:gd name="connsiteY22" fmla="*/ 257393 h 616325"/>
                  <a:gd name="connsiteX23" fmla="*/ 105 w 1854520"/>
                  <a:gd name="connsiteY23" fmla="*/ 12918 h 61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54520" h="616325">
                    <a:moveTo>
                      <a:pt x="105" y="12918"/>
                    </a:moveTo>
                    <a:cubicBezTo>
                      <a:pt x="-3599" y="62131"/>
                      <a:pt x="91651" y="492343"/>
                      <a:pt x="130280" y="552668"/>
                    </a:cubicBezTo>
                    <a:cubicBezTo>
                      <a:pt x="168909" y="612993"/>
                      <a:pt x="212301" y="386510"/>
                      <a:pt x="231880" y="374868"/>
                    </a:cubicBezTo>
                    <a:cubicBezTo>
                      <a:pt x="251459" y="363226"/>
                      <a:pt x="215476" y="474881"/>
                      <a:pt x="247755" y="482818"/>
                    </a:cubicBezTo>
                    <a:cubicBezTo>
                      <a:pt x="280034" y="490755"/>
                      <a:pt x="382693" y="406618"/>
                      <a:pt x="425555" y="422493"/>
                    </a:cubicBezTo>
                    <a:cubicBezTo>
                      <a:pt x="468417" y="438368"/>
                      <a:pt x="482705" y="571718"/>
                      <a:pt x="504930" y="578068"/>
                    </a:cubicBezTo>
                    <a:cubicBezTo>
                      <a:pt x="527155" y="584418"/>
                      <a:pt x="544618" y="466414"/>
                      <a:pt x="558905" y="460593"/>
                    </a:cubicBezTo>
                    <a:cubicBezTo>
                      <a:pt x="573192" y="454772"/>
                      <a:pt x="550968" y="563781"/>
                      <a:pt x="590655" y="543143"/>
                    </a:cubicBezTo>
                    <a:cubicBezTo>
                      <a:pt x="630343" y="522506"/>
                      <a:pt x="716068" y="326185"/>
                      <a:pt x="797030" y="336768"/>
                    </a:cubicBezTo>
                    <a:cubicBezTo>
                      <a:pt x="877992" y="347351"/>
                      <a:pt x="1021926" y="571718"/>
                      <a:pt x="1076430" y="606643"/>
                    </a:cubicBezTo>
                    <a:cubicBezTo>
                      <a:pt x="1130934" y="641568"/>
                      <a:pt x="1096538" y="572776"/>
                      <a:pt x="1124055" y="546318"/>
                    </a:cubicBezTo>
                    <a:cubicBezTo>
                      <a:pt x="1151572" y="519860"/>
                      <a:pt x="1197609" y="463239"/>
                      <a:pt x="1241530" y="447893"/>
                    </a:cubicBezTo>
                    <a:cubicBezTo>
                      <a:pt x="1285451" y="432547"/>
                      <a:pt x="1316672" y="434135"/>
                      <a:pt x="1387580" y="454243"/>
                    </a:cubicBezTo>
                    <a:cubicBezTo>
                      <a:pt x="1458488" y="474351"/>
                      <a:pt x="1624118" y="557431"/>
                      <a:pt x="1666980" y="568543"/>
                    </a:cubicBezTo>
                    <a:cubicBezTo>
                      <a:pt x="1709842" y="579655"/>
                      <a:pt x="1613534" y="562193"/>
                      <a:pt x="1644755" y="520918"/>
                    </a:cubicBezTo>
                    <a:cubicBezTo>
                      <a:pt x="1675976" y="479643"/>
                      <a:pt x="1861713" y="338885"/>
                      <a:pt x="1854305" y="320893"/>
                    </a:cubicBezTo>
                    <a:cubicBezTo>
                      <a:pt x="1846897" y="302901"/>
                      <a:pt x="1687618" y="445247"/>
                      <a:pt x="1600305" y="412968"/>
                    </a:cubicBezTo>
                    <a:cubicBezTo>
                      <a:pt x="1512993" y="380689"/>
                      <a:pt x="1411922" y="120868"/>
                      <a:pt x="1330430" y="127218"/>
                    </a:cubicBezTo>
                    <a:cubicBezTo>
                      <a:pt x="1248938" y="133568"/>
                      <a:pt x="1210838" y="472235"/>
                      <a:pt x="1111355" y="451068"/>
                    </a:cubicBezTo>
                    <a:cubicBezTo>
                      <a:pt x="1011872" y="429901"/>
                      <a:pt x="819784" y="10801"/>
                      <a:pt x="733530" y="218"/>
                    </a:cubicBezTo>
                    <a:cubicBezTo>
                      <a:pt x="647276" y="-10365"/>
                      <a:pt x="658918" y="366401"/>
                      <a:pt x="593830" y="387568"/>
                    </a:cubicBezTo>
                    <a:cubicBezTo>
                      <a:pt x="528743" y="408735"/>
                      <a:pt x="416559" y="148914"/>
                      <a:pt x="343005" y="127218"/>
                    </a:cubicBezTo>
                    <a:cubicBezTo>
                      <a:pt x="269451" y="105522"/>
                      <a:pt x="204363" y="277501"/>
                      <a:pt x="152505" y="257393"/>
                    </a:cubicBezTo>
                    <a:cubicBezTo>
                      <a:pt x="100647" y="237285"/>
                      <a:pt x="3809" y="-36295"/>
                      <a:pt x="105" y="1291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11D4B7B3-2F2C-B454-58C2-F319D6E1B9F8}"/>
                  </a:ext>
                </a:extLst>
              </p:cNvPr>
              <p:cNvSpPr/>
              <p:nvPr/>
            </p:nvSpPr>
            <p:spPr>
              <a:xfrm>
                <a:off x="7883327" y="4187817"/>
                <a:ext cx="289453" cy="506826"/>
              </a:xfrm>
              <a:custGeom>
                <a:avLst/>
                <a:gdLst>
                  <a:gd name="connsiteX0" fmla="*/ 3373 w 289453"/>
                  <a:gd name="connsiteY0" fmla="*/ 8 h 506826"/>
                  <a:gd name="connsiteX1" fmla="*/ 139898 w 289453"/>
                  <a:gd name="connsiteY1" fmla="*/ 457208 h 506826"/>
                  <a:gd name="connsiteX2" fmla="*/ 285948 w 289453"/>
                  <a:gd name="connsiteY2" fmla="*/ 444508 h 506826"/>
                  <a:gd name="connsiteX3" fmla="*/ 3373 w 289453"/>
                  <a:gd name="connsiteY3" fmla="*/ 8 h 50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453" h="506826">
                    <a:moveTo>
                      <a:pt x="3373" y="8"/>
                    </a:moveTo>
                    <a:cubicBezTo>
                      <a:pt x="-20969" y="2125"/>
                      <a:pt x="92802" y="383125"/>
                      <a:pt x="139898" y="457208"/>
                    </a:cubicBezTo>
                    <a:cubicBezTo>
                      <a:pt x="186994" y="531291"/>
                      <a:pt x="311877" y="518591"/>
                      <a:pt x="285948" y="444508"/>
                    </a:cubicBezTo>
                    <a:cubicBezTo>
                      <a:pt x="260019" y="370425"/>
                      <a:pt x="27715" y="-2109"/>
                      <a:pt x="3373" y="8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A71E784C-FE34-705A-7307-5EFA81A2EF5B}"/>
                  </a:ext>
                </a:extLst>
              </p:cNvPr>
              <p:cNvSpPr/>
              <p:nvPr/>
            </p:nvSpPr>
            <p:spPr>
              <a:xfrm>
                <a:off x="8166097" y="4233086"/>
                <a:ext cx="2175939" cy="1283383"/>
              </a:xfrm>
              <a:custGeom>
                <a:avLst/>
                <a:gdLst>
                  <a:gd name="connsiteX0" fmla="*/ 292103 w 2175939"/>
                  <a:gd name="connsiteY0" fmla="*/ 2364 h 1283383"/>
                  <a:gd name="connsiteX1" fmla="*/ 450853 w 2175939"/>
                  <a:gd name="connsiteY1" fmla="*/ 716739 h 1283383"/>
                  <a:gd name="connsiteX2" fmla="*/ 355603 w 2175939"/>
                  <a:gd name="connsiteY2" fmla="*/ 958039 h 1283383"/>
                  <a:gd name="connsiteX3" fmla="*/ 3 w 2175939"/>
                  <a:gd name="connsiteY3" fmla="*/ 1154889 h 1283383"/>
                  <a:gd name="connsiteX4" fmla="*/ 349253 w 2175939"/>
                  <a:gd name="connsiteY4" fmla="*/ 1059639 h 1283383"/>
                  <a:gd name="connsiteX5" fmla="*/ 692153 w 2175939"/>
                  <a:gd name="connsiteY5" fmla="*/ 1278714 h 1283383"/>
                  <a:gd name="connsiteX6" fmla="*/ 838203 w 2175939"/>
                  <a:gd name="connsiteY6" fmla="*/ 1205689 h 1283383"/>
                  <a:gd name="connsiteX7" fmla="*/ 968378 w 2175939"/>
                  <a:gd name="connsiteY7" fmla="*/ 1161239 h 1283383"/>
                  <a:gd name="connsiteX8" fmla="*/ 1174753 w 2175939"/>
                  <a:gd name="connsiteY8" fmla="*/ 1069164 h 1283383"/>
                  <a:gd name="connsiteX9" fmla="*/ 1273178 w 2175939"/>
                  <a:gd name="connsiteY9" fmla="*/ 958039 h 1283383"/>
                  <a:gd name="connsiteX10" fmla="*/ 1330328 w 2175939"/>
                  <a:gd name="connsiteY10" fmla="*/ 951689 h 1283383"/>
                  <a:gd name="connsiteX11" fmla="*/ 1457328 w 2175939"/>
                  <a:gd name="connsiteY11" fmla="*/ 945339 h 1283383"/>
                  <a:gd name="connsiteX12" fmla="*/ 1787528 w 2175939"/>
                  <a:gd name="connsiteY12" fmla="*/ 1199339 h 1283383"/>
                  <a:gd name="connsiteX13" fmla="*/ 2174878 w 2175939"/>
                  <a:gd name="connsiteY13" fmla="*/ 1218389 h 1283383"/>
                  <a:gd name="connsiteX14" fmla="*/ 1885953 w 2175939"/>
                  <a:gd name="connsiteY14" fmla="*/ 1142189 h 1283383"/>
                  <a:gd name="connsiteX15" fmla="*/ 1406528 w 2175939"/>
                  <a:gd name="connsiteY15" fmla="*/ 802464 h 1283383"/>
                  <a:gd name="connsiteX16" fmla="*/ 1000128 w 2175939"/>
                  <a:gd name="connsiteY16" fmla="*/ 954864 h 1283383"/>
                  <a:gd name="connsiteX17" fmla="*/ 933453 w 2175939"/>
                  <a:gd name="connsiteY17" fmla="*/ 342089 h 1283383"/>
                  <a:gd name="connsiteX18" fmla="*/ 838203 w 2175939"/>
                  <a:gd name="connsiteY18" fmla="*/ 904064 h 1283383"/>
                  <a:gd name="connsiteX19" fmla="*/ 685803 w 2175939"/>
                  <a:gd name="connsiteY19" fmla="*/ 1097739 h 1283383"/>
                  <a:gd name="connsiteX20" fmla="*/ 555628 w 2175939"/>
                  <a:gd name="connsiteY20" fmla="*/ 599264 h 1283383"/>
                  <a:gd name="connsiteX21" fmla="*/ 771528 w 2175939"/>
                  <a:gd name="connsiteY21" fmla="*/ 462739 h 1283383"/>
                  <a:gd name="connsiteX22" fmla="*/ 574678 w 2175939"/>
                  <a:gd name="connsiteY22" fmla="*/ 405589 h 1283383"/>
                  <a:gd name="connsiteX23" fmla="*/ 419103 w 2175939"/>
                  <a:gd name="connsiteY23" fmla="*/ 173814 h 1283383"/>
                  <a:gd name="connsiteX24" fmla="*/ 454028 w 2175939"/>
                  <a:gd name="connsiteY24" fmla="*/ 475439 h 1283383"/>
                  <a:gd name="connsiteX25" fmla="*/ 292103 w 2175939"/>
                  <a:gd name="connsiteY25" fmla="*/ 2364 h 1283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175939" h="1283383">
                    <a:moveTo>
                      <a:pt x="292103" y="2364"/>
                    </a:moveTo>
                    <a:cubicBezTo>
                      <a:pt x="291574" y="42581"/>
                      <a:pt x="440270" y="557460"/>
                      <a:pt x="450853" y="716739"/>
                    </a:cubicBezTo>
                    <a:cubicBezTo>
                      <a:pt x="461436" y="876018"/>
                      <a:pt x="430745" y="885014"/>
                      <a:pt x="355603" y="958039"/>
                    </a:cubicBezTo>
                    <a:cubicBezTo>
                      <a:pt x="280461" y="1031064"/>
                      <a:pt x="1061" y="1137956"/>
                      <a:pt x="3" y="1154889"/>
                    </a:cubicBezTo>
                    <a:cubicBezTo>
                      <a:pt x="-1055" y="1171822"/>
                      <a:pt x="233895" y="1039002"/>
                      <a:pt x="349253" y="1059639"/>
                    </a:cubicBezTo>
                    <a:cubicBezTo>
                      <a:pt x="464611" y="1080276"/>
                      <a:pt x="610661" y="1254372"/>
                      <a:pt x="692153" y="1278714"/>
                    </a:cubicBezTo>
                    <a:cubicBezTo>
                      <a:pt x="773645" y="1303056"/>
                      <a:pt x="792166" y="1225268"/>
                      <a:pt x="838203" y="1205689"/>
                    </a:cubicBezTo>
                    <a:cubicBezTo>
                      <a:pt x="884241" y="1186110"/>
                      <a:pt x="912286" y="1183993"/>
                      <a:pt x="968378" y="1161239"/>
                    </a:cubicBezTo>
                    <a:cubicBezTo>
                      <a:pt x="1024470" y="1138485"/>
                      <a:pt x="1123953" y="1103031"/>
                      <a:pt x="1174753" y="1069164"/>
                    </a:cubicBezTo>
                    <a:cubicBezTo>
                      <a:pt x="1225553" y="1035297"/>
                      <a:pt x="1247249" y="977618"/>
                      <a:pt x="1273178" y="958039"/>
                    </a:cubicBezTo>
                    <a:cubicBezTo>
                      <a:pt x="1299107" y="938460"/>
                      <a:pt x="1299636" y="953806"/>
                      <a:pt x="1330328" y="951689"/>
                    </a:cubicBezTo>
                    <a:cubicBezTo>
                      <a:pt x="1361020" y="949572"/>
                      <a:pt x="1381128" y="904064"/>
                      <a:pt x="1457328" y="945339"/>
                    </a:cubicBezTo>
                    <a:cubicBezTo>
                      <a:pt x="1533528" y="986614"/>
                      <a:pt x="1667936" y="1153831"/>
                      <a:pt x="1787528" y="1199339"/>
                    </a:cubicBezTo>
                    <a:cubicBezTo>
                      <a:pt x="1907120" y="1244847"/>
                      <a:pt x="2158474" y="1227914"/>
                      <a:pt x="2174878" y="1218389"/>
                    </a:cubicBezTo>
                    <a:cubicBezTo>
                      <a:pt x="2191282" y="1208864"/>
                      <a:pt x="2014011" y="1211510"/>
                      <a:pt x="1885953" y="1142189"/>
                    </a:cubicBezTo>
                    <a:cubicBezTo>
                      <a:pt x="1757895" y="1072868"/>
                      <a:pt x="1554165" y="833685"/>
                      <a:pt x="1406528" y="802464"/>
                    </a:cubicBezTo>
                    <a:cubicBezTo>
                      <a:pt x="1258891" y="771243"/>
                      <a:pt x="1078974" y="1031593"/>
                      <a:pt x="1000128" y="954864"/>
                    </a:cubicBezTo>
                    <a:cubicBezTo>
                      <a:pt x="921282" y="878135"/>
                      <a:pt x="960441" y="350556"/>
                      <a:pt x="933453" y="342089"/>
                    </a:cubicBezTo>
                    <a:cubicBezTo>
                      <a:pt x="906465" y="333622"/>
                      <a:pt x="879478" y="778122"/>
                      <a:pt x="838203" y="904064"/>
                    </a:cubicBezTo>
                    <a:cubicBezTo>
                      <a:pt x="796928" y="1030006"/>
                      <a:pt x="732899" y="1148539"/>
                      <a:pt x="685803" y="1097739"/>
                    </a:cubicBezTo>
                    <a:cubicBezTo>
                      <a:pt x="638707" y="1046939"/>
                      <a:pt x="541341" y="705097"/>
                      <a:pt x="555628" y="599264"/>
                    </a:cubicBezTo>
                    <a:cubicBezTo>
                      <a:pt x="569916" y="493431"/>
                      <a:pt x="768353" y="495018"/>
                      <a:pt x="771528" y="462739"/>
                    </a:cubicBezTo>
                    <a:cubicBezTo>
                      <a:pt x="774703" y="430460"/>
                      <a:pt x="633415" y="453743"/>
                      <a:pt x="574678" y="405589"/>
                    </a:cubicBezTo>
                    <a:cubicBezTo>
                      <a:pt x="515941" y="357435"/>
                      <a:pt x="439211" y="162172"/>
                      <a:pt x="419103" y="173814"/>
                    </a:cubicBezTo>
                    <a:cubicBezTo>
                      <a:pt x="398995" y="185456"/>
                      <a:pt x="473607" y="502956"/>
                      <a:pt x="454028" y="475439"/>
                    </a:cubicBezTo>
                    <a:cubicBezTo>
                      <a:pt x="434449" y="447922"/>
                      <a:pt x="292632" y="-37853"/>
                      <a:pt x="292103" y="236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F590461B-FD6D-1E22-759E-A258B34AE519}"/>
                  </a:ext>
                </a:extLst>
              </p:cNvPr>
              <p:cNvSpPr/>
              <p:nvPr/>
            </p:nvSpPr>
            <p:spPr>
              <a:xfrm>
                <a:off x="6050215" y="4228802"/>
                <a:ext cx="738206" cy="1201393"/>
              </a:xfrm>
              <a:custGeom>
                <a:avLst/>
                <a:gdLst>
                  <a:gd name="connsiteX0" fmla="*/ 490285 w 738206"/>
                  <a:gd name="connsiteY0" fmla="*/ 346373 h 1201393"/>
                  <a:gd name="connsiteX1" fmla="*/ 502985 w 738206"/>
                  <a:gd name="connsiteY1" fmla="*/ 276523 h 1201393"/>
                  <a:gd name="connsiteX2" fmla="*/ 229935 w 738206"/>
                  <a:gd name="connsiteY2" fmla="*/ 133648 h 1201393"/>
                  <a:gd name="connsiteX3" fmla="*/ 385510 w 738206"/>
                  <a:gd name="connsiteY3" fmla="*/ 174923 h 1201393"/>
                  <a:gd name="connsiteX4" fmla="*/ 226760 w 738206"/>
                  <a:gd name="connsiteY4" fmla="*/ 168573 h 1201393"/>
                  <a:gd name="connsiteX5" fmla="*/ 207710 w 738206"/>
                  <a:gd name="connsiteY5" fmla="*/ 244773 h 1201393"/>
                  <a:gd name="connsiteX6" fmla="*/ 169610 w 738206"/>
                  <a:gd name="connsiteY6" fmla="*/ 222548 h 1201393"/>
                  <a:gd name="connsiteX7" fmla="*/ 461710 w 738206"/>
                  <a:gd name="connsiteY7" fmla="*/ 594023 h 1201393"/>
                  <a:gd name="connsiteX8" fmla="*/ 328360 w 738206"/>
                  <a:gd name="connsiteY8" fmla="*/ 533698 h 1201393"/>
                  <a:gd name="connsiteX9" fmla="*/ 661735 w 738206"/>
                  <a:gd name="connsiteY9" fmla="*/ 1057573 h 1201393"/>
                  <a:gd name="connsiteX10" fmla="*/ 496635 w 738206"/>
                  <a:gd name="connsiteY10" fmla="*/ 1197273 h 1201393"/>
                  <a:gd name="connsiteX11" fmla="*/ 217235 w 738206"/>
                  <a:gd name="connsiteY11" fmla="*/ 1165523 h 1201393"/>
                  <a:gd name="connsiteX12" fmla="*/ 356935 w 738206"/>
                  <a:gd name="connsiteY12" fmla="*/ 1178223 h 1201393"/>
                  <a:gd name="connsiteX13" fmla="*/ 1335 w 738206"/>
                  <a:gd name="connsiteY13" fmla="*/ 959148 h 1201393"/>
                  <a:gd name="connsiteX14" fmla="*/ 509335 w 738206"/>
                  <a:gd name="connsiteY14" fmla="*/ 1025823 h 1201393"/>
                  <a:gd name="connsiteX15" fmla="*/ 112460 w 738206"/>
                  <a:gd name="connsiteY15" fmla="*/ 333673 h 1201393"/>
                  <a:gd name="connsiteX16" fmla="*/ 64835 w 738206"/>
                  <a:gd name="connsiteY16" fmla="*/ 86023 h 1201393"/>
                  <a:gd name="connsiteX17" fmla="*/ 74360 w 738206"/>
                  <a:gd name="connsiteY17" fmla="*/ 3473 h 1201393"/>
                  <a:gd name="connsiteX18" fmla="*/ 204535 w 738206"/>
                  <a:gd name="connsiteY18" fmla="*/ 28873 h 1201393"/>
                  <a:gd name="connsiteX19" fmla="*/ 350585 w 738206"/>
                  <a:gd name="connsiteY19" fmla="*/ 149523 h 1201393"/>
                  <a:gd name="connsiteX20" fmla="*/ 468060 w 738206"/>
                  <a:gd name="connsiteY20" fmla="*/ 146348 h 1201393"/>
                  <a:gd name="connsiteX21" fmla="*/ 737935 w 738206"/>
                  <a:gd name="connsiteY21" fmla="*/ 286048 h 1201393"/>
                  <a:gd name="connsiteX22" fmla="*/ 490285 w 738206"/>
                  <a:gd name="connsiteY22" fmla="*/ 346373 h 1201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8206" h="1201393">
                    <a:moveTo>
                      <a:pt x="490285" y="346373"/>
                    </a:moveTo>
                    <a:cubicBezTo>
                      <a:pt x="451127" y="344786"/>
                      <a:pt x="546377" y="311977"/>
                      <a:pt x="502985" y="276523"/>
                    </a:cubicBezTo>
                    <a:cubicBezTo>
                      <a:pt x="459593" y="241069"/>
                      <a:pt x="249514" y="150581"/>
                      <a:pt x="229935" y="133648"/>
                    </a:cubicBezTo>
                    <a:cubicBezTo>
                      <a:pt x="210356" y="116715"/>
                      <a:pt x="386039" y="169102"/>
                      <a:pt x="385510" y="174923"/>
                    </a:cubicBezTo>
                    <a:cubicBezTo>
                      <a:pt x="384981" y="180744"/>
                      <a:pt x="256393" y="156931"/>
                      <a:pt x="226760" y="168573"/>
                    </a:cubicBezTo>
                    <a:cubicBezTo>
                      <a:pt x="197127" y="180215"/>
                      <a:pt x="217235" y="235777"/>
                      <a:pt x="207710" y="244773"/>
                    </a:cubicBezTo>
                    <a:cubicBezTo>
                      <a:pt x="198185" y="253769"/>
                      <a:pt x="127277" y="164340"/>
                      <a:pt x="169610" y="222548"/>
                    </a:cubicBezTo>
                    <a:cubicBezTo>
                      <a:pt x="211943" y="280756"/>
                      <a:pt x="435252" y="542165"/>
                      <a:pt x="461710" y="594023"/>
                    </a:cubicBezTo>
                    <a:cubicBezTo>
                      <a:pt x="488168" y="645881"/>
                      <a:pt x="295022" y="456440"/>
                      <a:pt x="328360" y="533698"/>
                    </a:cubicBezTo>
                    <a:cubicBezTo>
                      <a:pt x="361697" y="610956"/>
                      <a:pt x="633689" y="946977"/>
                      <a:pt x="661735" y="1057573"/>
                    </a:cubicBezTo>
                    <a:cubicBezTo>
                      <a:pt x="689781" y="1168169"/>
                      <a:pt x="570718" y="1179281"/>
                      <a:pt x="496635" y="1197273"/>
                    </a:cubicBezTo>
                    <a:cubicBezTo>
                      <a:pt x="422552" y="1215265"/>
                      <a:pt x="240518" y="1168698"/>
                      <a:pt x="217235" y="1165523"/>
                    </a:cubicBezTo>
                    <a:cubicBezTo>
                      <a:pt x="193952" y="1162348"/>
                      <a:pt x="392918" y="1212619"/>
                      <a:pt x="356935" y="1178223"/>
                    </a:cubicBezTo>
                    <a:cubicBezTo>
                      <a:pt x="320952" y="1143827"/>
                      <a:pt x="-24065" y="984548"/>
                      <a:pt x="1335" y="959148"/>
                    </a:cubicBezTo>
                    <a:cubicBezTo>
                      <a:pt x="26735" y="933748"/>
                      <a:pt x="490814" y="1130069"/>
                      <a:pt x="509335" y="1025823"/>
                    </a:cubicBezTo>
                    <a:cubicBezTo>
                      <a:pt x="527856" y="921577"/>
                      <a:pt x="186543" y="490306"/>
                      <a:pt x="112460" y="333673"/>
                    </a:cubicBezTo>
                    <a:cubicBezTo>
                      <a:pt x="38377" y="177040"/>
                      <a:pt x="71185" y="141056"/>
                      <a:pt x="64835" y="86023"/>
                    </a:cubicBezTo>
                    <a:cubicBezTo>
                      <a:pt x="58485" y="30990"/>
                      <a:pt x="51077" y="12998"/>
                      <a:pt x="74360" y="3473"/>
                    </a:cubicBezTo>
                    <a:cubicBezTo>
                      <a:pt x="97643" y="-6052"/>
                      <a:pt x="158497" y="4531"/>
                      <a:pt x="204535" y="28873"/>
                    </a:cubicBezTo>
                    <a:cubicBezTo>
                      <a:pt x="250572" y="53215"/>
                      <a:pt x="306664" y="129944"/>
                      <a:pt x="350585" y="149523"/>
                    </a:cubicBezTo>
                    <a:cubicBezTo>
                      <a:pt x="394506" y="169102"/>
                      <a:pt x="403502" y="123594"/>
                      <a:pt x="468060" y="146348"/>
                    </a:cubicBezTo>
                    <a:cubicBezTo>
                      <a:pt x="532618" y="169102"/>
                      <a:pt x="728939" y="253240"/>
                      <a:pt x="737935" y="286048"/>
                    </a:cubicBezTo>
                    <a:cubicBezTo>
                      <a:pt x="746931" y="318856"/>
                      <a:pt x="529443" y="347960"/>
                      <a:pt x="490285" y="346373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F8C75959-3BF2-EA37-2F84-A9BDC43ABFD5}"/>
                </a:ext>
              </a:extLst>
            </p:cNvPr>
            <p:cNvSpPr/>
            <p:nvPr/>
          </p:nvSpPr>
          <p:spPr>
            <a:xfrm>
              <a:off x="2486317" y="4141197"/>
              <a:ext cx="480688" cy="1407633"/>
            </a:xfrm>
            <a:custGeom>
              <a:avLst/>
              <a:gdLst>
                <a:gd name="connsiteX0" fmla="*/ 480403 w 480688"/>
                <a:gd name="connsiteY0" fmla="*/ 4083 h 1407633"/>
                <a:gd name="connsiteX1" fmla="*/ 239950 w 480688"/>
                <a:gd name="connsiteY1" fmla="*/ 281790 h 1407633"/>
                <a:gd name="connsiteX2" fmla="*/ 229790 w 480688"/>
                <a:gd name="connsiteY2" fmla="*/ 501923 h 1407633"/>
                <a:gd name="connsiteX3" fmla="*/ 185763 w 480688"/>
                <a:gd name="connsiteY3" fmla="*/ 457896 h 1407633"/>
                <a:gd name="connsiteX4" fmla="*/ 212856 w 480688"/>
                <a:gd name="connsiteY4" fmla="*/ 857523 h 1407633"/>
                <a:gd name="connsiteX5" fmla="*/ 206083 w 480688"/>
                <a:gd name="connsiteY5" fmla="*/ 1375683 h 1407633"/>
                <a:gd name="connsiteX6" fmla="*/ 175603 w 480688"/>
                <a:gd name="connsiteY6" fmla="*/ 1263923 h 1407633"/>
                <a:gd name="connsiteX7" fmla="*/ 6270 w 480688"/>
                <a:gd name="connsiteY7" fmla="*/ 545950 h 1407633"/>
                <a:gd name="connsiteX8" fmla="*/ 50296 w 480688"/>
                <a:gd name="connsiteY8" fmla="*/ 711896 h 1407633"/>
                <a:gd name="connsiteX9" fmla="*/ 182376 w 480688"/>
                <a:gd name="connsiteY9" fmla="*/ 170030 h 1407633"/>
                <a:gd name="connsiteX10" fmla="*/ 151896 w 480688"/>
                <a:gd name="connsiteY10" fmla="*/ 224216 h 1407633"/>
                <a:gd name="connsiteX11" fmla="*/ 185763 w 480688"/>
                <a:gd name="connsiteY11" fmla="*/ 122616 h 1407633"/>
                <a:gd name="connsiteX12" fmla="*/ 480403 w 480688"/>
                <a:gd name="connsiteY12" fmla="*/ 4083 h 140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0688" h="1407633">
                  <a:moveTo>
                    <a:pt x="480403" y="4083"/>
                  </a:moveTo>
                  <a:cubicBezTo>
                    <a:pt x="489434" y="30612"/>
                    <a:pt x="281719" y="198817"/>
                    <a:pt x="239950" y="281790"/>
                  </a:cubicBezTo>
                  <a:cubicBezTo>
                    <a:pt x="198181" y="364763"/>
                    <a:pt x="238821" y="472572"/>
                    <a:pt x="229790" y="501923"/>
                  </a:cubicBezTo>
                  <a:cubicBezTo>
                    <a:pt x="220759" y="531274"/>
                    <a:pt x="188585" y="398630"/>
                    <a:pt x="185763" y="457896"/>
                  </a:cubicBezTo>
                  <a:cubicBezTo>
                    <a:pt x="182941" y="517162"/>
                    <a:pt x="209469" y="704559"/>
                    <a:pt x="212856" y="857523"/>
                  </a:cubicBezTo>
                  <a:cubicBezTo>
                    <a:pt x="216243" y="1010487"/>
                    <a:pt x="212292" y="1307950"/>
                    <a:pt x="206083" y="1375683"/>
                  </a:cubicBezTo>
                  <a:cubicBezTo>
                    <a:pt x="199874" y="1443416"/>
                    <a:pt x="208905" y="1402212"/>
                    <a:pt x="175603" y="1263923"/>
                  </a:cubicBezTo>
                  <a:cubicBezTo>
                    <a:pt x="142301" y="1125634"/>
                    <a:pt x="27154" y="637955"/>
                    <a:pt x="6270" y="545950"/>
                  </a:cubicBezTo>
                  <a:cubicBezTo>
                    <a:pt x="-14615" y="453946"/>
                    <a:pt x="20945" y="774549"/>
                    <a:pt x="50296" y="711896"/>
                  </a:cubicBezTo>
                  <a:cubicBezTo>
                    <a:pt x="79647" y="649243"/>
                    <a:pt x="165443" y="251310"/>
                    <a:pt x="182376" y="170030"/>
                  </a:cubicBezTo>
                  <a:cubicBezTo>
                    <a:pt x="199309" y="88750"/>
                    <a:pt x="151332" y="232118"/>
                    <a:pt x="151896" y="224216"/>
                  </a:cubicBezTo>
                  <a:cubicBezTo>
                    <a:pt x="152460" y="216314"/>
                    <a:pt x="138914" y="157611"/>
                    <a:pt x="185763" y="122616"/>
                  </a:cubicBezTo>
                  <a:cubicBezTo>
                    <a:pt x="232612" y="87621"/>
                    <a:pt x="471372" y="-22446"/>
                    <a:pt x="480403" y="408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2D8AD878-0FCB-1639-D6D4-1326B2D4F522}"/>
                </a:ext>
              </a:extLst>
            </p:cNvPr>
            <p:cNvSpPr/>
            <p:nvPr/>
          </p:nvSpPr>
          <p:spPr>
            <a:xfrm>
              <a:off x="2669366" y="4090245"/>
              <a:ext cx="471336" cy="894324"/>
            </a:xfrm>
            <a:custGeom>
              <a:avLst/>
              <a:gdLst>
                <a:gd name="connsiteX0" fmla="*/ 344767 w 471336"/>
                <a:gd name="connsiteY0" fmla="*/ 4235 h 894324"/>
                <a:gd name="connsiteX1" fmla="*/ 463301 w 471336"/>
                <a:gd name="connsiteY1" fmla="*/ 244688 h 894324"/>
                <a:gd name="connsiteX2" fmla="*/ 436207 w 471336"/>
                <a:gd name="connsiteY2" fmla="*/ 403862 h 894324"/>
                <a:gd name="connsiteX3" fmla="*/ 459914 w 471336"/>
                <a:gd name="connsiteY3" fmla="*/ 369995 h 894324"/>
                <a:gd name="connsiteX4" fmla="*/ 321061 w 471336"/>
                <a:gd name="connsiteY4" fmla="*/ 596902 h 894324"/>
                <a:gd name="connsiteX5" fmla="*/ 466687 w 471336"/>
                <a:gd name="connsiteY5" fmla="*/ 535942 h 894324"/>
                <a:gd name="connsiteX6" fmla="*/ 107701 w 471336"/>
                <a:gd name="connsiteY6" fmla="*/ 789942 h 894324"/>
                <a:gd name="connsiteX7" fmla="*/ 2714 w 471336"/>
                <a:gd name="connsiteY7" fmla="*/ 891542 h 894324"/>
                <a:gd name="connsiteX8" fmla="*/ 192367 w 471336"/>
                <a:gd name="connsiteY8" fmla="*/ 691728 h 894324"/>
                <a:gd name="connsiteX9" fmla="*/ 310901 w 471336"/>
                <a:gd name="connsiteY9" fmla="*/ 451275 h 894324"/>
                <a:gd name="connsiteX10" fmla="*/ 351541 w 471336"/>
                <a:gd name="connsiteY10" fmla="*/ 166795 h 894324"/>
                <a:gd name="connsiteX11" fmla="*/ 290581 w 471336"/>
                <a:gd name="connsiteY11" fmla="*/ 153248 h 894324"/>
                <a:gd name="connsiteX12" fmla="*/ 60287 w 471336"/>
                <a:gd name="connsiteY12" fmla="*/ 183728 h 894324"/>
                <a:gd name="connsiteX13" fmla="*/ 178821 w 471336"/>
                <a:gd name="connsiteY13" fmla="*/ 95675 h 894324"/>
                <a:gd name="connsiteX14" fmla="*/ 344767 w 471336"/>
                <a:gd name="connsiteY14" fmla="*/ 4235 h 89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336" h="894324">
                  <a:moveTo>
                    <a:pt x="344767" y="4235"/>
                  </a:moveTo>
                  <a:cubicBezTo>
                    <a:pt x="392180" y="29070"/>
                    <a:pt x="448061" y="178084"/>
                    <a:pt x="463301" y="244688"/>
                  </a:cubicBezTo>
                  <a:cubicBezTo>
                    <a:pt x="478541" y="311292"/>
                    <a:pt x="436772" y="382978"/>
                    <a:pt x="436207" y="403862"/>
                  </a:cubicBezTo>
                  <a:cubicBezTo>
                    <a:pt x="435643" y="424747"/>
                    <a:pt x="479105" y="337822"/>
                    <a:pt x="459914" y="369995"/>
                  </a:cubicBezTo>
                  <a:cubicBezTo>
                    <a:pt x="440723" y="402168"/>
                    <a:pt x="319932" y="569244"/>
                    <a:pt x="321061" y="596902"/>
                  </a:cubicBezTo>
                  <a:cubicBezTo>
                    <a:pt x="322190" y="624560"/>
                    <a:pt x="502247" y="503769"/>
                    <a:pt x="466687" y="535942"/>
                  </a:cubicBezTo>
                  <a:cubicBezTo>
                    <a:pt x="431127" y="568115"/>
                    <a:pt x="185030" y="730675"/>
                    <a:pt x="107701" y="789942"/>
                  </a:cubicBezTo>
                  <a:cubicBezTo>
                    <a:pt x="30372" y="849209"/>
                    <a:pt x="-11397" y="907911"/>
                    <a:pt x="2714" y="891542"/>
                  </a:cubicBezTo>
                  <a:cubicBezTo>
                    <a:pt x="16825" y="875173"/>
                    <a:pt x="141003" y="765106"/>
                    <a:pt x="192367" y="691728"/>
                  </a:cubicBezTo>
                  <a:cubicBezTo>
                    <a:pt x="243731" y="618350"/>
                    <a:pt x="284372" y="538764"/>
                    <a:pt x="310901" y="451275"/>
                  </a:cubicBezTo>
                  <a:cubicBezTo>
                    <a:pt x="337430" y="363786"/>
                    <a:pt x="354928" y="216466"/>
                    <a:pt x="351541" y="166795"/>
                  </a:cubicBezTo>
                  <a:cubicBezTo>
                    <a:pt x="348154" y="117124"/>
                    <a:pt x="339123" y="150426"/>
                    <a:pt x="290581" y="153248"/>
                  </a:cubicBezTo>
                  <a:cubicBezTo>
                    <a:pt x="242039" y="156070"/>
                    <a:pt x="78914" y="193323"/>
                    <a:pt x="60287" y="183728"/>
                  </a:cubicBezTo>
                  <a:cubicBezTo>
                    <a:pt x="41660" y="174133"/>
                    <a:pt x="128021" y="120510"/>
                    <a:pt x="178821" y="95675"/>
                  </a:cubicBezTo>
                  <a:cubicBezTo>
                    <a:pt x="229621" y="70840"/>
                    <a:pt x="297354" y="-20600"/>
                    <a:pt x="344767" y="423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9B9779CA-CD08-BC39-36F2-9090F1E562BF}"/>
                </a:ext>
              </a:extLst>
            </p:cNvPr>
            <p:cNvSpPr/>
            <p:nvPr/>
          </p:nvSpPr>
          <p:spPr>
            <a:xfrm>
              <a:off x="3034267" y="4754284"/>
              <a:ext cx="1194047" cy="714297"/>
            </a:xfrm>
            <a:custGeom>
              <a:avLst/>
              <a:gdLst>
                <a:gd name="connsiteX0" fmla="*/ 250800 w 1194047"/>
                <a:gd name="connsiteY0" fmla="*/ 596 h 714297"/>
                <a:gd name="connsiteX1" fmla="*/ 149200 w 1194047"/>
                <a:gd name="connsiteY1" fmla="*/ 386676 h 714297"/>
                <a:gd name="connsiteX2" fmla="*/ 210160 w 1194047"/>
                <a:gd name="connsiteY2" fmla="*/ 623743 h 714297"/>
                <a:gd name="connsiteX3" fmla="*/ 403200 w 1194047"/>
                <a:gd name="connsiteY3" fmla="*/ 505209 h 714297"/>
                <a:gd name="connsiteX4" fmla="*/ 450613 w 1194047"/>
                <a:gd name="connsiteY4" fmla="*/ 291849 h 714297"/>
                <a:gd name="connsiteX5" fmla="*/ 619946 w 1194047"/>
                <a:gd name="connsiteY5" fmla="*/ 539076 h 714297"/>
                <a:gd name="connsiteX6" fmla="*/ 816373 w 1194047"/>
                <a:gd name="connsiteY6" fmla="*/ 474729 h 714297"/>
                <a:gd name="connsiteX7" fmla="*/ 812986 w 1194047"/>
                <a:gd name="connsiteY7" fmla="*/ 197023 h 714297"/>
                <a:gd name="connsiteX8" fmla="*/ 1016186 w 1194047"/>
                <a:gd name="connsiteY8" fmla="*/ 379903 h 714297"/>
                <a:gd name="connsiteX9" fmla="*/ 1029733 w 1194047"/>
                <a:gd name="connsiteY9" fmla="*/ 467956 h 714297"/>
                <a:gd name="connsiteX10" fmla="*/ 1192293 w 1194047"/>
                <a:gd name="connsiteY10" fmla="*/ 606809 h 714297"/>
                <a:gd name="connsiteX11" fmla="*/ 911200 w 1194047"/>
                <a:gd name="connsiteY11" fmla="*/ 569556 h 714297"/>
                <a:gd name="connsiteX12" fmla="*/ 616560 w 1194047"/>
                <a:gd name="connsiteY12" fmla="*/ 660996 h 714297"/>
                <a:gd name="connsiteX13" fmla="*/ 139040 w 1194047"/>
                <a:gd name="connsiteY13" fmla="*/ 694863 h 714297"/>
                <a:gd name="connsiteX14" fmla="*/ 186 w 1194047"/>
                <a:gd name="connsiteY14" fmla="*/ 352809 h 714297"/>
                <a:gd name="connsiteX15" fmla="*/ 108560 w 1194047"/>
                <a:gd name="connsiteY15" fmla="*/ 200409 h 714297"/>
                <a:gd name="connsiteX16" fmla="*/ 78080 w 1194047"/>
                <a:gd name="connsiteY16" fmla="*/ 295236 h 714297"/>
                <a:gd name="connsiteX17" fmla="*/ 250800 w 1194047"/>
                <a:gd name="connsiteY17" fmla="*/ 596 h 71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4047" h="714297">
                  <a:moveTo>
                    <a:pt x="250800" y="596"/>
                  </a:moveTo>
                  <a:cubicBezTo>
                    <a:pt x="262653" y="15836"/>
                    <a:pt x="155973" y="282818"/>
                    <a:pt x="149200" y="386676"/>
                  </a:cubicBezTo>
                  <a:cubicBezTo>
                    <a:pt x="142427" y="490534"/>
                    <a:pt x="167827" y="603988"/>
                    <a:pt x="210160" y="623743"/>
                  </a:cubicBezTo>
                  <a:cubicBezTo>
                    <a:pt x="252493" y="643499"/>
                    <a:pt x="363125" y="560525"/>
                    <a:pt x="403200" y="505209"/>
                  </a:cubicBezTo>
                  <a:cubicBezTo>
                    <a:pt x="443275" y="449893"/>
                    <a:pt x="414489" y="286205"/>
                    <a:pt x="450613" y="291849"/>
                  </a:cubicBezTo>
                  <a:cubicBezTo>
                    <a:pt x="486737" y="297494"/>
                    <a:pt x="558986" y="508596"/>
                    <a:pt x="619946" y="539076"/>
                  </a:cubicBezTo>
                  <a:cubicBezTo>
                    <a:pt x="680906" y="569556"/>
                    <a:pt x="784200" y="531738"/>
                    <a:pt x="816373" y="474729"/>
                  </a:cubicBezTo>
                  <a:cubicBezTo>
                    <a:pt x="848546" y="417720"/>
                    <a:pt x="779684" y="212827"/>
                    <a:pt x="812986" y="197023"/>
                  </a:cubicBezTo>
                  <a:cubicBezTo>
                    <a:pt x="846288" y="181219"/>
                    <a:pt x="980062" y="334748"/>
                    <a:pt x="1016186" y="379903"/>
                  </a:cubicBezTo>
                  <a:cubicBezTo>
                    <a:pt x="1052310" y="425058"/>
                    <a:pt x="1000382" y="430138"/>
                    <a:pt x="1029733" y="467956"/>
                  </a:cubicBezTo>
                  <a:cubicBezTo>
                    <a:pt x="1059084" y="505774"/>
                    <a:pt x="1212048" y="589876"/>
                    <a:pt x="1192293" y="606809"/>
                  </a:cubicBezTo>
                  <a:cubicBezTo>
                    <a:pt x="1172538" y="623742"/>
                    <a:pt x="1007156" y="560525"/>
                    <a:pt x="911200" y="569556"/>
                  </a:cubicBezTo>
                  <a:cubicBezTo>
                    <a:pt x="815245" y="578587"/>
                    <a:pt x="745253" y="640112"/>
                    <a:pt x="616560" y="660996"/>
                  </a:cubicBezTo>
                  <a:cubicBezTo>
                    <a:pt x="487867" y="681880"/>
                    <a:pt x="241769" y="746228"/>
                    <a:pt x="139040" y="694863"/>
                  </a:cubicBezTo>
                  <a:cubicBezTo>
                    <a:pt x="36311" y="643499"/>
                    <a:pt x="5266" y="435218"/>
                    <a:pt x="186" y="352809"/>
                  </a:cubicBezTo>
                  <a:cubicBezTo>
                    <a:pt x="-4894" y="270400"/>
                    <a:pt x="95578" y="210005"/>
                    <a:pt x="108560" y="200409"/>
                  </a:cubicBezTo>
                  <a:cubicBezTo>
                    <a:pt x="121542" y="190814"/>
                    <a:pt x="54373" y="323458"/>
                    <a:pt x="78080" y="295236"/>
                  </a:cubicBezTo>
                  <a:cubicBezTo>
                    <a:pt x="101787" y="267014"/>
                    <a:pt x="238947" y="-14644"/>
                    <a:pt x="250800" y="59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7982BBA3-19EA-37B4-115D-30BED0A0DA0E}"/>
                </a:ext>
              </a:extLst>
            </p:cNvPr>
            <p:cNvSpPr/>
            <p:nvPr/>
          </p:nvSpPr>
          <p:spPr>
            <a:xfrm>
              <a:off x="3992863" y="4949063"/>
              <a:ext cx="844338" cy="506919"/>
            </a:xfrm>
            <a:custGeom>
              <a:avLst/>
              <a:gdLst>
                <a:gd name="connsiteX0" fmla="*/ 3404 w 844338"/>
                <a:gd name="connsiteY0" fmla="*/ 368004 h 506919"/>
                <a:gd name="connsiteX1" fmla="*/ 193057 w 844338"/>
                <a:gd name="connsiteY1" fmla="*/ 256244 h 506919"/>
                <a:gd name="connsiteX2" fmla="*/ 382710 w 844338"/>
                <a:gd name="connsiteY2" fmla="*/ 80137 h 506919"/>
                <a:gd name="connsiteX3" fmla="*/ 318364 w 844338"/>
                <a:gd name="connsiteY3" fmla="*/ 137710 h 506919"/>
                <a:gd name="connsiteX4" fmla="*/ 406417 w 844338"/>
                <a:gd name="connsiteY4" fmla="*/ 124164 h 506919"/>
                <a:gd name="connsiteX5" fmla="*/ 511404 w 844338"/>
                <a:gd name="connsiteY5" fmla="*/ 215604 h 506919"/>
                <a:gd name="connsiteX6" fmla="*/ 501244 w 844338"/>
                <a:gd name="connsiteY6" fmla="*/ 154644 h 506919"/>
                <a:gd name="connsiteX7" fmla="*/ 839910 w 844338"/>
                <a:gd name="connsiteY7" fmla="*/ 445897 h 506919"/>
                <a:gd name="connsiteX8" fmla="*/ 677350 w 844338"/>
                <a:gd name="connsiteY8" fmla="*/ 323977 h 506919"/>
                <a:gd name="connsiteX9" fmla="*/ 430124 w 844338"/>
                <a:gd name="connsiteY9" fmla="*/ 2244 h 506919"/>
                <a:gd name="connsiteX10" fmla="*/ 785724 w 844338"/>
                <a:gd name="connsiteY10" fmla="*/ 503470 h 506919"/>
                <a:gd name="connsiteX11" fmla="*/ 511404 w 844338"/>
                <a:gd name="connsiteY11" fmla="*/ 229150 h 506919"/>
                <a:gd name="connsiteX12" fmla="*/ 294657 w 844338"/>
                <a:gd name="connsiteY12" fmla="*/ 340910 h 506919"/>
                <a:gd name="connsiteX13" fmla="*/ 362390 w 844338"/>
                <a:gd name="connsiteY13" fmla="*/ 273177 h 506919"/>
                <a:gd name="connsiteX14" fmla="*/ 3404 w 844338"/>
                <a:gd name="connsiteY14" fmla="*/ 368004 h 50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4338" h="506919">
                  <a:moveTo>
                    <a:pt x="3404" y="368004"/>
                  </a:moveTo>
                  <a:cubicBezTo>
                    <a:pt x="-24818" y="365182"/>
                    <a:pt x="129839" y="304222"/>
                    <a:pt x="193057" y="256244"/>
                  </a:cubicBezTo>
                  <a:cubicBezTo>
                    <a:pt x="256275" y="208266"/>
                    <a:pt x="361826" y="99893"/>
                    <a:pt x="382710" y="80137"/>
                  </a:cubicBezTo>
                  <a:cubicBezTo>
                    <a:pt x="403595" y="60381"/>
                    <a:pt x="314413" y="130372"/>
                    <a:pt x="318364" y="137710"/>
                  </a:cubicBezTo>
                  <a:cubicBezTo>
                    <a:pt x="322315" y="145048"/>
                    <a:pt x="374244" y="111182"/>
                    <a:pt x="406417" y="124164"/>
                  </a:cubicBezTo>
                  <a:cubicBezTo>
                    <a:pt x="438590" y="137146"/>
                    <a:pt x="495600" y="210524"/>
                    <a:pt x="511404" y="215604"/>
                  </a:cubicBezTo>
                  <a:cubicBezTo>
                    <a:pt x="527209" y="220684"/>
                    <a:pt x="446493" y="116262"/>
                    <a:pt x="501244" y="154644"/>
                  </a:cubicBezTo>
                  <a:cubicBezTo>
                    <a:pt x="555995" y="193026"/>
                    <a:pt x="810559" y="417675"/>
                    <a:pt x="839910" y="445897"/>
                  </a:cubicBezTo>
                  <a:cubicBezTo>
                    <a:pt x="869261" y="474119"/>
                    <a:pt x="745648" y="397919"/>
                    <a:pt x="677350" y="323977"/>
                  </a:cubicBezTo>
                  <a:cubicBezTo>
                    <a:pt x="609052" y="250035"/>
                    <a:pt x="412062" y="-27671"/>
                    <a:pt x="430124" y="2244"/>
                  </a:cubicBezTo>
                  <a:cubicBezTo>
                    <a:pt x="448186" y="32159"/>
                    <a:pt x="772177" y="465652"/>
                    <a:pt x="785724" y="503470"/>
                  </a:cubicBezTo>
                  <a:cubicBezTo>
                    <a:pt x="799271" y="541288"/>
                    <a:pt x="593249" y="256243"/>
                    <a:pt x="511404" y="229150"/>
                  </a:cubicBezTo>
                  <a:cubicBezTo>
                    <a:pt x="429559" y="202057"/>
                    <a:pt x="319493" y="333572"/>
                    <a:pt x="294657" y="340910"/>
                  </a:cubicBezTo>
                  <a:cubicBezTo>
                    <a:pt x="269821" y="348248"/>
                    <a:pt x="406417" y="270355"/>
                    <a:pt x="362390" y="273177"/>
                  </a:cubicBezTo>
                  <a:cubicBezTo>
                    <a:pt x="318363" y="275999"/>
                    <a:pt x="31626" y="370826"/>
                    <a:pt x="3404" y="36800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1CE773E6-C571-5B37-6FB0-F11961C93E85}"/>
                </a:ext>
              </a:extLst>
            </p:cNvPr>
            <p:cNvSpPr/>
            <p:nvPr/>
          </p:nvSpPr>
          <p:spPr>
            <a:xfrm>
              <a:off x="4215912" y="4841898"/>
              <a:ext cx="566111" cy="588184"/>
            </a:xfrm>
            <a:custGeom>
              <a:avLst/>
              <a:gdLst>
                <a:gd name="connsiteX0" fmla="*/ 149501 w 566111"/>
                <a:gd name="connsiteY0" fmla="*/ 17969 h 588184"/>
                <a:gd name="connsiteX1" fmla="*/ 224008 w 566111"/>
                <a:gd name="connsiteY1" fmla="*/ 55222 h 588184"/>
                <a:gd name="connsiteX2" fmla="*/ 312061 w 566111"/>
                <a:gd name="connsiteY2" fmla="*/ 288902 h 588184"/>
                <a:gd name="connsiteX3" fmla="*/ 566061 w 566111"/>
                <a:gd name="connsiteY3" fmla="*/ 586929 h 588184"/>
                <a:gd name="connsiteX4" fmla="*/ 332381 w 566111"/>
                <a:gd name="connsiteY4" fmla="*/ 397275 h 588184"/>
                <a:gd name="connsiteX5" fmla="*/ 152888 w 566111"/>
                <a:gd name="connsiteY5" fmla="*/ 434529 h 588184"/>
                <a:gd name="connsiteX6" fmla="*/ 488 w 566111"/>
                <a:gd name="connsiteY6" fmla="*/ 454849 h 588184"/>
                <a:gd name="connsiteX7" fmla="*/ 105475 w 566111"/>
                <a:gd name="connsiteY7" fmla="*/ 393889 h 588184"/>
                <a:gd name="connsiteX8" fmla="*/ 135955 w 566111"/>
                <a:gd name="connsiteY8" fmla="*/ 292289 h 588184"/>
                <a:gd name="connsiteX9" fmla="*/ 149501 w 566111"/>
                <a:gd name="connsiteY9" fmla="*/ 17969 h 58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6111" h="588184">
                  <a:moveTo>
                    <a:pt x="149501" y="17969"/>
                  </a:moveTo>
                  <a:cubicBezTo>
                    <a:pt x="164176" y="-21542"/>
                    <a:pt x="196915" y="10066"/>
                    <a:pt x="224008" y="55222"/>
                  </a:cubicBezTo>
                  <a:cubicBezTo>
                    <a:pt x="251101" y="100378"/>
                    <a:pt x="255052" y="200284"/>
                    <a:pt x="312061" y="288902"/>
                  </a:cubicBezTo>
                  <a:cubicBezTo>
                    <a:pt x="369070" y="377520"/>
                    <a:pt x="562674" y="568867"/>
                    <a:pt x="566061" y="586929"/>
                  </a:cubicBezTo>
                  <a:cubicBezTo>
                    <a:pt x="569448" y="604991"/>
                    <a:pt x="401243" y="422675"/>
                    <a:pt x="332381" y="397275"/>
                  </a:cubicBezTo>
                  <a:cubicBezTo>
                    <a:pt x="263519" y="371875"/>
                    <a:pt x="208203" y="424933"/>
                    <a:pt x="152888" y="434529"/>
                  </a:cubicBezTo>
                  <a:cubicBezTo>
                    <a:pt x="97573" y="444125"/>
                    <a:pt x="8390" y="461622"/>
                    <a:pt x="488" y="454849"/>
                  </a:cubicBezTo>
                  <a:cubicBezTo>
                    <a:pt x="-7414" y="448076"/>
                    <a:pt x="82897" y="420982"/>
                    <a:pt x="105475" y="393889"/>
                  </a:cubicBezTo>
                  <a:cubicBezTo>
                    <a:pt x="128053" y="366796"/>
                    <a:pt x="124102" y="357200"/>
                    <a:pt x="135955" y="292289"/>
                  </a:cubicBezTo>
                  <a:cubicBezTo>
                    <a:pt x="147808" y="227378"/>
                    <a:pt x="134826" y="57480"/>
                    <a:pt x="149501" y="1796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47633CC3-B500-E64B-FE4F-DEA682EEA818}"/>
                </a:ext>
              </a:extLst>
            </p:cNvPr>
            <p:cNvSpPr/>
            <p:nvPr/>
          </p:nvSpPr>
          <p:spPr>
            <a:xfrm>
              <a:off x="4704545" y="4253030"/>
              <a:ext cx="355548" cy="1023982"/>
            </a:xfrm>
            <a:custGeom>
              <a:avLst/>
              <a:gdLst>
                <a:gd name="connsiteX0" fmla="*/ 195962 w 355548"/>
                <a:gd name="connsiteY0" fmla="*/ 623 h 1023982"/>
                <a:gd name="connsiteX1" fmla="*/ 53722 w 355548"/>
                <a:gd name="connsiteY1" fmla="*/ 396863 h 1023982"/>
                <a:gd name="connsiteX2" fmla="*/ 63882 w 355548"/>
                <a:gd name="connsiteY2" fmla="*/ 329130 h 1023982"/>
                <a:gd name="connsiteX3" fmla="*/ 179028 w 355548"/>
                <a:gd name="connsiteY3" fmla="*/ 688117 h 1023982"/>
                <a:gd name="connsiteX4" fmla="*/ 172255 w 355548"/>
                <a:gd name="connsiteY4" fmla="*/ 633930 h 1023982"/>
                <a:gd name="connsiteX5" fmla="*/ 344975 w 355548"/>
                <a:gd name="connsiteY5" fmla="*/ 1003077 h 1023982"/>
                <a:gd name="connsiteX6" fmla="*/ 307722 w 355548"/>
                <a:gd name="connsiteY6" fmla="*/ 948890 h 1023982"/>
                <a:gd name="connsiteX7" fmla="*/ 70655 w 355548"/>
                <a:gd name="connsiteY7" fmla="*/ 705050 h 1023982"/>
                <a:gd name="connsiteX8" fmla="*/ 23242 w 355548"/>
                <a:gd name="connsiteY8" fmla="*/ 342677 h 1023982"/>
                <a:gd name="connsiteX9" fmla="*/ 13082 w 355548"/>
                <a:gd name="connsiteY9" fmla="*/ 305423 h 1023982"/>
                <a:gd name="connsiteX10" fmla="*/ 195962 w 355548"/>
                <a:gd name="connsiteY10" fmla="*/ 623 h 102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548" h="1023982">
                  <a:moveTo>
                    <a:pt x="195962" y="623"/>
                  </a:moveTo>
                  <a:cubicBezTo>
                    <a:pt x="202735" y="15863"/>
                    <a:pt x="75735" y="342112"/>
                    <a:pt x="53722" y="396863"/>
                  </a:cubicBezTo>
                  <a:cubicBezTo>
                    <a:pt x="31709" y="451614"/>
                    <a:pt x="42998" y="280588"/>
                    <a:pt x="63882" y="329130"/>
                  </a:cubicBezTo>
                  <a:cubicBezTo>
                    <a:pt x="84766" y="377672"/>
                    <a:pt x="160966" y="637317"/>
                    <a:pt x="179028" y="688117"/>
                  </a:cubicBezTo>
                  <a:cubicBezTo>
                    <a:pt x="197090" y="738917"/>
                    <a:pt x="144597" y="581437"/>
                    <a:pt x="172255" y="633930"/>
                  </a:cubicBezTo>
                  <a:cubicBezTo>
                    <a:pt x="199913" y="686423"/>
                    <a:pt x="322397" y="950584"/>
                    <a:pt x="344975" y="1003077"/>
                  </a:cubicBezTo>
                  <a:cubicBezTo>
                    <a:pt x="367553" y="1055570"/>
                    <a:pt x="353442" y="998561"/>
                    <a:pt x="307722" y="948890"/>
                  </a:cubicBezTo>
                  <a:cubicBezTo>
                    <a:pt x="262002" y="899219"/>
                    <a:pt x="118068" y="806085"/>
                    <a:pt x="70655" y="705050"/>
                  </a:cubicBezTo>
                  <a:cubicBezTo>
                    <a:pt x="23242" y="604015"/>
                    <a:pt x="32837" y="409281"/>
                    <a:pt x="23242" y="342677"/>
                  </a:cubicBezTo>
                  <a:cubicBezTo>
                    <a:pt x="13647" y="276073"/>
                    <a:pt x="-17398" y="356788"/>
                    <a:pt x="13082" y="305423"/>
                  </a:cubicBezTo>
                  <a:cubicBezTo>
                    <a:pt x="43562" y="254059"/>
                    <a:pt x="189189" y="-14617"/>
                    <a:pt x="195962" y="62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D79B7A33-D3CC-433C-6240-1C2D1A96328B}"/>
                </a:ext>
              </a:extLst>
            </p:cNvPr>
            <p:cNvSpPr/>
            <p:nvPr/>
          </p:nvSpPr>
          <p:spPr>
            <a:xfrm>
              <a:off x="4758224" y="4212531"/>
              <a:ext cx="327059" cy="1215326"/>
            </a:xfrm>
            <a:custGeom>
              <a:avLst/>
              <a:gdLst>
                <a:gd name="connsiteX0" fmla="*/ 315003 w 327059"/>
                <a:gd name="connsiteY0" fmla="*/ 24189 h 1215326"/>
                <a:gd name="connsiteX1" fmla="*/ 325163 w 327059"/>
                <a:gd name="connsiteY1" fmla="*/ 78376 h 1215326"/>
                <a:gd name="connsiteX2" fmla="*/ 291296 w 327059"/>
                <a:gd name="connsiteY2" fmla="*/ 677816 h 1215326"/>
                <a:gd name="connsiteX3" fmla="*/ 325163 w 327059"/>
                <a:gd name="connsiteY3" fmla="*/ 643949 h 1215326"/>
                <a:gd name="connsiteX4" fmla="*/ 247269 w 327059"/>
                <a:gd name="connsiteY4" fmla="*/ 1006322 h 1215326"/>
                <a:gd name="connsiteX5" fmla="*/ 125349 w 327059"/>
                <a:gd name="connsiteY5" fmla="*/ 1141789 h 1215326"/>
                <a:gd name="connsiteX6" fmla="*/ 43 w 327059"/>
                <a:gd name="connsiteY6" fmla="*/ 1212909 h 1215326"/>
                <a:gd name="connsiteX7" fmla="*/ 138896 w 327059"/>
                <a:gd name="connsiteY7" fmla="*/ 1057122 h 1215326"/>
                <a:gd name="connsiteX8" fmla="*/ 182923 w 327059"/>
                <a:gd name="connsiteY8" fmla="*/ 386562 h 1215326"/>
                <a:gd name="connsiteX9" fmla="*/ 220176 w 327059"/>
                <a:gd name="connsiteY9" fmla="*/ 610082 h 1215326"/>
                <a:gd name="connsiteX10" fmla="*/ 250656 w 327059"/>
                <a:gd name="connsiteY10" fmla="*/ 237549 h 1215326"/>
                <a:gd name="connsiteX11" fmla="*/ 315003 w 327059"/>
                <a:gd name="connsiteY11" fmla="*/ 24189 h 121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059" h="1215326">
                  <a:moveTo>
                    <a:pt x="315003" y="24189"/>
                  </a:moveTo>
                  <a:cubicBezTo>
                    <a:pt x="327421" y="-2340"/>
                    <a:pt x="329114" y="-30562"/>
                    <a:pt x="325163" y="78376"/>
                  </a:cubicBezTo>
                  <a:cubicBezTo>
                    <a:pt x="321212" y="187314"/>
                    <a:pt x="291296" y="583554"/>
                    <a:pt x="291296" y="677816"/>
                  </a:cubicBezTo>
                  <a:cubicBezTo>
                    <a:pt x="291296" y="772078"/>
                    <a:pt x="332501" y="589198"/>
                    <a:pt x="325163" y="643949"/>
                  </a:cubicBezTo>
                  <a:cubicBezTo>
                    <a:pt x="317825" y="698700"/>
                    <a:pt x="280571" y="923349"/>
                    <a:pt x="247269" y="1006322"/>
                  </a:cubicBezTo>
                  <a:cubicBezTo>
                    <a:pt x="213967" y="1089295"/>
                    <a:pt x="166553" y="1107358"/>
                    <a:pt x="125349" y="1141789"/>
                  </a:cubicBezTo>
                  <a:cubicBezTo>
                    <a:pt x="84145" y="1176220"/>
                    <a:pt x="-2215" y="1227020"/>
                    <a:pt x="43" y="1212909"/>
                  </a:cubicBezTo>
                  <a:cubicBezTo>
                    <a:pt x="2301" y="1198798"/>
                    <a:pt x="108416" y="1194847"/>
                    <a:pt x="138896" y="1057122"/>
                  </a:cubicBezTo>
                  <a:cubicBezTo>
                    <a:pt x="169376" y="919397"/>
                    <a:pt x="169376" y="461069"/>
                    <a:pt x="182923" y="386562"/>
                  </a:cubicBezTo>
                  <a:cubicBezTo>
                    <a:pt x="196470" y="312055"/>
                    <a:pt x="208887" y="634917"/>
                    <a:pt x="220176" y="610082"/>
                  </a:cubicBezTo>
                  <a:cubicBezTo>
                    <a:pt x="231465" y="585247"/>
                    <a:pt x="233723" y="328989"/>
                    <a:pt x="250656" y="237549"/>
                  </a:cubicBezTo>
                  <a:cubicBezTo>
                    <a:pt x="267589" y="146109"/>
                    <a:pt x="302585" y="50718"/>
                    <a:pt x="315003" y="2418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9CAC417B-FB00-FC56-ECEF-7DBA50ABDFA0}"/>
                </a:ext>
              </a:extLst>
            </p:cNvPr>
            <p:cNvSpPr/>
            <p:nvPr/>
          </p:nvSpPr>
          <p:spPr>
            <a:xfrm>
              <a:off x="5021705" y="5200819"/>
              <a:ext cx="408588" cy="160626"/>
            </a:xfrm>
            <a:custGeom>
              <a:avLst/>
              <a:gdLst>
                <a:gd name="connsiteX0" fmla="*/ 722 w 408588"/>
                <a:gd name="connsiteY0" fmla="*/ 1101 h 160626"/>
                <a:gd name="connsiteX1" fmla="*/ 173442 w 408588"/>
                <a:gd name="connsiteY1" fmla="*/ 85768 h 160626"/>
                <a:gd name="connsiteX2" fmla="*/ 119255 w 408588"/>
                <a:gd name="connsiteY2" fmla="*/ 55288 h 160626"/>
                <a:gd name="connsiteX3" fmla="*/ 403735 w 408588"/>
                <a:gd name="connsiteY3" fmla="*/ 102701 h 160626"/>
                <a:gd name="connsiteX4" fmla="*/ 295362 w 408588"/>
                <a:gd name="connsiteY4" fmla="*/ 116248 h 160626"/>
                <a:gd name="connsiteX5" fmla="*/ 251335 w 408588"/>
                <a:gd name="connsiteY5" fmla="*/ 156888 h 160626"/>
                <a:gd name="connsiteX6" fmla="*/ 722 w 408588"/>
                <a:gd name="connsiteY6" fmla="*/ 1101 h 16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588" h="160626">
                  <a:moveTo>
                    <a:pt x="722" y="1101"/>
                  </a:moveTo>
                  <a:cubicBezTo>
                    <a:pt x="-12260" y="-10752"/>
                    <a:pt x="153687" y="76737"/>
                    <a:pt x="173442" y="85768"/>
                  </a:cubicBezTo>
                  <a:cubicBezTo>
                    <a:pt x="193197" y="94799"/>
                    <a:pt x="80873" y="52466"/>
                    <a:pt x="119255" y="55288"/>
                  </a:cubicBezTo>
                  <a:cubicBezTo>
                    <a:pt x="157637" y="58110"/>
                    <a:pt x="374384" y="92541"/>
                    <a:pt x="403735" y="102701"/>
                  </a:cubicBezTo>
                  <a:cubicBezTo>
                    <a:pt x="433086" y="112861"/>
                    <a:pt x="320762" y="107217"/>
                    <a:pt x="295362" y="116248"/>
                  </a:cubicBezTo>
                  <a:cubicBezTo>
                    <a:pt x="269962" y="125279"/>
                    <a:pt x="298184" y="174386"/>
                    <a:pt x="251335" y="156888"/>
                  </a:cubicBezTo>
                  <a:cubicBezTo>
                    <a:pt x="204486" y="139390"/>
                    <a:pt x="13704" y="12954"/>
                    <a:pt x="722" y="1101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890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人, 屋内, 座る, 持つ が含まれている画像&#10;&#10;自動的に生成された説明" hidden="1">
            <a:extLst>
              <a:ext uri="{FF2B5EF4-FFF2-40B4-BE49-F238E27FC236}">
                <a16:creationId xmlns:a16="http://schemas.microsoft.com/office/drawing/2014/main" id="{3E7F4AC9-E682-9D30-BFC3-185A3527A5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91" r="11252" b="4791"/>
          <a:stretch/>
        </p:blipFill>
        <p:spPr>
          <a:xfrm>
            <a:off x="11381" y="1466395"/>
            <a:ext cx="12775523" cy="8134805"/>
          </a:xfrm>
          <a:prstGeom prst="rect">
            <a:avLst/>
          </a:prstGeom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803E382-05E0-FDD7-E2A0-26D812DB3955}"/>
              </a:ext>
            </a:extLst>
          </p:cNvPr>
          <p:cNvSpPr/>
          <p:nvPr/>
        </p:nvSpPr>
        <p:spPr>
          <a:xfrm>
            <a:off x="3869433" y="4025895"/>
            <a:ext cx="83636" cy="187332"/>
          </a:xfrm>
          <a:custGeom>
            <a:avLst/>
            <a:gdLst>
              <a:gd name="connsiteX0" fmla="*/ 892 w 83636"/>
              <a:gd name="connsiteY0" fmla="*/ 187330 h 187332"/>
              <a:gd name="connsiteX1" fmla="*/ 16767 w 83636"/>
              <a:gd name="connsiteY1" fmla="*/ 66680 h 187332"/>
              <a:gd name="connsiteX2" fmla="*/ 83442 w 83636"/>
              <a:gd name="connsiteY2" fmla="*/ 5 h 187332"/>
              <a:gd name="connsiteX3" fmla="*/ 35817 w 83636"/>
              <a:gd name="connsiteY3" fmla="*/ 69855 h 187332"/>
              <a:gd name="connsiteX4" fmla="*/ 892 w 83636"/>
              <a:gd name="connsiteY4" fmla="*/ 187330 h 18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36" h="187332">
                <a:moveTo>
                  <a:pt x="892" y="187330"/>
                </a:moveTo>
                <a:cubicBezTo>
                  <a:pt x="-2283" y="186801"/>
                  <a:pt x="3009" y="97901"/>
                  <a:pt x="16767" y="66680"/>
                </a:cubicBezTo>
                <a:cubicBezTo>
                  <a:pt x="30525" y="35459"/>
                  <a:pt x="80267" y="-524"/>
                  <a:pt x="83442" y="5"/>
                </a:cubicBezTo>
                <a:cubicBezTo>
                  <a:pt x="86617" y="534"/>
                  <a:pt x="50104" y="43397"/>
                  <a:pt x="35817" y="69855"/>
                </a:cubicBezTo>
                <a:cubicBezTo>
                  <a:pt x="21530" y="96313"/>
                  <a:pt x="4067" y="187859"/>
                  <a:pt x="892" y="187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A7AABD6-FEC5-7E7D-9BEB-94A269BCA0C0}"/>
              </a:ext>
            </a:extLst>
          </p:cNvPr>
          <p:cNvSpPr/>
          <p:nvPr/>
        </p:nvSpPr>
        <p:spPr>
          <a:xfrm>
            <a:off x="3923331" y="3994859"/>
            <a:ext cx="223837" cy="94610"/>
          </a:xfrm>
          <a:custGeom>
            <a:avLst/>
            <a:gdLst>
              <a:gd name="connsiteX0" fmla="*/ 969 w 223837"/>
              <a:gd name="connsiteY0" fmla="*/ 94541 h 94610"/>
              <a:gd name="connsiteX1" fmla="*/ 220044 w 223837"/>
              <a:gd name="connsiteY1" fmla="*/ 2466 h 94610"/>
              <a:gd name="connsiteX2" fmla="*/ 137494 w 223837"/>
              <a:gd name="connsiteY2" fmla="*/ 27866 h 94610"/>
              <a:gd name="connsiteX3" fmla="*/ 105744 w 223837"/>
              <a:gd name="connsiteY3" fmla="*/ 43741 h 94610"/>
              <a:gd name="connsiteX4" fmla="*/ 137494 w 223837"/>
              <a:gd name="connsiteY4" fmla="*/ 18341 h 94610"/>
              <a:gd name="connsiteX5" fmla="*/ 969 w 223837"/>
              <a:gd name="connsiteY5" fmla="*/ 94541 h 9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837" h="94610">
                <a:moveTo>
                  <a:pt x="969" y="94541"/>
                </a:moveTo>
                <a:cubicBezTo>
                  <a:pt x="14727" y="91895"/>
                  <a:pt x="197290" y="13578"/>
                  <a:pt x="220044" y="2466"/>
                </a:cubicBezTo>
                <a:cubicBezTo>
                  <a:pt x="242798" y="-8646"/>
                  <a:pt x="156544" y="20987"/>
                  <a:pt x="137494" y="27866"/>
                </a:cubicBezTo>
                <a:cubicBezTo>
                  <a:pt x="118444" y="34745"/>
                  <a:pt x="105744" y="45328"/>
                  <a:pt x="105744" y="43741"/>
                </a:cubicBezTo>
                <a:cubicBezTo>
                  <a:pt x="105744" y="42154"/>
                  <a:pt x="150723" y="13579"/>
                  <a:pt x="137494" y="18341"/>
                </a:cubicBezTo>
                <a:cubicBezTo>
                  <a:pt x="124265" y="23103"/>
                  <a:pt x="-12789" y="97187"/>
                  <a:pt x="969" y="94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9DF488D-F9E1-2801-539F-26A4885018BA}"/>
              </a:ext>
            </a:extLst>
          </p:cNvPr>
          <p:cNvSpPr/>
          <p:nvPr/>
        </p:nvSpPr>
        <p:spPr>
          <a:xfrm>
            <a:off x="3822695" y="3882439"/>
            <a:ext cx="749351" cy="311937"/>
          </a:xfrm>
          <a:custGeom>
            <a:avLst/>
            <a:gdLst>
              <a:gd name="connsiteX0" fmla="*/ 38105 w 749351"/>
              <a:gd name="connsiteY0" fmla="*/ 311736 h 311937"/>
              <a:gd name="connsiteX1" fmla="*/ 44455 w 749351"/>
              <a:gd name="connsiteY1" fmla="*/ 229186 h 311937"/>
              <a:gd name="connsiteX2" fmla="*/ 5 w 749351"/>
              <a:gd name="connsiteY2" fmla="*/ 172036 h 311937"/>
              <a:gd name="connsiteX3" fmla="*/ 47630 w 749351"/>
              <a:gd name="connsiteY3" fmla="*/ 206961 h 311937"/>
              <a:gd name="connsiteX4" fmla="*/ 73030 w 749351"/>
              <a:gd name="connsiteY4" fmla="*/ 191086 h 311937"/>
              <a:gd name="connsiteX5" fmla="*/ 22230 w 749351"/>
              <a:gd name="connsiteY5" fmla="*/ 118061 h 311937"/>
              <a:gd name="connsiteX6" fmla="*/ 95255 w 749351"/>
              <a:gd name="connsiteY6" fmla="*/ 162511 h 311937"/>
              <a:gd name="connsiteX7" fmla="*/ 47630 w 749351"/>
              <a:gd name="connsiteY7" fmla="*/ 114886 h 311937"/>
              <a:gd name="connsiteX8" fmla="*/ 139705 w 749351"/>
              <a:gd name="connsiteY8" fmla="*/ 152986 h 311937"/>
              <a:gd name="connsiteX9" fmla="*/ 82555 w 749351"/>
              <a:gd name="connsiteY9" fmla="*/ 83136 h 311937"/>
              <a:gd name="connsiteX10" fmla="*/ 155580 w 749351"/>
              <a:gd name="connsiteY10" fmla="*/ 137111 h 311937"/>
              <a:gd name="connsiteX11" fmla="*/ 130180 w 749351"/>
              <a:gd name="connsiteY11" fmla="*/ 67261 h 311937"/>
              <a:gd name="connsiteX12" fmla="*/ 180980 w 749351"/>
              <a:gd name="connsiteY12" fmla="*/ 114886 h 311937"/>
              <a:gd name="connsiteX13" fmla="*/ 212730 w 749351"/>
              <a:gd name="connsiteY13" fmla="*/ 114886 h 311937"/>
              <a:gd name="connsiteX14" fmla="*/ 206380 w 749351"/>
              <a:gd name="connsiteY14" fmla="*/ 76786 h 311937"/>
              <a:gd name="connsiteX15" fmla="*/ 212730 w 749351"/>
              <a:gd name="connsiteY15" fmla="*/ 586 h 311937"/>
              <a:gd name="connsiteX16" fmla="*/ 212730 w 749351"/>
              <a:gd name="connsiteY16" fmla="*/ 45036 h 311937"/>
              <a:gd name="connsiteX17" fmla="*/ 257180 w 749351"/>
              <a:gd name="connsiteY17" fmla="*/ 108536 h 311937"/>
              <a:gd name="connsiteX18" fmla="*/ 257180 w 749351"/>
              <a:gd name="connsiteY18" fmla="*/ 57736 h 311937"/>
              <a:gd name="connsiteX19" fmla="*/ 266705 w 749351"/>
              <a:gd name="connsiteY19" fmla="*/ 111711 h 311937"/>
              <a:gd name="connsiteX20" fmla="*/ 292105 w 749351"/>
              <a:gd name="connsiteY20" fmla="*/ 48211 h 311937"/>
              <a:gd name="connsiteX21" fmla="*/ 292105 w 749351"/>
              <a:gd name="connsiteY21" fmla="*/ 95836 h 311937"/>
              <a:gd name="connsiteX22" fmla="*/ 444505 w 749351"/>
              <a:gd name="connsiteY22" fmla="*/ 102186 h 311937"/>
              <a:gd name="connsiteX23" fmla="*/ 342905 w 749351"/>
              <a:gd name="connsiteY23" fmla="*/ 89486 h 311937"/>
              <a:gd name="connsiteX24" fmla="*/ 527055 w 749351"/>
              <a:gd name="connsiteY24" fmla="*/ 102186 h 311937"/>
              <a:gd name="connsiteX25" fmla="*/ 600080 w 749351"/>
              <a:gd name="connsiteY25" fmla="*/ 95836 h 311937"/>
              <a:gd name="connsiteX26" fmla="*/ 523880 w 749351"/>
              <a:gd name="connsiteY26" fmla="*/ 92661 h 311937"/>
              <a:gd name="connsiteX27" fmla="*/ 736605 w 749351"/>
              <a:gd name="connsiteY27" fmla="*/ 89486 h 311937"/>
              <a:gd name="connsiteX28" fmla="*/ 717555 w 749351"/>
              <a:gd name="connsiteY28" fmla="*/ 86311 h 311937"/>
              <a:gd name="connsiteX29" fmla="*/ 654055 w 749351"/>
              <a:gd name="connsiteY29" fmla="*/ 118061 h 311937"/>
              <a:gd name="connsiteX30" fmla="*/ 555630 w 749351"/>
              <a:gd name="connsiteY30" fmla="*/ 159336 h 311937"/>
              <a:gd name="connsiteX31" fmla="*/ 587380 w 749351"/>
              <a:gd name="connsiteY31" fmla="*/ 140286 h 311937"/>
              <a:gd name="connsiteX32" fmla="*/ 444505 w 749351"/>
              <a:gd name="connsiteY32" fmla="*/ 137111 h 311937"/>
              <a:gd name="connsiteX33" fmla="*/ 565155 w 749351"/>
              <a:gd name="connsiteY33" fmla="*/ 149811 h 311937"/>
              <a:gd name="connsiteX34" fmla="*/ 390530 w 749351"/>
              <a:gd name="connsiteY34" fmla="*/ 143461 h 311937"/>
              <a:gd name="connsiteX35" fmla="*/ 260355 w 749351"/>
              <a:gd name="connsiteY35" fmla="*/ 130761 h 311937"/>
              <a:gd name="connsiteX36" fmla="*/ 117480 w 749351"/>
              <a:gd name="connsiteY36" fmla="*/ 200611 h 311937"/>
              <a:gd name="connsiteX37" fmla="*/ 161930 w 749351"/>
              <a:gd name="connsiteY37" fmla="*/ 137111 h 311937"/>
              <a:gd name="connsiteX38" fmla="*/ 107955 w 749351"/>
              <a:gd name="connsiteY38" fmla="*/ 203786 h 311937"/>
              <a:gd name="connsiteX39" fmla="*/ 38105 w 749351"/>
              <a:gd name="connsiteY39" fmla="*/ 311736 h 31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49351" h="311937">
                <a:moveTo>
                  <a:pt x="38105" y="311736"/>
                </a:moveTo>
                <a:cubicBezTo>
                  <a:pt x="27522" y="315969"/>
                  <a:pt x="50805" y="252469"/>
                  <a:pt x="44455" y="229186"/>
                </a:cubicBezTo>
                <a:cubicBezTo>
                  <a:pt x="38105" y="205903"/>
                  <a:pt x="-524" y="175740"/>
                  <a:pt x="5" y="172036"/>
                </a:cubicBezTo>
                <a:cubicBezTo>
                  <a:pt x="534" y="168332"/>
                  <a:pt x="35459" y="203786"/>
                  <a:pt x="47630" y="206961"/>
                </a:cubicBezTo>
                <a:cubicBezTo>
                  <a:pt x="59801" y="210136"/>
                  <a:pt x="77263" y="205903"/>
                  <a:pt x="73030" y="191086"/>
                </a:cubicBezTo>
                <a:cubicBezTo>
                  <a:pt x="68797" y="176269"/>
                  <a:pt x="18526" y="122823"/>
                  <a:pt x="22230" y="118061"/>
                </a:cubicBezTo>
                <a:cubicBezTo>
                  <a:pt x="25934" y="113299"/>
                  <a:pt x="91022" y="163040"/>
                  <a:pt x="95255" y="162511"/>
                </a:cubicBezTo>
                <a:cubicBezTo>
                  <a:pt x="99488" y="161982"/>
                  <a:pt x="40222" y="116473"/>
                  <a:pt x="47630" y="114886"/>
                </a:cubicBezTo>
                <a:cubicBezTo>
                  <a:pt x="55038" y="113299"/>
                  <a:pt x="133884" y="158278"/>
                  <a:pt x="139705" y="152986"/>
                </a:cubicBezTo>
                <a:cubicBezTo>
                  <a:pt x="145526" y="147694"/>
                  <a:pt x="79909" y="85782"/>
                  <a:pt x="82555" y="83136"/>
                </a:cubicBezTo>
                <a:cubicBezTo>
                  <a:pt x="85201" y="80490"/>
                  <a:pt x="147643" y="139757"/>
                  <a:pt x="155580" y="137111"/>
                </a:cubicBezTo>
                <a:cubicBezTo>
                  <a:pt x="163517" y="134465"/>
                  <a:pt x="125947" y="70965"/>
                  <a:pt x="130180" y="67261"/>
                </a:cubicBezTo>
                <a:cubicBezTo>
                  <a:pt x="134413" y="63557"/>
                  <a:pt x="167222" y="106948"/>
                  <a:pt x="180980" y="114886"/>
                </a:cubicBezTo>
                <a:cubicBezTo>
                  <a:pt x="194738" y="122823"/>
                  <a:pt x="208497" y="121236"/>
                  <a:pt x="212730" y="114886"/>
                </a:cubicBezTo>
                <a:cubicBezTo>
                  <a:pt x="216963" y="108536"/>
                  <a:pt x="206380" y="95836"/>
                  <a:pt x="206380" y="76786"/>
                </a:cubicBezTo>
                <a:cubicBezTo>
                  <a:pt x="206380" y="57736"/>
                  <a:pt x="211672" y="5877"/>
                  <a:pt x="212730" y="586"/>
                </a:cubicBezTo>
                <a:cubicBezTo>
                  <a:pt x="213788" y="-4705"/>
                  <a:pt x="205322" y="27044"/>
                  <a:pt x="212730" y="45036"/>
                </a:cubicBezTo>
                <a:cubicBezTo>
                  <a:pt x="220138" y="63028"/>
                  <a:pt x="249772" y="106419"/>
                  <a:pt x="257180" y="108536"/>
                </a:cubicBezTo>
                <a:cubicBezTo>
                  <a:pt x="264588" y="110653"/>
                  <a:pt x="255593" y="57207"/>
                  <a:pt x="257180" y="57736"/>
                </a:cubicBezTo>
                <a:cubicBezTo>
                  <a:pt x="258767" y="58265"/>
                  <a:pt x="260884" y="113298"/>
                  <a:pt x="266705" y="111711"/>
                </a:cubicBezTo>
                <a:cubicBezTo>
                  <a:pt x="272526" y="110123"/>
                  <a:pt x="287872" y="50857"/>
                  <a:pt x="292105" y="48211"/>
                </a:cubicBezTo>
                <a:cubicBezTo>
                  <a:pt x="296338" y="45565"/>
                  <a:pt x="266705" y="86840"/>
                  <a:pt x="292105" y="95836"/>
                </a:cubicBezTo>
                <a:cubicBezTo>
                  <a:pt x="317505" y="104832"/>
                  <a:pt x="436038" y="103244"/>
                  <a:pt x="444505" y="102186"/>
                </a:cubicBezTo>
                <a:cubicBezTo>
                  <a:pt x="452972" y="101128"/>
                  <a:pt x="329147" y="89486"/>
                  <a:pt x="342905" y="89486"/>
                </a:cubicBezTo>
                <a:cubicBezTo>
                  <a:pt x="356663" y="89486"/>
                  <a:pt x="484193" y="101128"/>
                  <a:pt x="527055" y="102186"/>
                </a:cubicBezTo>
                <a:cubicBezTo>
                  <a:pt x="569917" y="103244"/>
                  <a:pt x="600609" y="97423"/>
                  <a:pt x="600080" y="95836"/>
                </a:cubicBezTo>
                <a:cubicBezTo>
                  <a:pt x="599551" y="94249"/>
                  <a:pt x="501126" y="93719"/>
                  <a:pt x="523880" y="92661"/>
                </a:cubicBezTo>
                <a:cubicBezTo>
                  <a:pt x="546634" y="91603"/>
                  <a:pt x="736605" y="89486"/>
                  <a:pt x="736605" y="89486"/>
                </a:cubicBezTo>
                <a:cubicBezTo>
                  <a:pt x="768884" y="88428"/>
                  <a:pt x="731313" y="81549"/>
                  <a:pt x="717555" y="86311"/>
                </a:cubicBezTo>
                <a:cubicBezTo>
                  <a:pt x="703797" y="91073"/>
                  <a:pt x="681043" y="105890"/>
                  <a:pt x="654055" y="118061"/>
                </a:cubicBezTo>
                <a:cubicBezTo>
                  <a:pt x="627068" y="130232"/>
                  <a:pt x="566742" y="155632"/>
                  <a:pt x="555630" y="159336"/>
                </a:cubicBezTo>
                <a:cubicBezTo>
                  <a:pt x="544518" y="163040"/>
                  <a:pt x="605901" y="143990"/>
                  <a:pt x="587380" y="140286"/>
                </a:cubicBezTo>
                <a:cubicBezTo>
                  <a:pt x="568859" y="136582"/>
                  <a:pt x="448209" y="135524"/>
                  <a:pt x="444505" y="137111"/>
                </a:cubicBezTo>
                <a:cubicBezTo>
                  <a:pt x="440801" y="138698"/>
                  <a:pt x="574151" y="148753"/>
                  <a:pt x="565155" y="149811"/>
                </a:cubicBezTo>
                <a:cubicBezTo>
                  <a:pt x="556159" y="150869"/>
                  <a:pt x="441330" y="146636"/>
                  <a:pt x="390530" y="143461"/>
                </a:cubicBezTo>
                <a:cubicBezTo>
                  <a:pt x="339730" y="140286"/>
                  <a:pt x="305863" y="121236"/>
                  <a:pt x="260355" y="130761"/>
                </a:cubicBezTo>
                <a:cubicBezTo>
                  <a:pt x="214847" y="140286"/>
                  <a:pt x="133884" y="199553"/>
                  <a:pt x="117480" y="200611"/>
                </a:cubicBezTo>
                <a:cubicBezTo>
                  <a:pt x="101076" y="201669"/>
                  <a:pt x="163517" y="136582"/>
                  <a:pt x="161930" y="137111"/>
                </a:cubicBezTo>
                <a:cubicBezTo>
                  <a:pt x="160343" y="137640"/>
                  <a:pt x="124359" y="179444"/>
                  <a:pt x="107955" y="203786"/>
                </a:cubicBezTo>
                <a:cubicBezTo>
                  <a:pt x="91551" y="228128"/>
                  <a:pt x="48688" y="307503"/>
                  <a:pt x="38105" y="311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2D65539-AC63-006E-BDA2-DD91F7D9CDA6}"/>
              </a:ext>
            </a:extLst>
          </p:cNvPr>
          <p:cNvSpPr/>
          <p:nvPr/>
        </p:nvSpPr>
        <p:spPr>
          <a:xfrm>
            <a:off x="3965549" y="3965210"/>
            <a:ext cx="485809" cy="54566"/>
          </a:xfrm>
          <a:custGeom>
            <a:avLst/>
            <a:gdLst>
              <a:gd name="connsiteX0" fmla="*/ 26 w 485809"/>
              <a:gd name="connsiteY0" fmla="*/ 54340 h 54566"/>
              <a:gd name="connsiteX1" fmla="*/ 171476 w 485809"/>
              <a:gd name="connsiteY1" fmla="*/ 22590 h 54566"/>
              <a:gd name="connsiteX2" fmla="*/ 301651 w 485809"/>
              <a:gd name="connsiteY2" fmla="*/ 32115 h 54566"/>
              <a:gd name="connsiteX3" fmla="*/ 263551 w 485809"/>
              <a:gd name="connsiteY3" fmla="*/ 19415 h 54566"/>
              <a:gd name="connsiteX4" fmla="*/ 485801 w 485809"/>
              <a:gd name="connsiteY4" fmla="*/ 16240 h 54566"/>
              <a:gd name="connsiteX5" fmla="*/ 273076 w 485809"/>
              <a:gd name="connsiteY5" fmla="*/ 9890 h 54566"/>
              <a:gd name="connsiteX6" fmla="*/ 63526 w 485809"/>
              <a:gd name="connsiteY6" fmla="*/ 3540 h 54566"/>
              <a:gd name="connsiteX7" fmla="*/ 184176 w 485809"/>
              <a:gd name="connsiteY7" fmla="*/ 3540 h 54566"/>
              <a:gd name="connsiteX8" fmla="*/ 26 w 485809"/>
              <a:gd name="connsiteY8" fmla="*/ 54340 h 5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09" h="54566">
                <a:moveTo>
                  <a:pt x="26" y="54340"/>
                </a:moveTo>
                <a:cubicBezTo>
                  <a:pt x="-2091" y="57515"/>
                  <a:pt x="121205" y="26294"/>
                  <a:pt x="171476" y="22590"/>
                </a:cubicBezTo>
                <a:cubicBezTo>
                  <a:pt x="221747" y="18886"/>
                  <a:pt x="286305" y="32644"/>
                  <a:pt x="301651" y="32115"/>
                </a:cubicBezTo>
                <a:cubicBezTo>
                  <a:pt x="316997" y="31586"/>
                  <a:pt x="232859" y="22061"/>
                  <a:pt x="263551" y="19415"/>
                </a:cubicBezTo>
                <a:cubicBezTo>
                  <a:pt x="294243" y="16769"/>
                  <a:pt x="484214" y="17827"/>
                  <a:pt x="485801" y="16240"/>
                </a:cubicBezTo>
                <a:cubicBezTo>
                  <a:pt x="487388" y="14653"/>
                  <a:pt x="273076" y="9890"/>
                  <a:pt x="273076" y="9890"/>
                </a:cubicBezTo>
                <a:lnTo>
                  <a:pt x="63526" y="3540"/>
                </a:lnTo>
                <a:cubicBezTo>
                  <a:pt x="48709" y="2482"/>
                  <a:pt x="189468" y="-3868"/>
                  <a:pt x="184176" y="3540"/>
                </a:cubicBezTo>
                <a:cubicBezTo>
                  <a:pt x="178884" y="10948"/>
                  <a:pt x="2143" y="51165"/>
                  <a:pt x="26" y="54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3483627-7021-4448-E35E-9FED522CABA9}"/>
              </a:ext>
            </a:extLst>
          </p:cNvPr>
          <p:cNvSpPr/>
          <p:nvPr/>
        </p:nvSpPr>
        <p:spPr>
          <a:xfrm>
            <a:off x="4408435" y="3862749"/>
            <a:ext cx="405176" cy="138042"/>
          </a:xfrm>
          <a:custGeom>
            <a:avLst/>
            <a:gdLst>
              <a:gd name="connsiteX0" fmla="*/ 1640 w 405176"/>
              <a:gd name="connsiteY0" fmla="*/ 137751 h 138042"/>
              <a:gd name="connsiteX1" fmla="*/ 182615 w 405176"/>
              <a:gd name="connsiteY1" fmla="*/ 131401 h 138042"/>
              <a:gd name="connsiteX2" fmla="*/ 128640 w 405176"/>
              <a:gd name="connsiteY2" fmla="*/ 121876 h 138042"/>
              <a:gd name="connsiteX3" fmla="*/ 227065 w 405176"/>
              <a:gd name="connsiteY3" fmla="*/ 106001 h 138042"/>
              <a:gd name="connsiteX4" fmla="*/ 401690 w 405176"/>
              <a:gd name="connsiteY4" fmla="*/ 1226 h 138042"/>
              <a:gd name="connsiteX5" fmla="*/ 335015 w 405176"/>
              <a:gd name="connsiteY5" fmla="*/ 52026 h 138042"/>
              <a:gd name="connsiteX6" fmla="*/ 230240 w 405176"/>
              <a:gd name="connsiteY6" fmla="*/ 102826 h 138042"/>
              <a:gd name="connsiteX7" fmla="*/ 328665 w 405176"/>
              <a:gd name="connsiteY7" fmla="*/ 102826 h 138042"/>
              <a:gd name="connsiteX8" fmla="*/ 214365 w 405176"/>
              <a:gd name="connsiteY8" fmla="*/ 134576 h 138042"/>
              <a:gd name="connsiteX9" fmla="*/ 306440 w 405176"/>
              <a:gd name="connsiteY9" fmla="*/ 121876 h 138042"/>
              <a:gd name="connsiteX10" fmla="*/ 1640 w 405176"/>
              <a:gd name="connsiteY10" fmla="*/ 137751 h 13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176" h="138042">
                <a:moveTo>
                  <a:pt x="1640" y="137751"/>
                </a:moveTo>
                <a:cubicBezTo>
                  <a:pt x="-18997" y="139338"/>
                  <a:pt x="161448" y="134047"/>
                  <a:pt x="182615" y="131401"/>
                </a:cubicBezTo>
                <a:cubicBezTo>
                  <a:pt x="203782" y="128755"/>
                  <a:pt x="121232" y="126109"/>
                  <a:pt x="128640" y="121876"/>
                </a:cubicBezTo>
                <a:cubicBezTo>
                  <a:pt x="136048" y="117643"/>
                  <a:pt x="181557" y="126109"/>
                  <a:pt x="227065" y="106001"/>
                </a:cubicBezTo>
                <a:cubicBezTo>
                  <a:pt x="272573" y="85893"/>
                  <a:pt x="383698" y="10222"/>
                  <a:pt x="401690" y="1226"/>
                </a:cubicBezTo>
                <a:cubicBezTo>
                  <a:pt x="419682" y="-7770"/>
                  <a:pt x="363590" y="35093"/>
                  <a:pt x="335015" y="52026"/>
                </a:cubicBezTo>
                <a:cubicBezTo>
                  <a:pt x="306440" y="68959"/>
                  <a:pt x="231298" y="94359"/>
                  <a:pt x="230240" y="102826"/>
                </a:cubicBezTo>
                <a:cubicBezTo>
                  <a:pt x="229182" y="111293"/>
                  <a:pt x="331311" y="97534"/>
                  <a:pt x="328665" y="102826"/>
                </a:cubicBezTo>
                <a:cubicBezTo>
                  <a:pt x="326019" y="108118"/>
                  <a:pt x="218069" y="131401"/>
                  <a:pt x="214365" y="134576"/>
                </a:cubicBezTo>
                <a:cubicBezTo>
                  <a:pt x="210661" y="137751"/>
                  <a:pt x="336073" y="120289"/>
                  <a:pt x="306440" y="121876"/>
                </a:cubicBezTo>
                <a:lnTo>
                  <a:pt x="1640" y="1377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F64BFD5-BE36-24F8-2D99-4EC7790B10E2}"/>
              </a:ext>
            </a:extLst>
          </p:cNvPr>
          <p:cNvSpPr/>
          <p:nvPr/>
        </p:nvSpPr>
        <p:spPr>
          <a:xfrm>
            <a:off x="3965450" y="4049528"/>
            <a:ext cx="654175" cy="374859"/>
          </a:xfrm>
          <a:custGeom>
            <a:avLst/>
            <a:gdLst>
              <a:gd name="connsiteX0" fmla="*/ 654175 w 654175"/>
              <a:gd name="connsiteY0" fmla="*/ 17647 h 374859"/>
              <a:gd name="connsiteX1" fmla="*/ 466850 w 654175"/>
              <a:gd name="connsiteY1" fmla="*/ 8122 h 374859"/>
              <a:gd name="connsiteX2" fmla="*/ 412875 w 654175"/>
              <a:gd name="connsiteY2" fmla="*/ 90672 h 374859"/>
              <a:gd name="connsiteX3" fmla="*/ 412875 w 654175"/>
              <a:gd name="connsiteY3" fmla="*/ 74797 h 374859"/>
              <a:gd name="connsiteX4" fmla="*/ 406525 w 654175"/>
              <a:gd name="connsiteY4" fmla="*/ 106547 h 374859"/>
              <a:gd name="connsiteX5" fmla="*/ 479550 w 654175"/>
              <a:gd name="connsiteY5" fmla="*/ 182747 h 374859"/>
              <a:gd name="connsiteX6" fmla="*/ 419225 w 654175"/>
              <a:gd name="connsiteY6" fmla="*/ 144647 h 374859"/>
              <a:gd name="connsiteX7" fmla="*/ 365250 w 654175"/>
              <a:gd name="connsiteY7" fmla="*/ 179572 h 374859"/>
              <a:gd name="connsiteX8" fmla="*/ 476375 w 654175"/>
              <a:gd name="connsiteY8" fmla="*/ 230372 h 374859"/>
              <a:gd name="connsiteX9" fmla="*/ 352550 w 654175"/>
              <a:gd name="connsiteY9" fmla="*/ 182747 h 374859"/>
              <a:gd name="connsiteX10" fmla="*/ 336675 w 654175"/>
              <a:gd name="connsiteY10" fmla="*/ 201797 h 374859"/>
              <a:gd name="connsiteX11" fmla="*/ 403350 w 654175"/>
              <a:gd name="connsiteY11" fmla="*/ 239897 h 374859"/>
              <a:gd name="connsiteX12" fmla="*/ 308100 w 654175"/>
              <a:gd name="connsiteY12" fmla="*/ 220847 h 374859"/>
              <a:gd name="connsiteX13" fmla="*/ 412875 w 654175"/>
              <a:gd name="connsiteY13" fmla="*/ 271647 h 374859"/>
              <a:gd name="connsiteX14" fmla="*/ 292225 w 654175"/>
              <a:gd name="connsiteY14" fmla="*/ 239897 h 374859"/>
              <a:gd name="connsiteX15" fmla="*/ 330325 w 654175"/>
              <a:gd name="connsiteY15" fmla="*/ 290697 h 374859"/>
              <a:gd name="connsiteX16" fmla="*/ 270000 w 654175"/>
              <a:gd name="connsiteY16" fmla="*/ 243072 h 374859"/>
              <a:gd name="connsiteX17" fmla="*/ 295400 w 654175"/>
              <a:gd name="connsiteY17" fmla="*/ 297047 h 374859"/>
              <a:gd name="connsiteX18" fmla="*/ 270000 w 654175"/>
              <a:gd name="connsiteY18" fmla="*/ 265297 h 374859"/>
              <a:gd name="connsiteX19" fmla="*/ 285875 w 654175"/>
              <a:gd name="connsiteY19" fmla="*/ 297047 h 374859"/>
              <a:gd name="connsiteX20" fmla="*/ 219200 w 654175"/>
              <a:gd name="connsiteY20" fmla="*/ 303397 h 374859"/>
              <a:gd name="connsiteX21" fmla="*/ 108075 w 654175"/>
              <a:gd name="connsiteY21" fmla="*/ 338322 h 374859"/>
              <a:gd name="connsiteX22" fmla="*/ 247775 w 654175"/>
              <a:gd name="connsiteY22" fmla="*/ 328797 h 374859"/>
              <a:gd name="connsiteX23" fmla="*/ 125 w 654175"/>
              <a:gd name="connsiteY23" fmla="*/ 373247 h 374859"/>
              <a:gd name="connsiteX24" fmla="*/ 285875 w 654175"/>
              <a:gd name="connsiteY24" fmla="*/ 262122 h 374859"/>
              <a:gd name="connsiteX25" fmla="*/ 431925 w 654175"/>
              <a:gd name="connsiteY25" fmla="*/ 150997 h 374859"/>
              <a:gd name="connsiteX26" fmla="*/ 460500 w 654175"/>
              <a:gd name="connsiteY26" fmla="*/ 87497 h 374859"/>
              <a:gd name="connsiteX27" fmla="*/ 409700 w 654175"/>
              <a:gd name="connsiteY27" fmla="*/ 141472 h 374859"/>
              <a:gd name="connsiteX28" fmla="*/ 466850 w 654175"/>
              <a:gd name="connsiteY28" fmla="*/ 8122 h 374859"/>
              <a:gd name="connsiteX29" fmla="*/ 654175 w 654175"/>
              <a:gd name="connsiteY29" fmla="*/ 17647 h 3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4175" h="374859">
                <a:moveTo>
                  <a:pt x="654175" y="17647"/>
                </a:moveTo>
                <a:cubicBezTo>
                  <a:pt x="654175" y="17647"/>
                  <a:pt x="507067" y="-4049"/>
                  <a:pt x="466850" y="8122"/>
                </a:cubicBezTo>
                <a:cubicBezTo>
                  <a:pt x="426633" y="20293"/>
                  <a:pt x="421871" y="79560"/>
                  <a:pt x="412875" y="90672"/>
                </a:cubicBezTo>
                <a:cubicBezTo>
                  <a:pt x="403879" y="101784"/>
                  <a:pt x="413933" y="72151"/>
                  <a:pt x="412875" y="74797"/>
                </a:cubicBezTo>
                <a:cubicBezTo>
                  <a:pt x="411817" y="77443"/>
                  <a:pt x="395413" y="88556"/>
                  <a:pt x="406525" y="106547"/>
                </a:cubicBezTo>
                <a:cubicBezTo>
                  <a:pt x="417637" y="124538"/>
                  <a:pt x="477433" y="176397"/>
                  <a:pt x="479550" y="182747"/>
                </a:cubicBezTo>
                <a:cubicBezTo>
                  <a:pt x="481667" y="189097"/>
                  <a:pt x="438275" y="145176"/>
                  <a:pt x="419225" y="144647"/>
                </a:cubicBezTo>
                <a:cubicBezTo>
                  <a:pt x="400175" y="144118"/>
                  <a:pt x="355725" y="165285"/>
                  <a:pt x="365250" y="179572"/>
                </a:cubicBezTo>
                <a:cubicBezTo>
                  <a:pt x="374775" y="193859"/>
                  <a:pt x="478492" y="229843"/>
                  <a:pt x="476375" y="230372"/>
                </a:cubicBezTo>
                <a:cubicBezTo>
                  <a:pt x="474258" y="230901"/>
                  <a:pt x="352550" y="182747"/>
                  <a:pt x="352550" y="182747"/>
                </a:cubicBezTo>
                <a:cubicBezTo>
                  <a:pt x="329267" y="177985"/>
                  <a:pt x="328208" y="192272"/>
                  <a:pt x="336675" y="201797"/>
                </a:cubicBezTo>
                <a:cubicBezTo>
                  <a:pt x="345142" y="211322"/>
                  <a:pt x="408112" y="236722"/>
                  <a:pt x="403350" y="239897"/>
                </a:cubicBezTo>
                <a:cubicBezTo>
                  <a:pt x="398588" y="243072"/>
                  <a:pt x="306513" y="215555"/>
                  <a:pt x="308100" y="220847"/>
                </a:cubicBezTo>
                <a:cubicBezTo>
                  <a:pt x="309687" y="226139"/>
                  <a:pt x="415521" y="268472"/>
                  <a:pt x="412875" y="271647"/>
                </a:cubicBezTo>
                <a:cubicBezTo>
                  <a:pt x="410229" y="274822"/>
                  <a:pt x="305983" y="236722"/>
                  <a:pt x="292225" y="239897"/>
                </a:cubicBezTo>
                <a:cubicBezTo>
                  <a:pt x="278467" y="243072"/>
                  <a:pt x="334029" y="290168"/>
                  <a:pt x="330325" y="290697"/>
                </a:cubicBezTo>
                <a:cubicBezTo>
                  <a:pt x="326621" y="291226"/>
                  <a:pt x="275821" y="242014"/>
                  <a:pt x="270000" y="243072"/>
                </a:cubicBezTo>
                <a:cubicBezTo>
                  <a:pt x="264179" y="244130"/>
                  <a:pt x="295400" y="293343"/>
                  <a:pt x="295400" y="297047"/>
                </a:cubicBezTo>
                <a:cubicBezTo>
                  <a:pt x="295400" y="300751"/>
                  <a:pt x="271587" y="265297"/>
                  <a:pt x="270000" y="265297"/>
                </a:cubicBezTo>
                <a:cubicBezTo>
                  <a:pt x="268413" y="265297"/>
                  <a:pt x="294342" y="290697"/>
                  <a:pt x="285875" y="297047"/>
                </a:cubicBezTo>
                <a:cubicBezTo>
                  <a:pt x="277408" y="303397"/>
                  <a:pt x="248833" y="296518"/>
                  <a:pt x="219200" y="303397"/>
                </a:cubicBezTo>
                <a:cubicBezTo>
                  <a:pt x="189567" y="310276"/>
                  <a:pt x="103313" y="334089"/>
                  <a:pt x="108075" y="338322"/>
                </a:cubicBezTo>
                <a:cubicBezTo>
                  <a:pt x="112837" y="342555"/>
                  <a:pt x="265767" y="322976"/>
                  <a:pt x="247775" y="328797"/>
                </a:cubicBezTo>
                <a:cubicBezTo>
                  <a:pt x="229783" y="334618"/>
                  <a:pt x="-6225" y="384359"/>
                  <a:pt x="125" y="373247"/>
                </a:cubicBezTo>
                <a:cubicBezTo>
                  <a:pt x="6475" y="362135"/>
                  <a:pt x="213908" y="299164"/>
                  <a:pt x="285875" y="262122"/>
                </a:cubicBezTo>
                <a:cubicBezTo>
                  <a:pt x="357842" y="225080"/>
                  <a:pt x="402821" y="180101"/>
                  <a:pt x="431925" y="150997"/>
                </a:cubicBezTo>
                <a:cubicBezTo>
                  <a:pt x="461029" y="121893"/>
                  <a:pt x="464204" y="89084"/>
                  <a:pt x="460500" y="87497"/>
                </a:cubicBezTo>
                <a:cubicBezTo>
                  <a:pt x="456796" y="85910"/>
                  <a:pt x="408642" y="154701"/>
                  <a:pt x="409700" y="141472"/>
                </a:cubicBezTo>
                <a:cubicBezTo>
                  <a:pt x="410758" y="128243"/>
                  <a:pt x="429279" y="30876"/>
                  <a:pt x="466850" y="8122"/>
                </a:cubicBezTo>
                <a:cubicBezTo>
                  <a:pt x="504421" y="-14632"/>
                  <a:pt x="654175" y="17647"/>
                  <a:pt x="654175" y="17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8A6771A-8AD7-668C-DC11-BBBF19E29E15}"/>
              </a:ext>
            </a:extLst>
          </p:cNvPr>
          <p:cNvSpPr/>
          <p:nvPr/>
        </p:nvSpPr>
        <p:spPr>
          <a:xfrm>
            <a:off x="4343383" y="4065276"/>
            <a:ext cx="221660" cy="154393"/>
          </a:xfrm>
          <a:custGeom>
            <a:avLst/>
            <a:gdLst>
              <a:gd name="connsiteX0" fmla="*/ 17 w 221660"/>
              <a:gd name="connsiteY0" fmla="*/ 154299 h 154393"/>
              <a:gd name="connsiteX1" fmla="*/ 117492 w 221660"/>
              <a:gd name="connsiteY1" fmla="*/ 93974 h 154393"/>
              <a:gd name="connsiteX2" fmla="*/ 76217 w 221660"/>
              <a:gd name="connsiteY2" fmla="*/ 122549 h 154393"/>
              <a:gd name="connsiteX3" fmla="*/ 219092 w 221660"/>
              <a:gd name="connsiteY3" fmla="*/ 1899 h 154393"/>
              <a:gd name="connsiteX4" fmla="*/ 165117 w 221660"/>
              <a:gd name="connsiteY4" fmla="*/ 52699 h 154393"/>
              <a:gd name="connsiteX5" fmla="*/ 127017 w 221660"/>
              <a:gd name="connsiteY5" fmla="*/ 106674 h 154393"/>
              <a:gd name="connsiteX6" fmla="*/ 17 w 221660"/>
              <a:gd name="connsiteY6" fmla="*/ 154299 h 15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660" h="154393">
                <a:moveTo>
                  <a:pt x="17" y="154299"/>
                </a:moveTo>
                <a:cubicBezTo>
                  <a:pt x="-1571" y="152182"/>
                  <a:pt x="104792" y="99266"/>
                  <a:pt x="117492" y="93974"/>
                </a:cubicBezTo>
                <a:cubicBezTo>
                  <a:pt x="130192" y="88682"/>
                  <a:pt x="59284" y="137895"/>
                  <a:pt x="76217" y="122549"/>
                </a:cubicBezTo>
                <a:cubicBezTo>
                  <a:pt x="93150" y="107203"/>
                  <a:pt x="204276" y="13541"/>
                  <a:pt x="219092" y="1899"/>
                </a:cubicBezTo>
                <a:cubicBezTo>
                  <a:pt x="233908" y="-9743"/>
                  <a:pt x="180463" y="35237"/>
                  <a:pt x="165117" y="52699"/>
                </a:cubicBezTo>
                <a:cubicBezTo>
                  <a:pt x="149771" y="70161"/>
                  <a:pt x="151359" y="90799"/>
                  <a:pt x="127017" y="106674"/>
                </a:cubicBezTo>
                <a:cubicBezTo>
                  <a:pt x="102675" y="122549"/>
                  <a:pt x="1605" y="156416"/>
                  <a:pt x="17" y="154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F99DF2C-6AD4-0084-3765-E717DCD56450}"/>
              </a:ext>
            </a:extLst>
          </p:cNvPr>
          <p:cNvSpPr/>
          <p:nvPr/>
        </p:nvSpPr>
        <p:spPr>
          <a:xfrm>
            <a:off x="4051290" y="4352996"/>
            <a:ext cx="273262" cy="158680"/>
          </a:xfrm>
          <a:custGeom>
            <a:avLst/>
            <a:gdLst>
              <a:gd name="connsiteX0" fmla="*/ 10 w 273262"/>
              <a:gd name="connsiteY0" fmla="*/ 158679 h 158680"/>
              <a:gd name="connsiteX1" fmla="*/ 222260 w 273262"/>
              <a:gd name="connsiteY1" fmla="*/ 12629 h 158680"/>
              <a:gd name="connsiteX2" fmla="*/ 273060 w 273262"/>
              <a:gd name="connsiteY2" fmla="*/ 12629 h 158680"/>
              <a:gd name="connsiteX3" fmla="*/ 212735 w 273262"/>
              <a:gd name="connsiteY3" fmla="*/ 9454 h 158680"/>
              <a:gd name="connsiteX4" fmla="*/ 10 w 273262"/>
              <a:gd name="connsiteY4" fmla="*/ 158679 h 15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62" h="158680">
                <a:moveTo>
                  <a:pt x="10" y="158679"/>
                </a:moveTo>
                <a:cubicBezTo>
                  <a:pt x="1597" y="159208"/>
                  <a:pt x="176752" y="36971"/>
                  <a:pt x="222260" y="12629"/>
                </a:cubicBezTo>
                <a:cubicBezTo>
                  <a:pt x="267768" y="-11713"/>
                  <a:pt x="274647" y="13158"/>
                  <a:pt x="273060" y="12629"/>
                </a:cubicBezTo>
                <a:cubicBezTo>
                  <a:pt x="271473" y="12100"/>
                  <a:pt x="255597" y="-13300"/>
                  <a:pt x="212735" y="9454"/>
                </a:cubicBezTo>
                <a:cubicBezTo>
                  <a:pt x="169873" y="32208"/>
                  <a:pt x="-1577" y="158150"/>
                  <a:pt x="10" y="158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47D0008-A802-1747-9557-AB9EC0758ADF}"/>
              </a:ext>
            </a:extLst>
          </p:cNvPr>
          <p:cNvSpPr/>
          <p:nvPr/>
        </p:nvSpPr>
        <p:spPr>
          <a:xfrm>
            <a:off x="3879925" y="3972679"/>
            <a:ext cx="265206" cy="102045"/>
          </a:xfrm>
          <a:custGeom>
            <a:avLst/>
            <a:gdLst>
              <a:gd name="connsiteX0" fmla="*/ 9450 w 265206"/>
              <a:gd name="connsiteY0" fmla="*/ 100846 h 102045"/>
              <a:gd name="connsiteX1" fmla="*/ 263450 w 265206"/>
              <a:gd name="connsiteY1" fmla="*/ 5596 h 102045"/>
              <a:gd name="connsiteX2" fmla="*/ 123750 w 265206"/>
              <a:gd name="connsiteY2" fmla="*/ 11946 h 102045"/>
              <a:gd name="connsiteX3" fmla="*/ 161850 w 265206"/>
              <a:gd name="connsiteY3" fmla="*/ 18296 h 102045"/>
              <a:gd name="connsiteX4" fmla="*/ 66600 w 265206"/>
              <a:gd name="connsiteY4" fmla="*/ 56396 h 102045"/>
              <a:gd name="connsiteX5" fmla="*/ 9450 w 265206"/>
              <a:gd name="connsiteY5" fmla="*/ 100846 h 10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206" h="102045">
                <a:moveTo>
                  <a:pt x="9450" y="100846"/>
                </a:moveTo>
                <a:cubicBezTo>
                  <a:pt x="42258" y="92379"/>
                  <a:pt x="244400" y="20413"/>
                  <a:pt x="263450" y="5596"/>
                </a:cubicBezTo>
                <a:cubicBezTo>
                  <a:pt x="282500" y="-9221"/>
                  <a:pt x="140683" y="9829"/>
                  <a:pt x="123750" y="11946"/>
                </a:cubicBezTo>
                <a:cubicBezTo>
                  <a:pt x="106817" y="14063"/>
                  <a:pt x="171375" y="10888"/>
                  <a:pt x="161850" y="18296"/>
                </a:cubicBezTo>
                <a:cubicBezTo>
                  <a:pt x="152325" y="25704"/>
                  <a:pt x="95704" y="42109"/>
                  <a:pt x="66600" y="56396"/>
                </a:cubicBezTo>
                <a:cubicBezTo>
                  <a:pt x="37496" y="70683"/>
                  <a:pt x="-23358" y="109313"/>
                  <a:pt x="9450" y="100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AC5F50E-A995-F91E-C0FE-EDC1711ABC18}"/>
              </a:ext>
            </a:extLst>
          </p:cNvPr>
          <p:cNvSpPr/>
          <p:nvPr/>
        </p:nvSpPr>
        <p:spPr>
          <a:xfrm>
            <a:off x="3844589" y="3991323"/>
            <a:ext cx="189654" cy="199752"/>
          </a:xfrm>
          <a:custGeom>
            <a:avLst/>
            <a:gdLst>
              <a:gd name="connsiteX0" fmla="*/ 336 w 189654"/>
              <a:gd name="connsiteY0" fmla="*/ 199677 h 199752"/>
              <a:gd name="connsiteX1" fmla="*/ 60661 w 189654"/>
              <a:gd name="connsiteY1" fmla="*/ 50452 h 199752"/>
              <a:gd name="connsiteX2" fmla="*/ 41611 w 189654"/>
              <a:gd name="connsiteY2" fmla="*/ 82202 h 199752"/>
              <a:gd name="connsiteX3" fmla="*/ 187661 w 189654"/>
              <a:gd name="connsiteY3" fmla="*/ 2827 h 199752"/>
              <a:gd name="connsiteX4" fmla="*/ 124161 w 189654"/>
              <a:gd name="connsiteY4" fmla="*/ 18702 h 199752"/>
              <a:gd name="connsiteX5" fmla="*/ 92411 w 189654"/>
              <a:gd name="connsiteY5" fmla="*/ 28227 h 199752"/>
              <a:gd name="connsiteX6" fmla="*/ 336 w 189654"/>
              <a:gd name="connsiteY6" fmla="*/ 199677 h 19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654" h="199752">
                <a:moveTo>
                  <a:pt x="336" y="199677"/>
                </a:moveTo>
                <a:cubicBezTo>
                  <a:pt x="-4956" y="203381"/>
                  <a:pt x="53782" y="70031"/>
                  <a:pt x="60661" y="50452"/>
                </a:cubicBezTo>
                <a:cubicBezTo>
                  <a:pt x="67540" y="30873"/>
                  <a:pt x="20444" y="90139"/>
                  <a:pt x="41611" y="82202"/>
                </a:cubicBezTo>
                <a:cubicBezTo>
                  <a:pt x="62778" y="74264"/>
                  <a:pt x="173903" y="13410"/>
                  <a:pt x="187661" y="2827"/>
                </a:cubicBezTo>
                <a:cubicBezTo>
                  <a:pt x="201419" y="-7756"/>
                  <a:pt x="140036" y="14469"/>
                  <a:pt x="124161" y="18702"/>
                </a:cubicBezTo>
                <a:cubicBezTo>
                  <a:pt x="108286" y="22935"/>
                  <a:pt x="109873" y="3356"/>
                  <a:pt x="92411" y="28227"/>
                </a:cubicBezTo>
                <a:cubicBezTo>
                  <a:pt x="74949" y="53098"/>
                  <a:pt x="5628" y="195973"/>
                  <a:pt x="336" y="199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EBE2A8C2-2A92-F9D2-3417-374B924C926B}"/>
              </a:ext>
            </a:extLst>
          </p:cNvPr>
          <p:cNvSpPr/>
          <p:nvPr/>
        </p:nvSpPr>
        <p:spPr>
          <a:xfrm>
            <a:off x="3844872" y="3946262"/>
            <a:ext cx="146113" cy="222736"/>
          </a:xfrm>
          <a:custGeom>
            <a:avLst/>
            <a:gdLst>
              <a:gd name="connsiteX0" fmla="*/ 146103 w 146113"/>
              <a:gd name="connsiteY0" fmla="*/ 263 h 222736"/>
              <a:gd name="connsiteX1" fmla="*/ 38153 w 146113"/>
              <a:gd name="connsiteY1" fmla="*/ 117738 h 222736"/>
              <a:gd name="connsiteX2" fmla="*/ 53 w 146113"/>
              <a:gd name="connsiteY2" fmla="*/ 222513 h 222736"/>
              <a:gd name="connsiteX3" fmla="*/ 44503 w 146113"/>
              <a:gd name="connsiteY3" fmla="*/ 89163 h 222736"/>
              <a:gd name="connsiteX4" fmla="*/ 146103 w 146113"/>
              <a:gd name="connsiteY4" fmla="*/ 263 h 22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13" h="222736">
                <a:moveTo>
                  <a:pt x="146103" y="263"/>
                </a:moveTo>
                <a:cubicBezTo>
                  <a:pt x="145045" y="5025"/>
                  <a:pt x="62495" y="80696"/>
                  <a:pt x="38153" y="117738"/>
                </a:cubicBezTo>
                <a:cubicBezTo>
                  <a:pt x="13811" y="154780"/>
                  <a:pt x="-1005" y="227275"/>
                  <a:pt x="53" y="222513"/>
                </a:cubicBezTo>
                <a:cubicBezTo>
                  <a:pt x="1111" y="217751"/>
                  <a:pt x="22807" y="121971"/>
                  <a:pt x="44503" y="89163"/>
                </a:cubicBezTo>
                <a:cubicBezTo>
                  <a:pt x="66199" y="56355"/>
                  <a:pt x="147161" y="-4499"/>
                  <a:pt x="146103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A6E0E199-CA46-CA68-51EC-0CEF29D4085D}"/>
              </a:ext>
            </a:extLst>
          </p:cNvPr>
          <p:cNvSpPr/>
          <p:nvPr/>
        </p:nvSpPr>
        <p:spPr>
          <a:xfrm>
            <a:off x="4007382" y="3914431"/>
            <a:ext cx="220350" cy="114689"/>
          </a:xfrm>
          <a:custGeom>
            <a:avLst/>
            <a:gdLst>
              <a:gd name="connsiteX0" fmla="*/ 5818 w 220350"/>
              <a:gd name="connsiteY0" fmla="*/ 114644 h 114689"/>
              <a:gd name="connsiteX1" fmla="*/ 62968 w 220350"/>
              <a:gd name="connsiteY1" fmla="*/ 82894 h 114689"/>
              <a:gd name="connsiteX2" fmla="*/ 94718 w 220350"/>
              <a:gd name="connsiteY2" fmla="*/ 344 h 114689"/>
              <a:gd name="connsiteX3" fmla="*/ 97893 w 220350"/>
              <a:gd name="connsiteY3" fmla="*/ 54319 h 114689"/>
              <a:gd name="connsiteX4" fmla="*/ 123293 w 220350"/>
              <a:gd name="connsiteY4" fmla="*/ 76544 h 114689"/>
              <a:gd name="connsiteX5" fmla="*/ 126468 w 220350"/>
              <a:gd name="connsiteY5" fmla="*/ 3519 h 114689"/>
              <a:gd name="connsiteX6" fmla="*/ 142343 w 220350"/>
              <a:gd name="connsiteY6" fmla="*/ 82894 h 114689"/>
              <a:gd name="connsiteX7" fmla="*/ 193143 w 220350"/>
              <a:gd name="connsiteY7" fmla="*/ 82894 h 114689"/>
              <a:gd name="connsiteX8" fmla="*/ 142343 w 220350"/>
              <a:gd name="connsiteY8" fmla="*/ 41619 h 114689"/>
              <a:gd name="connsiteX9" fmla="*/ 218543 w 220350"/>
              <a:gd name="connsiteY9" fmla="*/ 89244 h 114689"/>
              <a:gd name="connsiteX10" fmla="*/ 5818 w 220350"/>
              <a:gd name="connsiteY10" fmla="*/ 114644 h 11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350" h="114689">
                <a:moveTo>
                  <a:pt x="5818" y="114644"/>
                </a:moveTo>
                <a:cubicBezTo>
                  <a:pt x="-20111" y="113586"/>
                  <a:pt x="48151" y="101944"/>
                  <a:pt x="62968" y="82894"/>
                </a:cubicBezTo>
                <a:cubicBezTo>
                  <a:pt x="77785" y="63844"/>
                  <a:pt x="88897" y="5106"/>
                  <a:pt x="94718" y="344"/>
                </a:cubicBezTo>
                <a:cubicBezTo>
                  <a:pt x="100539" y="-4418"/>
                  <a:pt x="93130" y="41619"/>
                  <a:pt x="97893" y="54319"/>
                </a:cubicBezTo>
                <a:cubicBezTo>
                  <a:pt x="102656" y="67019"/>
                  <a:pt x="118530" y="85011"/>
                  <a:pt x="123293" y="76544"/>
                </a:cubicBezTo>
                <a:cubicBezTo>
                  <a:pt x="128056" y="68077"/>
                  <a:pt x="123293" y="2461"/>
                  <a:pt x="126468" y="3519"/>
                </a:cubicBezTo>
                <a:cubicBezTo>
                  <a:pt x="129643" y="4577"/>
                  <a:pt x="131231" y="69665"/>
                  <a:pt x="142343" y="82894"/>
                </a:cubicBezTo>
                <a:cubicBezTo>
                  <a:pt x="153455" y="96123"/>
                  <a:pt x="193143" y="89773"/>
                  <a:pt x="193143" y="82894"/>
                </a:cubicBezTo>
                <a:cubicBezTo>
                  <a:pt x="193143" y="76015"/>
                  <a:pt x="138110" y="40561"/>
                  <a:pt x="142343" y="41619"/>
                </a:cubicBezTo>
                <a:cubicBezTo>
                  <a:pt x="146576" y="42677"/>
                  <a:pt x="233889" y="80248"/>
                  <a:pt x="218543" y="89244"/>
                </a:cubicBezTo>
                <a:cubicBezTo>
                  <a:pt x="203197" y="98240"/>
                  <a:pt x="31747" y="115702"/>
                  <a:pt x="5818" y="114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EE1F01D-12B1-FC7D-7086-9BDFBAAFD92B}"/>
              </a:ext>
            </a:extLst>
          </p:cNvPr>
          <p:cNvSpPr/>
          <p:nvPr/>
        </p:nvSpPr>
        <p:spPr>
          <a:xfrm>
            <a:off x="3946166" y="3907635"/>
            <a:ext cx="591207" cy="99467"/>
          </a:xfrm>
          <a:custGeom>
            <a:avLst/>
            <a:gdLst>
              <a:gd name="connsiteX0" fmla="*/ 359 w 591207"/>
              <a:gd name="connsiteY0" fmla="*/ 99215 h 99467"/>
              <a:gd name="connsiteX1" fmla="*/ 248009 w 591207"/>
              <a:gd name="connsiteY1" fmla="*/ 29365 h 99467"/>
              <a:gd name="connsiteX2" fmla="*/ 200384 w 591207"/>
              <a:gd name="connsiteY2" fmla="*/ 35715 h 99467"/>
              <a:gd name="connsiteX3" fmla="*/ 387709 w 591207"/>
              <a:gd name="connsiteY3" fmla="*/ 23015 h 99467"/>
              <a:gd name="connsiteX4" fmla="*/ 378184 w 591207"/>
              <a:gd name="connsiteY4" fmla="*/ 19840 h 99467"/>
              <a:gd name="connsiteX5" fmla="*/ 581384 w 591207"/>
              <a:gd name="connsiteY5" fmla="*/ 51590 h 99467"/>
              <a:gd name="connsiteX6" fmla="*/ 543284 w 591207"/>
              <a:gd name="connsiteY6" fmla="*/ 29365 h 99467"/>
              <a:gd name="connsiteX7" fmla="*/ 403584 w 591207"/>
              <a:gd name="connsiteY7" fmla="*/ 3965 h 99467"/>
              <a:gd name="connsiteX8" fmla="*/ 543284 w 591207"/>
              <a:gd name="connsiteY8" fmla="*/ 19840 h 99467"/>
              <a:gd name="connsiteX9" fmla="*/ 378184 w 591207"/>
              <a:gd name="connsiteY9" fmla="*/ 16665 h 99467"/>
              <a:gd name="connsiteX10" fmla="*/ 260709 w 591207"/>
              <a:gd name="connsiteY10" fmla="*/ 10315 h 99467"/>
              <a:gd name="connsiteX11" fmla="*/ 114659 w 591207"/>
              <a:gd name="connsiteY11" fmla="*/ 35715 h 99467"/>
              <a:gd name="connsiteX12" fmla="*/ 190859 w 591207"/>
              <a:gd name="connsiteY12" fmla="*/ 790 h 99467"/>
              <a:gd name="connsiteX13" fmla="*/ 359 w 591207"/>
              <a:gd name="connsiteY13" fmla="*/ 99215 h 9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1207" h="99467">
                <a:moveTo>
                  <a:pt x="359" y="99215"/>
                </a:moveTo>
                <a:cubicBezTo>
                  <a:pt x="9884" y="103978"/>
                  <a:pt x="214672" y="39948"/>
                  <a:pt x="248009" y="29365"/>
                </a:cubicBezTo>
                <a:cubicBezTo>
                  <a:pt x="281347" y="18782"/>
                  <a:pt x="177101" y="36773"/>
                  <a:pt x="200384" y="35715"/>
                </a:cubicBezTo>
                <a:cubicBezTo>
                  <a:pt x="223667" y="34657"/>
                  <a:pt x="358076" y="25661"/>
                  <a:pt x="387709" y="23015"/>
                </a:cubicBezTo>
                <a:cubicBezTo>
                  <a:pt x="417342" y="20369"/>
                  <a:pt x="378184" y="19840"/>
                  <a:pt x="378184" y="19840"/>
                </a:cubicBezTo>
                <a:cubicBezTo>
                  <a:pt x="410463" y="24602"/>
                  <a:pt x="553867" y="50003"/>
                  <a:pt x="581384" y="51590"/>
                </a:cubicBezTo>
                <a:cubicBezTo>
                  <a:pt x="608901" y="53177"/>
                  <a:pt x="572917" y="37302"/>
                  <a:pt x="543284" y="29365"/>
                </a:cubicBezTo>
                <a:cubicBezTo>
                  <a:pt x="513651" y="21428"/>
                  <a:pt x="403584" y="5552"/>
                  <a:pt x="403584" y="3965"/>
                </a:cubicBezTo>
                <a:cubicBezTo>
                  <a:pt x="403584" y="2378"/>
                  <a:pt x="547517" y="17723"/>
                  <a:pt x="543284" y="19840"/>
                </a:cubicBezTo>
                <a:cubicBezTo>
                  <a:pt x="539051" y="21957"/>
                  <a:pt x="425280" y="18252"/>
                  <a:pt x="378184" y="16665"/>
                </a:cubicBezTo>
                <a:cubicBezTo>
                  <a:pt x="331088" y="15078"/>
                  <a:pt x="304630" y="7140"/>
                  <a:pt x="260709" y="10315"/>
                </a:cubicBezTo>
                <a:cubicBezTo>
                  <a:pt x="216788" y="13490"/>
                  <a:pt x="126301" y="37302"/>
                  <a:pt x="114659" y="35715"/>
                </a:cubicBezTo>
                <a:cubicBezTo>
                  <a:pt x="103017" y="34128"/>
                  <a:pt x="208321" y="-6089"/>
                  <a:pt x="190859" y="790"/>
                </a:cubicBezTo>
                <a:cubicBezTo>
                  <a:pt x="173397" y="7669"/>
                  <a:pt x="-9166" y="94452"/>
                  <a:pt x="359" y="99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937C267D-D4F0-F380-7A16-1160B34C209A}"/>
              </a:ext>
            </a:extLst>
          </p:cNvPr>
          <p:cNvSpPr/>
          <p:nvPr/>
        </p:nvSpPr>
        <p:spPr>
          <a:xfrm>
            <a:off x="4403458" y="3982839"/>
            <a:ext cx="254688" cy="65667"/>
          </a:xfrm>
          <a:custGeom>
            <a:avLst/>
            <a:gdLst>
              <a:gd name="connsiteX0" fmla="*/ 267 w 254688"/>
              <a:gd name="connsiteY0" fmla="*/ 65286 h 65667"/>
              <a:gd name="connsiteX1" fmla="*/ 127267 w 254688"/>
              <a:gd name="connsiteY1" fmla="*/ 30361 h 65667"/>
              <a:gd name="connsiteX2" fmla="*/ 254267 w 254688"/>
              <a:gd name="connsiteY2" fmla="*/ 24011 h 65667"/>
              <a:gd name="connsiteX3" fmla="*/ 82817 w 254688"/>
              <a:gd name="connsiteY3" fmla="*/ 1786 h 65667"/>
              <a:gd name="connsiteX4" fmla="*/ 162192 w 254688"/>
              <a:gd name="connsiteY4" fmla="*/ 4961 h 65667"/>
              <a:gd name="connsiteX5" fmla="*/ 267 w 254688"/>
              <a:gd name="connsiteY5" fmla="*/ 65286 h 6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688" h="65667">
                <a:moveTo>
                  <a:pt x="267" y="65286"/>
                </a:moveTo>
                <a:cubicBezTo>
                  <a:pt x="-5554" y="69519"/>
                  <a:pt x="84934" y="37240"/>
                  <a:pt x="127267" y="30361"/>
                </a:cubicBezTo>
                <a:cubicBezTo>
                  <a:pt x="169600" y="23482"/>
                  <a:pt x="261675" y="28773"/>
                  <a:pt x="254267" y="24011"/>
                </a:cubicBezTo>
                <a:cubicBezTo>
                  <a:pt x="246859" y="19248"/>
                  <a:pt x="98163" y="4961"/>
                  <a:pt x="82817" y="1786"/>
                </a:cubicBezTo>
                <a:cubicBezTo>
                  <a:pt x="67471" y="-1389"/>
                  <a:pt x="172246" y="-331"/>
                  <a:pt x="162192" y="4961"/>
                </a:cubicBezTo>
                <a:cubicBezTo>
                  <a:pt x="152138" y="10253"/>
                  <a:pt x="6088" y="61053"/>
                  <a:pt x="267" y="65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8C63E58-BAF1-B45E-312D-B5FE75147036}"/>
              </a:ext>
            </a:extLst>
          </p:cNvPr>
          <p:cNvSpPr/>
          <p:nvPr/>
        </p:nvSpPr>
        <p:spPr>
          <a:xfrm>
            <a:off x="3922332" y="4035055"/>
            <a:ext cx="153427" cy="313877"/>
          </a:xfrm>
          <a:custGeom>
            <a:avLst/>
            <a:gdLst>
              <a:gd name="connsiteX0" fmla="*/ 5143 w 153427"/>
              <a:gd name="connsiteY0" fmla="*/ 370 h 313877"/>
              <a:gd name="connsiteX1" fmla="*/ 1968 w 153427"/>
              <a:gd name="connsiteY1" fmla="*/ 133720 h 313877"/>
              <a:gd name="connsiteX2" fmla="*/ 36893 w 153427"/>
              <a:gd name="connsiteY2" fmla="*/ 209920 h 313877"/>
              <a:gd name="connsiteX3" fmla="*/ 21018 w 153427"/>
              <a:gd name="connsiteY3" fmla="*/ 190870 h 313877"/>
              <a:gd name="connsiteX4" fmla="*/ 144843 w 153427"/>
              <a:gd name="connsiteY4" fmla="*/ 308345 h 313877"/>
              <a:gd name="connsiteX5" fmla="*/ 128968 w 153427"/>
              <a:gd name="connsiteY5" fmla="*/ 286120 h 313877"/>
              <a:gd name="connsiteX6" fmla="*/ 17843 w 153427"/>
              <a:gd name="connsiteY6" fmla="*/ 209920 h 313877"/>
              <a:gd name="connsiteX7" fmla="*/ 11493 w 153427"/>
              <a:gd name="connsiteY7" fmla="*/ 178170 h 313877"/>
              <a:gd name="connsiteX8" fmla="*/ 5143 w 153427"/>
              <a:gd name="connsiteY8" fmla="*/ 370 h 31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427" h="313877">
                <a:moveTo>
                  <a:pt x="5143" y="370"/>
                </a:moveTo>
                <a:cubicBezTo>
                  <a:pt x="3556" y="-7038"/>
                  <a:pt x="-3324" y="98795"/>
                  <a:pt x="1968" y="133720"/>
                </a:cubicBezTo>
                <a:cubicBezTo>
                  <a:pt x="7260" y="168645"/>
                  <a:pt x="33718" y="200395"/>
                  <a:pt x="36893" y="209920"/>
                </a:cubicBezTo>
                <a:cubicBezTo>
                  <a:pt x="40068" y="219445"/>
                  <a:pt x="3026" y="174466"/>
                  <a:pt x="21018" y="190870"/>
                </a:cubicBezTo>
                <a:cubicBezTo>
                  <a:pt x="39010" y="207274"/>
                  <a:pt x="126851" y="292470"/>
                  <a:pt x="144843" y="308345"/>
                </a:cubicBezTo>
                <a:cubicBezTo>
                  <a:pt x="162835" y="324220"/>
                  <a:pt x="150135" y="302524"/>
                  <a:pt x="128968" y="286120"/>
                </a:cubicBezTo>
                <a:cubicBezTo>
                  <a:pt x="107801" y="269716"/>
                  <a:pt x="37422" y="227912"/>
                  <a:pt x="17843" y="209920"/>
                </a:cubicBezTo>
                <a:cubicBezTo>
                  <a:pt x="-1736" y="191928"/>
                  <a:pt x="13081" y="209920"/>
                  <a:pt x="11493" y="178170"/>
                </a:cubicBezTo>
                <a:cubicBezTo>
                  <a:pt x="9905" y="146420"/>
                  <a:pt x="6730" y="7778"/>
                  <a:pt x="5143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9D947F13-656B-A45E-E9E7-450D7E7751F0}"/>
              </a:ext>
            </a:extLst>
          </p:cNvPr>
          <p:cNvSpPr/>
          <p:nvPr/>
        </p:nvSpPr>
        <p:spPr>
          <a:xfrm>
            <a:off x="4075997" y="3997317"/>
            <a:ext cx="423023" cy="340036"/>
          </a:xfrm>
          <a:custGeom>
            <a:avLst/>
            <a:gdLst>
              <a:gd name="connsiteX0" fmla="*/ 422978 w 423023"/>
              <a:gd name="connsiteY0" fmla="*/ 8 h 340036"/>
              <a:gd name="connsiteX1" fmla="*/ 349953 w 423023"/>
              <a:gd name="connsiteY1" fmla="*/ 130183 h 340036"/>
              <a:gd name="connsiteX2" fmla="*/ 216603 w 423023"/>
              <a:gd name="connsiteY2" fmla="*/ 234958 h 340036"/>
              <a:gd name="connsiteX3" fmla="*/ 146753 w 423023"/>
              <a:gd name="connsiteY3" fmla="*/ 285758 h 340036"/>
              <a:gd name="connsiteX4" fmla="*/ 207078 w 423023"/>
              <a:gd name="connsiteY4" fmla="*/ 250833 h 340036"/>
              <a:gd name="connsiteX5" fmla="*/ 127703 w 423023"/>
              <a:gd name="connsiteY5" fmla="*/ 301633 h 340036"/>
              <a:gd name="connsiteX6" fmla="*/ 92778 w 423023"/>
              <a:gd name="connsiteY6" fmla="*/ 320683 h 340036"/>
              <a:gd name="connsiteX7" fmla="*/ 703 w 423023"/>
              <a:gd name="connsiteY7" fmla="*/ 339733 h 340036"/>
              <a:gd name="connsiteX8" fmla="*/ 146753 w 423023"/>
              <a:gd name="connsiteY8" fmla="*/ 304808 h 340036"/>
              <a:gd name="connsiteX9" fmla="*/ 248353 w 423023"/>
              <a:gd name="connsiteY9" fmla="*/ 209558 h 340036"/>
              <a:gd name="connsiteX10" fmla="*/ 292803 w 423023"/>
              <a:gd name="connsiteY10" fmla="*/ 177808 h 340036"/>
              <a:gd name="connsiteX11" fmla="*/ 340428 w 423023"/>
              <a:gd name="connsiteY11" fmla="*/ 123833 h 340036"/>
              <a:gd name="connsiteX12" fmla="*/ 422978 w 423023"/>
              <a:gd name="connsiteY12" fmla="*/ 8 h 34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3023" h="340036">
                <a:moveTo>
                  <a:pt x="422978" y="8"/>
                </a:moveTo>
                <a:cubicBezTo>
                  <a:pt x="424566" y="1066"/>
                  <a:pt x="384349" y="91025"/>
                  <a:pt x="349953" y="130183"/>
                </a:cubicBezTo>
                <a:cubicBezTo>
                  <a:pt x="315557" y="169341"/>
                  <a:pt x="250470" y="209029"/>
                  <a:pt x="216603" y="234958"/>
                </a:cubicBezTo>
                <a:cubicBezTo>
                  <a:pt x="182736" y="260887"/>
                  <a:pt x="148340" y="283112"/>
                  <a:pt x="146753" y="285758"/>
                </a:cubicBezTo>
                <a:cubicBezTo>
                  <a:pt x="145165" y="288404"/>
                  <a:pt x="210253" y="248187"/>
                  <a:pt x="207078" y="250833"/>
                </a:cubicBezTo>
                <a:cubicBezTo>
                  <a:pt x="203903" y="253479"/>
                  <a:pt x="146753" y="289991"/>
                  <a:pt x="127703" y="301633"/>
                </a:cubicBezTo>
                <a:cubicBezTo>
                  <a:pt x="108653" y="313275"/>
                  <a:pt x="113945" y="314333"/>
                  <a:pt x="92778" y="320683"/>
                </a:cubicBezTo>
                <a:cubicBezTo>
                  <a:pt x="71611" y="327033"/>
                  <a:pt x="-8293" y="342379"/>
                  <a:pt x="703" y="339733"/>
                </a:cubicBezTo>
                <a:cubicBezTo>
                  <a:pt x="9699" y="337087"/>
                  <a:pt x="105478" y="326504"/>
                  <a:pt x="146753" y="304808"/>
                </a:cubicBezTo>
                <a:cubicBezTo>
                  <a:pt x="188028" y="283112"/>
                  <a:pt x="224011" y="230725"/>
                  <a:pt x="248353" y="209558"/>
                </a:cubicBezTo>
                <a:cubicBezTo>
                  <a:pt x="272695" y="188391"/>
                  <a:pt x="277457" y="192096"/>
                  <a:pt x="292803" y="177808"/>
                </a:cubicBezTo>
                <a:cubicBezTo>
                  <a:pt x="308149" y="163521"/>
                  <a:pt x="317674" y="150821"/>
                  <a:pt x="340428" y="123833"/>
                </a:cubicBezTo>
                <a:cubicBezTo>
                  <a:pt x="363182" y="96846"/>
                  <a:pt x="421390" y="-1050"/>
                  <a:pt x="42297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B6BFBE2E-F0F3-FF4C-2199-2136874F4205}"/>
              </a:ext>
            </a:extLst>
          </p:cNvPr>
          <p:cNvSpPr/>
          <p:nvPr/>
        </p:nvSpPr>
        <p:spPr>
          <a:xfrm>
            <a:off x="3726336" y="4089338"/>
            <a:ext cx="204378" cy="68154"/>
          </a:xfrm>
          <a:custGeom>
            <a:avLst/>
            <a:gdLst>
              <a:gd name="connsiteX0" fmla="*/ 204314 w 204378"/>
              <a:gd name="connsiteY0" fmla="*/ 62 h 68154"/>
              <a:gd name="connsiteX1" fmla="*/ 143989 w 204378"/>
              <a:gd name="connsiteY1" fmla="*/ 38162 h 68154"/>
              <a:gd name="connsiteX2" fmla="*/ 1114 w 204378"/>
              <a:gd name="connsiteY2" fmla="*/ 63562 h 68154"/>
              <a:gd name="connsiteX3" fmla="*/ 80489 w 204378"/>
              <a:gd name="connsiteY3" fmla="*/ 66737 h 68154"/>
              <a:gd name="connsiteX4" fmla="*/ 134464 w 204378"/>
              <a:gd name="connsiteY4" fmla="*/ 47687 h 68154"/>
              <a:gd name="connsiteX5" fmla="*/ 204314 w 204378"/>
              <a:gd name="connsiteY5" fmla="*/ 62 h 6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378" h="68154">
                <a:moveTo>
                  <a:pt x="204314" y="62"/>
                </a:moveTo>
                <a:cubicBezTo>
                  <a:pt x="205901" y="-1525"/>
                  <a:pt x="177856" y="27579"/>
                  <a:pt x="143989" y="38162"/>
                </a:cubicBezTo>
                <a:cubicBezTo>
                  <a:pt x="110122" y="48745"/>
                  <a:pt x="11697" y="58800"/>
                  <a:pt x="1114" y="63562"/>
                </a:cubicBezTo>
                <a:cubicBezTo>
                  <a:pt x="-9469" y="68325"/>
                  <a:pt x="58264" y="69383"/>
                  <a:pt x="80489" y="66737"/>
                </a:cubicBezTo>
                <a:cubicBezTo>
                  <a:pt x="102714" y="64091"/>
                  <a:pt x="118589" y="55624"/>
                  <a:pt x="134464" y="47687"/>
                </a:cubicBezTo>
                <a:cubicBezTo>
                  <a:pt x="150339" y="39750"/>
                  <a:pt x="202727" y="1649"/>
                  <a:pt x="204314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220C6938-62A5-D026-4E9F-DDEE1E875562}"/>
              </a:ext>
            </a:extLst>
          </p:cNvPr>
          <p:cNvSpPr/>
          <p:nvPr/>
        </p:nvSpPr>
        <p:spPr>
          <a:xfrm>
            <a:off x="4311173" y="3974976"/>
            <a:ext cx="153636" cy="248576"/>
          </a:xfrm>
          <a:custGeom>
            <a:avLst/>
            <a:gdLst>
              <a:gd name="connsiteX0" fmla="*/ 152877 w 153636"/>
              <a:gd name="connsiteY0" fmla="*/ 124 h 248576"/>
              <a:gd name="connsiteX1" fmla="*/ 130652 w 153636"/>
              <a:gd name="connsiteY1" fmla="*/ 101724 h 248576"/>
              <a:gd name="connsiteX2" fmla="*/ 79852 w 153636"/>
              <a:gd name="connsiteY2" fmla="*/ 152524 h 248576"/>
              <a:gd name="connsiteX3" fmla="*/ 108427 w 153636"/>
              <a:gd name="connsiteY3" fmla="*/ 123949 h 248576"/>
              <a:gd name="connsiteX4" fmla="*/ 477 w 153636"/>
              <a:gd name="connsiteY4" fmla="*/ 247774 h 248576"/>
              <a:gd name="connsiteX5" fmla="*/ 70327 w 153636"/>
              <a:gd name="connsiteY5" fmla="*/ 174749 h 248576"/>
              <a:gd name="connsiteX6" fmla="*/ 105252 w 153636"/>
              <a:gd name="connsiteY6" fmla="*/ 123949 h 248576"/>
              <a:gd name="connsiteX7" fmla="*/ 152877 w 153636"/>
              <a:gd name="connsiteY7" fmla="*/ 124 h 2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636" h="248576">
                <a:moveTo>
                  <a:pt x="152877" y="124"/>
                </a:moveTo>
                <a:cubicBezTo>
                  <a:pt x="157110" y="-3580"/>
                  <a:pt x="142823" y="76324"/>
                  <a:pt x="130652" y="101724"/>
                </a:cubicBezTo>
                <a:cubicBezTo>
                  <a:pt x="118481" y="127124"/>
                  <a:pt x="79852" y="152524"/>
                  <a:pt x="79852" y="152524"/>
                </a:cubicBezTo>
                <a:cubicBezTo>
                  <a:pt x="76148" y="156228"/>
                  <a:pt x="121656" y="108074"/>
                  <a:pt x="108427" y="123949"/>
                </a:cubicBezTo>
                <a:cubicBezTo>
                  <a:pt x="95198" y="139824"/>
                  <a:pt x="6827" y="239307"/>
                  <a:pt x="477" y="247774"/>
                </a:cubicBezTo>
                <a:cubicBezTo>
                  <a:pt x="-5873" y="256241"/>
                  <a:pt x="52865" y="195386"/>
                  <a:pt x="70327" y="174749"/>
                </a:cubicBezTo>
                <a:cubicBezTo>
                  <a:pt x="87789" y="154112"/>
                  <a:pt x="93610" y="148820"/>
                  <a:pt x="105252" y="123949"/>
                </a:cubicBezTo>
                <a:cubicBezTo>
                  <a:pt x="116894" y="99078"/>
                  <a:pt x="148644" y="3828"/>
                  <a:pt x="152877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D1BA4CB-7683-88F2-188F-431EB096E3D1}"/>
              </a:ext>
            </a:extLst>
          </p:cNvPr>
          <p:cNvSpPr/>
          <p:nvPr/>
        </p:nvSpPr>
        <p:spPr>
          <a:xfrm>
            <a:off x="3829035" y="4130675"/>
            <a:ext cx="235045" cy="362496"/>
          </a:xfrm>
          <a:custGeom>
            <a:avLst/>
            <a:gdLst>
              <a:gd name="connsiteX0" fmla="*/ 15 w 235045"/>
              <a:gd name="connsiteY0" fmla="*/ 0 h 362496"/>
              <a:gd name="connsiteX1" fmla="*/ 69865 w 235045"/>
              <a:gd name="connsiteY1" fmla="*/ 149225 h 362496"/>
              <a:gd name="connsiteX2" fmla="*/ 95265 w 235045"/>
              <a:gd name="connsiteY2" fmla="*/ 209550 h 362496"/>
              <a:gd name="connsiteX3" fmla="*/ 104790 w 235045"/>
              <a:gd name="connsiteY3" fmla="*/ 282575 h 362496"/>
              <a:gd name="connsiteX4" fmla="*/ 234965 w 235045"/>
              <a:gd name="connsiteY4" fmla="*/ 361950 h 362496"/>
              <a:gd name="connsiteX5" fmla="*/ 123840 w 235045"/>
              <a:gd name="connsiteY5" fmla="*/ 314325 h 362496"/>
              <a:gd name="connsiteX6" fmla="*/ 98440 w 235045"/>
              <a:gd name="connsiteY6" fmla="*/ 250825 h 362496"/>
              <a:gd name="connsiteX7" fmla="*/ 82565 w 235045"/>
              <a:gd name="connsiteY7" fmla="*/ 174625 h 362496"/>
              <a:gd name="connsiteX8" fmla="*/ 69865 w 235045"/>
              <a:gd name="connsiteY8" fmla="*/ 146050 h 362496"/>
              <a:gd name="connsiteX9" fmla="*/ 88915 w 235045"/>
              <a:gd name="connsiteY9" fmla="*/ 215900 h 362496"/>
              <a:gd name="connsiteX10" fmla="*/ 63515 w 235045"/>
              <a:gd name="connsiteY10" fmla="*/ 149225 h 362496"/>
              <a:gd name="connsiteX11" fmla="*/ 15 w 235045"/>
              <a:gd name="connsiteY11" fmla="*/ 0 h 36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045" h="362496">
                <a:moveTo>
                  <a:pt x="15" y="0"/>
                </a:moveTo>
                <a:cubicBezTo>
                  <a:pt x="1073" y="0"/>
                  <a:pt x="53990" y="114300"/>
                  <a:pt x="69865" y="149225"/>
                </a:cubicBezTo>
                <a:cubicBezTo>
                  <a:pt x="85740" y="184150"/>
                  <a:pt x="89444" y="187325"/>
                  <a:pt x="95265" y="209550"/>
                </a:cubicBezTo>
                <a:cubicBezTo>
                  <a:pt x="101086" y="231775"/>
                  <a:pt x="81507" y="257175"/>
                  <a:pt x="104790" y="282575"/>
                </a:cubicBezTo>
                <a:cubicBezTo>
                  <a:pt x="128073" y="307975"/>
                  <a:pt x="231790" y="356658"/>
                  <a:pt x="234965" y="361950"/>
                </a:cubicBezTo>
                <a:cubicBezTo>
                  <a:pt x="238140" y="367242"/>
                  <a:pt x="146594" y="332846"/>
                  <a:pt x="123840" y="314325"/>
                </a:cubicBezTo>
                <a:cubicBezTo>
                  <a:pt x="101086" y="295804"/>
                  <a:pt x="105319" y="274108"/>
                  <a:pt x="98440" y="250825"/>
                </a:cubicBezTo>
                <a:cubicBezTo>
                  <a:pt x="91561" y="227542"/>
                  <a:pt x="87328" y="192088"/>
                  <a:pt x="82565" y="174625"/>
                </a:cubicBezTo>
                <a:cubicBezTo>
                  <a:pt x="77802" y="157162"/>
                  <a:pt x="68807" y="139171"/>
                  <a:pt x="69865" y="146050"/>
                </a:cubicBezTo>
                <a:cubicBezTo>
                  <a:pt x="70923" y="152929"/>
                  <a:pt x="89973" y="215371"/>
                  <a:pt x="88915" y="215900"/>
                </a:cubicBezTo>
                <a:cubicBezTo>
                  <a:pt x="87857" y="216429"/>
                  <a:pt x="75157" y="180446"/>
                  <a:pt x="63515" y="149225"/>
                </a:cubicBezTo>
                <a:cubicBezTo>
                  <a:pt x="51873" y="118004"/>
                  <a:pt x="-1043" y="0"/>
                  <a:pt x="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2B88795E-1F7A-71DA-4923-647E7664C9C1}"/>
              </a:ext>
            </a:extLst>
          </p:cNvPr>
          <p:cNvSpPr/>
          <p:nvPr/>
        </p:nvSpPr>
        <p:spPr>
          <a:xfrm>
            <a:off x="3917950" y="4059399"/>
            <a:ext cx="229487" cy="360304"/>
          </a:xfrm>
          <a:custGeom>
            <a:avLst/>
            <a:gdLst>
              <a:gd name="connsiteX0" fmla="*/ 6350 w 229487"/>
              <a:gd name="connsiteY0" fmla="*/ 1426 h 360304"/>
              <a:gd name="connsiteX1" fmla="*/ 3175 w 229487"/>
              <a:gd name="connsiteY1" fmla="*/ 137951 h 360304"/>
              <a:gd name="connsiteX2" fmla="*/ 6350 w 229487"/>
              <a:gd name="connsiteY2" fmla="*/ 236376 h 360304"/>
              <a:gd name="connsiteX3" fmla="*/ 19050 w 229487"/>
              <a:gd name="connsiteY3" fmla="*/ 226851 h 360304"/>
              <a:gd name="connsiteX4" fmla="*/ 19050 w 229487"/>
              <a:gd name="connsiteY4" fmla="*/ 337976 h 360304"/>
              <a:gd name="connsiteX5" fmla="*/ 63500 w 229487"/>
              <a:gd name="connsiteY5" fmla="*/ 325276 h 360304"/>
              <a:gd name="connsiteX6" fmla="*/ 38100 w 229487"/>
              <a:gd name="connsiteY6" fmla="*/ 337976 h 360304"/>
              <a:gd name="connsiteX7" fmla="*/ 225425 w 229487"/>
              <a:gd name="connsiteY7" fmla="*/ 274476 h 360304"/>
              <a:gd name="connsiteX8" fmla="*/ 171450 w 229487"/>
              <a:gd name="connsiteY8" fmla="*/ 299876 h 360304"/>
              <a:gd name="connsiteX9" fmla="*/ 38100 w 229487"/>
              <a:gd name="connsiteY9" fmla="*/ 360201 h 360304"/>
              <a:gd name="connsiteX10" fmla="*/ 41275 w 229487"/>
              <a:gd name="connsiteY10" fmla="*/ 284001 h 360304"/>
              <a:gd name="connsiteX11" fmla="*/ 31750 w 229487"/>
              <a:gd name="connsiteY11" fmla="*/ 296701 h 360304"/>
              <a:gd name="connsiteX12" fmla="*/ 6350 w 229487"/>
              <a:gd name="connsiteY12" fmla="*/ 201451 h 360304"/>
              <a:gd name="connsiteX13" fmla="*/ 0 w 229487"/>
              <a:gd name="connsiteY13" fmla="*/ 230026 h 360304"/>
              <a:gd name="connsiteX14" fmla="*/ 6350 w 229487"/>
              <a:gd name="connsiteY14" fmla="*/ 1426 h 36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487" h="360304">
                <a:moveTo>
                  <a:pt x="6350" y="1426"/>
                </a:moveTo>
                <a:cubicBezTo>
                  <a:pt x="6879" y="-13920"/>
                  <a:pt x="3175" y="98793"/>
                  <a:pt x="3175" y="137951"/>
                </a:cubicBezTo>
                <a:cubicBezTo>
                  <a:pt x="3175" y="177109"/>
                  <a:pt x="6350" y="236376"/>
                  <a:pt x="6350" y="236376"/>
                </a:cubicBezTo>
                <a:cubicBezTo>
                  <a:pt x="8996" y="251193"/>
                  <a:pt x="16933" y="209918"/>
                  <a:pt x="19050" y="226851"/>
                </a:cubicBezTo>
                <a:cubicBezTo>
                  <a:pt x="21167" y="243784"/>
                  <a:pt x="11642" y="321572"/>
                  <a:pt x="19050" y="337976"/>
                </a:cubicBezTo>
                <a:cubicBezTo>
                  <a:pt x="26458" y="354380"/>
                  <a:pt x="60325" y="325276"/>
                  <a:pt x="63500" y="325276"/>
                </a:cubicBezTo>
                <a:cubicBezTo>
                  <a:pt x="66675" y="325276"/>
                  <a:pt x="11112" y="346443"/>
                  <a:pt x="38100" y="337976"/>
                </a:cubicBezTo>
                <a:cubicBezTo>
                  <a:pt x="65088" y="329509"/>
                  <a:pt x="203200" y="280826"/>
                  <a:pt x="225425" y="274476"/>
                </a:cubicBezTo>
                <a:cubicBezTo>
                  <a:pt x="247650" y="268126"/>
                  <a:pt x="171450" y="299876"/>
                  <a:pt x="171450" y="299876"/>
                </a:cubicBezTo>
                <a:cubicBezTo>
                  <a:pt x="140229" y="314164"/>
                  <a:pt x="59796" y="362847"/>
                  <a:pt x="38100" y="360201"/>
                </a:cubicBezTo>
                <a:cubicBezTo>
                  <a:pt x="16404" y="357555"/>
                  <a:pt x="42333" y="294584"/>
                  <a:pt x="41275" y="284001"/>
                </a:cubicBezTo>
                <a:cubicBezTo>
                  <a:pt x="40217" y="273418"/>
                  <a:pt x="37571" y="310459"/>
                  <a:pt x="31750" y="296701"/>
                </a:cubicBezTo>
                <a:cubicBezTo>
                  <a:pt x="25929" y="282943"/>
                  <a:pt x="11642" y="212564"/>
                  <a:pt x="6350" y="201451"/>
                </a:cubicBezTo>
                <a:cubicBezTo>
                  <a:pt x="1058" y="190339"/>
                  <a:pt x="0" y="259659"/>
                  <a:pt x="0" y="230026"/>
                </a:cubicBezTo>
                <a:cubicBezTo>
                  <a:pt x="0" y="200393"/>
                  <a:pt x="5821" y="16772"/>
                  <a:pt x="6350" y="1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6B817849-07DD-4BA8-E9D1-E49BBA28B4A0}"/>
              </a:ext>
            </a:extLst>
          </p:cNvPr>
          <p:cNvSpPr/>
          <p:nvPr/>
        </p:nvSpPr>
        <p:spPr>
          <a:xfrm>
            <a:off x="3879770" y="4057537"/>
            <a:ext cx="48012" cy="320825"/>
          </a:xfrm>
          <a:custGeom>
            <a:avLst/>
            <a:gdLst>
              <a:gd name="connsiteX0" fmla="*/ 28655 w 48012"/>
              <a:gd name="connsiteY0" fmla="*/ 113 h 320825"/>
              <a:gd name="connsiteX1" fmla="*/ 15955 w 48012"/>
              <a:gd name="connsiteY1" fmla="*/ 142988 h 320825"/>
              <a:gd name="connsiteX2" fmla="*/ 28655 w 48012"/>
              <a:gd name="connsiteY2" fmla="*/ 187438 h 320825"/>
              <a:gd name="connsiteX3" fmla="*/ 9605 w 48012"/>
              <a:gd name="connsiteY3" fmla="*/ 152513 h 320825"/>
              <a:gd name="connsiteX4" fmla="*/ 38180 w 48012"/>
              <a:gd name="connsiteY4" fmla="*/ 244588 h 320825"/>
              <a:gd name="connsiteX5" fmla="*/ 47705 w 48012"/>
              <a:gd name="connsiteY5" fmla="*/ 320788 h 320825"/>
              <a:gd name="connsiteX6" fmla="*/ 28655 w 48012"/>
              <a:gd name="connsiteY6" fmla="*/ 235063 h 320825"/>
              <a:gd name="connsiteX7" fmla="*/ 80 w 48012"/>
              <a:gd name="connsiteY7" fmla="*/ 168388 h 320825"/>
              <a:gd name="connsiteX8" fmla="*/ 28655 w 48012"/>
              <a:gd name="connsiteY8" fmla="*/ 113 h 32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12" h="320825">
                <a:moveTo>
                  <a:pt x="28655" y="113"/>
                </a:moveTo>
                <a:cubicBezTo>
                  <a:pt x="31301" y="-4120"/>
                  <a:pt x="15955" y="111767"/>
                  <a:pt x="15955" y="142988"/>
                </a:cubicBezTo>
                <a:cubicBezTo>
                  <a:pt x="15955" y="174209"/>
                  <a:pt x="29713" y="185850"/>
                  <a:pt x="28655" y="187438"/>
                </a:cubicBezTo>
                <a:cubicBezTo>
                  <a:pt x="27597" y="189026"/>
                  <a:pt x="8017" y="142988"/>
                  <a:pt x="9605" y="152513"/>
                </a:cubicBezTo>
                <a:cubicBezTo>
                  <a:pt x="11192" y="162038"/>
                  <a:pt x="31830" y="216542"/>
                  <a:pt x="38180" y="244588"/>
                </a:cubicBezTo>
                <a:cubicBezTo>
                  <a:pt x="44530" y="272634"/>
                  <a:pt x="49292" y="322375"/>
                  <a:pt x="47705" y="320788"/>
                </a:cubicBezTo>
                <a:cubicBezTo>
                  <a:pt x="46118" y="319201"/>
                  <a:pt x="36592" y="260463"/>
                  <a:pt x="28655" y="235063"/>
                </a:cubicBezTo>
                <a:cubicBezTo>
                  <a:pt x="20718" y="209663"/>
                  <a:pt x="-1507" y="204900"/>
                  <a:pt x="80" y="168388"/>
                </a:cubicBezTo>
                <a:cubicBezTo>
                  <a:pt x="1667" y="131876"/>
                  <a:pt x="26009" y="4346"/>
                  <a:pt x="28655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A58862FC-5CD4-B379-F558-F7A6F3007876}"/>
              </a:ext>
            </a:extLst>
          </p:cNvPr>
          <p:cNvSpPr/>
          <p:nvPr/>
        </p:nvSpPr>
        <p:spPr>
          <a:xfrm>
            <a:off x="3943223" y="4272881"/>
            <a:ext cx="143370" cy="118155"/>
          </a:xfrm>
          <a:custGeom>
            <a:avLst/>
            <a:gdLst>
              <a:gd name="connsiteX0" fmla="*/ 127 w 143370"/>
              <a:gd name="connsiteY0" fmla="*/ 118144 h 118155"/>
              <a:gd name="connsiteX1" fmla="*/ 41402 w 143370"/>
              <a:gd name="connsiteY1" fmla="*/ 26069 h 118155"/>
              <a:gd name="connsiteX2" fmla="*/ 38227 w 143370"/>
              <a:gd name="connsiteY2" fmla="*/ 57819 h 118155"/>
              <a:gd name="connsiteX3" fmla="*/ 73152 w 143370"/>
              <a:gd name="connsiteY3" fmla="*/ 86394 h 118155"/>
              <a:gd name="connsiteX4" fmla="*/ 143002 w 143370"/>
              <a:gd name="connsiteY4" fmla="*/ 99094 h 118155"/>
              <a:gd name="connsiteX5" fmla="*/ 98552 w 143370"/>
              <a:gd name="connsiteY5" fmla="*/ 83219 h 118155"/>
              <a:gd name="connsiteX6" fmla="*/ 50927 w 143370"/>
              <a:gd name="connsiteY6" fmla="*/ 60994 h 118155"/>
              <a:gd name="connsiteX7" fmla="*/ 41402 w 143370"/>
              <a:gd name="connsiteY7" fmla="*/ 669 h 118155"/>
              <a:gd name="connsiteX8" fmla="*/ 28702 w 143370"/>
              <a:gd name="connsiteY8" fmla="*/ 32419 h 118155"/>
              <a:gd name="connsiteX9" fmla="*/ 127 w 143370"/>
              <a:gd name="connsiteY9" fmla="*/ 118144 h 11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370" h="118155">
                <a:moveTo>
                  <a:pt x="127" y="118144"/>
                </a:moveTo>
                <a:cubicBezTo>
                  <a:pt x="2244" y="117086"/>
                  <a:pt x="35052" y="36123"/>
                  <a:pt x="41402" y="26069"/>
                </a:cubicBezTo>
                <a:cubicBezTo>
                  <a:pt x="47752" y="16015"/>
                  <a:pt x="32935" y="47765"/>
                  <a:pt x="38227" y="57819"/>
                </a:cubicBezTo>
                <a:cubicBezTo>
                  <a:pt x="43519" y="67873"/>
                  <a:pt x="55690" y="79515"/>
                  <a:pt x="73152" y="86394"/>
                </a:cubicBezTo>
                <a:cubicBezTo>
                  <a:pt x="90614" y="93273"/>
                  <a:pt x="138769" y="99623"/>
                  <a:pt x="143002" y="99094"/>
                </a:cubicBezTo>
                <a:cubicBezTo>
                  <a:pt x="147235" y="98565"/>
                  <a:pt x="113898" y="89569"/>
                  <a:pt x="98552" y="83219"/>
                </a:cubicBezTo>
                <a:cubicBezTo>
                  <a:pt x="83206" y="76869"/>
                  <a:pt x="60452" y="74752"/>
                  <a:pt x="50927" y="60994"/>
                </a:cubicBezTo>
                <a:cubicBezTo>
                  <a:pt x="41402" y="47236"/>
                  <a:pt x="45106" y="5431"/>
                  <a:pt x="41402" y="669"/>
                </a:cubicBezTo>
                <a:cubicBezTo>
                  <a:pt x="37698" y="-4093"/>
                  <a:pt x="34523" y="17602"/>
                  <a:pt x="28702" y="32419"/>
                </a:cubicBezTo>
                <a:cubicBezTo>
                  <a:pt x="22881" y="47236"/>
                  <a:pt x="-1990" y="119202"/>
                  <a:pt x="127" y="118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D74CCAFA-D501-3C38-9B90-659F8CC2E476}"/>
              </a:ext>
            </a:extLst>
          </p:cNvPr>
          <p:cNvSpPr/>
          <p:nvPr/>
        </p:nvSpPr>
        <p:spPr>
          <a:xfrm>
            <a:off x="4152423" y="3961974"/>
            <a:ext cx="554982" cy="25907"/>
          </a:xfrm>
          <a:custGeom>
            <a:avLst/>
            <a:gdLst>
              <a:gd name="connsiteX0" fmla="*/ 477 w 554982"/>
              <a:gd name="connsiteY0" fmla="*/ 9951 h 25907"/>
              <a:gd name="connsiteX1" fmla="*/ 248127 w 554982"/>
              <a:gd name="connsiteY1" fmla="*/ 25826 h 25907"/>
              <a:gd name="connsiteX2" fmla="*/ 543402 w 554982"/>
              <a:gd name="connsiteY2" fmla="*/ 16301 h 25907"/>
              <a:gd name="connsiteX3" fmla="*/ 470377 w 554982"/>
              <a:gd name="connsiteY3" fmla="*/ 19476 h 25907"/>
              <a:gd name="connsiteX4" fmla="*/ 238602 w 554982"/>
              <a:gd name="connsiteY4" fmla="*/ 426 h 25907"/>
              <a:gd name="connsiteX5" fmla="*/ 311627 w 554982"/>
              <a:gd name="connsiteY5" fmla="*/ 6776 h 25907"/>
              <a:gd name="connsiteX6" fmla="*/ 477 w 554982"/>
              <a:gd name="connsiteY6" fmla="*/ 9951 h 2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982" h="25907">
                <a:moveTo>
                  <a:pt x="477" y="9951"/>
                </a:moveTo>
                <a:cubicBezTo>
                  <a:pt x="-10106" y="13126"/>
                  <a:pt x="157640" y="24768"/>
                  <a:pt x="248127" y="25826"/>
                </a:cubicBezTo>
                <a:cubicBezTo>
                  <a:pt x="338614" y="26884"/>
                  <a:pt x="506360" y="17359"/>
                  <a:pt x="543402" y="16301"/>
                </a:cubicBezTo>
                <a:cubicBezTo>
                  <a:pt x="580444" y="15243"/>
                  <a:pt x="521177" y="22122"/>
                  <a:pt x="470377" y="19476"/>
                </a:cubicBezTo>
                <a:cubicBezTo>
                  <a:pt x="419577" y="16830"/>
                  <a:pt x="238602" y="426"/>
                  <a:pt x="238602" y="426"/>
                </a:cubicBezTo>
                <a:cubicBezTo>
                  <a:pt x="212144" y="-1691"/>
                  <a:pt x="356077" y="4659"/>
                  <a:pt x="311627" y="6776"/>
                </a:cubicBezTo>
                <a:cubicBezTo>
                  <a:pt x="267177" y="8893"/>
                  <a:pt x="11060" y="6776"/>
                  <a:pt x="477" y="9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D28F179-CC1E-3A51-25B5-4A460FC2E091}"/>
              </a:ext>
            </a:extLst>
          </p:cNvPr>
          <p:cNvSpPr/>
          <p:nvPr/>
        </p:nvSpPr>
        <p:spPr>
          <a:xfrm>
            <a:off x="3952875" y="3973408"/>
            <a:ext cx="228600" cy="321291"/>
          </a:xfrm>
          <a:custGeom>
            <a:avLst/>
            <a:gdLst>
              <a:gd name="connsiteX0" fmla="*/ 120650 w 228600"/>
              <a:gd name="connsiteY0" fmla="*/ 1692 h 321291"/>
              <a:gd name="connsiteX1" fmla="*/ 203200 w 228600"/>
              <a:gd name="connsiteY1" fmla="*/ 100117 h 321291"/>
              <a:gd name="connsiteX2" fmla="*/ 225425 w 228600"/>
              <a:gd name="connsiteY2" fmla="*/ 144567 h 321291"/>
              <a:gd name="connsiteX3" fmla="*/ 222250 w 228600"/>
              <a:gd name="connsiteY3" fmla="*/ 230292 h 321291"/>
              <a:gd name="connsiteX4" fmla="*/ 168275 w 228600"/>
              <a:gd name="connsiteY4" fmla="*/ 312842 h 321291"/>
              <a:gd name="connsiteX5" fmla="*/ 114300 w 228600"/>
              <a:gd name="connsiteY5" fmla="*/ 312842 h 321291"/>
              <a:gd name="connsiteX6" fmla="*/ 25400 w 228600"/>
              <a:gd name="connsiteY6" fmla="*/ 262042 h 321291"/>
              <a:gd name="connsiteX7" fmla="*/ 6350 w 228600"/>
              <a:gd name="connsiteY7" fmla="*/ 223942 h 321291"/>
              <a:gd name="connsiteX8" fmla="*/ 0 w 228600"/>
              <a:gd name="connsiteY8" fmla="*/ 189017 h 321291"/>
              <a:gd name="connsiteX9" fmla="*/ 6350 w 228600"/>
              <a:gd name="connsiteY9" fmla="*/ 115992 h 321291"/>
              <a:gd name="connsiteX10" fmla="*/ 19050 w 228600"/>
              <a:gd name="connsiteY10" fmla="*/ 81067 h 321291"/>
              <a:gd name="connsiteX11" fmla="*/ 79375 w 228600"/>
              <a:gd name="connsiteY11" fmla="*/ 39792 h 321291"/>
              <a:gd name="connsiteX12" fmla="*/ 120650 w 228600"/>
              <a:gd name="connsiteY12" fmla="*/ 1692 h 3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00" h="321291">
                <a:moveTo>
                  <a:pt x="120650" y="1692"/>
                </a:moveTo>
                <a:cubicBezTo>
                  <a:pt x="141288" y="11746"/>
                  <a:pt x="185738" y="76305"/>
                  <a:pt x="203200" y="100117"/>
                </a:cubicBezTo>
                <a:cubicBezTo>
                  <a:pt x="220662" y="123929"/>
                  <a:pt x="222250" y="122871"/>
                  <a:pt x="225425" y="144567"/>
                </a:cubicBezTo>
                <a:cubicBezTo>
                  <a:pt x="228600" y="166263"/>
                  <a:pt x="231775" y="202246"/>
                  <a:pt x="222250" y="230292"/>
                </a:cubicBezTo>
                <a:cubicBezTo>
                  <a:pt x="212725" y="258338"/>
                  <a:pt x="186267" y="299084"/>
                  <a:pt x="168275" y="312842"/>
                </a:cubicBezTo>
                <a:cubicBezTo>
                  <a:pt x="150283" y="326600"/>
                  <a:pt x="138112" y="321309"/>
                  <a:pt x="114300" y="312842"/>
                </a:cubicBezTo>
                <a:cubicBezTo>
                  <a:pt x="90488" y="304375"/>
                  <a:pt x="43392" y="276859"/>
                  <a:pt x="25400" y="262042"/>
                </a:cubicBezTo>
                <a:cubicBezTo>
                  <a:pt x="7408" y="247225"/>
                  <a:pt x="10583" y="236113"/>
                  <a:pt x="6350" y="223942"/>
                </a:cubicBezTo>
                <a:cubicBezTo>
                  <a:pt x="2117" y="211771"/>
                  <a:pt x="0" y="207009"/>
                  <a:pt x="0" y="189017"/>
                </a:cubicBezTo>
                <a:cubicBezTo>
                  <a:pt x="0" y="171025"/>
                  <a:pt x="3175" y="133984"/>
                  <a:pt x="6350" y="115992"/>
                </a:cubicBezTo>
                <a:cubicBezTo>
                  <a:pt x="9525" y="98000"/>
                  <a:pt x="6879" y="93767"/>
                  <a:pt x="19050" y="81067"/>
                </a:cubicBezTo>
                <a:cubicBezTo>
                  <a:pt x="31221" y="68367"/>
                  <a:pt x="60325" y="50375"/>
                  <a:pt x="79375" y="39792"/>
                </a:cubicBezTo>
                <a:cubicBezTo>
                  <a:pt x="98425" y="29209"/>
                  <a:pt x="100012" y="-8362"/>
                  <a:pt x="120650" y="16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956052AB-1D79-E078-8CCC-0A49853BE1F2}"/>
              </a:ext>
            </a:extLst>
          </p:cNvPr>
          <p:cNvSpPr/>
          <p:nvPr/>
        </p:nvSpPr>
        <p:spPr>
          <a:xfrm>
            <a:off x="4095927" y="4067816"/>
            <a:ext cx="56718" cy="56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AAE4382F-DFB8-BDC4-5485-B90537F71DCF}"/>
              </a:ext>
            </a:extLst>
          </p:cNvPr>
          <p:cNvSpPr/>
          <p:nvPr/>
        </p:nvSpPr>
        <p:spPr>
          <a:xfrm>
            <a:off x="4202951" y="3895602"/>
            <a:ext cx="436569" cy="22358"/>
          </a:xfrm>
          <a:custGeom>
            <a:avLst/>
            <a:gdLst>
              <a:gd name="connsiteX0" fmla="*/ 749 w 436569"/>
              <a:gd name="connsiteY0" fmla="*/ 22348 h 22358"/>
              <a:gd name="connsiteX1" fmla="*/ 276974 w 436569"/>
              <a:gd name="connsiteY1" fmla="*/ 123 h 22358"/>
              <a:gd name="connsiteX2" fmla="*/ 251574 w 436569"/>
              <a:gd name="connsiteY2" fmla="*/ 12823 h 22358"/>
              <a:gd name="connsiteX3" fmla="*/ 435724 w 436569"/>
              <a:gd name="connsiteY3" fmla="*/ 6473 h 22358"/>
              <a:gd name="connsiteX4" fmla="*/ 315074 w 436569"/>
              <a:gd name="connsiteY4" fmla="*/ 15998 h 22358"/>
              <a:gd name="connsiteX5" fmla="*/ 197599 w 436569"/>
              <a:gd name="connsiteY5" fmla="*/ 3298 h 22358"/>
              <a:gd name="connsiteX6" fmla="*/ 749 w 436569"/>
              <a:gd name="connsiteY6" fmla="*/ 22348 h 2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569" h="22358">
                <a:moveTo>
                  <a:pt x="749" y="22348"/>
                </a:moveTo>
                <a:cubicBezTo>
                  <a:pt x="13978" y="21819"/>
                  <a:pt x="235170" y="1710"/>
                  <a:pt x="276974" y="123"/>
                </a:cubicBezTo>
                <a:cubicBezTo>
                  <a:pt x="318778" y="-1464"/>
                  <a:pt x="251574" y="12823"/>
                  <a:pt x="251574" y="12823"/>
                </a:cubicBezTo>
                <a:lnTo>
                  <a:pt x="435724" y="6473"/>
                </a:lnTo>
                <a:cubicBezTo>
                  <a:pt x="446307" y="7002"/>
                  <a:pt x="354761" y="16527"/>
                  <a:pt x="315074" y="15998"/>
                </a:cubicBezTo>
                <a:cubicBezTo>
                  <a:pt x="275387" y="15469"/>
                  <a:pt x="242049" y="3298"/>
                  <a:pt x="197599" y="3298"/>
                </a:cubicBezTo>
                <a:cubicBezTo>
                  <a:pt x="153149" y="3298"/>
                  <a:pt x="-12480" y="22877"/>
                  <a:pt x="749" y="22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41C38B60-F40B-EACE-4C75-2BB6B6F9E7F0}"/>
              </a:ext>
            </a:extLst>
          </p:cNvPr>
          <p:cNvSpPr/>
          <p:nvPr/>
        </p:nvSpPr>
        <p:spPr>
          <a:xfrm>
            <a:off x="3835263" y="4124189"/>
            <a:ext cx="118996" cy="343206"/>
          </a:xfrm>
          <a:custGeom>
            <a:avLst/>
            <a:gdLst>
              <a:gd name="connsiteX0" fmla="*/ 137 w 118996"/>
              <a:gd name="connsiteY0" fmla="*/ 136 h 343206"/>
              <a:gd name="connsiteX1" fmla="*/ 60462 w 118996"/>
              <a:gd name="connsiteY1" fmla="*/ 209686 h 343206"/>
              <a:gd name="connsiteX2" fmla="*/ 63637 w 118996"/>
              <a:gd name="connsiteY2" fmla="*/ 203336 h 343206"/>
              <a:gd name="connsiteX3" fmla="*/ 79512 w 118996"/>
              <a:gd name="connsiteY3" fmla="*/ 250961 h 343206"/>
              <a:gd name="connsiteX4" fmla="*/ 117612 w 118996"/>
              <a:gd name="connsiteY4" fmla="*/ 343036 h 343206"/>
              <a:gd name="connsiteX5" fmla="*/ 104912 w 118996"/>
              <a:gd name="connsiteY5" fmla="*/ 270011 h 343206"/>
              <a:gd name="connsiteX6" fmla="*/ 50937 w 118996"/>
              <a:gd name="connsiteY6" fmla="*/ 136661 h 343206"/>
              <a:gd name="connsiteX7" fmla="*/ 79512 w 118996"/>
              <a:gd name="connsiteY7" fmla="*/ 244611 h 343206"/>
              <a:gd name="connsiteX8" fmla="*/ 137 w 118996"/>
              <a:gd name="connsiteY8" fmla="*/ 136 h 34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996" h="343206">
                <a:moveTo>
                  <a:pt x="137" y="136"/>
                </a:moveTo>
                <a:cubicBezTo>
                  <a:pt x="-3038" y="-5685"/>
                  <a:pt x="49879" y="175819"/>
                  <a:pt x="60462" y="209686"/>
                </a:cubicBezTo>
                <a:cubicBezTo>
                  <a:pt x="71045" y="243553"/>
                  <a:pt x="60462" y="196457"/>
                  <a:pt x="63637" y="203336"/>
                </a:cubicBezTo>
                <a:cubicBezTo>
                  <a:pt x="66812" y="210215"/>
                  <a:pt x="70516" y="227678"/>
                  <a:pt x="79512" y="250961"/>
                </a:cubicBezTo>
                <a:cubicBezTo>
                  <a:pt x="88508" y="274244"/>
                  <a:pt x="113379" y="339861"/>
                  <a:pt x="117612" y="343036"/>
                </a:cubicBezTo>
                <a:cubicBezTo>
                  <a:pt x="121845" y="346211"/>
                  <a:pt x="116025" y="304407"/>
                  <a:pt x="104912" y="270011"/>
                </a:cubicBezTo>
                <a:cubicBezTo>
                  <a:pt x="93799" y="235615"/>
                  <a:pt x="55170" y="140894"/>
                  <a:pt x="50937" y="136661"/>
                </a:cubicBezTo>
                <a:cubicBezTo>
                  <a:pt x="46704" y="132428"/>
                  <a:pt x="86391" y="259428"/>
                  <a:pt x="79512" y="244611"/>
                </a:cubicBezTo>
                <a:cubicBezTo>
                  <a:pt x="72633" y="229794"/>
                  <a:pt x="3312" y="5957"/>
                  <a:pt x="137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B5A07A74-B13A-C1BB-C953-2432DB666782}"/>
              </a:ext>
            </a:extLst>
          </p:cNvPr>
          <p:cNvSpPr/>
          <p:nvPr/>
        </p:nvSpPr>
        <p:spPr>
          <a:xfrm>
            <a:off x="3836517" y="3956050"/>
            <a:ext cx="52882" cy="347178"/>
          </a:xfrm>
          <a:custGeom>
            <a:avLst/>
            <a:gdLst>
              <a:gd name="connsiteX0" fmla="*/ 52858 w 52882"/>
              <a:gd name="connsiteY0" fmla="*/ 0 h 347178"/>
              <a:gd name="connsiteX1" fmla="*/ 11583 w 52882"/>
              <a:gd name="connsiteY1" fmla="*/ 142875 h 347178"/>
              <a:gd name="connsiteX2" fmla="*/ 2058 w 52882"/>
              <a:gd name="connsiteY2" fmla="*/ 231775 h 347178"/>
              <a:gd name="connsiteX3" fmla="*/ 2058 w 52882"/>
              <a:gd name="connsiteY3" fmla="*/ 180975 h 347178"/>
              <a:gd name="connsiteX4" fmla="*/ 24283 w 52882"/>
              <a:gd name="connsiteY4" fmla="*/ 346075 h 347178"/>
              <a:gd name="connsiteX5" fmla="*/ 5233 w 52882"/>
              <a:gd name="connsiteY5" fmla="*/ 247650 h 347178"/>
              <a:gd name="connsiteX6" fmla="*/ 5233 w 52882"/>
              <a:gd name="connsiteY6" fmla="*/ 142875 h 347178"/>
              <a:gd name="connsiteX7" fmla="*/ 52858 w 52882"/>
              <a:gd name="connsiteY7" fmla="*/ 0 h 34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82" h="347178">
                <a:moveTo>
                  <a:pt x="52858" y="0"/>
                </a:moveTo>
                <a:cubicBezTo>
                  <a:pt x="53916" y="0"/>
                  <a:pt x="20050" y="104246"/>
                  <a:pt x="11583" y="142875"/>
                </a:cubicBezTo>
                <a:cubicBezTo>
                  <a:pt x="3116" y="181504"/>
                  <a:pt x="3645" y="225425"/>
                  <a:pt x="2058" y="231775"/>
                </a:cubicBezTo>
                <a:cubicBezTo>
                  <a:pt x="470" y="238125"/>
                  <a:pt x="-1646" y="161925"/>
                  <a:pt x="2058" y="180975"/>
                </a:cubicBezTo>
                <a:cubicBezTo>
                  <a:pt x="5762" y="200025"/>
                  <a:pt x="23754" y="334963"/>
                  <a:pt x="24283" y="346075"/>
                </a:cubicBezTo>
                <a:cubicBezTo>
                  <a:pt x="24812" y="357187"/>
                  <a:pt x="8408" y="281517"/>
                  <a:pt x="5233" y="247650"/>
                </a:cubicBezTo>
                <a:cubicBezTo>
                  <a:pt x="2058" y="213783"/>
                  <a:pt x="-2175" y="181504"/>
                  <a:pt x="5233" y="142875"/>
                </a:cubicBezTo>
                <a:cubicBezTo>
                  <a:pt x="12641" y="104246"/>
                  <a:pt x="51800" y="0"/>
                  <a:pt x="528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B3E6687F-0BAF-6FC7-33EF-7E40342F4880}"/>
              </a:ext>
            </a:extLst>
          </p:cNvPr>
          <p:cNvSpPr/>
          <p:nvPr/>
        </p:nvSpPr>
        <p:spPr>
          <a:xfrm>
            <a:off x="3812670" y="3847678"/>
            <a:ext cx="359363" cy="295799"/>
          </a:xfrm>
          <a:custGeom>
            <a:avLst/>
            <a:gdLst>
              <a:gd name="connsiteX0" fmla="*/ 359280 w 359363"/>
              <a:gd name="connsiteY0" fmla="*/ 422 h 295799"/>
              <a:gd name="connsiteX1" fmla="*/ 178305 w 359363"/>
              <a:gd name="connsiteY1" fmla="*/ 44872 h 295799"/>
              <a:gd name="connsiteX2" fmla="*/ 57655 w 359363"/>
              <a:gd name="connsiteY2" fmla="*/ 114722 h 295799"/>
              <a:gd name="connsiteX3" fmla="*/ 98930 w 359363"/>
              <a:gd name="connsiteY3" fmla="*/ 95672 h 295799"/>
              <a:gd name="connsiteX4" fmla="*/ 25905 w 359363"/>
              <a:gd name="connsiteY4" fmla="*/ 168697 h 295799"/>
              <a:gd name="connsiteX5" fmla="*/ 505 w 359363"/>
              <a:gd name="connsiteY5" fmla="*/ 295697 h 295799"/>
              <a:gd name="connsiteX6" fmla="*/ 44955 w 359363"/>
              <a:gd name="connsiteY6" fmla="*/ 146472 h 295799"/>
              <a:gd name="connsiteX7" fmla="*/ 127505 w 359363"/>
              <a:gd name="connsiteY7" fmla="*/ 63922 h 295799"/>
              <a:gd name="connsiteX8" fmla="*/ 70355 w 359363"/>
              <a:gd name="connsiteY8" fmla="*/ 95672 h 295799"/>
              <a:gd name="connsiteX9" fmla="*/ 200530 w 359363"/>
              <a:gd name="connsiteY9" fmla="*/ 25822 h 295799"/>
              <a:gd name="connsiteX10" fmla="*/ 359280 w 359363"/>
              <a:gd name="connsiteY10" fmla="*/ 422 h 29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363" h="295799">
                <a:moveTo>
                  <a:pt x="359280" y="422"/>
                </a:moveTo>
                <a:cubicBezTo>
                  <a:pt x="355576" y="3597"/>
                  <a:pt x="228576" y="25822"/>
                  <a:pt x="178305" y="44872"/>
                </a:cubicBezTo>
                <a:cubicBezTo>
                  <a:pt x="128034" y="63922"/>
                  <a:pt x="70884" y="106255"/>
                  <a:pt x="57655" y="114722"/>
                </a:cubicBezTo>
                <a:cubicBezTo>
                  <a:pt x="44426" y="123189"/>
                  <a:pt x="104222" y="86676"/>
                  <a:pt x="98930" y="95672"/>
                </a:cubicBezTo>
                <a:cubicBezTo>
                  <a:pt x="93638" y="104668"/>
                  <a:pt x="42309" y="135359"/>
                  <a:pt x="25905" y="168697"/>
                </a:cubicBezTo>
                <a:cubicBezTo>
                  <a:pt x="9501" y="202035"/>
                  <a:pt x="-2670" y="299401"/>
                  <a:pt x="505" y="295697"/>
                </a:cubicBezTo>
                <a:cubicBezTo>
                  <a:pt x="3680" y="291993"/>
                  <a:pt x="23788" y="185101"/>
                  <a:pt x="44955" y="146472"/>
                </a:cubicBezTo>
                <a:cubicBezTo>
                  <a:pt x="66122" y="107843"/>
                  <a:pt x="123272" y="72389"/>
                  <a:pt x="127505" y="63922"/>
                </a:cubicBezTo>
                <a:cubicBezTo>
                  <a:pt x="131738" y="55455"/>
                  <a:pt x="58184" y="102022"/>
                  <a:pt x="70355" y="95672"/>
                </a:cubicBezTo>
                <a:cubicBezTo>
                  <a:pt x="82526" y="89322"/>
                  <a:pt x="158197" y="39051"/>
                  <a:pt x="200530" y="25822"/>
                </a:cubicBezTo>
                <a:cubicBezTo>
                  <a:pt x="242863" y="12593"/>
                  <a:pt x="362984" y="-2753"/>
                  <a:pt x="359280" y="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6CC0E205-E1B0-16BB-7CBD-F4F9979800D5}"/>
              </a:ext>
            </a:extLst>
          </p:cNvPr>
          <p:cNvSpPr/>
          <p:nvPr/>
        </p:nvSpPr>
        <p:spPr>
          <a:xfrm>
            <a:off x="4111062" y="3855607"/>
            <a:ext cx="384241" cy="33776"/>
          </a:xfrm>
          <a:custGeom>
            <a:avLst/>
            <a:gdLst>
              <a:gd name="connsiteX0" fmla="*/ 563 w 384241"/>
              <a:gd name="connsiteY0" fmla="*/ 33768 h 33776"/>
              <a:gd name="connsiteX1" fmla="*/ 368863 w 384241"/>
              <a:gd name="connsiteY1" fmla="*/ 5193 h 33776"/>
              <a:gd name="connsiteX2" fmla="*/ 286313 w 384241"/>
              <a:gd name="connsiteY2" fmla="*/ 2018 h 33776"/>
              <a:gd name="connsiteX3" fmla="*/ 563 w 384241"/>
              <a:gd name="connsiteY3" fmla="*/ 33768 h 3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241" h="33776">
                <a:moveTo>
                  <a:pt x="563" y="33768"/>
                </a:moveTo>
                <a:cubicBezTo>
                  <a:pt x="14321" y="34297"/>
                  <a:pt x="321238" y="10485"/>
                  <a:pt x="368863" y="5193"/>
                </a:cubicBezTo>
                <a:cubicBezTo>
                  <a:pt x="416488" y="-99"/>
                  <a:pt x="343463" y="-1686"/>
                  <a:pt x="286313" y="2018"/>
                </a:cubicBezTo>
                <a:cubicBezTo>
                  <a:pt x="229163" y="5722"/>
                  <a:pt x="-13195" y="33239"/>
                  <a:pt x="563" y="33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627E8C8-CB14-452F-7DA5-6207D3771877}"/>
              </a:ext>
            </a:extLst>
          </p:cNvPr>
          <p:cNvSpPr/>
          <p:nvPr/>
        </p:nvSpPr>
        <p:spPr>
          <a:xfrm>
            <a:off x="3876348" y="4285457"/>
            <a:ext cx="105105" cy="296362"/>
          </a:xfrm>
          <a:custGeom>
            <a:avLst/>
            <a:gdLst>
              <a:gd name="connsiteX0" fmla="*/ 327 w 105105"/>
              <a:gd name="connsiteY0" fmla="*/ 793 h 296362"/>
              <a:gd name="connsiteX1" fmla="*/ 28902 w 105105"/>
              <a:gd name="connsiteY1" fmla="*/ 127793 h 296362"/>
              <a:gd name="connsiteX2" fmla="*/ 105102 w 105105"/>
              <a:gd name="connsiteY2" fmla="*/ 296068 h 296362"/>
              <a:gd name="connsiteX3" fmla="*/ 32077 w 105105"/>
              <a:gd name="connsiteY3" fmla="*/ 169068 h 296362"/>
              <a:gd name="connsiteX4" fmla="*/ 44777 w 105105"/>
              <a:gd name="connsiteY4" fmla="*/ 188118 h 296362"/>
              <a:gd name="connsiteX5" fmla="*/ 327 w 105105"/>
              <a:gd name="connsiteY5" fmla="*/ 793 h 29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105" h="296362">
                <a:moveTo>
                  <a:pt x="327" y="793"/>
                </a:moveTo>
                <a:cubicBezTo>
                  <a:pt x="-2319" y="-9261"/>
                  <a:pt x="11440" y="78581"/>
                  <a:pt x="28902" y="127793"/>
                </a:cubicBezTo>
                <a:cubicBezTo>
                  <a:pt x="46364" y="177005"/>
                  <a:pt x="104573" y="289189"/>
                  <a:pt x="105102" y="296068"/>
                </a:cubicBezTo>
                <a:cubicBezTo>
                  <a:pt x="105631" y="302947"/>
                  <a:pt x="42131" y="187060"/>
                  <a:pt x="32077" y="169068"/>
                </a:cubicBezTo>
                <a:cubicBezTo>
                  <a:pt x="22023" y="151076"/>
                  <a:pt x="46365" y="211931"/>
                  <a:pt x="44777" y="188118"/>
                </a:cubicBezTo>
                <a:cubicBezTo>
                  <a:pt x="43189" y="164305"/>
                  <a:pt x="2973" y="10847"/>
                  <a:pt x="327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736D81C-6193-F9AC-0434-AE15FE13CC05}"/>
              </a:ext>
            </a:extLst>
          </p:cNvPr>
          <p:cNvSpPr/>
          <p:nvPr/>
        </p:nvSpPr>
        <p:spPr>
          <a:xfrm>
            <a:off x="3923595" y="4041335"/>
            <a:ext cx="176968" cy="270861"/>
          </a:xfrm>
          <a:custGeom>
            <a:avLst/>
            <a:gdLst>
              <a:gd name="connsiteX0" fmla="*/ 7055 w 176968"/>
              <a:gd name="connsiteY0" fmla="*/ 440 h 270861"/>
              <a:gd name="connsiteX1" fmla="*/ 7055 w 176968"/>
              <a:gd name="connsiteY1" fmla="*/ 108390 h 270861"/>
              <a:gd name="connsiteX2" fmla="*/ 7055 w 176968"/>
              <a:gd name="connsiteY2" fmla="*/ 146490 h 270861"/>
              <a:gd name="connsiteX3" fmla="*/ 35630 w 176968"/>
              <a:gd name="connsiteY3" fmla="*/ 194115 h 270861"/>
              <a:gd name="connsiteX4" fmla="*/ 22930 w 176968"/>
              <a:gd name="connsiteY4" fmla="*/ 190940 h 270861"/>
              <a:gd name="connsiteX5" fmla="*/ 159455 w 176968"/>
              <a:gd name="connsiteY5" fmla="*/ 270315 h 270861"/>
              <a:gd name="connsiteX6" fmla="*/ 168980 w 176968"/>
              <a:gd name="connsiteY6" fmla="*/ 222690 h 270861"/>
              <a:gd name="connsiteX7" fmla="*/ 102305 w 176968"/>
              <a:gd name="connsiteY7" fmla="*/ 159190 h 270861"/>
              <a:gd name="connsiteX8" fmla="*/ 7055 w 176968"/>
              <a:gd name="connsiteY8" fmla="*/ 440 h 27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68" h="270861">
                <a:moveTo>
                  <a:pt x="7055" y="440"/>
                </a:moveTo>
                <a:cubicBezTo>
                  <a:pt x="-8820" y="-8027"/>
                  <a:pt x="7055" y="108390"/>
                  <a:pt x="7055" y="108390"/>
                </a:cubicBezTo>
                <a:cubicBezTo>
                  <a:pt x="7055" y="132732"/>
                  <a:pt x="2292" y="132202"/>
                  <a:pt x="7055" y="146490"/>
                </a:cubicBezTo>
                <a:cubicBezTo>
                  <a:pt x="11818" y="160778"/>
                  <a:pt x="35630" y="194115"/>
                  <a:pt x="35630" y="194115"/>
                </a:cubicBezTo>
                <a:cubicBezTo>
                  <a:pt x="38276" y="201523"/>
                  <a:pt x="2293" y="178240"/>
                  <a:pt x="22930" y="190940"/>
                </a:cubicBezTo>
                <a:cubicBezTo>
                  <a:pt x="43567" y="203640"/>
                  <a:pt x="135113" y="265023"/>
                  <a:pt x="159455" y="270315"/>
                </a:cubicBezTo>
                <a:cubicBezTo>
                  <a:pt x="183797" y="275607"/>
                  <a:pt x="178505" y="241211"/>
                  <a:pt x="168980" y="222690"/>
                </a:cubicBezTo>
                <a:cubicBezTo>
                  <a:pt x="159455" y="204169"/>
                  <a:pt x="124530" y="193586"/>
                  <a:pt x="102305" y="159190"/>
                </a:cubicBezTo>
                <a:cubicBezTo>
                  <a:pt x="80080" y="124794"/>
                  <a:pt x="22930" y="8907"/>
                  <a:pt x="7055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C5E1313-FBEC-C05D-757D-3AF6516F2627}"/>
              </a:ext>
            </a:extLst>
          </p:cNvPr>
          <p:cNvSpPr/>
          <p:nvPr/>
        </p:nvSpPr>
        <p:spPr>
          <a:xfrm>
            <a:off x="4476478" y="3962920"/>
            <a:ext cx="328516" cy="168033"/>
          </a:xfrm>
          <a:custGeom>
            <a:avLst/>
            <a:gdLst>
              <a:gd name="connsiteX0" fmla="*/ 272 w 328516"/>
              <a:gd name="connsiteY0" fmla="*/ 167755 h 168033"/>
              <a:gd name="connsiteX1" fmla="*/ 174897 w 328516"/>
              <a:gd name="connsiteY1" fmla="*/ 75680 h 168033"/>
              <a:gd name="connsiteX2" fmla="*/ 85997 w 328516"/>
              <a:gd name="connsiteY2" fmla="*/ 104255 h 168033"/>
              <a:gd name="connsiteX3" fmla="*/ 324122 w 328516"/>
              <a:gd name="connsiteY3" fmla="*/ 2655 h 168033"/>
              <a:gd name="connsiteX4" fmla="*/ 222522 w 328516"/>
              <a:gd name="connsiteY4" fmla="*/ 40755 h 168033"/>
              <a:gd name="connsiteX5" fmla="*/ 272 w 328516"/>
              <a:gd name="connsiteY5" fmla="*/ 167755 h 16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16" h="168033">
                <a:moveTo>
                  <a:pt x="272" y="167755"/>
                </a:moveTo>
                <a:cubicBezTo>
                  <a:pt x="-7665" y="173576"/>
                  <a:pt x="160610" y="86263"/>
                  <a:pt x="174897" y="75680"/>
                </a:cubicBezTo>
                <a:cubicBezTo>
                  <a:pt x="189185" y="65097"/>
                  <a:pt x="61126" y="116426"/>
                  <a:pt x="85997" y="104255"/>
                </a:cubicBezTo>
                <a:cubicBezTo>
                  <a:pt x="110868" y="92084"/>
                  <a:pt x="301368" y="13238"/>
                  <a:pt x="324122" y="2655"/>
                </a:cubicBezTo>
                <a:cubicBezTo>
                  <a:pt x="346876" y="-7928"/>
                  <a:pt x="276497" y="14826"/>
                  <a:pt x="222522" y="40755"/>
                </a:cubicBezTo>
                <a:cubicBezTo>
                  <a:pt x="168547" y="66684"/>
                  <a:pt x="8209" y="161934"/>
                  <a:pt x="272" y="167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B9784C32-3039-8971-0DE3-F5C5124C89AB}"/>
              </a:ext>
            </a:extLst>
          </p:cNvPr>
          <p:cNvSpPr/>
          <p:nvPr/>
        </p:nvSpPr>
        <p:spPr>
          <a:xfrm>
            <a:off x="3317768" y="3924231"/>
            <a:ext cx="166094" cy="181667"/>
          </a:xfrm>
          <a:custGeom>
            <a:avLst/>
            <a:gdLst>
              <a:gd name="connsiteX0" fmla="*/ 107 w 166094"/>
              <a:gd name="connsiteY0" fmla="*/ 69 h 181667"/>
              <a:gd name="connsiteX1" fmla="*/ 85832 w 166094"/>
              <a:gd name="connsiteY1" fmla="*/ 66744 h 181667"/>
              <a:gd name="connsiteX2" fmla="*/ 127107 w 166094"/>
              <a:gd name="connsiteY2" fmla="*/ 130244 h 181667"/>
              <a:gd name="connsiteX3" fmla="*/ 101707 w 166094"/>
              <a:gd name="connsiteY3" fmla="*/ 108019 h 181667"/>
              <a:gd name="connsiteX4" fmla="*/ 165207 w 166094"/>
              <a:gd name="connsiteY4" fmla="*/ 181044 h 181667"/>
              <a:gd name="connsiteX5" fmla="*/ 136632 w 166094"/>
              <a:gd name="connsiteY5" fmla="*/ 139769 h 181667"/>
              <a:gd name="connsiteX6" fmla="*/ 104882 w 166094"/>
              <a:gd name="connsiteY6" fmla="*/ 79444 h 181667"/>
              <a:gd name="connsiteX7" fmla="*/ 107 w 166094"/>
              <a:gd name="connsiteY7" fmla="*/ 69 h 1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094" h="181667">
                <a:moveTo>
                  <a:pt x="107" y="69"/>
                </a:moveTo>
                <a:cubicBezTo>
                  <a:pt x="-3068" y="-2048"/>
                  <a:pt x="64665" y="45048"/>
                  <a:pt x="85832" y="66744"/>
                </a:cubicBezTo>
                <a:cubicBezTo>
                  <a:pt x="106999" y="88440"/>
                  <a:pt x="124461" y="123365"/>
                  <a:pt x="127107" y="130244"/>
                </a:cubicBezTo>
                <a:cubicBezTo>
                  <a:pt x="129753" y="137123"/>
                  <a:pt x="95357" y="99552"/>
                  <a:pt x="101707" y="108019"/>
                </a:cubicBezTo>
                <a:cubicBezTo>
                  <a:pt x="108057" y="116486"/>
                  <a:pt x="159386" y="175752"/>
                  <a:pt x="165207" y="181044"/>
                </a:cubicBezTo>
                <a:cubicBezTo>
                  <a:pt x="171028" y="186336"/>
                  <a:pt x="146686" y="156702"/>
                  <a:pt x="136632" y="139769"/>
                </a:cubicBezTo>
                <a:cubicBezTo>
                  <a:pt x="126578" y="122836"/>
                  <a:pt x="121286" y="100611"/>
                  <a:pt x="104882" y="79444"/>
                </a:cubicBezTo>
                <a:cubicBezTo>
                  <a:pt x="88478" y="58277"/>
                  <a:pt x="3282" y="2186"/>
                  <a:pt x="107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7B35D7E8-552F-9006-BEAF-F61702FB2BA1}"/>
              </a:ext>
            </a:extLst>
          </p:cNvPr>
          <p:cNvSpPr/>
          <p:nvPr/>
        </p:nvSpPr>
        <p:spPr>
          <a:xfrm>
            <a:off x="3466099" y="3835031"/>
            <a:ext cx="29680" cy="251313"/>
          </a:xfrm>
          <a:custGeom>
            <a:avLst/>
            <a:gdLst>
              <a:gd name="connsiteX0" fmla="*/ 29576 w 29680"/>
              <a:gd name="connsiteY0" fmla="*/ 369 h 251313"/>
              <a:gd name="connsiteX1" fmla="*/ 10526 w 29680"/>
              <a:gd name="connsiteY1" fmla="*/ 101969 h 251313"/>
              <a:gd name="connsiteX2" fmla="*/ 7351 w 29680"/>
              <a:gd name="connsiteY2" fmla="*/ 184519 h 251313"/>
              <a:gd name="connsiteX3" fmla="*/ 10526 w 29680"/>
              <a:gd name="connsiteY3" fmla="*/ 155944 h 251313"/>
              <a:gd name="connsiteX4" fmla="*/ 7351 w 29680"/>
              <a:gd name="connsiteY4" fmla="*/ 251194 h 251313"/>
              <a:gd name="connsiteX5" fmla="*/ 4176 w 29680"/>
              <a:gd name="connsiteY5" fmla="*/ 174994 h 251313"/>
              <a:gd name="connsiteX6" fmla="*/ 1001 w 29680"/>
              <a:gd name="connsiteY6" fmla="*/ 140069 h 251313"/>
              <a:gd name="connsiteX7" fmla="*/ 29576 w 29680"/>
              <a:gd name="connsiteY7" fmla="*/ 369 h 25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80" h="251313">
                <a:moveTo>
                  <a:pt x="29576" y="369"/>
                </a:moveTo>
                <a:cubicBezTo>
                  <a:pt x="31164" y="-5981"/>
                  <a:pt x="14230" y="71277"/>
                  <a:pt x="10526" y="101969"/>
                </a:cubicBezTo>
                <a:cubicBezTo>
                  <a:pt x="6822" y="132661"/>
                  <a:pt x="7351" y="175523"/>
                  <a:pt x="7351" y="184519"/>
                </a:cubicBezTo>
                <a:cubicBezTo>
                  <a:pt x="7351" y="193515"/>
                  <a:pt x="10526" y="144832"/>
                  <a:pt x="10526" y="155944"/>
                </a:cubicBezTo>
                <a:cubicBezTo>
                  <a:pt x="10526" y="167056"/>
                  <a:pt x="8409" y="248019"/>
                  <a:pt x="7351" y="251194"/>
                </a:cubicBezTo>
                <a:cubicBezTo>
                  <a:pt x="6293" y="254369"/>
                  <a:pt x="5234" y="193515"/>
                  <a:pt x="4176" y="174994"/>
                </a:cubicBezTo>
                <a:cubicBezTo>
                  <a:pt x="3118" y="156473"/>
                  <a:pt x="-2174" y="164940"/>
                  <a:pt x="1001" y="140069"/>
                </a:cubicBezTo>
                <a:cubicBezTo>
                  <a:pt x="4176" y="115198"/>
                  <a:pt x="27988" y="6719"/>
                  <a:pt x="29576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1747B9B8-4B42-B993-DDDF-BAE983A2537E}"/>
              </a:ext>
            </a:extLst>
          </p:cNvPr>
          <p:cNvSpPr/>
          <p:nvPr/>
        </p:nvSpPr>
        <p:spPr>
          <a:xfrm>
            <a:off x="3533525" y="3777970"/>
            <a:ext cx="93083" cy="263933"/>
          </a:xfrm>
          <a:custGeom>
            <a:avLst/>
            <a:gdLst>
              <a:gd name="connsiteX0" fmla="*/ 250 w 93083"/>
              <a:gd name="connsiteY0" fmla="*/ 280 h 263933"/>
              <a:gd name="connsiteX1" fmla="*/ 6600 w 93083"/>
              <a:gd name="connsiteY1" fmla="*/ 111405 h 263933"/>
              <a:gd name="connsiteX2" fmla="*/ 47875 w 93083"/>
              <a:gd name="connsiteY2" fmla="*/ 184430 h 263933"/>
              <a:gd name="connsiteX3" fmla="*/ 19300 w 93083"/>
              <a:gd name="connsiteY3" fmla="*/ 171730 h 263933"/>
              <a:gd name="connsiteX4" fmla="*/ 92325 w 93083"/>
              <a:gd name="connsiteY4" fmla="*/ 263805 h 263933"/>
              <a:gd name="connsiteX5" fmla="*/ 54225 w 93083"/>
              <a:gd name="connsiteY5" fmla="*/ 190780 h 263933"/>
              <a:gd name="connsiteX6" fmla="*/ 3425 w 93083"/>
              <a:gd name="connsiteY6" fmla="*/ 146330 h 263933"/>
              <a:gd name="connsiteX7" fmla="*/ 250 w 93083"/>
              <a:gd name="connsiteY7" fmla="*/ 280 h 26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083" h="263933">
                <a:moveTo>
                  <a:pt x="250" y="280"/>
                </a:moveTo>
                <a:cubicBezTo>
                  <a:pt x="779" y="-5541"/>
                  <a:pt x="-1337" y="80713"/>
                  <a:pt x="6600" y="111405"/>
                </a:cubicBezTo>
                <a:cubicBezTo>
                  <a:pt x="14537" y="142097"/>
                  <a:pt x="45758" y="174376"/>
                  <a:pt x="47875" y="184430"/>
                </a:cubicBezTo>
                <a:cubicBezTo>
                  <a:pt x="49992" y="194484"/>
                  <a:pt x="11892" y="158501"/>
                  <a:pt x="19300" y="171730"/>
                </a:cubicBezTo>
                <a:cubicBezTo>
                  <a:pt x="26708" y="184959"/>
                  <a:pt x="86504" y="260630"/>
                  <a:pt x="92325" y="263805"/>
                </a:cubicBezTo>
                <a:cubicBezTo>
                  <a:pt x="98146" y="266980"/>
                  <a:pt x="69042" y="210359"/>
                  <a:pt x="54225" y="190780"/>
                </a:cubicBezTo>
                <a:cubicBezTo>
                  <a:pt x="39408" y="171201"/>
                  <a:pt x="7129" y="176493"/>
                  <a:pt x="3425" y="146330"/>
                </a:cubicBezTo>
                <a:cubicBezTo>
                  <a:pt x="-279" y="116168"/>
                  <a:pt x="-279" y="6101"/>
                  <a:pt x="250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0F5FFD4-C739-4DE4-C809-2575D2DC5203}"/>
              </a:ext>
            </a:extLst>
          </p:cNvPr>
          <p:cNvSpPr/>
          <p:nvPr/>
        </p:nvSpPr>
        <p:spPr>
          <a:xfrm>
            <a:off x="3604595" y="3720955"/>
            <a:ext cx="65819" cy="303043"/>
          </a:xfrm>
          <a:custGeom>
            <a:avLst/>
            <a:gdLst>
              <a:gd name="connsiteX0" fmla="*/ 65705 w 65819"/>
              <a:gd name="connsiteY0" fmla="*/ 145 h 303043"/>
              <a:gd name="connsiteX1" fmla="*/ 18080 w 65819"/>
              <a:gd name="connsiteY1" fmla="*/ 123970 h 303043"/>
              <a:gd name="connsiteX2" fmla="*/ 27605 w 65819"/>
              <a:gd name="connsiteY2" fmla="*/ 231920 h 303043"/>
              <a:gd name="connsiteX3" fmla="*/ 37130 w 65819"/>
              <a:gd name="connsiteY3" fmla="*/ 190645 h 303043"/>
              <a:gd name="connsiteX4" fmla="*/ 8555 w 65819"/>
              <a:gd name="connsiteY4" fmla="*/ 301770 h 303043"/>
              <a:gd name="connsiteX5" fmla="*/ 18080 w 65819"/>
              <a:gd name="connsiteY5" fmla="*/ 244620 h 303043"/>
              <a:gd name="connsiteX6" fmla="*/ 2205 w 65819"/>
              <a:gd name="connsiteY6" fmla="*/ 149370 h 303043"/>
              <a:gd name="connsiteX7" fmla="*/ 65705 w 65819"/>
              <a:gd name="connsiteY7" fmla="*/ 145 h 30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19" h="303043">
                <a:moveTo>
                  <a:pt x="65705" y="145"/>
                </a:moveTo>
                <a:cubicBezTo>
                  <a:pt x="68351" y="-4088"/>
                  <a:pt x="24430" y="85341"/>
                  <a:pt x="18080" y="123970"/>
                </a:cubicBezTo>
                <a:cubicBezTo>
                  <a:pt x="11730" y="162599"/>
                  <a:pt x="24430" y="220807"/>
                  <a:pt x="27605" y="231920"/>
                </a:cubicBezTo>
                <a:cubicBezTo>
                  <a:pt x="30780" y="243033"/>
                  <a:pt x="40305" y="179003"/>
                  <a:pt x="37130" y="190645"/>
                </a:cubicBezTo>
                <a:cubicBezTo>
                  <a:pt x="33955" y="202287"/>
                  <a:pt x="11730" y="292774"/>
                  <a:pt x="8555" y="301770"/>
                </a:cubicBezTo>
                <a:cubicBezTo>
                  <a:pt x="5380" y="310766"/>
                  <a:pt x="19138" y="270020"/>
                  <a:pt x="18080" y="244620"/>
                </a:cubicBezTo>
                <a:cubicBezTo>
                  <a:pt x="17022" y="219220"/>
                  <a:pt x="-7320" y="184824"/>
                  <a:pt x="2205" y="149370"/>
                </a:cubicBezTo>
                <a:cubicBezTo>
                  <a:pt x="11730" y="113916"/>
                  <a:pt x="63059" y="4378"/>
                  <a:pt x="65705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FCB9792-A035-F91B-0779-8DFBCC3C6F02}"/>
              </a:ext>
            </a:extLst>
          </p:cNvPr>
          <p:cNvSpPr/>
          <p:nvPr/>
        </p:nvSpPr>
        <p:spPr>
          <a:xfrm>
            <a:off x="3612593" y="3668875"/>
            <a:ext cx="276818" cy="258874"/>
          </a:xfrm>
          <a:custGeom>
            <a:avLst/>
            <a:gdLst>
              <a:gd name="connsiteX0" fmla="*/ 557 w 276818"/>
              <a:gd name="connsiteY0" fmla="*/ 77625 h 258874"/>
              <a:gd name="connsiteX1" fmla="*/ 267257 w 276818"/>
              <a:gd name="connsiteY1" fmla="*/ 4600 h 258874"/>
              <a:gd name="connsiteX2" fmla="*/ 210107 w 276818"/>
              <a:gd name="connsiteY2" fmla="*/ 17300 h 258874"/>
              <a:gd name="connsiteX3" fmla="*/ 137082 w 276818"/>
              <a:gd name="connsiteY3" fmla="*/ 96675 h 258874"/>
              <a:gd name="connsiteX4" fmla="*/ 156132 w 276818"/>
              <a:gd name="connsiteY4" fmla="*/ 49050 h 258874"/>
              <a:gd name="connsiteX5" fmla="*/ 95807 w 276818"/>
              <a:gd name="connsiteY5" fmla="*/ 150650 h 258874"/>
              <a:gd name="connsiteX6" fmla="*/ 76757 w 276818"/>
              <a:gd name="connsiteY6" fmla="*/ 210975 h 258874"/>
              <a:gd name="connsiteX7" fmla="*/ 86282 w 276818"/>
              <a:gd name="connsiteY7" fmla="*/ 169700 h 258874"/>
              <a:gd name="connsiteX8" fmla="*/ 73582 w 276818"/>
              <a:gd name="connsiteY8" fmla="*/ 258600 h 258874"/>
              <a:gd name="connsiteX9" fmla="*/ 76757 w 276818"/>
              <a:gd name="connsiteY9" fmla="*/ 191925 h 258874"/>
              <a:gd name="connsiteX10" fmla="*/ 162482 w 276818"/>
              <a:gd name="connsiteY10" fmla="*/ 42700 h 258874"/>
              <a:gd name="connsiteX11" fmla="*/ 219632 w 276818"/>
              <a:gd name="connsiteY11" fmla="*/ 7775 h 258874"/>
              <a:gd name="connsiteX12" fmla="*/ 197407 w 276818"/>
              <a:gd name="connsiteY12" fmla="*/ 20475 h 258874"/>
              <a:gd name="connsiteX13" fmla="*/ 557 w 276818"/>
              <a:gd name="connsiteY13" fmla="*/ 77625 h 25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818" h="258874">
                <a:moveTo>
                  <a:pt x="557" y="77625"/>
                </a:moveTo>
                <a:cubicBezTo>
                  <a:pt x="12199" y="74979"/>
                  <a:pt x="232332" y="14654"/>
                  <a:pt x="267257" y="4600"/>
                </a:cubicBezTo>
                <a:cubicBezTo>
                  <a:pt x="302182" y="-5454"/>
                  <a:pt x="231803" y="1954"/>
                  <a:pt x="210107" y="17300"/>
                </a:cubicBezTo>
                <a:cubicBezTo>
                  <a:pt x="188411" y="32646"/>
                  <a:pt x="146078" y="91383"/>
                  <a:pt x="137082" y="96675"/>
                </a:cubicBezTo>
                <a:cubicBezTo>
                  <a:pt x="128086" y="101967"/>
                  <a:pt x="163011" y="40054"/>
                  <a:pt x="156132" y="49050"/>
                </a:cubicBezTo>
                <a:cubicBezTo>
                  <a:pt x="149253" y="58046"/>
                  <a:pt x="109036" y="123663"/>
                  <a:pt x="95807" y="150650"/>
                </a:cubicBezTo>
                <a:cubicBezTo>
                  <a:pt x="82578" y="177638"/>
                  <a:pt x="78344" y="207800"/>
                  <a:pt x="76757" y="210975"/>
                </a:cubicBezTo>
                <a:cubicBezTo>
                  <a:pt x="75170" y="214150"/>
                  <a:pt x="86811" y="161763"/>
                  <a:pt x="86282" y="169700"/>
                </a:cubicBezTo>
                <a:cubicBezTo>
                  <a:pt x="85753" y="177638"/>
                  <a:pt x="75169" y="254896"/>
                  <a:pt x="73582" y="258600"/>
                </a:cubicBezTo>
                <a:cubicBezTo>
                  <a:pt x="71995" y="262304"/>
                  <a:pt x="61940" y="227908"/>
                  <a:pt x="76757" y="191925"/>
                </a:cubicBezTo>
                <a:cubicBezTo>
                  <a:pt x="91574" y="155942"/>
                  <a:pt x="138670" y="73392"/>
                  <a:pt x="162482" y="42700"/>
                </a:cubicBezTo>
                <a:cubicBezTo>
                  <a:pt x="186294" y="12008"/>
                  <a:pt x="213811" y="11479"/>
                  <a:pt x="219632" y="7775"/>
                </a:cubicBezTo>
                <a:cubicBezTo>
                  <a:pt x="225453" y="4071"/>
                  <a:pt x="231803" y="10950"/>
                  <a:pt x="197407" y="20475"/>
                </a:cubicBezTo>
                <a:cubicBezTo>
                  <a:pt x="163011" y="30000"/>
                  <a:pt x="-11085" y="80271"/>
                  <a:pt x="557" y="77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AFCD815-551D-7156-338D-76FD2021F1E7}"/>
              </a:ext>
            </a:extLst>
          </p:cNvPr>
          <p:cNvSpPr/>
          <p:nvPr/>
        </p:nvSpPr>
        <p:spPr>
          <a:xfrm>
            <a:off x="3727450" y="3672046"/>
            <a:ext cx="340827" cy="223685"/>
          </a:xfrm>
          <a:custGeom>
            <a:avLst/>
            <a:gdLst>
              <a:gd name="connsiteX0" fmla="*/ 0 w 340827"/>
              <a:gd name="connsiteY0" fmla="*/ 223679 h 223685"/>
              <a:gd name="connsiteX1" fmla="*/ 146050 w 340827"/>
              <a:gd name="connsiteY1" fmla="*/ 83979 h 223685"/>
              <a:gd name="connsiteX2" fmla="*/ 101600 w 340827"/>
              <a:gd name="connsiteY2" fmla="*/ 131604 h 223685"/>
              <a:gd name="connsiteX3" fmla="*/ 333375 w 340827"/>
              <a:gd name="connsiteY3" fmla="*/ 4604 h 223685"/>
              <a:gd name="connsiteX4" fmla="*/ 273050 w 340827"/>
              <a:gd name="connsiteY4" fmla="*/ 39529 h 223685"/>
              <a:gd name="connsiteX5" fmla="*/ 165100 w 340827"/>
              <a:gd name="connsiteY5" fmla="*/ 150654 h 223685"/>
              <a:gd name="connsiteX6" fmla="*/ 282575 w 340827"/>
              <a:gd name="connsiteY6" fmla="*/ 26829 h 223685"/>
              <a:gd name="connsiteX7" fmla="*/ 203200 w 340827"/>
              <a:gd name="connsiteY7" fmla="*/ 68104 h 223685"/>
              <a:gd name="connsiteX8" fmla="*/ 146050 w 340827"/>
              <a:gd name="connsiteY8" fmla="*/ 77629 h 223685"/>
              <a:gd name="connsiteX9" fmla="*/ 0 w 340827"/>
              <a:gd name="connsiteY9" fmla="*/ 223679 h 22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827" h="223685">
                <a:moveTo>
                  <a:pt x="0" y="223679"/>
                </a:moveTo>
                <a:cubicBezTo>
                  <a:pt x="0" y="224737"/>
                  <a:pt x="129117" y="99325"/>
                  <a:pt x="146050" y="83979"/>
                </a:cubicBezTo>
                <a:cubicBezTo>
                  <a:pt x="162983" y="68633"/>
                  <a:pt x="70379" y="144833"/>
                  <a:pt x="101600" y="131604"/>
                </a:cubicBezTo>
                <a:cubicBezTo>
                  <a:pt x="132821" y="118375"/>
                  <a:pt x="304800" y="19950"/>
                  <a:pt x="333375" y="4604"/>
                </a:cubicBezTo>
                <a:cubicBezTo>
                  <a:pt x="361950" y="-10742"/>
                  <a:pt x="301096" y="15187"/>
                  <a:pt x="273050" y="39529"/>
                </a:cubicBezTo>
                <a:cubicBezTo>
                  <a:pt x="245004" y="63871"/>
                  <a:pt x="163512" y="152771"/>
                  <a:pt x="165100" y="150654"/>
                </a:cubicBezTo>
                <a:cubicBezTo>
                  <a:pt x="166688" y="148537"/>
                  <a:pt x="276225" y="40587"/>
                  <a:pt x="282575" y="26829"/>
                </a:cubicBezTo>
                <a:cubicBezTo>
                  <a:pt x="288925" y="13071"/>
                  <a:pt x="225954" y="59637"/>
                  <a:pt x="203200" y="68104"/>
                </a:cubicBezTo>
                <a:cubicBezTo>
                  <a:pt x="180446" y="76571"/>
                  <a:pt x="174625" y="55933"/>
                  <a:pt x="146050" y="77629"/>
                </a:cubicBezTo>
                <a:cubicBezTo>
                  <a:pt x="117475" y="99325"/>
                  <a:pt x="0" y="222621"/>
                  <a:pt x="0" y="223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F8D798F-A759-CEBA-E618-EA0F7997B291}"/>
              </a:ext>
            </a:extLst>
          </p:cNvPr>
          <p:cNvSpPr/>
          <p:nvPr/>
        </p:nvSpPr>
        <p:spPr>
          <a:xfrm>
            <a:off x="3779258" y="3550805"/>
            <a:ext cx="435512" cy="81735"/>
          </a:xfrm>
          <a:custGeom>
            <a:avLst/>
            <a:gdLst>
              <a:gd name="connsiteX0" fmla="*/ 5342 w 435512"/>
              <a:gd name="connsiteY0" fmla="*/ 81395 h 81735"/>
              <a:gd name="connsiteX1" fmla="*/ 424442 w 435512"/>
              <a:gd name="connsiteY1" fmla="*/ 2020 h 81735"/>
              <a:gd name="connsiteX2" fmla="*/ 303792 w 435512"/>
              <a:gd name="connsiteY2" fmla="*/ 24245 h 81735"/>
              <a:gd name="connsiteX3" fmla="*/ 192667 w 435512"/>
              <a:gd name="connsiteY3" fmla="*/ 30595 h 81735"/>
              <a:gd name="connsiteX4" fmla="*/ 5342 w 435512"/>
              <a:gd name="connsiteY4" fmla="*/ 81395 h 8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512" h="81735">
                <a:moveTo>
                  <a:pt x="5342" y="81395"/>
                </a:moveTo>
                <a:cubicBezTo>
                  <a:pt x="43971" y="76633"/>
                  <a:pt x="424442" y="2020"/>
                  <a:pt x="424442" y="2020"/>
                </a:cubicBezTo>
                <a:cubicBezTo>
                  <a:pt x="474184" y="-7505"/>
                  <a:pt x="342421" y="19483"/>
                  <a:pt x="303792" y="24245"/>
                </a:cubicBezTo>
                <a:cubicBezTo>
                  <a:pt x="265163" y="29007"/>
                  <a:pt x="236588" y="21599"/>
                  <a:pt x="192667" y="30595"/>
                </a:cubicBezTo>
                <a:cubicBezTo>
                  <a:pt x="148746" y="39591"/>
                  <a:pt x="-33287" y="86157"/>
                  <a:pt x="5342" y="81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42237FDB-6F41-A2F7-AA48-E52474EA3AA1}"/>
              </a:ext>
            </a:extLst>
          </p:cNvPr>
          <p:cNvSpPr/>
          <p:nvPr/>
        </p:nvSpPr>
        <p:spPr>
          <a:xfrm>
            <a:off x="3923649" y="3549570"/>
            <a:ext cx="575247" cy="85812"/>
          </a:xfrm>
          <a:custGeom>
            <a:avLst/>
            <a:gdLst>
              <a:gd name="connsiteX0" fmla="*/ 651 w 575247"/>
              <a:gd name="connsiteY0" fmla="*/ 85805 h 85812"/>
              <a:gd name="connsiteX1" fmla="*/ 273701 w 575247"/>
              <a:gd name="connsiteY1" fmla="*/ 54055 h 85812"/>
              <a:gd name="connsiteX2" fmla="*/ 568976 w 575247"/>
              <a:gd name="connsiteY2" fmla="*/ 80 h 85812"/>
              <a:gd name="connsiteX3" fmla="*/ 476901 w 575247"/>
              <a:gd name="connsiteY3" fmla="*/ 41355 h 85812"/>
              <a:gd name="connsiteX4" fmla="*/ 495951 w 575247"/>
              <a:gd name="connsiteY4" fmla="*/ 19130 h 85812"/>
              <a:gd name="connsiteX5" fmla="*/ 308626 w 575247"/>
              <a:gd name="connsiteY5" fmla="*/ 54055 h 85812"/>
              <a:gd name="connsiteX6" fmla="*/ 353076 w 575247"/>
              <a:gd name="connsiteY6" fmla="*/ 57230 h 85812"/>
              <a:gd name="connsiteX7" fmla="*/ 651 w 575247"/>
              <a:gd name="connsiteY7" fmla="*/ 85805 h 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247" h="85812">
                <a:moveTo>
                  <a:pt x="651" y="85805"/>
                </a:moveTo>
                <a:cubicBezTo>
                  <a:pt x="-12578" y="85276"/>
                  <a:pt x="178980" y="68342"/>
                  <a:pt x="273701" y="54055"/>
                </a:cubicBezTo>
                <a:cubicBezTo>
                  <a:pt x="368422" y="39768"/>
                  <a:pt x="535109" y="2197"/>
                  <a:pt x="568976" y="80"/>
                </a:cubicBezTo>
                <a:cubicBezTo>
                  <a:pt x="602843" y="-2037"/>
                  <a:pt x="489072" y="38180"/>
                  <a:pt x="476901" y="41355"/>
                </a:cubicBezTo>
                <a:cubicBezTo>
                  <a:pt x="464730" y="44530"/>
                  <a:pt x="523997" y="17013"/>
                  <a:pt x="495951" y="19130"/>
                </a:cubicBezTo>
                <a:cubicBezTo>
                  <a:pt x="467905" y="21247"/>
                  <a:pt x="332438" y="47705"/>
                  <a:pt x="308626" y="54055"/>
                </a:cubicBezTo>
                <a:cubicBezTo>
                  <a:pt x="284814" y="60405"/>
                  <a:pt x="401230" y="54055"/>
                  <a:pt x="353076" y="57230"/>
                </a:cubicBezTo>
                <a:cubicBezTo>
                  <a:pt x="304922" y="60405"/>
                  <a:pt x="13880" y="86334"/>
                  <a:pt x="651" y="85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BF2B0B52-453D-A0A3-44F1-0042ED4C5F61}"/>
              </a:ext>
            </a:extLst>
          </p:cNvPr>
          <p:cNvSpPr/>
          <p:nvPr/>
        </p:nvSpPr>
        <p:spPr>
          <a:xfrm>
            <a:off x="3876635" y="3579964"/>
            <a:ext cx="526932" cy="249101"/>
          </a:xfrm>
          <a:custGeom>
            <a:avLst/>
            <a:gdLst>
              <a:gd name="connsiteX0" fmla="*/ 40 w 526932"/>
              <a:gd name="connsiteY0" fmla="*/ 249086 h 249101"/>
              <a:gd name="connsiteX1" fmla="*/ 234990 w 526932"/>
              <a:gd name="connsiteY1" fmla="*/ 96686 h 249101"/>
              <a:gd name="connsiteX2" fmla="*/ 177840 w 526932"/>
              <a:gd name="connsiteY2" fmla="*/ 134786 h 249101"/>
              <a:gd name="connsiteX3" fmla="*/ 327065 w 526932"/>
              <a:gd name="connsiteY3" fmla="*/ 68111 h 249101"/>
              <a:gd name="connsiteX4" fmla="*/ 203240 w 526932"/>
              <a:gd name="connsiteY4" fmla="*/ 122086 h 249101"/>
              <a:gd name="connsiteX5" fmla="*/ 523915 w 526932"/>
              <a:gd name="connsiteY5" fmla="*/ 1436 h 249101"/>
              <a:gd name="connsiteX6" fmla="*/ 355640 w 526932"/>
              <a:gd name="connsiteY6" fmla="*/ 58586 h 249101"/>
              <a:gd name="connsiteX7" fmla="*/ 212765 w 526932"/>
              <a:gd name="connsiteY7" fmla="*/ 103036 h 249101"/>
              <a:gd name="connsiteX8" fmla="*/ 215940 w 526932"/>
              <a:gd name="connsiteY8" fmla="*/ 106211 h 249101"/>
              <a:gd name="connsiteX9" fmla="*/ 40 w 526932"/>
              <a:gd name="connsiteY9" fmla="*/ 249086 h 24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932" h="249101">
                <a:moveTo>
                  <a:pt x="40" y="249086"/>
                </a:moveTo>
                <a:cubicBezTo>
                  <a:pt x="3215" y="247499"/>
                  <a:pt x="205357" y="115736"/>
                  <a:pt x="234990" y="96686"/>
                </a:cubicBezTo>
                <a:cubicBezTo>
                  <a:pt x="264623" y="77636"/>
                  <a:pt x="162494" y="139549"/>
                  <a:pt x="177840" y="134786"/>
                </a:cubicBezTo>
                <a:cubicBezTo>
                  <a:pt x="193186" y="130023"/>
                  <a:pt x="322832" y="70228"/>
                  <a:pt x="327065" y="68111"/>
                </a:cubicBezTo>
                <a:cubicBezTo>
                  <a:pt x="331298" y="65994"/>
                  <a:pt x="170432" y="133198"/>
                  <a:pt x="203240" y="122086"/>
                </a:cubicBezTo>
                <a:cubicBezTo>
                  <a:pt x="236048" y="110973"/>
                  <a:pt x="498515" y="12019"/>
                  <a:pt x="523915" y="1436"/>
                </a:cubicBezTo>
                <a:cubicBezTo>
                  <a:pt x="549315" y="-9147"/>
                  <a:pt x="407498" y="41653"/>
                  <a:pt x="355640" y="58586"/>
                </a:cubicBezTo>
                <a:cubicBezTo>
                  <a:pt x="303782" y="75519"/>
                  <a:pt x="212765" y="103036"/>
                  <a:pt x="212765" y="103036"/>
                </a:cubicBezTo>
                <a:cubicBezTo>
                  <a:pt x="189482" y="110973"/>
                  <a:pt x="249277" y="85044"/>
                  <a:pt x="215940" y="106211"/>
                </a:cubicBezTo>
                <a:cubicBezTo>
                  <a:pt x="182603" y="127378"/>
                  <a:pt x="-3135" y="250673"/>
                  <a:pt x="40" y="249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D15BF68A-7518-B4D2-58D6-C344B5EE5548}"/>
              </a:ext>
            </a:extLst>
          </p:cNvPr>
          <p:cNvSpPr/>
          <p:nvPr/>
        </p:nvSpPr>
        <p:spPr>
          <a:xfrm>
            <a:off x="3968562" y="3498850"/>
            <a:ext cx="630666" cy="50992"/>
          </a:xfrm>
          <a:custGeom>
            <a:avLst/>
            <a:gdLst>
              <a:gd name="connsiteX0" fmla="*/ 188 w 630666"/>
              <a:gd name="connsiteY0" fmla="*/ 50800 h 50992"/>
              <a:gd name="connsiteX1" fmla="*/ 346263 w 630666"/>
              <a:gd name="connsiteY1" fmla="*/ 9525 h 50992"/>
              <a:gd name="connsiteX2" fmla="*/ 282763 w 630666"/>
              <a:gd name="connsiteY2" fmla="*/ 12700 h 50992"/>
              <a:gd name="connsiteX3" fmla="*/ 505013 w 630666"/>
              <a:gd name="connsiteY3" fmla="*/ 0 h 50992"/>
              <a:gd name="connsiteX4" fmla="*/ 390713 w 630666"/>
              <a:gd name="connsiteY4" fmla="*/ 12700 h 50992"/>
              <a:gd name="connsiteX5" fmla="*/ 622488 w 630666"/>
              <a:gd name="connsiteY5" fmla="*/ 25400 h 50992"/>
              <a:gd name="connsiteX6" fmla="*/ 549463 w 630666"/>
              <a:gd name="connsiteY6" fmla="*/ 15875 h 50992"/>
              <a:gd name="connsiteX7" fmla="*/ 273238 w 630666"/>
              <a:gd name="connsiteY7" fmla="*/ 15875 h 50992"/>
              <a:gd name="connsiteX8" fmla="*/ 127188 w 630666"/>
              <a:gd name="connsiteY8" fmla="*/ 34925 h 50992"/>
              <a:gd name="connsiteX9" fmla="*/ 295463 w 630666"/>
              <a:gd name="connsiteY9" fmla="*/ 25400 h 50992"/>
              <a:gd name="connsiteX10" fmla="*/ 188 w 630666"/>
              <a:gd name="connsiteY10" fmla="*/ 50800 h 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0666" h="50992">
                <a:moveTo>
                  <a:pt x="188" y="50800"/>
                </a:moveTo>
                <a:cubicBezTo>
                  <a:pt x="8655" y="48154"/>
                  <a:pt x="299167" y="15875"/>
                  <a:pt x="346263" y="9525"/>
                </a:cubicBezTo>
                <a:cubicBezTo>
                  <a:pt x="393359" y="3175"/>
                  <a:pt x="282763" y="12700"/>
                  <a:pt x="282763" y="12700"/>
                </a:cubicBezTo>
                <a:lnTo>
                  <a:pt x="505013" y="0"/>
                </a:lnTo>
                <a:cubicBezTo>
                  <a:pt x="523005" y="0"/>
                  <a:pt x="371134" y="8467"/>
                  <a:pt x="390713" y="12700"/>
                </a:cubicBezTo>
                <a:cubicBezTo>
                  <a:pt x="410292" y="16933"/>
                  <a:pt x="596030" y="24871"/>
                  <a:pt x="622488" y="25400"/>
                </a:cubicBezTo>
                <a:cubicBezTo>
                  <a:pt x="648946" y="25929"/>
                  <a:pt x="607671" y="17463"/>
                  <a:pt x="549463" y="15875"/>
                </a:cubicBezTo>
                <a:cubicBezTo>
                  <a:pt x="491255" y="14287"/>
                  <a:pt x="343617" y="12700"/>
                  <a:pt x="273238" y="15875"/>
                </a:cubicBezTo>
                <a:cubicBezTo>
                  <a:pt x="202859" y="19050"/>
                  <a:pt x="123484" y="33338"/>
                  <a:pt x="127188" y="34925"/>
                </a:cubicBezTo>
                <a:cubicBezTo>
                  <a:pt x="130892" y="36512"/>
                  <a:pt x="319275" y="22754"/>
                  <a:pt x="295463" y="25400"/>
                </a:cubicBezTo>
                <a:cubicBezTo>
                  <a:pt x="271651" y="28046"/>
                  <a:pt x="-8279" y="53446"/>
                  <a:pt x="188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F227DA30-534B-8875-C872-95F3634FFFBC}"/>
              </a:ext>
            </a:extLst>
          </p:cNvPr>
          <p:cNvSpPr/>
          <p:nvPr/>
        </p:nvSpPr>
        <p:spPr>
          <a:xfrm>
            <a:off x="4057540" y="3479007"/>
            <a:ext cx="503953" cy="32543"/>
          </a:xfrm>
          <a:custGeom>
            <a:avLst/>
            <a:gdLst>
              <a:gd name="connsiteX0" fmla="*/ 110 w 503953"/>
              <a:gd name="connsiteY0" fmla="*/ 32543 h 32543"/>
              <a:gd name="connsiteX1" fmla="*/ 301735 w 503953"/>
              <a:gd name="connsiteY1" fmla="*/ 7143 h 32543"/>
              <a:gd name="connsiteX2" fmla="*/ 228710 w 503953"/>
              <a:gd name="connsiteY2" fmla="*/ 793 h 32543"/>
              <a:gd name="connsiteX3" fmla="*/ 501760 w 503953"/>
              <a:gd name="connsiteY3" fmla="*/ 793 h 32543"/>
              <a:gd name="connsiteX4" fmla="*/ 339835 w 503953"/>
              <a:gd name="connsiteY4" fmla="*/ 7143 h 32543"/>
              <a:gd name="connsiteX5" fmla="*/ 110 w 503953"/>
              <a:gd name="connsiteY5" fmla="*/ 32543 h 3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53" h="32543">
                <a:moveTo>
                  <a:pt x="110" y="32543"/>
                </a:moveTo>
                <a:cubicBezTo>
                  <a:pt x="-6240" y="32543"/>
                  <a:pt x="263635" y="12435"/>
                  <a:pt x="301735" y="7143"/>
                </a:cubicBezTo>
                <a:cubicBezTo>
                  <a:pt x="339835" y="1851"/>
                  <a:pt x="195373" y="1851"/>
                  <a:pt x="228710" y="793"/>
                </a:cubicBezTo>
                <a:cubicBezTo>
                  <a:pt x="262047" y="-265"/>
                  <a:pt x="483239" y="-265"/>
                  <a:pt x="501760" y="793"/>
                </a:cubicBezTo>
                <a:cubicBezTo>
                  <a:pt x="520281" y="1851"/>
                  <a:pt x="417622" y="1851"/>
                  <a:pt x="339835" y="7143"/>
                </a:cubicBezTo>
                <a:lnTo>
                  <a:pt x="110" y="3254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D3C4162-14D2-6DE7-84E7-CB41C6C7F242}"/>
              </a:ext>
            </a:extLst>
          </p:cNvPr>
          <p:cNvSpPr/>
          <p:nvPr/>
        </p:nvSpPr>
        <p:spPr>
          <a:xfrm>
            <a:off x="4105275" y="3526720"/>
            <a:ext cx="482600" cy="45155"/>
          </a:xfrm>
          <a:custGeom>
            <a:avLst/>
            <a:gdLst>
              <a:gd name="connsiteX0" fmla="*/ 0 w 482600"/>
              <a:gd name="connsiteY0" fmla="*/ 45155 h 45155"/>
              <a:gd name="connsiteX1" fmla="*/ 323850 w 482600"/>
              <a:gd name="connsiteY1" fmla="*/ 3880 h 45155"/>
              <a:gd name="connsiteX2" fmla="*/ 482600 w 482600"/>
              <a:gd name="connsiteY2" fmla="*/ 13405 h 45155"/>
              <a:gd name="connsiteX3" fmla="*/ 276225 w 482600"/>
              <a:gd name="connsiteY3" fmla="*/ 705 h 45155"/>
              <a:gd name="connsiteX4" fmla="*/ 374650 w 482600"/>
              <a:gd name="connsiteY4" fmla="*/ 7055 h 45155"/>
              <a:gd name="connsiteX5" fmla="*/ 0 w 482600"/>
              <a:gd name="connsiteY5" fmla="*/ 45155 h 4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600" h="45155">
                <a:moveTo>
                  <a:pt x="0" y="45155"/>
                </a:moveTo>
                <a:cubicBezTo>
                  <a:pt x="121708" y="27163"/>
                  <a:pt x="243417" y="9172"/>
                  <a:pt x="323850" y="3880"/>
                </a:cubicBezTo>
                <a:lnTo>
                  <a:pt x="482600" y="13405"/>
                </a:lnTo>
                <a:lnTo>
                  <a:pt x="276225" y="705"/>
                </a:lnTo>
                <a:cubicBezTo>
                  <a:pt x="258234" y="-353"/>
                  <a:pt x="415925" y="-1412"/>
                  <a:pt x="374650" y="7055"/>
                </a:cubicBezTo>
                <a:cubicBezTo>
                  <a:pt x="333375" y="15522"/>
                  <a:pt x="180975" y="33513"/>
                  <a:pt x="0" y="45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F8515707-0552-75E2-D13C-F065030C260C}"/>
              </a:ext>
            </a:extLst>
          </p:cNvPr>
          <p:cNvSpPr/>
          <p:nvPr/>
        </p:nvSpPr>
        <p:spPr>
          <a:xfrm>
            <a:off x="3503549" y="3803537"/>
            <a:ext cx="42985" cy="297325"/>
          </a:xfrm>
          <a:custGeom>
            <a:avLst/>
            <a:gdLst>
              <a:gd name="connsiteX0" fmla="*/ 17526 w 42985"/>
              <a:gd name="connsiteY0" fmla="*/ 113 h 297325"/>
              <a:gd name="connsiteX1" fmla="*/ 17526 w 42985"/>
              <a:gd name="connsiteY1" fmla="*/ 190613 h 297325"/>
              <a:gd name="connsiteX2" fmla="*/ 42926 w 42985"/>
              <a:gd name="connsiteY2" fmla="*/ 295388 h 297325"/>
              <a:gd name="connsiteX3" fmla="*/ 23876 w 42985"/>
              <a:gd name="connsiteY3" fmla="*/ 254113 h 297325"/>
              <a:gd name="connsiteX4" fmla="*/ 1651 w 42985"/>
              <a:gd name="connsiteY4" fmla="*/ 196963 h 297325"/>
              <a:gd name="connsiteX5" fmla="*/ 4826 w 42985"/>
              <a:gd name="connsiteY5" fmla="*/ 219188 h 297325"/>
              <a:gd name="connsiteX6" fmla="*/ 17526 w 42985"/>
              <a:gd name="connsiteY6" fmla="*/ 113 h 29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5" h="297325">
                <a:moveTo>
                  <a:pt x="17526" y="113"/>
                </a:moveTo>
                <a:cubicBezTo>
                  <a:pt x="19643" y="-4649"/>
                  <a:pt x="13293" y="141401"/>
                  <a:pt x="17526" y="190613"/>
                </a:cubicBezTo>
                <a:cubicBezTo>
                  <a:pt x="21759" y="239826"/>
                  <a:pt x="41868" y="284805"/>
                  <a:pt x="42926" y="295388"/>
                </a:cubicBezTo>
                <a:cubicBezTo>
                  <a:pt x="43984" y="305971"/>
                  <a:pt x="30755" y="270517"/>
                  <a:pt x="23876" y="254113"/>
                </a:cubicBezTo>
                <a:cubicBezTo>
                  <a:pt x="16997" y="237709"/>
                  <a:pt x="4826" y="202784"/>
                  <a:pt x="1651" y="196963"/>
                </a:cubicBezTo>
                <a:cubicBezTo>
                  <a:pt x="-1524" y="191142"/>
                  <a:pt x="64" y="248292"/>
                  <a:pt x="4826" y="219188"/>
                </a:cubicBezTo>
                <a:cubicBezTo>
                  <a:pt x="9588" y="190084"/>
                  <a:pt x="15409" y="4875"/>
                  <a:pt x="17526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9E8A42A0-425D-81F1-A419-04FE89570EA7}"/>
              </a:ext>
            </a:extLst>
          </p:cNvPr>
          <p:cNvSpPr/>
          <p:nvPr/>
        </p:nvSpPr>
        <p:spPr>
          <a:xfrm>
            <a:off x="3761110" y="4034933"/>
            <a:ext cx="198130" cy="579759"/>
          </a:xfrm>
          <a:custGeom>
            <a:avLst/>
            <a:gdLst>
              <a:gd name="connsiteX0" fmla="*/ 42540 w 198130"/>
              <a:gd name="connsiteY0" fmla="*/ 3667 h 579759"/>
              <a:gd name="connsiteX1" fmla="*/ 7615 w 198130"/>
              <a:gd name="connsiteY1" fmla="*/ 260842 h 579759"/>
              <a:gd name="connsiteX2" fmla="*/ 29840 w 198130"/>
              <a:gd name="connsiteY2" fmla="*/ 244967 h 579759"/>
              <a:gd name="connsiteX3" fmla="*/ 74290 w 198130"/>
              <a:gd name="connsiteY3" fmla="*/ 406892 h 579759"/>
              <a:gd name="connsiteX4" fmla="*/ 106040 w 198130"/>
              <a:gd name="connsiteY4" fmla="*/ 464042 h 579759"/>
              <a:gd name="connsiteX5" fmla="*/ 90165 w 198130"/>
              <a:gd name="connsiteY5" fmla="*/ 422767 h 579759"/>
              <a:gd name="connsiteX6" fmla="*/ 150490 w 198130"/>
              <a:gd name="connsiteY6" fmla="*/ 540242 h 579759"/>
              <a:gd name="connsiteX7" fmla="*/ 198115 w 198130"/>
              <a:gd name="connsiteY7" fmla="*/ 578342 h 579759"/>
              <a:gd name="connsiteX8" fmla="*/ 153665 w 198130"/>
              <a:gd name="connsiteY8" fmla="*/ 533892 h 579759"/>
              <a:gd name="connsiteX9" fmla="*/ 7615 w 198130"/>
              <a:gd name="connsiteY9" fmla="*/ 216392 h 579759"/>
              <a:gd name="connsiteX10" fmla="*/ 20315 w 198130"/>
              <a:gd name="connsiteY10" fmla="*/ 276717 h 579759"/>
              <a:gd name="connsiteX11" fmla="*/ 17140 w 198130"/>
              <a:gd name="connsiteY11" fmla="*/ 117967 h 579759"/>
              <a:gd name="connsiteX12" fmla="*/ 42540 w 198130"/>
              <a:gd name="connsiteY12" fmla="*/ 3667 h 5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130" h="579759">
                <a:moveTo>
                  <a:pt x="42540" y="3667"/>
                </a:moveTo>
                <a:cubicBezTo>
                  <a:pt x="40952" y="27480"/>
                  <a:pt x="9732" y="220625"/>
                  <a:pt x="7615" y="260842"/>
                </a:cubicBezTo>
                <a:cubicBezTo>
                  <a:pt x="5498" y="301059"/>
                  <a:pt x="18728" y="220625"/>
                  <a:pt x="29840" y="244967"/>
                </a:cubicBezTo>
                <a:cubicBezTo>
                  <a:pt x="40952" y="269309"/>
                  <a:pt x="61590" y="370380"/>
                  <a:pt x="74290" y="406892"/>
                </a:cubicBezTo>
                <a:cubicBezTo>
                  <a:pt x="86990" y="443405"/>
                  <a:pt x="103394" y="461396"/>
                  <a:pt x="106040" y="464042"/>
                </a:cubicBezTo>
                <a:cubicBezTo>
                  <a:pt x="108686" y="466688"/>
                  <a:pt x="82757" y="410067"/>
                  <a:pt x="90165" y="422767"/>
                </a:cubicBezTo>
                <a:cubicBezTo>
                  <a:pt x="97573" y="435467"/>
                  <a:pt x="132498" y="514313"/>
                  <a:pt x="150490" y="540242"/>
                </a:cubicBezTo>
                <a:cubicBezTo>
                  <a:pt x="168482" y="566171"/>
                  <a:pt x="197586" y="579400"/>
                  <a:pt x="198115" y="578342"/>
                </a:cubicBezTo>
                <a:cubicBezTo>
                  <a:pt x="198644" y="577284"/>
                  <a:pt x="185415" y="594217"/>
                  <a:pt x="153665" y="533892"/>
                </a:cubicBezTo>
                <a:cubicBezTo>
                  <a:pt x="121915" y="473567"/>
                  <a:pt x="29840" y="259254"/>
                  <a:pt x="7615" y="216392"/>
                </a:cubicBezTo>
                <a:cubicBezTo>
                  <a:pt x="-14610" y="173530"/>
                  <a:pt x="18728" y="293121"/>
                  <a:pt x="20315" y="276717"/>
                </a:cubicBezTo>
                <a:cubicBezTo>
                  <a:pt x="21902" y="260313"/>
                  <a:pt x="15023" y="157654"/>
                  <a:pt x="17140" y="117967"/>
                </a:cubicBezTo>
                <a:cubicBezTo>
                  <a:pt x="19257" y="78280"/>
                  <a:pt x="44128" y="-20146"/>
                  <a:pt x="42540" y="3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D2A6C41-8BCD-F061-46A2-5F6257383C26}"/>
              </a:ext>
            </a:extLst>
          </p:cNvPr>
          <p:cNvSpPr/>
          <p:nvPr/>
        </p:nvSpPr>
        <p:spPr>
          <a:xfrm>
            <a:off x="2701789" y="4492594"/>
            <a:ext cx="486475" cy="282895"/>
          </a:xfrm>
          <a:custGeom>
            <a:avLst/>
            <a:gdLst>
              <a:gd name="connsiteX0" fmla="*/ 485911 w 486475"/>
              <a:gd name="connsiteY0" fmla="*/ 101631 h 282895"/>
              <a:gd name="connsiteX1" fmla="*/ 362086 w 486475"/>
              <a:gd name="connsiteY1" fmla="*/ 79406 h 282895"/>
              <a:gd name="connsiteX2" fmla="*/ 225561 w 486475"/>
              <a:gd name="connsiteY2" fmla="*/ 69881 h 282895"/>
              <a:gd name="connsiteX3" fmla="*/ 276361 w 486475"/>
              <a:gd name="connsiteY3" fmla="*/ 69881 h 282895"/>
              <a:gd name="connsiteX4" fmla="*/ 196986 w 486475"/>
              <a:gd name="connsiteY4" fmla="*/ 60356 h 282895"/>
              <a:gd name="connsiteX5" fmla="*/ 155711 w 486475"/>
              <a:gd name="connsiteY5" fmla="*/ 88931 h 282895"/>
              <a:gd name="connsiteX6" fmla="*/ 171586 w 486475"/>
              <a:gd name="connsiteY6" fmla="*/ 73056 h 282895"/>
              <a:gd name="connsiteX7" fmla="*/ 168411 w 486475"/>
              <a:gd name="connsiteY7" fmla="*/ 155606 h 282895"/>
              <a:gd name="connsiteX8" fmla="*/ 158886 w 486475"/>
              <a:gd name="connsiteY8" fmla="*/ 133381 h 282895"/>
              <a:gd name="connsiteX9" fmla="*/ 171586 w 486475"/>
              <a:gd name="connsiteY9" fmla="*/ 203231 h 282895"/>
              <a:gd name="connsiteX10" fmla="*/ 228736 w 486475"/>
              <a:gd name="connsiteY10" fmla="*/ 279431 h 282895"/>
              <a:gd name="connsiteX11" fmla="*/ 209686 w 486475"/>
              <a:gd name="connsiteY11" fmla="*/ 266731 h 282895"/>
              <a:gd name="connsiteX12" fmla="*/ 162061 w 486475"/>
              <a:gd name="connsiteY12" fmla="*/ 238156 h 282895"/>
              <a:gd name="connsiteX13" fmla="*/ 19186 w 486475"/>
              <a:gd name="connsiteY13" fmla="*/ 222281 h 282895"/>
              <a:gd name="connsiteX14" fmla="*/ 133486 w 486475"/>
              <a:gd name="connsiteY14" fmla="*/ 225456 h 282895"/>
              <a:gd name="connsiteX15" fmla="*/ 127136 w 486475"/>
              <a:gd name="connsiteY15" fmla="*/ 171481 h 282895"/>
              <a:gd name="connsiteX16" fmla="*/ 136 w 486475"/>
              <a:gd name="connsiteY16" fmla="*/ 107981 h 282895"/>
              <a:gd name="connsiteX17" fmla="*/ 101736 w 486475"/>
              <a:gd name="connsiteY17" fmla="*/ 133381 h 282895"/>
              <a:gd name="connsiteX18" fmla="*/ 63636 w 486475"/>
              <a:gd name="connsiteY18" fmla="*/ 63531 h 282895"/>
              <a:gd name="connsiteX19" fmla="*/ 111261 w 486475"/>
              <a:gd name="connsiteY19" fmla="*/ 101631 h 282895"/>
              <a:gd name="connsiteX20" fmla="*/ 127136 w 486475"/>
              <a:gd name="connsiteY20" fmla="*/ 38131 h 282895"/>
              <a:gd name="connsiteX21" fmla="*/ 111261 w 486475"/>
              <a:gd name="connsiteY21" fmla="*/ 31 h 282895"/>
              <a:gd name="connsiteX22" fmla="*/ 136661 w 486475"/>
              <a:gd name="connsiteY22" fmla="*/ 31781 h 282895"/>
              <a:gd name="connsiteX23" fmla="*/ 228736 w 486475"/>
              <a:gd name="connsiteY23" fmla="*/ 41306 h 282895"/>
              <a:gd name="connsiteX24" fmla="*/ 219211 w 486475"/>
              <a:gd name="connsiteY24" fmla="*/ 31781 h 282895"/>
              <a:gd name="connsiteX25" fmla="*/ 323986 w 486475"/>
              <a:gd name="connsiteY25" fmla="*/ 60356 h 282895"/>
              <a:gd name="connsiteX26" fmla="*/ 311286 w 486475"/>
              <a:gd name="connsiteY26" fmla="*/ 44481 h 282895"/>
              <a:gd name="connsiteX27" fmla="*/ 485911 w 486475"/>
              <a:gd name="connsiteY27" fmla="*/ 101631 h 28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6475" h="282895">
                <a:moveTo>
                  <a:pt x="485911" y="101631"/>
                </a:moveTo>
                <a:cubicBezTo>
                  <a:pt x="494378" y="107452"/>
                  <a:pt x="405478" y="84698"/>
                  <a:pt x="362086" y="79406"/>
                </a:cubicBezTo>
                <a:cubicBezTo>
                  <a:pt x="318694" y="74114"/>
                  <a:pt x="239848" y="71468"/>
                  <a:pt x="225561" y="69881"/>
                </a:cubicBezTo>
                <a:cubicBezTo>
                  <a:pt x="211274" y="68294"/>
                  <a:pt x="281123" y="71468"/>
                  <a:pt x="276361" y="69881"/>
                </a:cubicBezTo>
                <a:cubicBezTo>
                  <a:pt x="271599" y="68294"/>
                  <a:pt x="217094" y="57181"/>
                  <a:pt x="196986" y="60356"/>
                </a:cubicBezTo>
                <a:cubicBezTo>
                  <a:pt x="176878" y="63531"/>
                  <a:pt x="155711" y="88931"/>
                  <a:pt x="155711" y="88931"/>
                </a:cubicBezTo>
                <a:cubicBezTo>
                  <a:pt x="151478" y="91048"/>
                  <a:pt x="169469" y="61944"/>
                  <a:pt x="171586" y="73056"/>
                </a:cubicBezTo>
                <a:cubicBezTo>
                  <a:pt x="173703" y="84168"/>
                  <a:pt x="170528" y="145552"/>
                  <a:pt x="168411" y="155606"/>
                </a:cubicBezTo>
                <a:cubicBezTo>
                  <a:pt x="166294" y="165660"/>
                  <a:pt x="158357" y="125444"/>
                  <a:pt x="158886" y="133381"/>
                </a:cubicBezTo>
                <a:cubicBezTo>
                  <a:pt x="159415" y="141319"/>
                  <a:pt x="159944" y="178889"/>
                  <a:pt x="171586" y="203231"/>
                </a:cubicBezTo>
                <a:cubicBezTo>
                  <a:pt x="183228" y="227573"/>
                  <a:pt x="228736" y="279431"/>
                  <a:pt x="228736" y="279431"/>
                </a:cubicBezTo>
                <a:cubicBezTo>
                  <a:pt x="235086" y="290014"/>
                  <a:pt x="220798" y="273610"/>
                  <a:pt x="209686" y="266731"/>
                </a:cubicBezTo>
                <a:cubicBezTo>
                  <a:pt x="198574" y="259852"/>
                  <a:pt x="193811" y="245564"/>
                  <a:pt x="162061" y="238156"/>
                </a:cubicBezTo>
                <a:cubicBezTo>
                  <a:pt x="130311" y="230748"/>
                  <a:pt x="23948" y="224398"/>
                  <a:pt x="19186" y="222281"/>
                </a:cubicBezTo>
                <a:cubicBezTo>
                  <a:pt x="14424" y="220164"/>
                  <a:pt x="115494" y="233923"/>
                  <a:pt x="133486" y="225456"/>
                </a:cubicBezTo>
                <a:cubicBezTo>
                  <a:pt x="151478" y="216989"/>
                  <a:pt x="149361" y="191060"/>
                  <a:pt x="127136" y="171481"/>
                </a:cubicBezTo>
                <a:cubicBezTo>
                  <a:pt x="104911" y="151902"/>
                  <a:pt x="4369" y="114331"/>
                  <a:pt x="136" y="107981"/>
                </a:cubicBezTo>
                <a:cubicBezTo>
                  <a:pt x="-4097" y="101631"/>
                  <a:pt x="91153" y="140789"/>
                  <a:pt x="101736" y="133381"/>
                </a:cubicBezTo>
                <a:cubicBezTo>
                  <a:pt x="112319" y="125973"/>
                  <a:pt x="62049" y="68823"/>
                  <a:pt x="63636" y="63531"/>
                </a:cubicBezTo>
                <a:cubicBezTo>
                  <a:pt x="65223" y="58239"/>
                  <a:pt x="100678" y="105864"/>
                  <a:pt x="111261" y="101631"/>
                </a:cubicBezTo>
                <a:cubicBezTo>
                  <a:pt x="121844" y="97398"/>
                  <a:pt x="127136" y="55064"/>
                  <a:pt x="127136" y="38131"/>
                </a:cubicBezTo>
                <a:cubicBezTo>
                  <a:pt x="127136" y="21198"/>
                  <a:pt x="109673" y="1089"/>
                  <a:pt x="111261" y="31"/>
                </a:cubicBezTo>
                <a:cubicBezTo>
                  <a:pt x="112849" y="-1027"/>
                  <a:pt x="117082" y="24902"/>
                  <a:pt x="136661" y="31781"/>
                </a:cubicBezTo>
                <a:cubicBezTo>
                  <a:pt x="156240" y="38660"/>
                  <a:pt x="228736" y="41306"/>
                  <a:pt x="228736" y="41306"/>
                </a:cubicBezTo>
                <a:cubicBezTo>
                  <a:pt x="242494" y="41306"/>
                  <a:pt x="203336" y="28606"/>
                  <a:pt x="219211" y="31781"/>
                </a:cubicBezTo>
                <a:cubicBezTo>
                  <a:pt x="235086" y="34956"/>
                  <a:pt x="323986" y="60356"/>
                  <a:pt x="323986" y="60356"/>
                </a:cubicBezTo>
                <a:cubicBezTo>
                  <a:pt x="339332" y="62473"/>
                  <a:pt x="286415" y="37073"/>
                  <a:pt x="311286" y="44481"/>
                </a:cubicBezTo>
                <a:cubicBezTo>
                  <a:pt x="336157" y="51889"/>
                  <a:pt x="477444" y="95810"/>
                  <a:pt x="485911" y="101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CAC80EEA-90AB-08E8-5E17-3BB719C37CD7}"/>
              </a:ext>
            </a:extLst>
          </p:cNvPr>
          <p:cNvSpPr/>
          <p:nvPr/>
        </p:nvSpPr>
        <p:spPr>
          <a:xfrm>
            <a:off x="2727323" y="4632816"/>
            <a:ext cx="129500" cy="87718"/>
          </a:xfrm>
          <a:custGeom>
            <a:avLst/>
            <a:gdLst>
              <a:gd name="connsiteX0" fmla="*/ 2 w 129500"/>
              <a:gd name="connsiteY0" fmla="*/ 2684 h 87718"/>
              <a:gd name="connsiteX1" fmla="*/ 107952 w 129500"/>
              <a:gd name="connsiteY1" fmla="*/ 40784 h 87718"/>
              <a:gd name="connsiteX2" fmla="*/ 120652 w 129500"/>
              <a:gd name="connsiteY2" fmla="*/ 66184 h 87718"/>
              <a:gd name="connsiteX3" fmla="*/ 47627 w 129500"/>
              <a:gd name="connsiteY3" fmla="*/ 66184 h 87718"/>
              <a:gd name="connsiteX4" fmla="*/ 127002 w 129500"/>
              <a:gd name="connsiteY4" fmla="*/ 85234 h 87718"/>
              <a:gd name="connsiteX5" fmla="*/ 111127 w 129500"/>
              <a:gd name="connsiteY5" fmla="*/ 2684 h 87718"/>
              <a:gd name="connsiteX6" fmla="*/ 111127 w 129500"/>
              <a:gd name="connsiteY6" fmla="*/ 18559 h 87718"/>
              <a:gd name="connsiteX7" fmla="*/ 2 w 129500"/>
              <a:gd name="connsiteY7" fmla="*/ 2684 h 8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500" h="87718">
                <a:moveTo>
                  <a:pt x="2" y="2684"/>
                </a:moveTo>
                <a:cubicBezTo>
                  <a:pt x="-527" y="6388"/>
                  <a:pt x="87844" y="30201"/>
                  <a:pt x="107952" y="40784"/>
                </a:cubicBezTo>
                <a:cubicBezTo>
                  <a:pt x="128060" y="51367"/>
                  <a:pt x="130706" y="61951"/>
                  <a:pt x="120652" y="66184"/>
                </a:cubicBezTo>
                <a:cubicBezTo>
                  <a:pt x="110598" y="70417"/>
                  <a:pt x="46569" y="63009"/>
                  <a:pt x="47627" y="66184"/>
                </a:cubicBezTo>
                <a:cubicBezTo>
                  <a:pt x="48685" y="69359"/>
                  <a:pt x="116419" y="95817"/>
                  <a:pt x="127002" y="85234"/>
                </a:cubicBezTo>
                <a:cubicBezTo>
                  <a:pt x="137585" y="74651"/>
                  <a:pt x="111127" y="2684"/>
                  <a:pt x="111127" y="2684"/>
                </a:cubicBezTo>
                <a:cubicBezTo>
                  <a:pt x="108481" y="-8429"/>
                  <a:pt x="124356" y="18559"/>
                  <a:pt x="111127" y="18559"/>
                </a:cubicBezTo>
                <a:cubicBezTo>
                  <a:pt x="97898" y="18559"/>
                  <a:pt x="531" y="-1020"/>
                  <a:pt x="2" y="2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E107C59-13AB-F335-AC10-9C012A7B36E8}"/>
              </a:ext>
            </a:extLst>
          </p:cNvPr>
          <p:cNvSpPr/>
          <p:nvPr/>
        </p:nvSpPr>
        <p:spPr>
          <a:xfrm>
            <a:off x="2799546" y="4534126"/>
            <a:ext cx="292179" cy="34752"/>
          </a:xfrm>
          <a:custGeom>
            <a:avLst/>
            <a:gdLst>
              <a:gd name="connsiteX0" fmla="*/ 804 w 292179"/>
              <a:gd name="connsiteY0" fmla="*/ 2949 h 34752"/>
              <a:gd name="connsiteX1" fmla="*/ 283379 w 292179"/>
              <a:gd name="connsiteY1" fmla="*/ 34699 h 34752"/>
              <a:gd name="connsiteX2" fmla="*/ 200829 w 292179"/>
              <a:gd name="connsiteY2" fmla="*/ 9299 h 34752"/>
              <a:gd name="connsiteX3" fmla="*/ 804 w 292179"/>
              <a:gd name="connsiteY3" fmla="*/ 2949 h 3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79" h="34752">
                <a:moveTo>
                  <a:pt x="804" y="2949"/>
                </a:moveTo>
                <a:cubicBezTo>
                  <a:pt x="14562" y="7182"/>
                  <a:pt x="250042" y="33641"/>
                  <a:pt x="283379" y="34699"/>
                </a:cubicBezTo>
                <a:cubicBezTo>
                  <a:pt x="316716" y="35757"/>
                  <a:pt x="247925" y="20941"/>
                  <a:pt x="200829" y="9299"/>
                </a:cubicBezTo>
                <a:cubicBezTo>
                  <a:pt x="153733" y="-2343"/>
                  <a:pt x="-12954" y="-1284"/>
                  <a:pt x="804" y="2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DEE898B-8494-B691-11D1-5580F9C3B2BD}"/>
              </a:ext>
            </a:extLst>
          </p:cNvPr>
          <p:cNvSpPr/>
          <p:nvPr/>
        </p:nvSpPr>
        <p:spPr>
          <a:xfrm>
            <a:off x="3146242" y="4559176"/>
            <a:ext cx="186705" cy="179822"/>
          </a:xfrm>
          <a:custGeom>
            <a:avLst/>
            <a:gdLst>
              <a:gd name="connsiteX0" fmla="*/ 183 w 186705"/>
              <a:gd name="connsiteY0" fmla="*/ 124 h 179822"/>
              <a:gd name="connsiteX1" fmla="*/ 124008 w 186705"/>
              <a:gd name="connsiteY1" fmla="*/ 117599 h 179822"/>
              <a:gd name="connsiteX2" fmla="*/ 111308 w 186705"/>
              <a:gd name="connsiteY2" fmla="*/ 98549 h 179822"/>
              <a:gd name="connsiteX3" fmla="*/ 184333 w 186705"/>
              <a:gd name="connsiteY3" fmla="*/ 177924 h 179822"/>
              <a:gd name="connsiteX4" fmla="*/ 155758 w 186705"/>
              <a:gd name="connsiteY4" fmla="*/ 142999 h 179822"/>
              <a:gd name="connsiteX5" fmla="*/ 183 w 186705"/>
              <a:gd name="connsiteY5" fmla="*/ 124 h 17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05" h="179822">
                <a:moveTo>
                  <a:pt x="183" y="124"/>
                </a:moveTo>
                <a:cubicBezTo>
                  <a:pt x="-5109" y="-4109"/>
                  <a:pt x="105487" y="101195"/>
                  <a:pt x="124008" y="117599"/>
                </a:cubicBezTo>
                <a:cubicBezTo>
                  <a:pt x="142529" y="134003"/>
                  <a:pt x="101254" y="88495"/>
                  <a:pt x="111308" y="98549"/>
                </a:cubicBezTo>
                <a:cubicBezTo>
                  <a:pt x="121362" y="108603"/>
                  <a:pt x="176925" y="170516"/>
                  <a:pt x="184333" y="177924"/>
                </a:cubicBezTo>
                <a:cubicBezTo>
                  <a:pt x="191741" y="185332"/>
                  <a:pt x="181687" y="170516"/>
                  <a:pt x="155758" y="142999"/>
                </a:cubicBezTo>
                <a:cubicBezTo>
                  <a:pt x="129829" y="115482"/>
                  <a:pt x="5475" y="4357"/>
                  <a:pt x="183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BEA59DC7-148A-F8F5-36E5-A0A1C2D18520}"/>
              </a:ext>
            </a:extLst>
          </p:cNvPr>
          <p:cNvSpPr/>
          <p:nvPr/>
        </p:nvSpPr>
        <p:spPr>
          <a:xfrm>
            <a:off x="2886075" y="4533843"/>
            <a:ext cx="34939" cy="249925"/>
          </a:xfrm>
          <a:custGeom>
            <a:avLst/>
            <a:gdLst>
              <a:gd name="connsiteX0" fmla="*/ 19050 w 34939"/>
              <a:gd name="connsiteY0" fmla="*/ 57 h 249925"/>
              <a:gd name="connsiteX1" fmla="*/ 12700 w 34939"/>
              <a:gd name="connsiteY1" fmla="*/ 117532 h 249925"/>
              <a:gd name="connsiteX2" fmla="*/ 19050 w 34939"/>
              <a:gd name="connsiteY2" fmla="*/ 181032 h 249925"/>
              <a:gd name="connsiteX3" fmla="*/ 12700 w 34939"/>
              <a:gd name="connsiteY3" fmla="*/ 133407 h 249925"/>
              <a:gd name="connsiteX4" fmla="*/ 34925 w 34939"/>
              <a:gd name="connsiteY4" fmla="*/ 247707 h 249925"/>
              <a:gd name="connsiteX5" fmla="*/ 15875 w 34939"/>
              <a:gd name="connsiteY5" fmla="*/ 203257 h 249925"/>
              <a:gd name="connsiteX6" fmla="*/ 0 w 34939"/>
              <a:gd name="connsiteY6" fmla="*/ 133407 h 249925"/>
              <a:gd name="connsiteX7" fmla="*/ 19050 w 34939"/>
              <a:gd name="connsiteY7" fmla="*/ 57 h 24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39" h="249925">
                <a:moveTo>
                  <a:pt x="19050" y="57"/>
                </a:moveTo>
                <a:cubicBezTo>
                  <a:pt x="21167" y="-2589"/>
                  <a:pt x="12700" y="87370"/>
                  <a:pt x="12700" y="117532"/>
                </a:cubicBezTo>
                <a:cubicBezTo>
                  <a:pt x="12700" y="147694"/>
                  <a:pt x="19050" y="178386"/>
                  <a:pt x="19050" y="181032"/>
                </a:cubicBezTo>
                <a:cubicBezTo>
                  <a:pt x="19050" y="183678"/>
                  <a:pt x="10054" y="122294"/>
                  <a:pt x="12700" y="133407"/>
                </a:cubicBezTo>
                <a:cubicBezTo>
                  <a:pt x="15346" y="144520"/>
                  <a:pt x="34396" y="236065"/>
                  <a:pt x="34925" y="247707"/>
                </a:cubicBezTo>
                <a:cubicBezTo>
                  <a:pt x="35454" y="259349"/>
                  <a:pt x="21696" y="222307"/>
                  <a:pt x="15875" y="203257"/>
                </a:cubicBezTo>
                <a:cubicBezTo>
                  <a:pt x="10054" y="184207"/>
                  <a:pt x="0" y="163569"/>
                  <a:pt x="0" y="133407"/>
                </a:cubicBezTo>
                <a:cubicBezTo>
                  <a:pt x="0" y="103245"/>
                  <a:pt x="16933" y="2703"/>
                  <a:pt x="1905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341D2E8-579D-2814-9C04-A04FDA6D44EA}"/>
              </a:ext>
            </a:extLst>
          </p:cNvPr>
          <p:cNvSpPr/>
          <p:nvPr/>
        </p:nvSpPr>
        <p:spPr>
          <a:xfrm>
            <a:off x="2899830" y="4520569"/>
            <a:ext cx="40694" cy="308899"/>
          </a:xfrm>
          <a:custGeom>
            <a:avLst/>
            <a:gdLst>
              <a:gd name="connsiteX0" fmla="*/ 30695 w 40694"/>
              <a:gd name="connsiteY0" fmla="*/ 631 h 308899"/>
              <a:gd name="connsiteX1" fmla="*/ 17995 w 40694"/>
              <a:gd name="connsiteY1" fmla="*/ 140331 h 308899"/>
              <a:gd name="connsiteX2" fmla="*/ 17995 w 40694"/>
              <a:gd name="connsiteY2" fmla="*/ 222881 h 308899"/>
              <a:gd name="connsiteX3" fmla="*/ 17995 w 40694"/>
              <a:gd name="connsiteY3" fmla="*/ 184781 h 308899"/>
              <a:gd name="connsiteX4" fmla="*/ 40220 w 40694"/>
              <a:gd name="connsiteY4" fmla="*/ 305431 h 308899"/>
              <a:gd name="connsiteX5" fmla="*/ 30695 w 40694"/>
              <a:gd name="connsiteY5" fmla="*/ 267331 h 308899"/>
              <a:gd name="connsiteX6" fmla="*/ 2120 w 40694"/>
              <a:gd name="connsiteY6" fmla="*/ 175256 h 308899"/>
              <a:gd name="connsiteX7" fmla="*/ 5295 w 40694"/>
              <a:gd name="connsiteY7" fmla="*/ 200656 h 308899"/>
              <a:gd name="connsiteX8" fmla="*/ 30695 w 40694"/>
              <a:gd name="connsiteY8" fmla="*/ 631 h 30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94" h="308899">
                <a:moveTo>
                  <a:pt x="30695" y="631"/>
                </a:moveTo>
                <a:cubicBezTo>
                  <a:pt x="32812" y="-9423"/>
                  <a:pt x="20112" y="103289"/>
                  <a:pt x="17995" y="140331"/>
                </a:cubicBezTo>
                <a:cubicBezTo>
                  <a:pt x="15878" y="177373"/>
                  <a:pt x="17995" y="222881"/>
                  <a:pt x="17995" y="222881"/>
                </a:cubicBezTo>
                <a:cubicBezTo>
                  <a:pt x="17995" y="230289"/>
                  <a:pt x="14291" y="171023"/>
                  <a:pt x="17995" y="184781"/>
                </a:cubicBezTo>
                <a:cubicBezTo>
                  <a:pt x="21699" y="198539"/>
                  <a:pt x="38103" y="291673"/>
                  <a:pt x="40220" y="305431"/>
                </a:cubicBezTo>
                <a:cubicBezTo>
                  <a:pt x="42337" y="319189"/>
                  <a:pt x="37045" y="289027"/>
                  <a:pt x="30695" y="267331"/>
                </a:cubicBezTo>
                <a:cubicBezTo>
                  <a:pt x="24345" y="245635"/>
                  <a:pt x="6353" y="186369"/>
                  <a:pt x="2120" y="175256"/>
                </a:cubicBezTo>
                <a:cubicBezTo>
                  <a:pt x="-2113" y="164144"/>
                  <a:pt x="533" y="227114"/>
                  <a:pt x="5295" y="200656"/>
                </a:cubicBezTo>
                <a:cubicBezTo>
                  <a:pt x="10057" y="174198"/>
                  <a:pt x="28578" y="10685"/>
                  <a:pt x="30695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52F4918E-1197-443B-C9B7-F1A97F044AF9}"/>
              </a:ext>
            </a:extLst>
          </p:cNvPr>
          <p:cNvSpPr/>
          <p:nvPr/>
        </p:nvSpPr>
        <p:spPr>
          <a:xfrm>
            <a:off x="2895538" y="4727541"/>
            <a:ext cx="177872" cy="231812"/>
          </a:xfrm>
          <a:custGeom>
            <a:avLst/>
            <a:gdLst>
              <a:gd name="connsiteX0" fmla="*/ 62 w 177872"/>
              <a:gd name="connsiteY0" fmla="*/ 34 h 231812"/>
              <a:gd name="connsiteX1" fmla="*/ 47687 w 177872"/>
              <a:gd name="connsiteY1" fmla="*/ 123859 h 231812"/>
              <a:gd name="connsiteX2" fmla="*/ 120712 w 177872"/>
              <a:gd name="connsiteY2" fmla="*/ 181009 h 231812"/>
              <a:gd name="connsiteX3" fmla="*/ 79437 w 177872"/>
              <a:gd name="connsiteY3" fmla="*/ 158784 h 231812"/>
              <a:gd name="connsiteX4" fmla="*/ 139762 w 177872"/>
              <a:gd name="connsiteY4" fmla="*/ 181009 h 231812"/>
              <a:gd name="connsiteX5" fmla="*/ 108012 w 177872"/>
              <a:gd name="connsiteY5" fmla="*/ 155609 h 231812"/>
              <a:gd name="connsiteX6" fmla="*/ 155637 w 177872"/>
              <a:gd name="connsiteY6" fmla="*/ 168309 h 231812"/>
              <a:gd name="connsiteX7" fmla="*/ 155637 w 177872"/>
              <a:gd name="connsiteY7" fmla="*/ 161959 h 231812"/>
              <a:gd name="connsiteX8" fmla="*/ 171512 w 177872"/>
              <a:gd name="connsiteY8" fmla="*/ 231809 h 231812"/>
              <a:gd name="connsiteX9" fmla="*/ 174687 w 177872"/>
              <a:gd name="connsiteY9" fmla="*/ 165134 h 231812"/>
              <a:gd name="connsiteX10" fmla="*/ 127062 w 177872"/>
              <a:gd name="connsiteY10" fmla="*/ 181009 h 231812"/>
              <a:gd name="connsiteX11" fmla="*/ 57212 w 177872"/>
              <a:gd name="connsiteY11" fmla="*/ 136559 h 231812"/>
              <a:gd name="connsiteX12" fmla="*/ 62 w 177872"/>
              <a:gd name="connsiteY12" fmla="*/ 34 h 23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872" h="231812">
                <a:moveTo>
                  <a:pt x="62" y="34"/>
                </a:moveTo>
                <a:cubicBezTo>
                  <a:pt x="-1526" y="-2083"/>
                  <a:pt x="27579" y="93696"/>
                  <a:pt x="47687" y="123859"/>
                </a:cubicBezTo>
                <a:cubicBezTo>
                  <a:pt x="67795" y="154022"/>
                  <a:pt x="115420" y="175188"/>
                  <a:pt x="120712" y="181009"/>
                </a:cubicBezTo>
                <a:cubicBezTo>
                  <a:pt x="126004" y="186830"/>
                  <a:pt x="76262" y="158784"/>
                  <a:pt x="79437" y="158784"/>
                </a:cubicBezTo>
                <a:cubicBezTo>
                  <a:pt x="82612" y="158784"/>
                  <a:pt x="135000" y="181538"/>
                  <a:pt x="139762" y="181009"/>
                </a:cubicBezTo>
                <a:cubicBezTo>
                  <a:pt x="144525" y="180480"/>
                  <a:pt x="105366" y="157726"/>
                  <a:pt x="108012" y="155609"/>
                </a:cubicBezTo>
                <a:cubicBezTo>
                  <a:pt x="110658" y="153492"/>
                  <a:pt x="155637" y="168309"/>
                  <a:pt x="155637" y="168309"/>
                </a:cubicBezTo>
                <a:cubicBezTo>
                  <a:pt x="163574" y="169367"/>
                  <a:pt x="152991" y="151376"/>
                  <a:pt x="155637" y="161959"/>
                </a:cubicBezTo>
                <a:cubicBezTo>
                  <a:pt x="158283" y="172542"/>
                  <a:pt x="168337" y="231280"/>
                  <a:pt x="171512" y="231809"/>
                </a:cubicBezTo>
                <a:cubicBezTo>
                  <a:pt x="174687" y="232338"/>
                  <a:pt x="182095" y="173601"/>
                  <a:pt x="174687" y="165134"/>
                </a:cubicBezTo>
                <a:cubicBezTo>
                  <a:pt x="167279" y="156667"/>
                  <a:pt x="146641" y="185771"/>
                  <a:pt x="127062" y="181009"/>
                </a:cubicBezTo>
                <a:cubicBezTo>
                  <a:pt x="107483" y="176247"/>
                  <a:pt x="74675" y="163547"/>
                  <a:pt x="57212" y="136559"/>
                </a:cubicBezTo>
                <a:cubicBezTo>
                  <a:pt x="39749" y="109571"/>
                  <a:pt x="1650" y="2151"/>
                  <a:pt x="62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09A20390-52CA-5D08-C76C-14CBDD0EFFB0}"/>
              </a:ext>
            </a:extLst>
          </p:cNvPr>
          <p:cNvSpPr/>
          <p:nvPr/>
        </p:nvSpPr>
        <p:spPr>
          <a:xfrm>
            <a:off x="2917582" y="4546600"/>
            <a:ext cx="191254" cy="305050"/>
          </a:xfrm>
          <a:custGeom>
            <a:avLst/>
            <a:gdLst>
              <a:gd name="connsiteX0" fmla="*/ 25643 w 191254"/>
              <a:gd name="connsiteY0" fmla="*/ 0 h 305050"/>
              <a:gd name="connsiteX1" fmla="*/ 28818 w 191254"/>
              <a:gd name="connsiteY1" fmla="*/ 184150 h 305050"/>
              <a:gd name="connsiteX2" fmla="*/ 57393 w 191254"/>
              <a:gd name="connsiteY2" fmla="*/ 250825 h 305050"/>
              <a:gd name="connsiteX3" fmla="*/ 44693 w 191254"/>
              <a:gd name="connsiteY3" fmla="*/ 250825 h 305050"/>
              <a:gd name="connsiteX4" fmla="*/ 111368 w 191254"/>
              <a:gd name="connsiteY4" fmla="*/ 295275 h 305050"/>
              <a:gd name="connsiteX5" fmla="*/ 85968 w 191254"/>
              <a:gd name="connsiteY5" fmla="*/ 298450 h 305050"/>
              <a:gd name="connsiteX6" fmla="*/ 190743 w 191254"/>
              <a:gd name="connsiteY6" fmla="*/ 304800 h 305050"/>
              <a:gd name="connsiteX7" fmla="*/ 124068 w 191254"/>
              <a:gd name="connsiteY7" fmla="*/ 301625 h 305050"/>
              <a:gd name="connsiteX8" fmla="*/ 79618 w 191254"/>
              <a:gd name="connsiteY8" fmla="*/ 282575 h 305050"/>
              <a:gd name="connsiteX9" fmla="*/ 243 w 191254"/>
              <a:gd name="connsiteY9" fmla="*/ 260350 h 305050"/>
              <a:gd name="connsiteX10" fmla="*/ 54218 w 191254"/>
              <a:gd name="connsiteY10" fmla="*/ 260350 h 305050"/>
              <a:gd name="connsiteX11" fmla="*/ 35168 w 191254"/>
              <a:gd name="connsiteY11" fmla="*/ 212725 h 305050"/>
              <a:gd name="connsiteX12" fmla="*/ 22468 w 191254"/>
              <a:gd name="connsiteY12" fmla="*/ 184150 h 305050"/>
              <a:gd name="connsiteX13" fmla="*/ 25643 w 191254"/>
              <a:gd name="connsiteY13" fmla="*/ 0 h 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254" h="305050">
                <a:moveTo>
                  <a:pt x="25643" y="0"/>
                </a:moveTo>
                <a:cubicBezTo>
                  <a:pt x="26701" y="0"/>
                  <a:pt x="23526" y="142346"/>
                  <a:pt x="28818" y="184150"/>
                </a:cubicBezTo>
                <a:cubicBezTo>
                  <a:pt x="34110" y="225954"/>
                  <a:pt x="54747" y="239712"/>
                  <a:pt x="57393" y="250825"/>
                </a:cubicBezTo>
                <a:cubicBezTo>
                  <a:pt x="60039" y="261938"/>
                  <a:pt x="35697" y="243417"/>
                  <a:pt x="44693" y="250825"/>
                </a:cubicBezTo>
                <a:cubicBezTo>
                  <a:pt x="53689" y="258233"/>
                  <a:pt x="104489" y="287337"/>
                  <a:pt x="111368" y="295275"/>
                </a:cubicBezTo>
                <a:cubicBezTo>
                  <a:pt x="118247" y="303213"/>
                  <a:pt x="72739" y="296863"/>
                  <a:pt x="85968" y="298450"/>
                </a:cubicBezTo>
                <a:cubicBezTo>
                  <a:pt x="99197" y="300037"/>
                  <a:pt x="184393" y="304271"/>
                  <a:pt x="190743" y="304800"/>
                </a:cubicBezTo>
                <a:cubicBezTo>
                  <a:pt x="197093" y="305329"/>
                  <a:pt x="142589" y="305329"/>
                  <a:pt x="124068" y="301625"/>
                </a:cubicBezTo>
                <a:cubicBezTo>
                  <a:pt x="105547" y="297921"/>
                  <a:pt x="100255" y="289454"/>
                  <a:pt x="79618" y="282575"/>
                </a:cubicBezTo>
                <a:cubicBezTo>
                  <a:pt x="58981" y="275696"/>
                  <a:pt x="4476" y="264054"/>
                  <a:pt x="243" y="260350"/>
                </a:cubicBezTo>
                <a:cubicBezTo>
                  <a:pt x="-3990" y="256646"/>
                  <a:pt x="48397" y="268287"/>
                  <a:pt x="54218" y="260350"/>
                </a:cubicBezTo>
                <a:cubicBezTo>
                  <a:pt x="60039" y="252413"/>
                  <a:pt x="40460" y="225425"/>
                  <a:pt x="35168" y="212725"/>
                </a:cubicBezTo>
                <a:cubicBezTo>
                  <a:pt x="29876" y="200025"/>
                  <a:pt x="21939" y="218546"/>
                  <a:pt x="22468" y="184150"/>
                </a:cubicBezTo>
                <a:cubicBezTo>
                  <a:pt x="22997" y="149754"/>
                  <a:pt x="24585" y="0"/>
                  <a:pt x="2564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9E05EC0A-08EF-C46D-C7C3-554E9C24446D}"/>
              </a:ext>
            </a:extLst>
          </p:cNvPr>
          <p:cNvSpPr/>
          <p:nvPr/>
        </p:nvSpPr>
        <p:spPr>
          <a:xfrm>
            <a:off x="3082634" y="4610010"/>
            <a:ext cx="233425" cy="273154"/>
          </a:xfrm>
          <a:custGeom>
            <a:avLst/>
            <a:gdLst>
              <a:gd name="connsiteX0" fmla="*/ 124116 w 233425"/>
              <a:gd name="connsiteY0" fmla="*/ 90 h 273154"/>
              <a:gd name="connsiteX1" fmla="*/ 209841 w 233425"/>
              <a:gd name="connsiteY1" fmla="*/ 108040 h 273154"/>
              <a:gd name="connsiteX2" fmla="*/ 213016 w 233425"/>
              <a:gd name="connsiteY2" fmla="*/ 127090 h 273154"/>
              <a:gd name="connsiteX3" fmla="*/ 133641 w 233425"/>
              <a:gd name="connsiteY3" fmla="*/ 165190 h 273154"/>
              <a:gd name="connsiteX4" fmla="*/ 41566 w 233425"/>
              <a:gd name="connsiteY4" fmla="*/ 219165 h 273154"/>
              <a:gd name="connsiteX5" fmla="*/ 57441 w 233425"/>
              <a:gd name="connsiteY5" fmla="*/ 206465 h 273154"/>
              <a:gd name="connsiteX6" fmla="*/ 291 w 233425"/>
              <a:gd name="connsiteY6" fmla="*/ 273140 h 273154"/>
              <a:gd name="connsiteX7" fmla="*/ 86016 w 233425"/>
              <a:gd name="connsiteY7" fmla="*/ 200115 h 273154"/>
              <a:gd name="connsiteX8" fmla="*/ 44741 w 233425"/>
              <a:gd name="connsiteY8" fmla="*/ 225515 h 273154"/>
              <a:gd name="connsiteX9" fmla="*/ 232066 w 233425"/>
              <a:gd name="connsiteY9" fmla="*/ 130265 h 273154"/>
              <a:gd name="connsiteX10" fmla="*/ 124116 w 233425"/>
              <a:gd name="connsiteY10" fmla="*/ 90 h 27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425" h="273154">
                <a:moveTo>
                  <a:pt x="124116" y="90"/>
                </a:moveTo>
                <a:cubicBezTo>
                  <a:pt x="120412" y="-3614"/>
                  <a:pt x="209841" y="108040"/>
                  <a:pt x="209841" y="108040"/>
                </a:cubicBezTo>
                <a:cubicBezTo>
                  <a:pt x="224658" y="129207"/>
                  <a:pt x="225716" y="117565"/>
                  <a:pt x="213016" y="127090"/>
                </a:cubicBezTo>
                <a:cubicBezTo>
                  <a:pt x="200316" y="136615"/>
                  <a:pt x="162216" y="149844"/>
                  <a:pt x="133641" y="165190"/>
                </a:cubicBezTo>
                <a:cubicBezTo>
                  <a:pt x="105066" y="180536"/>
                  <a:pt x="41566" y="219165"/>
                  <a:pt x="41566" y="219165"/>
                </a:cubicBezTo>
                <a:cubicBezTo>
                  <a:pt x="28866" y="226044"/>
                  <a:pt x="64320" y="197469"/>
                  <a:pt x="57441" y="206465"/>
                </a:cubicBezTo>
                <a:cubicBezTo>
                  <a:pt x="50562" y="215461"/>
                  <a:pt x="-4471" y="274198"/>
                  <a:pt x="291" y="273140"/>
                </a:cubicBezTo>
                <a:cubicBezTo>
                  <a:pt x="5053" y="272082"/>
                  <a:pt x="78608" y="208053"/>
                  <a:pt x="86016" y="200115"/>
                </a:cubicBezTo>
                <a:cubicBezTo>
                  <a:pt x="93424" y="192178"/>
                  <a:pt x="20399" y="237157"/>
                  <a:pt x="44741" y="225515"/>
                </a:cubicBezTo>
                <a:cubicBezTo>
                  <a:pt x="69083" y="213873"/>
                  <a:pt x="216720" y="167836"/>
                  <a:pt x="232066" y="130265"/>
                </a:cubicBezTo>
                <a:cubicBezTo>
                  <a:pt x="247412" y="92694"/>
                  <a:pt x="127820" y="3794"/>
                  <a:pt x="124116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873A15C8-0B18-9603-443B-9A36407BF3BB}"/>
              </a:ext>
            </a:extLst>
          </p:cNvPr>
          <p:cNvSpPr/>
          <p:nvPr/>
        </p:nvSpPr>
        <p:spPr>
          <a:xfrm>
            <a:off x="2943189" y="4760836"/>
            <a:ext cx="389797" cy="129911"/>
          </a:xfrm>
          <a:custGeom>
            <a:avLst/>
            <a:gdLst>
              <a:gd name="connsiteX0" fmla="*/ 36 w 389797"/>
              <a:gd name="connsiteY0" fmla="*/ 84214 h 129911"/>
              <a:gd name="connsiteX1" fmla="*/ 161961 w 389797"/>
              <a:gd name="connsiteY1" fmla="*/ 106439 h 129911"/>
              <a:gd name="connsiteX2" fmla="*/ 123861 w 389797"/>
              <a:gd name="connsiteY2" fmla="*/ 115964 h 129911"/>
              <a:gd name="connsiteX3" fmla="*/ 209586 w 389797"/>
              <a:gd name="connsiteY3" fmla="*/ 77864 h 129911"/>
              <a:gd name="connsiteX4" fmla="*/ 387386 w 389797"/>
              <a:gd name="connsiteY4" fmla="*/ 1664 h 129911"/>
              <a:gd name="connsiteX5" fmla="*/ 301661 w 389797"/>
              <a:gd name="connsiteY5" fmla="*/ 33414 h 129911"/>
              <a:gd name="connsiteX6" fmla="*/ 149261 w 389797"/>
              <a:gd name="connsiteY6" fmla="*/ 125489 h 129911"/>
              <a:gd name="connsiteX7" fmla="*/ 177836 w 389797"/>
              <a:gd name="connsiteY7" fmla="*/ 112789 h 129911"/>
              <a:gd name="connsiteX8" fmla="*/ 36 w 389797"/>
              <a:gd name="connsiteY8" fmla="*/ 84214 h 12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797" h="129911">
                <a:moveTo>
                  <a:pt x="36" y="84214"/>
                </a:moveTo>
                <a:cubicBezTo>
                  <a:pt x="-2610" y="83156"/>
                  <a:pt x="141324" y="101147"/>
                  <a:pt x="161961" y="106439"/>
                </a:cubicBezTo>
                <a:cubicBezTo>
                  <a:pt x="182598" y="111731"/>
                  <a:pt x="115924" y="120727"/>
                  <a:pt x="123861" y="115964"/>
                </a:cubicBezTo>
                <a:cubicBezTo>
                  <a:pt x="131799" y="111202"/>
                  <a:pt x="209586" y="77864"/>
                  <a:pt x="209586" y="77864"/>
                </a:cubicBezTo>
                <a:lnTo>
                  <a:pt x="387386" y="1664"/>
                </a:lnTo>
                <a:cubicBezTo>
                  <a:pt x="402732" y="-5744"/>
                  <a:pt x="341349" y="12776"/>
                  <a:pt x="301661" y="33414"/>
                </a:cubicBezTo>
                <a:cubicBezTo>
                  <a:pt x="261974" y="54051"/>
                  <a:pt x="169899" y="112260"/>
                  <a:pt x="149261" y="125489"/>
                </a:cubicBezTo>
                <a:cubicBezTo>
                  <a:pt x="128623" y="138718"/>
                  <a:pt x="196886" y="118610"/>
                  <a:pt x="177836" y="112789"/>
                </a:cubicBezTo>
                <a:cubicBezTo>
                  <a:pt x="158786" y="106968"/>
                  <a:pt x="2682" y="85272"/>
                  <a:pt x="36" y="84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2C967DC1-2B4C-C974-37C4-940778DD17AF}"/>
              </a:ext>
            </a:extLst>
          </p:cNvPr>
          <p:cNvSpPr/>
          <p:nvPr/>
        </p:nvSpPr>
        <p:spPr>
          <a:xfrm>
            <a:off x="3105150" y="4527550"/>
            <a:ext cx="289303" cy="251683"/>
          </a:xfrm>
          <a:custGeom>
            <a:avLst/>
            <a:gdLst>
              <a:gd name="connsiteX0" fmla="*/ 0 w 289303"/>
              <a:gd name="connsiteY0" fmla="*/ 0 h 251683"/>
              <a:gd name="connsiteX1" fmla="*/ 193675 w 289303"/>
              <a:gd name="connsiteY1" fmla="*/ 155575 h 251683"/>
              <a:gd name="connsiteX2" fmla="*/ 257175 w 289303"/>
              <a:gd name="connsiteY2" fmla="*/ 222250 h 251683"/>
              <a:gd name="connsiteX3" fmla="*/ 219075 w 289303"/>
              <a:gd name="connsiteY3" fmla="*/ 184150 h 251683"/>
              <a:gd name="connsiteX4" fmla="*/ 288925 w 289303"/>
              <a:gd name="connsiteY4" fmla="*/ 250825 h 251683"/>
              <a:gd name="connsiteX5" fmla="*/ 244475 w 289303"/>
              <a:gd name="connsiteY5" fmla="*/ 215900 h 251683"/>
              <a:gd name="connsiteX6" fmla="*/ 190500 w 289303"/>
              <a:gd name="connsiteY6" fmla="*/ 130175 h 251683"/>
              <a:gd name="connsiteX7" fmla="*/ 238125 w 289303"/>
              <a:gd name="connsiteY7" fmla="*/ 174625 h 251683"/>
              <a:gd name="connsiteX8" fmla="*/ 158750 w 289303"/>
              <a:gd name="connsiteY8" fmla="*/ 130175 h 251683"/>
              <a:gd name="connsiteX9" fmla="*/ 0 w 289303"/>
              <a:gd name="connsiteY9" fmla="*/ 0 h 25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303" h="251683">
                <a:moveTo>
                  <a:pt x="0" y="0"/>
                </a:moveTo>
                <a:cubicBezTo>
                  <a:pt x="5821" y="4233"/>
                  <a:pt x="150813" y="118533"/>
                  <a:pt x="193675" y="155575"/>
                </a:cubicBezTo>
                <a:cubicBezTo>
                  <a:pt x="236538" y="192617"/>
                  <a:pt x="252942" y="217488"/>
                  <a:pt x="257175" y="222250"/>
                </a:cubicBezTo>
                <a:cubicBezTo>
                  <a:pt x="261408" y="227012"/>
                  <a:pt x="213783" y="179388"/>
                  <a:pt x="219075" y="184150"/>
                </a:cubicBezTo>
                <a:cubicBezTo>
                  <a:pt x="224367" y="188913"/>
                  <a:pt x="284692" y="245533"/>
                  <a:pt x="288925" y="250825"/>
                </a:cubicBezTo>
                <a:cubicBezTo>
                  <a:pt x="293158" y="256117"/>
                  <a:pt x="260879" y="236008"/>
                  <a:pt x="244475" y="215900"/>
                </a:cubicBezTo>
                <a:cubicBezTo>
                  <a:pt x="228071" y="195792"/>
                  <a:pt x="191558" y="137054"/>
                  <a:pt x="190500" y="130175"/>
                </a:cubicBezTo>
                <a:cubicBezTo>
                  <a:pt x="189442" y="123296"/>
                  <a:pt x="243417" y="174625"/>
                  <a:pt x="238125" y="174625"/>
                </a:cubicBezTo>
                <a:cubicBezTo>
                  <a:pt x="232833" y="174625"/>
                  <a:pt x="191558" y="157163"/>
                  <a:pt x="158750" y="130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7986D90A-9FD6-B29E-F243-149E43E0BBD8}"/>
              </a:ext>
            </a:extLst>
          </p:cNvPr>
          <p:cNvSpPr/>
          <p:nvPr/>
        </p:nvSpPr>
        <p:spPr>
          <a:xfrm>
            <a:off x="2930909" y="4542278"/>
            <a:ext cx="176854" cy="281824"/>
          </a:xfrm>
          <a:custGeom>
            <a:avLst/>
            <a:gdLst>
              <a:gd name="connsiteX0" fmla="*/ 129791 w 176854"/>
              <a:gd name="connsiteY0" fmla="*/ 4322 h 281824"/>
              <a:gd name="connsiteX1" fmla="*/ 167891 w 176854"/>
              <a:gd name="connsiteY1" fmla="*/ 74172 h 281824"/>
              <a:gd name="connsiteX2" fmla="*/ 174241 w 176854"/>
              <a:gd name="connsiteY2" fmla="*/ 150372 h 281824"/>
              <a:gd name="connsiteX3" fmla="*/ 167891 w 176854"/>
              <a:gd name="connsiteY3" fmla="*/ 226572 h 281824"/>
              <a:gd name="connsiteX4" fmla="*/ 174241 w 176854"/>
              <a:gd name="connsiteY4" fmla="*/ 204347 h 281824"/>
              <a:gd name="connsiteX5" fmla="*/ 117091 w 176854"/>
              <a:gd name="connsiteY5" fmla="*/ 280547 h 281824"/>
              <a:gd name="connsiteX6" fmla="*/ 50416 w 176854"/>
              <a:gd name="connsiteY6" fmla="*/ 245622 h 281824"/>
              <a:gd name="connsiteX7" fmla="*/ 21841 w 176854"/>
              <a:gd name="connsiteY7" fmla="*/ 163072 h 281824"/>
              <a:gd name="connsiteX8" fmla="*/ 12316 w 176854"/>
              <a:gd name="connsiteY8" fmla="*/ 74172 h 281824"/>
              <a:gd name="connsiteX9" fmla="*/ 2791 w 176854"/>
              <a:gd name="connsiteY9" fmla="*/ 10672 h 281824"/>
              <a:gd name="connsiteX10" fmla="*/ 66291 w 176854"/>
              <a:gd name="connsiteY10" fmla="*/ 7497 h 281824"/>
              <a:gd name="connsiteX11" fmla="*/ 129791 w 176854"/>
              <a:gd name="connsiteY11" fmla="*/ 4322 h 28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854" h="281824">
                <a:moveTo>
                  <a:pt x="129791" y="4322"/>
                </a:moveTo>
                <a:cubicBezTo>
                  <a:pt x="146724" y="15434"/>
                  <a:pt x="160483" y="49830"/>
                  <a:pt x="167891" y="74172"/>
                </a:cubicBezTo>
                <a:cubicBezTo>
                  <a:pt x="175299" y="98514"/>
                  <a:pt x="174241" y="124972"/>
                  <a:pt x="174241" y="150372"/>
                </a:cubicBezTo>
                <a:cubicBezTo>
                  <a:pt x="174241" y="175772"/>
                  <a:pt x="167891" y="217576"/>
                  <a:pt x="167891" y="226572"/>
                </a:cubicBezTo>
                <a:cubicBezTo>
                  <a:pt x="167891" y="235568"/>
                  <a:pt x="182708" y="195351"/>
                  <a:pt x="174241" y="204347"/>
                </a:cubicBezTo>
                <a:cubicBezTo>
                  <a:pt x="165774" y="213343"/>
                  <a:pt x="137728" y="273668"/>
                  <a:pt x="117091" y="280547"/>
                </a:cubicBezTo>
                <a:cubicBezTo>
                  <a:pt x="96454" y="287426"/>
                  <a:pt x="66291" y="265201"/>
                  <a:pt x="50416" y="245622"/>
                </a:cubicBezTo>
                <a:cubicBezTo>
                  <a:pt x="34541" y="226043"/>
                  <a:pt x="28191" y="191647"/>
                  <a:pt x="21841" y="163072"/>
                </a:cubicBezTo>
                <a:cubicBezTo>
                  <a:pt x="15491" y="134497"/>
                  <a:pt x="15491" y="99572"/>
                  <a:pt x="12316" y="74172"/>
                </a:cubicBezTo>
                <a:cubicBezTo>
                  <a:pt x="9141" y="48772"/>
                  <a:pt x="-6205" y="21784"/>
                  <a:pt x="2791" y="10672"/>
                </a:cubicBezTo>
                <a:cubicBezTo>
                  <a:pt x="11787" y="-440"/>
                  <a:pt x="50416" y="8026"/>
                  <a:pt x="66291" y="7497"/>
                </a:cubicBezTo>
                <a:cubicBezTo>
                  <a:pt x="82166" y="6968"/>
                  <a:pt x="112858" y="-6790"/>
                  <a:pt x="129791" y="4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A58F30A2-2824-E541-163C-2F5AF3B9E587}"/>
              </a:ext>
            </a:extLst>
          </p:cNvPr>
          <p:cNvSpPr/>
          <p:nvPr/>
        </p:nvSpPr>
        <p:spPr>
          <a:xfrm>
            <a:off x="3019204" y="4578623"/>
            <a:ext cx="56718" cy="56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F4E519AE-73CE-13CF-4238-06CD2F1CB7B6}"/>
              </a:ext>
            </a:extLst>
          </p:cNvPr>
          <p:cNvSpPr/>
          <p:nvPr/>
        </p:nvSpPr>
        <p:spPr>
          <a:xfrm>
            <a:off x="2800194" y="4513577"/>
            <a:ext cx="340086" cy="75232"/>
          </a:xfrm>
          <a:custGeom>
            <a:avLst/>
            <a:gdLst>
              <a:gd name="connsiteX0" fmla="*/ 156 w 340086"/>
              <a:gd name="connsiteY0" fmla="*/ 7623 h 75232"/>
              <a:gd name="connsiteX1" fmla="*/ 136681 w 340086"/>
              <a:gd name="connsiteY1" fmla="*/ 20323 h 75232"/>
              <a:gd name="connsiteX2" fmla="*/ 336706 w 340086"/>
              <a:gd name="connsiteY2" fmla="*/ 74298 h 75232"/>
              <a:gd name="connsiteX3" fmla="*/ 257331 w 340086"/>
              <a:gd name="connsiteY3" fmla="*/ 52073 h 75232"/>
              <a:gd name="connsiteX4" fmla="*/ 190656 w 340086"/>
              <a:gd name="connsiteY4" fmla="*/ 20323 h 75232"/>
              <a:gd name="connsiteX5" fmla="*/ 111281 w 340086"/>
              <a:gd name="connsiteY5" fmla="*/ 1273 h 75232"/>
              <a:gd name="connsiteX6" fmla="*/ 156 w 340086"/>
              <a:gd name="connsiteY6" fmla="*/ 7623 h 7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086" h="75232">
                <a:moveTo>
                  <a:pt x="156" y="7623"/>
                </a:moveTo>
                <a:cubicBezTo>
                  <a:pt x="4389" y="10798"/>
                  <a:pt x="80589" y="9211"/>
                  <a:pt x="136681" y="20323"/>
                </a:cubicBezTo>
                <a:cubicBezTo>
                  <a:pt x="192773" y="31435"/>
                  <a:pt x="316598" y="69006"/>
                  <a:pt x="336706" y="74298"/>
                </a:cubicBezTo>
                <a:cubicBezTo>
                  <a:pt x="356814" y="79590"/>
                  <a:pt x="281673" y="61069"/>
                  <a:pt x="257331" y="52073"/>
                </a:cubicBezTo>
                <a:cubicBezTo>
                  <a:pt x="232989" y="43077"/>
                  <a:pt x="214998" y="28790"/>
                  <a:pt x="190656" y="20323"/>
                </a:cubicBezTo>
                <a:cubicBezTo>
                  <a:pt x="166314" y="11856"/>
                  <a:pt x="144089" y="5506"/>
                  <a:pt x="111281" y="1273"/>
                </a:cubicBezTo>
                <a:cubicBezTo>
                  <a:pt x="78473" y="-2960"/>
                  <a:pt x="-4077" y="4448"/>
                  <a:pt x="156" y="7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051B35C0-0828-2B11-E3B6-A70DE480EA82}"/>
              </a:ext>
            </a:extLst>
          </p:cNvPr>
          <p:cNvSpPr/>
          <p:nvPr/>
        </p:nvSpPr>
        <p:spPr>
          <a:xfrm>
            <a:off x="2712794" y="4657725"/>
            <a:ext cx="156732" cy="28668"/>
          </a:xfrm>
          <a:custGeom>
            <a:avLst/>
            <a:gdLst>
              <a:gd name="connsiteX0" fmla="*/ 154231 w 156732"/>
              <a:gd name="connsiteY0" fmla="*/ 6350 h 28668"/>
              <a:gd name="connsiteX1" fmla="*/ 1831 w 156732"/>
              <a:gd name="connsiteY1" fmla="*/ 0 h 28668"/>
              <a:gd name="connsiteX2" fmla="*/ 71681 w 156732"/>
              <a:gd name="connsiteY2" fmla="*/ 6350 h 28668"/>
              <a:gd name="connsiteX3" fmla="*/ 97081 w 156732"/>
              <a:gd name="connsiteY3" fmla="*/ 28575 h 28668"/>
              <a:gd name="connsiteX4" fmla="*/ 154231 w 156732"/>
              <a:gd name="connsiteY4" fmla="*/ 6350 h 2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32" h="28668">
                <a:moveTo>
                  <a:pt x="154231" y="6350"/>
                </a:moveTo>
                <a:cubicBezTo>
                  <a:pt x="138356" y="1588"/>
                  <a:pt x="15589" y="0"/>
                  <a:pt x="1831" y="0"/>
                </a:cubicBezTo>
                <a:cubicBezTo>
                  <a:pt x="-11927" y="0"/>
                  <a:pt x="55806" y="1588"/>
                  <a:pt x="71681" y="6350"/>
                </a:cubicBezTo>
                <a:cubicBezTo>
                  <a:pt x="87556" y="11112"/>
                  <a:pt x="88614" y="26988"/>
                  <a:pt x="97081" y="28575"/>
                </a:cubicBezTo>
                <a:cubicBezTo>
                  <a:pt x="105548" y="30162"/>
                  <a:pt x="170106" y="11112"/>
                  <a:pt x="154231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501F1FA4-585D-AA27-6828-B08725B0CFE1}"/>
              </a:ext>
            </a:extLst>
          </p:cNvPr>
          <p:cNvSpPr/>
          <p:nvPr/>
        </p:nvSpPr>
        <p:spPr>
          <a:xfrm>
            <a:off x="2749280" y="4460105"/>
            <a:ext cx="305580" cy="92869"/>
          </a:xfrm>
          <a:custGeom>
            <a:avLst/>
            <a:gdLst>
              <a:gd name="connsiteX0" fmla="*/ 270 w 305580"/>
              <a:gd name="connsiteY0" fmla="*/ 92845 h 92869"/>
              <a:gd name="connsiteX1" fmla="*/ 174895 w 305580"/>
              <a:gd name="connsiteY1" fmla="*/ 3945 h 92869"/>
              <a:gd name="connsiteX2" fmla="*/ 155845 w 305580"/>
              <a:gd name="connsiteY2" fmla="*/ 16645 h 92869"/>
              <a:gd name="connsiteX3" fmla="*/ 301895 w 305580"/>
              <a:gd name="connsiteY3" fmla="*/ 26170 h 92869"/>
              <a:gd name="connsiteX4" fmla="*/ 257445 w 305580"/>
              <a:gd name="connsiteY4" fmla="*/ 16645 h 92869"/>
              <a:gd name="connsiteX5" fmla="*/ 209820 w 305580"/>
              <a:gd name="connsiteY5" fmla="*/ 770 h 92869"/>
              <a:gd name="connsiteX6" fmla="*/ 130445 w 305580"/>
              <a:gd name="connsiteY6" fmla="*/ 29345 h 92869"/>
              <a:gd name="connsiteX7" fmla="*/ 85995 w 305580"/>
              <a:gd name="connsiteY7" fmla="*/ 48395 h 92869"/>
              <a:gd name="connsiteX8" fmla="*/ 133620 w 305580"/>
              <a:gd name="connsiteY8" fmla="*/ 13470 h 92869"/>
              <a:gd name="connsiteX9" fmla="*/ 270 w 305580"/>
              <a:gd name="connsiteY9" fmla="*/ 92845 h 9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580" h="92869">
                <a:moveTo>
                  <a:pt x="270" y="92845"/>
                </a:moveTo>
                <a:cubicBezTo>
                  <a:pt x="7149" y="91258"/>
                  <a:pt x="148966" y="16645"/>
                  <a:pt x="174895" y="3945"/>
                </a:cubicBezTo>
                <a:cubicBezTo>
                  <a:pt x="200824" y="-8755"/>
                  <a:pt x="134678" y="12941"/>
                  <a:pt x="155845" y="16645"/>
                </a:cubicBezTo>
                <a:cubicBezTo>
                  <a:pt x="177012" y="20349"/>
                  <a:pt x="284962" y="26170"/>
                  <a:pt x="301895" y="26170"/>
                </a:cubicBezTo>
                <a:cubicBezTo>
                  <a:pt x="318828" y="26170"/>
                  <a:pt x="272791" y="20878"/>
                  <a:pt x="257445" y="16645"/>
                </a:cubicBezTo>
                <a:cubicBezTo>
                  <a:pt x="242099" y="12412"/>
                  <a:pt x="230987" y="-1347"/>
                  <a:pt x="209820" y="770"/>
                </a:cubicBezTo>
                <a:cubicBezTo>
                  <a:pt x="188653" y="2887"/>
                  <a:pt x="151083" y="21407"/>
                  <a:pt x="130445" y="29345"/>
                </a:cubicBezTo>
                <a:cubicBezTo>
                  <a:pt x="109808" y="37282"/>
                  <a:pt x="85466" y="51041"/>
                  <a:pt x="85995" y="48395"/>
                </a:cubicBezTo>
                <a:cubicBezTo>
                  <a:pt x="86524" y="45749"/>
                  <a:pt x="147378" y="8178"/>
                  <a:pt x="133620" y="13470"/>
                </a:cubicBezTo>
                <a:cubicBezTo>
                  <a:pt x="119862" y="18762"/>
                  <a:pt x="-6609" y="94432"/>
                  <a:pt x="270" y="92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E820DDDF-CB52-124F-F6E2-12B8B2B1657B}"/>
              </a:ext>
            </a:extLst>
          </p:cNvPr>
          <p:cNvSpPr/>
          <p:nvPr/>
        </p:nvSpPr>
        <p:spPr>
          <a:xfrm>
            <a:off x="3076575" y="4502150"/>
            <a:ext cx="149521" cy="123885"/>
          </a:xfrm>
          <a:custGeom>
            <a:avLst/>
            <a:gdLst>
              <a:gd name="connsiteX0" fmla="*/ 0 w 149521"/>
              <a:gd name="connsiteY0" fmla="*/ 0 h 123885"/>
              <a:gd name="connsiteX1" fmla="*/ 98425 w 149521"/>
              <a:gd name="connsiteY1" fmla="*/ 85725 h 123885"/>
              <a:gd name="connsiteX2" fmla="*/ 149225 w 149521"/>
              <a:gd name="connsiteY2" fmla="*/ 123825 h 123885"/>
              <a:gd name="connsiteX3" fmla="*/ 120650 w 149521"/>
              <a:gd name="connsiteY3" fmla="*/ 95250 h 123885"/>
              <a:gd name="connsiteX4" fmla="*/ 0 w 149521"/>
              <a:gd name="connsiteY4" fmla="*/ 0 h 12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521" h="123885">
                <a:moveTo>
                  <a:pt x="0" y="0"/>
                </a:moveTo>
                <a:cubicBezTo>
                  <a:pt x="36777" y="32544"/>
                  <a:pt x="73554" y="65088"/>
                  <a:pt x="98425" y="85725"/>
                </a:cubicBezTo>
                <a:cubicBezTo>
                  <a:pt x="123296" y="106362"/>
                  <a:pt x="145521" y="122238"/>
                  <a:pt x="149225" y="123825"/>
                </a:cubicBezTo>
                <a:cubicBezTo>
                  <a:pt x="152929" y="125412"/>
                  <a:pt x="120650" y="95250"/>
                  <a:pt x="120650" y="952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90431FCB-C4BB-9C24-E89C-F50E7599B224}"/>
              </a:ext>
            </a:extLst>
          </p:cNvPr>
          <p:cNvSpPr/>
          <p:nvPr/>
        </p:nvSpPr>
        <p:spPr>
          <a:xfrm>
            <a:off x="2755610" y="4416397"/>
            <a:ext cx="354840" cy="88956"/>
          </a:xfrm>
          <a:custGeom>
            <a:avLst/>
            <a:gdLst>
              <a:gd name="connsiteX0" fmla="*/ 290 w 354840"/>
              <a:gd name="connsiteY0" fmla="*/ 88928 h 88956"/>
              <a:gd name="connsiteX1" fmla="*/ 149515 w 354840"/>
              <a:gd name="connsiteY1" fmla="*/ 6378 h 88956"/>
              <a:gd name="connsiteX2" fmla="*/ 92365 w 354840"/>
              <a:gd name="connsiteY2" fmla="*/ 38128 h 88956"/>
              <a:gd name="connsiteX3" fmla="*/ 209840 w 354840"/>
              <a:gd name="connsiteY3" fmla="*/ 19078 h 88956"/>
              <a:gd name="connsiteX4" fmla="*/ 254290 w 354840"/>
              <a:gd name="connsiteY4" fmla="*/ 25428 h 88956"/>
              <a:gd name="connsiteX5" fmla="*/ 197140 w 354840"/>
              <a:gd name="connsiteY5" fmla="*/ 12728 h 88956"/>
              <a:gd name="connsiteX6" fmla="*/ 352715 w 354840"/>
              <a:gd name="connsiteY6" fmla="*/ 38128 h 88956"/>
              <a:gd name="connsiteX7" fmla="*/ 276515 w 354840"/>
              <a:gd name="connsiteY7" fmla="*/ 19078 h 88956"/>
              <a:gd name="connsiteX8" fmla="*/ 124115 w 354840"/>
              <a:gd name="connsiteY8" fmla="*/ 28 h 88956"/>
              <a:gd name="connsiteX9" fmla="*/ 197140 w 354840"/>
              <a:gd name="connsiteY9" fmla="*/ 15903 h 88956"/>
              <a:gd name="connsiteX10" fmla="*/ 290 w 354840"/>
              <a:gd name="connsiteY10" fmla="*/ 88928 h 8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840" h="88956">
                <a:moveTo>
                  <a:pt x="290" y="88928"/>
                </a:moveTo>
                <a:cubicBezTo>
                  <a:pt x="-7648" y="87340"/>
                  <a:pt x="149515" y="6378"/>
                  <a:pt x="149515" y="6378"/>
                </a:cubicBezTo>
                <a:cubicBezTo>
                  <a:pt x="164861" y="-2089"/>
                  <a:pt x="82311" y="36011"/>
                  <a:pt x="92365" y="38128"/>
                </a:cubicBezTo>
                <a:cubicBezTo>
                  <a:pt x="102419" y="40245"/>
                  <a:pt x="182853" y="21195"/>
                  <a:pt x="209840" y="19078"/>
                </a:cubicBezTo>
                <a:cubicBezTo>
                  <a:pt x="236828" y="16961"/>
                  <a:pt x="256407" y="26486"/>
                  <a:pt x="254290" y="25428"/>
                </a:cubicBezTo>
                <a:cubicBezTo>
                  <a:pt x="252173" y="24370"/>
                  <a:pt x="180736" y="10611"/>
                  <a:pt x="197140" y="12728"/>
                </a:cubicBezTo>
                <a:cubicBezTo>
                  <a:pt x="213544" y="14845"/>
                  <a:pt x="339486" y="37070"/>
                  <a:pt x="352715" y="38128"/>
                </a:cubicBezTo>
                <a:cubicBezTo>
                  <a:pt x="365944" y="39186"/>
                  <a:pt x="314615" y="25428"/>
                  <a:pt x="276515" y="19078"/>
                </a:cubicBezTo>
                <a:cubicBezTo>
                  <a:pt x="238415" y="12728"/>
                  <a:pt x="137344" y="557"/>
                  <a:pt x="124115" y="28"/>
                </a:cubicBezTo>
                <a:cubicBezTo>
                  <a:pt x="110886" y="-501"/>
                  <a:pt x="212486" y="6378"/>
                  <a:pt x="197140" y="15903"/>
                </a:cubicBezTo>
                <a:cubicBezTo>
                  <a:pt x="181794" y="25428"/>
                  <a:pt x="8228" y="90516"/>
                  <a:pt x="290" y="88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2ABA4EA5-E1AC-E55B-80C0-60D174D98641}"/>
              </a:ext>
            </a:extLst>
          </p:cNvPr>
          <p:cNvSpPr/>
          <p:nvPr/>
        </p:nvSpPr>
        <p:spPr>
          <a:xfrm>
            <a:off x="3057505" y="4457441"/>
            <a:ext cx="319423" cy="304942"/>
          </a:xfrm>
          <a:custGeom>
            <a:avLst/>
            <a:gdLst>
              <a:gd name="connsiteX0" fmla="*/ 20 w 319423"/>
              <a:gd name="connsiteY0" fmla="*/ 259 h 304942"/>
              <a:gd name="connsiteX1" fmla="*/ 101620 w 319423"/>
              <a:gd name="connsiteY1" fmla="*/ 66934 h 304942"/>
              <a:gd name="connsiteX2" fmla="*/ 76220 w 319423"/>
              <a:gd name="connsiteY2" fmla="*/ 41534 h 304942"/>
              <a:gd name="connsiteX3" fmla="*/ 203220 w 319423"/>
              <a:gd name="connsiteY3" fmla="*/ 133609 h 304942"/>
              <a:gd name="connsiteX4" fmla="*/ 171470 w 319423"/>
              <a:gd name="connsiteY4" fmla="*/ 117734 h 304942"/>
              <a:gd name="connsiteX5" fmla="*/ 254020 w 319423"/>
              <a:gd name="connsiteY5" fmla="*/ 203459 h 304942"/>
              <a:gd name="connsiteX6" fmla="*/ 317520 w 319423"/>
              <a:gd name="connsiteY6" fmla="*/ 298709 h 304942"/>
              <a:gd name="connsiteX7" fmla="*/ 298470 w 319423"/>
              <a:gd name="connsiteY7" fmla="*/ 279659 h 304942"/>
              <a:gd name="connsiteX8" fmla="*/ 254020 w 319423"/>
              <a:gd name="connsiteY8" fmla="*/ 149484 h 304942"/>
              <a:gd name="connsiteX9" fmla="*/ 260370 w 319423"/>
              <a:gd name="connsiteY9" fmla="*/ 212984 h 304942"/>
              <a:gd name="connsiteX10" fmla="*/ 203220 w 319423"/>
              <a:gd name="connsiteY10" fmla="*/ 149484 h 304942"/>
              <a:gd name="connsiteX11" fmla="*/ 158770 w 319423"/>
              <a:gd name="connsiteY11" fmla="*/ 82809 h 304942"/>
              <a:gd name="connsiteX12" fmla="*/ 111145 w 319423"/>
              <a:gd name="connsiteY12" fmla="*/ 44709 h 304942"/>
              <a:gd name="connsiteX13" fmla="*/ 20 w 319423"/>
              <a:gd name="connsiteY13" fmla="*/ 259 h 30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423" h="304942">
                <a:moveTo>
                  <a:pt x="20" y="259"/>
                </a:moveTo>
                <a:cubicBezTo>
                  <a:pt x="-1567" y="3963"/>
                  <a:pt x="88920" y="60055"/>
                  <a:pt x="101620" y="66934"/>
                </a:cubicBezTo>
                <a:cubicBezTo>
                  <a:pt x="114320" y="73813"/>
                  <a:pt x="59287" y="30422"/>
                  <a:pt x="76220" y="41534"/>
                </a:cubicBezTo>
                <a:cubicBezTo>
                  <a:pt x="93153" y="52646"/>
                  <a:pt x="187345" y="120909"/>
                  <a:pt x="203220" y="133609"/>
                </a:cubicBezTo>
                <a:cubicBezTo>
                  <a:pt x="219095" y="146309"/>
                  <a:pt x="163003" y="106092"/>
                  <a:pt x="171470" y="117734"/>
                </a:cubicBezTo>
                <a:cubicBezTo>
                  <a:pt x="179937" y="129376"/>
                  <a:pt x="229678" y="173297"/>
                  <a:pt x="254020" y="203459"/>
                </a:cubicBezTo>
                <a:cubicBezTo>
                  <a:pt x="278362" y="233622"/>
                  <a:pt x="317520" y="298709"/>
                  <a:pt x="317520" y="298709"/>
                </a:cubicBezTo>
                <a:cubicBezTo>
                  <a:pt x="324928" y="311409"/>
                  <a:pt x="309053" y="304530"/>
                  <a:pt x="298470" y="279659"/>
                </a:cubicBezTo>
                <a:cubicBezTo>
                  <a:pt x="287887" y="254788"/>
                  <a:pt x="260370" y="160596"/>
                  <a:pt x="254020" y="149484"/>
                </a:cubicBezTo>
                <a:cubicBezTo>
                  <a:pt x="247670" y="138372"/>
                  <a:pt x="268837" y="212984"/>
                  <a:pt x="260370" y="212984"/>
                </a:cubicBezTo>
                <a:cubicBezTo>
                  <a:pt x="251903" y="212984"/>
                  <a:pt x="220153" y="171180"/>
                  <a:pt x="203220" y="149484"/>
                </a:cubicBezTo>
                <a:cubicBezTo>
                  <a:pt x="186287" y="127788"/>
                  <a:pt x="174116" y="100271"/>
                  <a:pt x="158770" y="82809"/>
                </a:cubicBezTo>
                <a:cubicBezTo>
                  <a:pt x="143424" y="65347"/>
                  <a:pt x="131782" y="55821"/>
                  <a:pt x="111145" y="44709"/>
                </a:cubicBezTo>
                <a:cubicBezTo>
                  <a:pt x="90508" y="33597"/>
                  <a:pt x="1607" y="-3445"/>
                  <a:pt x="20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1B35AB66-FA2A-B703-66EA-91E44214E359}"/>
              </a:ext>
            </a:extLst>
          </p:cNvPr>
          <p:cNvSpPr/>
          <p:nvPr/>
        </p:nvSpPr>
        <p:spPr>
          <a:xfrm>
            <a:off x="2803374" y="4748408"/>
            <a:ext cx="128041" cy="39499"/>
          </a:xfrm>
          <a:custGeom>
            <a:avLst/>
            <a:gdLst>
              <a:gd name="connsiteX0" fmla="*/ 151 w 128041"/>
              <a:gd name="connsiteY0" fmla="*/ 1392 h 39499"/>
              <a:gd name="connsiteX1" fmla="*/ 82701 w 128041"/>
              <a:gd name="connsiteY1" fmla="*/ 7742 h 39499"/>
              <a:gd name="connsiteX2" fmla="*/ 127151 w 128041"/>
              <a:gd name="connsiteY2" fmla="*/ 39492 h 39499"/>
              <a:gd name="connsiteX3" fmla="*/ 104926 w 128041"/>
              <a:gd name="connsiteY3" fmla="*/ 4567 h 39499"/>
              <a:gd name="connsiteX4" fmla="*/ 151 w 128041"/>
              <a:gd name="connsiteY4" fmla="*/ 1392 h 3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1" h="39499">
                <a:moveTo>
                  <a:pt x="151" y="1392"/>
                </a:moveTo>
                <a:cubicBezTo>
                  <a:pt x="-3553" y="1921"/>
                  <a:pt x="61534" y="1392"/>
                  <a:pt x="82701" y="7742"/>
                </a:cubicBezTo>
                <a:cubicBezTo>
                  <a:pt x="103868" y="14092"/>
                  <a:pt x="123447" y="40021"/>
                  <a:pt x="127151" y="39492"/>
                </a:cubicBezTo>
                <a:cubicBezTo>
                  <a:pt x="130855" y="38963"/>
                  <a:pt x="122918" y="11975"/>
                  <a:pt x="104926" y="4567"/>
                </a:cubicBezTo>
                <a:cubicBezTo>
                  <a:pt x="86934" y="-2841"/>
                  <a:pt x="3855" y="863"/>
                  <a:pt x="151" y="1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C1443D07-83BA-B174-849F-EE081B345C1D}"/>
              </a:ext>
            </a:extLst>
          </p:cNvPr>
          <p:cNvSpPr/>
          <p:nvPr/>
        </p:nvSpPr>
        <p:spPr>
          <a:xfrm>
            <a:off x="3203494" y="4654175"/>
            <a:ext cx="171413" cy="216280"/>
          </a:xfrm>
          <a:custGeom>
            <a:avLst/>
            <a:gdLst>
              <a:gd name="connsiteX0" fmla="*/ 117556 w 171413"/>
              <a:gd name="connsiteY0" fmla="*/ 375 h 216280"/>
              <a:gd name="connsiteX1" fmla="*/ 127081 w 171413"/>
              <a:gd name="connsiteY1" fmla="*/ 79750 h 216280"/>
              <a:gd name="connsiteX2" fmla="*/ 133431 w 171413"/>
              <a:gd name="connsiteY2" fmla="*/ 130550 h 216280"/>
              <a:gd name="connsiteX3" fmla="*/ 139781 w 171413"/>
              <a:gd name="connsiteY3" fmla="*/ 101975 h 216280"/>
              <a:gd name="connsiteX4" fmla="*/ 82631 w 171413"/>
              <a:gd name="connsiteY4" fmla="*/ 162300 h 216280"/>
              <a:gd name="connsiteX5" fmla="*/ 81 w 171413"/>
              <a:gd name="connsiteY5" fmla="*/ 216275 h 216280"/>
              <a:gd name="connsiteX6" fmla="*/ 66756 w 171413"/>
              <a:gd name="connsiteY6" fmla="*/ 159125 h 216280"/>
              <a:gd name="connsiteX7" fmla="*/ 38181 w 171413"/>
              <a:gd name="connsiteY7" fmla="*/ 162300 h 216280"/>
              <a:gd name="connsiteX8" fmla="*/ 168356 w 171413"/>
              <a:gd name="connsiteY8" fmla="*/ 127375 h 216280"/>
              <a:gd name="connsiteX9" fmla="*/ 130256 w 171413"/>
              <a:gd name="connsiteY9" fmla="*/ 114675 h 216280"/>
              <a:gd name="connsiteX10" fmla="*/ 117556 w 171413"/>
              <a:gd name="connsiteY10" fmla="*/ 375 h 2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413" h="216280">
                <a:moveTo>
                  <a:pt x="117556" y="375"/>
                </a:moveTo>
                <a:cubicBezTo>
                  <a:pt x="117027" y="-5446"/>
                  <a:pt x="124435" y="58054"/>
                  <a:pt x="127081" y="79750"/>
                </a:cubicBezTo>
                <a:cubicBezTo>
                  <a:pt x="129727" y="101446"/>
                  <a:pt x="131314" y="126846"/>
                  <a:pt x="133431" y="130550"/>
                </a:cubicBezTo>
                <a:cubicBezTo>
                  <a:pt x="135548" y="134254"/>
                  <a:pt x="148248" y="96683"/>
                  <a:pt x="139781" y="101975"/>
                </a:cubicBezTo>
                <a:cubicBezTo>
                  <a:pt x="131314" y="107267"/>
                  <a:pt x="105914" y="143250"/>
                  <a:pt x="82631" y="162300"/>
                </a:cubicBezTo>
                <a:cubicBezTo>
                  <a:pt x="59348" y="181350"/>
                  <a:pt x="2727" y="216804"/>
                  <a:pt x="81" y="216275"/>
                </a:cubicBezTo>
                <a:cubicBezTo>
                  <a:pt x="-2565" y="215746"/>
                  <a:pt x="60406" y="168121"/>
                  <a:pt x="66756" y="159125"/>
                </a:cubicBezTo>
                <a:cubicBezTo>
                  <a:pt x="73106" y="150129"/>
                  <a:pt x="21248" y="167592"/>
                  <a:pt x="38181" y="162300"/>
                </a:cubicBezTo>
                <a:cubicBezTo>
                  <a:pt x="55114" y="157008"/>
                  <a:pt x="153010" y="135312"/>
                  <a:pt x="168356" y="127375"/>
                </a:cubicBezTo>
                <a:cubicBezTo>
                  <a:pt x="183702" y="119438"/>
                  <a:pt x="136606" y="129492"/>
                  <a:pt x="130256" y="114675"/>
                </a:cubicBezTo>
                <a:cubicBezTo>
                  <a:pt x="123906" y="99858"/>
                  <a:pt x="118085" y="6196"/>
                  <a:pt x="117556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C768CF40-8F44-1CDA-5982-6A00EEC063EE}"/>
              </a:ext>
            </a:extLst>
          </p:cNvPr>
          <p:cNvSpPr/>
          <p:nvPr/>
        </p:nvSpPr>
        <p:spPr>
          <a:xfrm>
            <a:off x="2959082" y="4834128"/>
            <a:ext cx="362103" cy="75237"/>
          </a:xfrm>
          <a:custGeom>
            <a:avLst/>
            <a:gdLst>
              <a:gd name="connsiteX0" fmla="*/ 18 w 362103"/>
              <a:gd name="connsiteY0" fmla="*/ 52197 h 75237"/>
              <a:gd name="connsiteX1" fmla="*/ 158768 w 362103"/>
              <a:gd name="connsiteY1" fmla="*/ 74422 h 75237"/>
              <a:gd name="connsiteX2" fmla="*/ 111143 w 362103"/>
              <a:gd name="connsiteY2" fmla="*/ 68072 h 75237"/>
              <a:gd name="connsiteX3" fmla="*/ 228618 w 362103"/>
              <a:gd name="connsiteY3" fmla="*/ 45847 h 75237"/>
              <a:gd name="connsiteX4" fmla="*/ 174643 w 362103"/>
              <a:gd name="connsiteY4" fmla="*/ 58547 h 75237"/>
              <a:gd name="connsiteX5" fmla="*/ 361968 w 362103"/>
              <a:gd name="connsiteY5" fmla="*/ 1397 h 75237"/>
              <a:gd name="connsiteX6" fmla="*/ 206393 w 362103"/>
              <a:gd name="connsiteY6" fmla="*/ 17272 h 75237"/>
              <a:gd name="connsiteX7" fmla="*/ 307993 w 362103"/>
              <a:gd name="connsiteY7" fmla="*/ 14097 h 75237"/>
              <a:gd name="connsiteX8" fmla="*/ 149243 w 362103"/>
              <a:gd name="connsiteY8" fmla="*/ 58547 h 75237"/>
              <a:gd name="connsiteX9" fmla="*/ 18 w 362103"/>
              <a:gd name="connsiteY9" fmla="*/ 52197 h 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103" h="75237">
                <a:moveTo>
                  <a:pt x="18" y="52197"/>
                </a:moveTo>
                <a:cubicBezTo>
                  <a:pt x="1606" y="54843"/>
                  <a:pt x="158768" y="74422"/>
                  <a:pt x="158768" y="74422"/>
                </a:cubicBezTo>
                <a:cubicBezTo>
                  <a:pt x="177289" y="77068"/>
                  <a:pt x="99501" y="72834"/>
                  <a:pt x="111143" y="68072"/>
                </a:cubicBezTo>
                <a:cubicBezTo>
                  <a:pt x="122785" y="63310"/>
                  <a:pt x="218035" y="47434"/>
                  <a:pt x="228618" y="45847"/>
                </a:cubicBezTo>
                <a:cubicBezTo>
                  <a:pt x="239201" y="44259"/>
                  <a:pt x="152418" y="65955"/>
                  <a:pt x="174643" y="58547"/>
                </a:cubicBezTo>
                <a:cubicBezTo>
                  <a:pt x="196868" y="51139"/>
                  <a:pt x="356676" y="8276"/>
                  <a:pt x="361968" y="1397"/>
                </a:cubicBezTo>
                <a:cubicBezTo>
                  <a:pt x="367260" y="-5482"/>
                  <a:pt x="215389" y="15155"/>
                  <a:pt x="206393" y="17272"/>
                </a:cubicBezTo>
                <a:cubicBezTo>
                  <a:pt x="197397" y="19389"/>
                  <a:pt x="317518" y="7218"/>
                  <a:pt x="307993" y="14097"/>
                </a:cubicBezTo>
                <a:cubicBezTo>
                  <a:pt x="298468" y="20976"/>
                  <a:pt x="197397" y="52197"/>
                  <a:pt x="149243" y="58547"/>
                </a:cubicBezTo>
                <a:cubicBezTo>
                  <a:pt x="101089" y="64897"/>
                  <a:pt x="-1570" y="49551"/>
                  <a:pt x="18" y="52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BDE071E3-9E45-C8C5-6991-C5616010AB9D}"/>
              </a:ext>
            </a:extLst>
          </p:cNvPr>
          <p:cNvSpPr/>
          <p:nvPr/>
        </p:nvSpPr>
        <p:spPr>
          <a:xfrm>
            <a:off x="2530475" y="4134323"/>
            <a:ext cx="41275" cy="215427"/>
          </a:xfrm>
          <a:custGeom>
            <a:avLst/>
            <a:gdLst>
              <a:gd name="connsiteX0" fmla="*/ 41275 w 41275"/>
              <a:gd name="connsiteY0" fmla="*/ 2702 h 215427"/>
              <a:gd name="connsiteX1" fmla="*/ 15875 w 41275"/>
              <a:gd name="connsiteY1" fmla="*/ 117002 h 215427"/>
              <a:gd name="connsiteX2" fmla="*/ 15875 w 41275"/>
              <a:gd name="connsiteY2" fmla="*/ 215427 h 215427"/>
              <a:gd name="connsiteX3" fmla="*/ 15875 w 41275"/>
              <a:gd name="connsiteY3" fmla="*/ 167802 h 215427"/>
              <a:gd name="connsiteX4" fmla="*/ 15875 w 41275"/>
              <a:gd name="connsiteY4" fmla="*/ 94777 h 215427"/>
              <a:gd name="connsiteX5" fmla="*/ 0 w 41275"/>
              <a:gd name="connsiteY5" fmla="*/ 180502 h 215427"/>
              <a:gd name="connsiteX6" fmla="*/ 15875 w 41275"/>
              <a:gd name="connsiteY6" fmla="*/ 47152 h 215427"/>
              <a:gd name="connsiteX7" fmla="*/ 41275 w 41275"/>
              <a:gd name="connsiteY7" fmla="*/ 2702 h 21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75" h="215427">
                <a:moveTo>
                  <a:pt x="41275" y="2702"/>
                </a:moveTo>
                <a:cubicBezTo>
                  <a:pt x="41275" y="14344"/>
                  <a:pt x="20108" y="81548"/>
                  <a:pt x="15875" y="117002"/>
                </a:cubicBezTo>
                <a:cubicBezTo>
                  <a:pt x="11642" y="152456"/>
                  <a:pt x="15875" y="215427"/>
                  <a:pt x="15875" y="215427"/>
                </a:cubicBezTo>
                <a:lnTo>
                  <a:pt x="15875" y="167802"/>
                </a:lnTo>
                <a:cubicBezTo>
                  <a:pt x="15875" y="147694"/>
                  <a:pt x="18521" y="92660"/>
                  <a:pt x="15875" y="94777"/>
                </a:cubicBezTo>
                <a:cubicBezTo>
                  <a:pt x="13229" y="96894"/>
                  <a:pt x="0" y="188439"/>
                  <a:pt x="0" y="180502"/>
                </a:cubicBezTo>
                <a:cubicBezTo>
                  <a:pt x="0" y="172565"/>
                  <a:pt x="11642" y="75198"/>
                  <a:pt x="15875" y="47152"/>
                </a:cubicBezTo>
                <a:cubicBezTo>
                  <a:pt x="20108" y="19106"/>
                  <a:pt x="41275" y="-8940"/>
                  <a:pt x="41275" y="2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39AEF591-2D28-DAAA-BC2C-255761F0B686}"/>
              </a:ext>
            </a:extLst>
          </p:cNvPr>
          <p:cNvSpPr/>
          <p:nvPr/>
        </p:nvSpPr>
        <p:spPr>
          <a:xfrm>
            <a:off x="2733470" y="4146546"/>
            <a:ext cx="235347" cy="158325"/>
          </a:xfrm>
          <a:custGeom>
            <a:avLst/>
            <a:gdLst>
              <a:gd name="connsiteX0" fmla="*/ 205 w 235347"/>
              <a:gd name="connsiteY0" fmla="*/ 4 h 158325"/>
              <a:gd name="connsiteX1" fmla="*/ 136730 w 235347"/>
              <a:gd name="connsiteY1" fmla="*/ 50804 h 158325"/>
              <a:gd name="connsiteX2" fmla="*/ 127205 w 235347"/>
              <a:gd name="connsiteY2" fmla="*/ 31754 h 158325"/>
              <a:gd name="connsiteX3" fmla="*/ 174830 w 235347"/>
              <a:gd name="connsiteY3" fmla="*/ 66679 h 158325"/>
              <a:gd name="connsiteX4" fmla="*/ 178005 w 235347"/>
              <a:gd name="connsiteY4" fmla="*/ 114304 h 158325"/>
              <a:gd name="connsiteX5" fmla="*/ 235155 w 235347"/>
              <a:gd name="connsiteY5" fmla="*/ 152404 h 158325"/>
              <a:gd name="connsiteX6" fmla="*/ 155780 w 235347"/>
              <a:gd name="connsiteY6" fmla="*/ 155579 h 158325"/>
              <a:gd name="connsiteX7" fmla="*/ 219280 w 235347"/>
              <a:gd name="connsiteY7" fmla="*/ 152404 h 158325"/>
              <a:gd name="connsiteX8" fmla="*/ 184355 w 235347"/>
              <a:gd name="connsiteY8" fmla="*/ 88904 h 158325"/>
              <a:gd name="connsiteX9" fmla="*/ 174830 w 235347"/>
              <a:gd name="connsiteY9" fmla="*/ 53979 h 158325"/>
              <a:gd name="connsiteX10" fmla="*/ 205 w 235347"/>
              <a:gd name="connsiteY10" fmla="*/ 4 h 1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347" h="158325">
                <a:moveTo>
                  <a:pt x="205" y="4"/>
                </a:moveTo>
                <a:cubicBezTo>
                  <a:pt x="-6145" y="-525"/>
                  <a:pt x="136730" y="50804"/>
                  <a:pt x="136730" y="50804"/>
                </a:cubicBezTo>
                <a:cubicBezTo>
                  <a:pt x="157896" y="56096"/>
                  <a:pt x="120855" y="29108"/>
                  <a:pt x="127205" y="31754"/>
                </a:cubicBezTo>
                <a:cubicBezTo>
                  <a:pt x="133555" y="34400"/>
                  <a:pt x="166363" y="52921"/>
                  <a:pt x="174830" y="66679"/>
                </a:cubicBezTo>
                <a:cubicBezTo>
                  <a:pt x="183297" y="80437"/>
                  <a:pt x="167951" y="100017"/>
                  <a:pt x="178005" y="114304"/>
                </a:cubicBezTo>
                <a:cubicBezTo>
                  <a:pt x="188059" y="128591"/>
                  <a:pt x="238859" y="145525"/>
                  <a:pt x="235155" y="152404"/>
                </a:cubicBezTo>
                <a:cubicBezTo>
                  <a:pt x="231451" y="159283"/>
                  <a:pt x="158426" y="155579"/>
                  <a:pt x="155780" y="155579"/>
                </a:cubicBezTo>
                <a:cubicBezTo>
                  <a:pt x="153134" y="155579"/>
                  <a:pt x="214518" y="163516"/>
                  <a:pt x="219280" y="152404"/>
                </a:cubicBezTo>
                <a:cubicBezTo>
                  <a:pt x="224042" y="141292"/>
                  <a:pt x="191763" y="105308"/>
                  <a:pt x="184355" y="88904"/>
                </a:cubicBezTo>
                <a:cubicBezTo>
                  <a:pt x="176947" y="72500"/>
                  <a:pt x="203405" y="69854"/>
                  <a:pt x="174830" y="53979"/>
                </a:cubicBezTo>
                <a:cubicBezTo>
                  <a:pt x="146255" y="38104"/>
                  <a:pt x="6555" y="533"/>
                  <a:pt x="20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10086BC8-66AF-DE75-8C2D-6880C69B7156}"/>
              </a:ext>
            </a:extLst>
          </p:cNvPr>
          <p:cNvSpPr/>
          <p:nvPr/>
        </p:nvSpPr>
        <p:spPr>
          <a:xfrm>
            <a:off x="2676468" y="4181472"/>
            <a:ext cx="194974" cy="114437"/>
          </a:xfrm>
          <a:custGeom>
            <a:avLst/>
            <a:gdLst>
              <a:gd name="connsiteX0" fmla="*/ 57 w 194974"/>
              <a:gd name="connsiteY0" fmla="*/ 3 h 114437"/>
              <a:gd name="connsiteX1" fmla="*/ 161982 w 194974"/>
              <a:gd name="connsiteY1" fmla="*/ 73028 h 114437"/>
              <a:gd name="connsiteX2" fmla="*/ 111182 w 194974"/>
              <a:gd name="connsiteY2" fmla="*/ 95253 h 114437"/>
              <a:gd name="connsiteX3" fmla="*/ 193732 w 194974"/>
              <a:gd name="connsiteY3" fmla="*/ 114303 h 114437"/>
              <a:gd name="connsiteX4" fmla="*/ 158807 w 194974"/>
              <a:gd name="connsiteY4" fmla="*/ 101603 h 114437"/>
              <a:gd name="connsiteX5" fmla="*/ 130232 w 194974"/>
              <a:gd name="connsiteY5" fmla="*/ 63503 h 114437"/>
              <a:gd name="connsiteX6" fmla="*/ 142932 w 194974"/>
              <a:gd name="connsiteY6" fmla="*/ 76203 h 114437"/>
              <a:gd name="connsiteX7" fmla="*/ 57 w 194974"/>
              <a:gd name="connsiteY7" fmla="*/ 3 h 11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974" h="114437">
                <a:moveTo>
                  <a:pt x="57" y="3"/>
                </a:moveTo>
                <a:cubicBezTo>
                  <a:pt x="3232" y="-526"/>
                  <a:pt x="143461" y="57153"/>
                  <a:pt x="161982" y="73028"/>
                </a:cubicBezTo>
                <a:cubicBezTo>
                  <a:pt x="180503" y="88903"/>
                  <a:pt x="105890" y="88374"/>
                  <a:pt x="111182" y="95253"/>
                </a:cubicBezTo>
                <a:cubicBezTo>
                  <a:pt x="116474" y="102132"/>
                  <a:pt x="185795" y="113245"/>
                  <a:pt x="193732" y="114303"/>
                </a:cubicBezTo>
                <a:cubicBezTo>
                  <a:pt x="201669" y="115361"/>
                  <a:pt x="169390" y="110070"/>
                  <a:pt x="158807" y="101603"/>
                </a:cubicBezTo>
                <a:cubicBezTo>
                  <a:pt x="148224" y="93136"/>
                  <a:pt x="132878" y="67736"/>
                  <a:pt x="130232" y="63503"/>
                </a:cubicBezTo>
                <a:cubicBezTo>
                  <a:pt x="127586" y="59270"/>
                  <a:pt x="160394" y="86257"/>
                  <a:pt x="142932" y="76203"/>
                </a:cubicBezTo>
                <a:cubicBezTo>
                  <a:pt x="125470" y="66149"/>
                  <a:pt x="-3118" y="532"/>
                  <a:pt x="5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E895AA0A-EA50-6432-24C2-4914EB0F750F}"/>
              </a:ext>
            </a:extLst>
          </p:cNvPr>
          <p:cNvSpPr/>
          <p:nvPr/>
        </p:nvSpPr>
        <p:spPr>
          <a:xfrm>
            <a:off x="2533530" y="4225922"/>
            <a:ext cx="149909" cy="134991"/>
          </a:xfrm>
          <a:custGeom>
            <a:avLst/>
            <a:gdLst>
              <a:gd name="connsiteX0" fmla="*/ 120 w 149909"/>
              <a:gd name="connsiteY0" fmla="*/ 133353 h 134991"/>
              <a:gd name="connsiteX1" fmla="*/ 114420 w 149909"/>
              <a:gd name="connsiteY1" fmla="*/ 130178 h 134991"/>
              <a:gd name="connsiteX2" fmla="*/ 76320 w 149909"/>
              <a:gd name="connsiteY2" fmla="*/ 95253 h 134991"/>
              <a:gd name="connsiteX3" fmla="*/ 149345 w 149909"/>
              <a:gd name="connsiteY3" fmla="*/ 92078 h 134991"/>
              <a:gd name="connsiteX4" fmla="*/ 108070 w 149909"/>
              <a:gd name="connsiteY4" fmla="*/ 79378 h 134991"/>
              <a:gd name="connsiteX5" fmla="*/ 69970 w 149909"/>
              <a:gd name="connsiteY5" fmla="*/ 3 h 134991"/>
              <a:gd name="connsiteX6" fmla="*/ 101720 w 149909"/>
              <a:gd name="connsiteY6" fmla="*/ 82553 h 134991"/>
              <a:gd name="connsiteX7" fmla="*/ 92195 w 149909"/>
              <a:gd name="connsiteY7" fmla="*/ 117478 h 134991"/>
              <a:gd name="connsiteX8" fmla="*/ 120 w 149909"/>
              <a:gd name="connsiteY8" fmla="*/ 133353 h 13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09" h="134991">
                <a:moveTo>
                  <a:pt x="120" y="133353"/>
                </a:moveTo>
                <a:cubicBezTo>
                  <a:pt x="3824" y="135470"/>
                  <a:pt x="101720" y="136528"/>
                  <a:pt x="114420" y="130178"/>
                </a:cubicBezTo>
                <a:cubicBezTo>
                  <a:pt x="127120" y="123828"/>
                  <a:pt x="70499" y="101603"/>
                  <a:pt x="76320" y="95253"/>
                </a:cubicBezTo>
                <a:cubicBezTo>
                  <a:pt x="82141" y="88903"/>
                  <a:pt x="144053" y="94724"/>
                  <a:pt x="149345" y="92078"/>
                </a:cubicBezTo>
                <a:cubicBezTo>
                  <a:pt x="154637" y="89432"/>
                  <a:pt x="121299" y="94724"/>
                  <a:pt x="108070" y="79378"/>
                </a:cubicBezTo>
                <a:cubicBezTo>
                  <a:pt x="94841" y="64032"/>
                  <a:pt x="71028" y="-526"/>
                  <a:pt x="69970" y="3"/>
                </a:cubicBezTo>
                <a:cubicBezTo>
                  <a:pt x="68912" y="532"/>
                  <a:pt x="98016" y="62974"/>
                  <a:pt x="101720" y="82553"/>
                </a:cubicBezTo>
                <a:cubicBezTo>
                  <a:pt x="105424" y="102132"/>
                  <a:pt x="104895" y="109011"/>
                  <a:pt x="92195" y="117478"/>
                </a:cubicBezTo>
                <a:cubicBezTo>
                  <a:pt x="79495" y="125945"/>
                  <a:pt x="-3584" y="131236"/>
                  <a:pt x="120" y="133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B66D034E-EE3C-02B2-ED86-241DB135C8CF}"/>
              </a:ext>
            </a:extLst>
          </p:cNvPr>
          <p:cNvSpPr/>
          <p:nvPr/>
        </p:nvSpPr>
        <p:spPr>
          <a:xfrm>
            <a:off x="2590682" y="4193805"/>
            <a:ext cx="268287" cy="121072"/>
          </a:xfrm>
          <a:custGeom>
            <a:avLst/>
            <a:gdLst>
              <a:gd name="connsiteX0" fmla="*/ 118 w 268287"/>
              <a:gd name="connsiteY0" fmla="*/ 370 h 121072"/>
              <a:gd name="connsiteX1" fmla="*/ 158868 w 268287"/>
              <a:gd name="connsiteY1" fmla="*/ 92445 h 121072"/>
              <a:gd name="connsiteX2" fmla="*/ 89018 w 268287"/>
              <a:gd name="connsiteY2" fmla="*/ 101970 h 121072"/>
              <a:gd name="connsiteX3" fmla="*/ 266818 w 268287"/>
              <a:gd name="connsiteY3" fmla="*/ 121020 h 121072"/>
              <a:gd name="connsiteX4" fmla="*/ 171568 w 268287"/>
              <a:gd name="connsiteY4" fmla="*/ 95620 h 121072"/>
              <a:gd name="connsiteX5" fmla="*/ 133468 w 268287"/>
              <a:gd name="connsiteY5" fmla="*/ 60695 h 121072"/>
              <a:gd name="connsiteX6" fmla="*/ 118 w 268287"/>
              <a:gd name="connsiteY6" fmla="*/ 370 h 12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287" h="121072">
                <a:moveTo>
                  <a:pt x="118" y="370"/>
                </a:moveTo>
                <a:cubicBezTo>
                  <a:pt x="4351" y="5662"/>
                  <a:pt x="144051" y="75512"/>
                  <a:pt x="158868" y="92445"/>
                </a:cubicBezTo>
                <a:cubicBezTo>
                  <a:pt x="173685" y="109378"/>
                  <a:pt x="71026" y="97208"/>
                  <a:pt x="89018" y="101970"/>
                </a:cubicBezTo>
                <a:cubicBezTo>
                  <a:pt x="107010" y="106733"/>
                  <a:pt x="253060" y="122078"/>
                  <a:pt x="266818" y="121020"/>
                </a:cubicBezTo>
                <a:cubicBezTo>
                  <a:pt x="280576" y="119962"/>
                  <a:pt x="193793" y="105674"/>
                  <a:pt x="171568" y="95620"/>
                </a:cubicBezTo>
                <a:cubicBezTo>
                  <a:pt x="149343" y="85566"/>
                  <a:pt x="160455" y="73395"/>
                  <a:pt x="133468" y="60695"/>
                </a:cubicBezTo>
                <a:cubicBezTo>
                  <a:pt x="106481" y="47995"/>
                  <a:pt x="-4115" y="-4922"/>
                  <a:pt x="118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6B927CC2-59B7-A83F-4CA9-417396AB1CD1}"/>
              </a:ext>
            </a:extLst>
          </p:cNvPr>
          <p:cNvSpPr/>
          <p:nvPr/>
        </p:nvSpPr>
        <p:spPr>
          <a:xfrm>
            <a:off x="2612613" y="4162302"/>
            <a:ext cx="264499" cy="105175"/>
          </a:xfrm>
          <a:custGeom>
            <a:avLst/>
            <a:gdLst>
              <a:gd name="connsiteX0" fmla="*/ 412 w 264499"/>
              <a:gd name="connsiteY0" fmla="*/ 123 h 105175"/>
              <a:gd name="connsiteX1" fmla="*/ 149637 w 264499"/>
              <a:gd name="connsiteY1" fmla="*/ 12823 h 105175"/>
              <a:gd name="connsiteX2" fmla="*/ 143287 w 264499"/>
              <a:gd name="connsiteY2" fmla="*/ 9648 h 105175"/>
              <a:gd name="connsiteX3" fmla="*/ 209962 w 264499"/>
              <a:gd name="connsiteY3" fmla="*/ 41398 h 105175"/>
              <a:gd name="connsiteX4" fmla="*/ 263937 w 264499"/>
              <a:gd name="connsiteY4" fmla="*/ 104898 h 105175"/>
              <a:gd name="connsiteX5" fmla="*/ 235362 w 264499"/>
              <a:gd name="connsiteY5" fmla="*/ 63623 h 105175"/>
              <a:gd name="connsiteX6" fmla="*/ 190912 w 264499"/>
              <a:gd name="connsiteY6" fmla="*/ 41398 h 105175"/>
              <a:gd name="connsiteX7" fmla="*/ 206787 w 264499"/>
              <a:gd name="connsiteY7" fmla="*/ 22348 h 105175"/>
              <a:gd name="connsiteX8" fmla="*/ 412 w 264499"/>
              <a:gd name="connsiteY8" fmla="*/ 123 h 1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499" h="105175">
                <a:moveTo>
                  <a:pt x="412" y="123"/>
                </a:moveTo>
                <a:cubicBezTo>
                  <a:pt x="-9113" y="-1465"/>
                  <a:pt x="149637" y="12823"/>
                  <a:pt x="149637" y="12823"/>
                </a:cubicBezTo>
                <a:cubicBezTo>
                  <a:pt x="173450" y="14411"/>
                  <a:pt x="143287" y="9648"/>
                  <a:pt x="143287" y="9648"/>
                </a:cubicBezTo>
                <a:cubicBezTo>
                  <a:pt x="153341" y="14411"/>
                  <a:pt x="189854" y="25523"/>
                  <a:pt x="209962" y="41398"/>
                </a:cubicBezTo>
                <a:cubicBezTo>
                  <a:pt x="230070" y="57273"/>
                  <a:pt x="259704" y="101194"/>
                  <a:pt x="263937" y="104898"/>
                </a:cubicBezTo>
                <a:cubicBezTo>
                  <a:pt x="268170" y="108602"/>
                  <a:pt x="247533" y="74206"/>
                  <a:pt x="235362" y="63623"/>
                </a:cubicBezTo>
                <a:cubicBezTo>
                  <a:pt x="223191" y="53040"/>
                  <a:pt x="195674" y="48277"/>
                  <a:pt x="190912" y="41398"/>
                </a:cubicBezTo>
                <a:cubicBezTo>
                  <a:pt x="186150" y="34519"/>
                  <a:pt x="235362" y="27640"/>
                  <a:pt x="206787" y="22348"/>
                </a:cubicBezTo>
                <a:cubicBezTo>
                  <a:pt x="178212" y="17056"/>
                  <a:pt x="9937" y="1711"/>
                  <a:pt x="412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998D9182-AA0C-A141-A981-62C20E8B6105}"/>
              </a:ext>
            </a:extLst>
          </p:cNvPr>
          <p:cNvSpPr/>
          <p:nvPr/>
        </p:nvSpPr>
        <p:spPr>
          <a:xfrm>
            <a:off x="3124171" y="4210027"/>
            <a:ext cx="339754" cy="590575"/>
          </a:xfrm>
          <a:custGeom>
            <a:avLst/>
            <a:gdLst>
              <a:gd name="connsiteX0" fmla="*/ 29 w 339754"/>
              <a:gd name="connsiteY0" fmla="*/ 23 h 590575"/>
              <a:gd name="connsiteX1" fmla="*/ 206404 w 339754"/>
              <a:gd name="connsiteY1" fmla="*/ 260373 h 590575"/>
              <a:gd name="connsiteX2" fmla="*/ 206404 w 339754"/>
              <a:gd name="connsiteY2" fmla="*/ 241323 h 590575"/>
              <a:gd name="connsiteX3" fmla="*/ 288954 w 339754"/>
              <a:gd name="connsiteY3" fmla="*/ 358798 h 590575"/>
              <a:gd name="connsiteX4" fmla="*/ 285779 w 339754"/>
              <a:gd name="connsiteY4" fmla="*/ 342923 h 590575"/>
              <a:gd name="connsiteX5" fmla="*/ 323879 w 339754"/>
              <a:gd name="connsiteY5" fmla="*/ 447698 h 590575"/>
              <a:gd name="connsiteX6" fmla="*/ 339754 w 339754"/>
              <a:gd name="connsiteY6" fmla="*/ 590573 h 590575"/>
              <a:gd name="connsiteX7" fmla="*/ 323879 w 339754"/>
              <a:gd name="connsiteY7" fmla="*/ 450873 h 590575"/>
              <a:gd name="connsiteX8" fmla="*/ 288954 w 339754"/>
              <a:gd name="connsiteY8" fmla="*/ 374673 h 590575"/>
              <a:gd name="connsiteX9" fmla="*/ 222279 w 339754"/>
              <a:gd name="connsiteY9" fmla="*/ 276248 h 590575"/>
              <a:gd name="connsiteX10" fmla="*/ 29 w 339754"/>
              <a:gd name="connsiteY10" fmla="*/ 23 h 5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754" h="590575">
                <a:moveTo>
                  <a:pt x="29" y="23"/>
                </a:moveTo>
                <a:cubicBezTo>
                  <a:pt x="-2617" y="-2623"/>
                  <a:pt x="172008" y="220156"/>
                  <a:pt x="206404" y="260373"/>
                </a:cubicBezTo>
                <a:cubicBezTo>
                  <a:pt x="240800" y="300590"/>
                  <a:pt x="192646" y="224919"/>
                  <a:pt x="206404" y="241323"/>
                </a:cubicBezTo>
                <a:cubicBezTo>
                  <a:pt x="220162" y="257727"/>
                  <a:pt x="275725" y="341865"/>
                  <a:pt x="288954" y="358798"/>
                </a:cubicBezTo>
                <a:cubicBezTo>
                  <a:pt x="302183" y="375731"/>
                  <a:pt x="279958" y="328106"/>
                  <a:pt x="285779" y="342923"/>
                </a:cubicBezTo>
                <a:cubicBezTo>
                  <a:pt x="291600" y="357740"/>
                  <a:pt x="314883" y="406423"/>
                  <a:pt x="323879" y="447698"/>
                </a:cubicBezTo>
                <a:cubicBezTo>
                  <a:pt x="332875" y="488973"/>
                  <a:pt x="339754" y="590044"/>
                  <a:pt x="339754" y="590573"/>
                </a:cubicBezTo>
                <a:cubicBezTo>
                  <a:pt x="339754" y="591102"/>
                  <a:pt x="332346" y="486856"/>
                  <a:pt x="323879" y="450873"/>
                </a:cubicBezTo>
                <a:cubicBezTo>
                  <a:pt x="315412" y="414890"/>
                  <a:pt x="305887" y="403777"/>
                  <a:pt x="288954" y="374673"/>
                </a:cubicBezTo>
                <a:cubicBezTo>
                  <a:pt x="272021" y="345569"/>
                  <a:pt x="266729" y="336573"/>
                  <a:pt x="222279" y="276248"/>
                </a:cubicBezTo>
                <a:cubicBezTo>
                  <a:pt x="177829" y="215923"/>
                  <a:pt x="2675" y="2669"/>
                  <a:pt x="29" y="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F5C14B75-E367-15BC-0C41-3081F59E96AF}"/>
              </a:ext>
            </a:extLst>
          </p:cNvPr>
          <p:cNvSpPr/>
          <p:nvPr/>
        </p:nvSpPr>
        <p:spPr>
          <a:xfrm>
            <a:off x="3466616" y="4765814"/>
            <a:ext cx="13320" cy="239942"/>
          </a:xfrm>
          <a:custGeom>
            <a:avLst/>
            <a:gdLst>
              <a:gd name="connsiteX0" fmla="*/ 484 w 13320"/>
              <a:gd name="connsiteY0" fmla="*/ 3036 h 239942"/>
              <a:gd name="connsiteX1" fmla="*/ 3659 w 13320"/>
              <a:gd name="connsiteY1" fmla="*/ 237986 h 239942"/>
              <a:gd name="connsiteX2" fmla="*/ 13184 w 13320"/>
              <a:gd name="connsiteY2" fmla="*/ 110986 h 239942"/>
              <a:gd name="connsiteX3" fmla="*/ 484 w 13320"/>
              <a:gd name="connsiteY3" fmla="*/ 3036 h 23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0" h="239942">
                <a:moveTo>
                  <a:pt x="484" y="3036"/>
                </a:moveTo>
                <a:cubicBezTo>
                  <a:pt x="-1103" y="24203"/>
                  <a:pt x="1542" y="219994"/>
                  <a:pt x="3659" y="237986"/>
                </a:cubicBezTo>
                <a:cubicBezTo>
                  <a:pt x="5776" y="255978"/>
                  <a:pt x="11597" y="144853"/>
                  <a:pt x="13184" y="110986"/>
                </a:cubicBezTo>
                <a:cubicBezTo>
                  <a:pt x="14771" y="77119"/>
                  <a:pt x="2071" y="-18131"/>
                  <a:pt x="484" y="303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DFF33906-292B-3426-4C31-E569F71315F7}"/>
              </a:ext>
            </a:extLst>
          </p:cNvPr>
          <p:cNvSpPr/>
          <p:nvPr/>
        </p:nvSpPr>
        <p:spPr>
          <a:xfrm>
            <a:off x="3158737" y="4323927"/>
            <a:ext cx="279916" cy="411190"/>
          </a:xfrm>
          <a:custGeom>
            <a:avLst/>
            <a:gdLst>
              <a:gd name="connsiteX0" fmla="*/ 388 w 279916"/>
              <a:gd name="connsiteY0" fmla="*/ 423 h 411190"/>
              <a:gd name="connsiteX1" fmla="*/ 178188 w 279916"/>
              <a:gd name="connsiteY1" fmla="*/ 213148 h 411190"/>
              <a:gd name="connsiteX2" fmla="*/ 222638 w 279916"/>
              <a:gd name="connsiteY2" fmla="*/ 305223 h 411190"/>
              <a:gd name="connsiteX3" fmla="*/ 232163 w 279916"/>
              <a:gd name="connsiteY3" fmla="*/ 292523 h 411190"/>
              <a:gd name="connsiteX4" fmla="*/ 276613 w 279916"/>
              <a:gd name="connsiteY4" fmla="*/ 409998 h 411190"/>
              <a:gd name="connsiteX5" fmla="*/ 270263 w 279916"/>
              <a:gd name="connsiteY5" fmla="*/ 346498 h 411190"/>
              <a:gd name="connsiteX6" fmla="*/ 219463 w 279916"/>
              <a:gd name="connsiteY6" fmla="*/ 238548 h 411190"/>
              <a:gd name="connsiteX7" fmla="*/ 232163 w 279916"/>
              <a:gd name="connsiteY7" fmla="*/ 273473 h 411190"/>
              <a:gd name="connsiteX8" fmla="*/ 388 w 279916"/>
              <a:gd name="connsiteY8" fmla="*/ 423 h 4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16" h="411190">
                <a:moveTo>
                  <a:pt x="388" y="423"/>
                </a:moveTo>
                <a:cubicBezTo>
                  <a:pt x="-8608" y="-9631"/>
                  <a:pt x="141146" y="162348"/>
                  <a:pt x="178188" y="213148"/>
                </a:cubicBezTo>
                <a:cubicBezTo>
                  <a:pt x="215230" y="263948"/>
                  <a:pt x="213642" y="291994"/>
                  <a:pt x="222638" y="305223"/>
                </a:cubicBezTo>
                <a:cubicBezTo>
                  <a:pt x="231634" y="318452"/>
                  <a:pt x="223167" y="275061"/>
                  <a:pt x="232163" y="292523"/>
                </a:cubicBezTo>
                <a:cubicBezTo>
                  <a:pt x="241159" y="309986"/>
                  <a:pt x="270263" y="401002"/>
                  <a:pt x="276613" y="409998"/>
                </a:cubicBezTo>
                <a:cubicBezTo>
                  <a:pt x="282963" y="418994"/>
                  <a:pt x="279788" y="375073"/>
                  <a:pt x="270263" y="346498"/>
                </a:cubicBezTo>
                <a:cubicBezTo>
                  <a:pt x="260738" y="317923"/>
                  <a:pt x="225813" y="250719"/>
                  <a:pt x="219463" y="238548"/>
                </a:cubicBezTo>
                <a:cubicBezTo>
                  <a:pt x="213113" y="226377"/>
                  <a:pt x="264971" y="307869"/>
                  <a:pt x="232163" y="273473"/>
                </a:cubicBezTo>
                <a:cubicBezTo>
                  <a:pt x="199355" y="239077"/>
                  <a:pt x="9384" y="10477"/>
                  <a:pt x="388" y="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4483B491-5423-D6AA-A54B-AFEF16A3F2DB}"/>
              </a:ext>
            </a:extLst>
          </p:cNvPr>
          <p:cNvSpPr/>
          <p:nvPr/>
        </p:nvSpPr>
        <p:spPr>
          <a:xfrm>
            <a:off x="3467088" y="5064817"/>
            <a:ext cx="32271" cy="422458"/>
          </a:xfrm>
          <a:custGeom>
            <a:avLst/>
            <a:gdLst>
              <a:gd name="connsiteX0" fmla="*/ 31762 w 32271"/>
              <a:gd name="connsiteY0" fmla="*/ 2483 h 422458"/>
              <a:gd name="connsiteX1" fmla="*/ 22237 w 32271"/>
              <a:gd name="connsiteY1" fmla="*/ 326333 h 422458"/>
              <a:gd name="connsiteX2" fmla="*/ 31762 w 32271"/>
              <a:gd name="connsiteY2" fmla="*/ 294583 h 422458"/>
              <a:gd name="connsiteX3" fmla="*/ 3187 w 32271"/>
              <a:gd name="connsiteY3" fmla="*/ 421583 h 422458"/>
              <a:gd name="connsiteX4" fmla="*/ 3187 w 32271"/>
              <a:gd name="connsiteY4" fmla="*/ 342208 h 422458"/>
              <a:gd name="connsiteX5" fmla="*/ 25412 w 32271"/>
              <a:gd name="connsiteY5" fmla="*/ 183458 h 422458"/>
              <a:gd name="connsiteX6" fmla="*/ 31762 w 32271"/>
              <a:gd name="connsiteY6" fmla="*/ 2483 h 42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71" h="422458">
                <a:moveTo>
                  <a:pt x="31762" y="2483"/>
                </a:moveTo>
                <a:cubicBezTo>
                  <a:pt x="31233" y="26295"/>
                  <a:pt x="22237" y="277650"/>
                  <a:pt x="22237" y="326333"/>
                </a:cubicBezTo>
                <a:cubicBezTo>
                  <a:pt x="22237" y="375016"/>
                  <a:pt x="34937" y="278708"/>
                  <a:pt x="31762" y="294583"/>
                </a:cubicBezTo>
                <a:cubicBezTo>
                  <a:pt x="28587" y="310458"/>
                  <a:pt x="7949" y="413646"/>
                  <a:pt x="3187" y="421583"/>
                </a:cubicBezTo>
                <a:cubicBezTo>
                  <a:pt x="-1576" y="429521"/>
                  <a:pt x="-517" y="381895"/>
                  <a:pt x="3187" y="342208"/>
                </a:cubicBezTo>
                <a:cubicBezTo>
                  <a:pt x="6891" y="302521"/>
                  <a:pt x="20120" y="234258"/>
                  <a:pt x="25412" y="183458"/>
                </a:cubicBezTo>
                <a:cubicBezTo>
                  <a:pt x="30704" y="132658"/>
                  <a:pt x="32291" y="-21329"/>
                  <a:pt x="31762" y="2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21C67476-E67C-23C9-93F8-E03D5317E803}"/>
              </a:ext>
            </a:extLst>
          </p:cNvPr>
          <p:cNvSpPr/>
          <p:nvPr/>
        </p:nvSpPr>
        <p:spPr>
          <a:xfrm>
            <a:off x="3498555" y="5524490"/>
            <a:ext cx="124124" cy="146270"/>
          </a:xfrm>
          <a:custGeom>
            <a:avLst/>
            <a:gdLst>
              <a:gd name="connsiteX0" fmla="*/ 295 w 124124"/>
              <a:gd name="connsiteY0" fmla="*/ 10 h 146270"/>
              <a:gd name="connsiteX1" fmla="*/ 70145 w 124124"/>
              <a:gd name="connsiteY1" fmla="*/ 101610 h 146270"/>
              <a:gd name="connsiteX2" fmla="*/ 124120 w 124124"/>
              <a:gd name="connsiteY2" fmla="*/ 146060 h 146270"/>
              <a:gd name="connsiteX3" fmla="*/ 73320 w 124124"/>
              <a:gd name="connsiteY3" fmla="*/ 85735 h 146270"/>
              <a:gd name="connsiteX4" fmla="*/ 98720 w 124124"/>
              <a:gd name="connsiteY4" fmla="*/ 107960 h 146270"/>
              <a:gd name="connsiteX5" fmla="*/ 295 w 124124"/>
              <a:gd name="connsiteY5" fmla="*/ 10 h 14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124" h="146270">
                <a:moveTo>
                  <a:pt x="295" y="10"/>
                </a:moveTo>
                <a:cubicBezTo>
                  <a:pt x="-4467" y="-1048"/>
                  <a:pt x="49508" y="77268"/>
                  <a:pt x="70145" y="101610"/>
                </a:cubicBezTo>
                <a:cubicBezTo>
                  <a:pt x="90782" y="125952"/>
                  <a:pt x="123591" y="148706"/>
                  <a:pt x="124120" y="146060"/>
                </a:cubicBezTo>
                <a:cubicBezTo>
                  <a:pt x="124649" y="143414"/>
                  <a:pt x="77553" y="92085"/>
                  <a:pt x="73320" y="85735"/>
                </a:cubicBezTo>
                <a:cubicBezTo>
                  <a:pt x="69087" y="79385"/>
                  <a:pt x="109303" y="118543"/>
                  <a:pt x="98720" y="107960"/>
                </a:cubicBezTo>
                <a:cubicBezTo>
                  <a:pt x="88137" y="97377"/>
                  <a:pt x="5057" y="1068"/>
                  <a:pt x="29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2DC67A2F-F6EA-91D4-1DB1-0A560660323E}"/>
              </a:ext>
            </a:extLst>
          </p:cNvPr>
          <p:cNvSpPr/>
          <p:nvPr/>
        </p:nvSpPr>
        <p:spPr>
          <a:xfrm>
            <a:off x="3525407" y="4909213"/>
            <a:ext cx="27429" cy="376681"/>
          </a:xfrm>
          <a:custGeom>
            <a:avLst/>
            <a:gdLst>
              <a:gd name="connsiteX0" fmla="*/ 27418 w 27429"/>
              <a:gd name="connsiteY0" fmla="*/ 2512 h 376681"/>
              <a:gd name="connsiteX1" fmla="*/ 2018 w 27429"/>
              <a:gd name="connsiteY1" fmla="*/ 370812 h 376681"/>
              <a:gd name="connsiteX2" fmla="*/ 5193 w 27429"/>
              <a:gd name="connsiteY2" fmla="*/ 215237 h 376681"/>
              <a:gd name="connsiteX3" fmla="*/ 27418 w 27429"/>
              <a:gd name="connsiteY3" fmla="*/ 2512 h 37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29" h="376681">
                <a:moveTo>
                  <a:pt x="27418" y="2512"/>
                </a:moveTo>
                <a:cubicBezTo>
                  <a:pt x="26889" y="28441"/>
                  <a:pt x="5722" y="335358"/>
                  <a:pt x="2018" y="370812"/>
                </a:cubicBezTo>
                <a:cubicBezTo>
                  <a:pt x="-1686" y="406266"/>
                  <a:pt x="-99" y="271858"/>
                  <a:pt x="5193" y="215237"/>
                </a:cubicBezTo>
                <a:cubicBezTo>
                  <a:pt x="10485" y="158616"/>
                  <a:pt x="27947" y="-23417"/>
                  <a:pt x="27418" y="25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03D02020-0133-EC9D-A866-00BEC4714178}"/>
              </a:ext>
            </a:extLst>
          </p:cNvPr>
          <p:cNvSpPr/>
          <p:nvPr/>
        </p:nvSpPr>
        <p:spPr>
          <a:xfrm>
            <a:off x="3516353" y="5333357"/>
            <a:ext cx="26957" cy="163281"/>
          </a:xfrm>
          <a:custGeom>
            <a:avLst/>
            <a:gdLst>
              <a:gd name="connsiteX0" fmla="*/ 26947 w 26957"/>
              <a:gd name="connsiteY0" fmla="*/ 643 h 163281"/>
              <a:gd name="connsiteX1" fmla="*/ 1547 w 26957"/>
              <a:gd name="connsiteY1" fmla="*/ 159393 h 163281"/>
              <a:gd name="connsiteX2" fmla="*/ 4722 w 26957"/>
              <a:gd name="connsiteY2" fmla="*/ 105418 h 163281"/>
              <a:gd name="connsiteX3" fmla="*/ 26947 w 26957"/>
              <a:gd name="connsiteY3" fmla="*/ 643 h 16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57" h="163281">
                <a:moveTo>
                  <a:pt x="26947" y="643"/>
                </a:moveTo>
                <a:cubicBezTo>
                  <a:pt x="26418" y="9639"/>
                  <a:pt x="5251" y="141931"/>
                  <a:pt x="1547" y="159393"/>
                </a:cubicBezTo>
                <a:cubicBezTo>
                  <a:pt x="-2157" y="176855"/>
                  <a:pt x="1547" y="131347"/>
                  <a:pt x="4722" y="105418"/>
                </a:cubicBezTo>
                <a:cubicBezTo>
                  <a:pt x="7897" y="79489"/>
                  <a:pt x="27476" y="-8353"/>
                  <a:pt x="26947" y="64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46640EBF-FD12-D47E-8DD8-F04C0A41B5BD}"/>
              </a:ext>
            </a:extLst>
          </p:cNvPr>
          <p:cNvSpPr/>
          <p:nvPr/>
        </p:nvSpPr>
        <p:spPr>
          <a:xfrm>
            <a:off x="3625795" y="5321287"/>
            <a:ext cx="45554" cy="270279"/>
          </a:xfrm>
          <a:custGeom>
            <a:avLst/>
            <a:gdLst>
              <a:gd name="connsiteX0" fmla="*/ 55 w 45554"/>
              <a:gd name="connsiteY0" fmla="*/ 13 h 270279"/>
              <a:gd name="connsiteX1" fmla="*/ 41330 w 45554"/>
              <a:gd name="connsiteY1" fmla="*/ 165113 h 270279"/>
              <a:gd name="connsiteX2" fmla="*/ 41330 w 45554"/>
              <a:gd name="connsiteY2" fmla="*/ 139713 h 270279"/>
              <a:gd name="connsiteX3" fmla="*/ 15930 w 45554"/>
              <a:gd name="connsiteY3" fmla="*/ 269888 h 270279"/>
              <a:gd name="connsiteX4" fmla="*/ 31805 w 45554"/>
              <a:gd name="connsiteY4" fmla="*/ 174638 h 270279"/>
              <a:gd name="connsiteX5" fmla="*/ 55 w 45554"/>
              <a:gd name="connsiteY5" fmla="*/ 13 h 27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54" h="270279">
                <a:moveTo>
                  <a:pt x="55" y="13"/>
                </a:moveTo>
                <a:cubicBezTo>
                  <a:pt x="1642" y="-1574"/>
                  <a:pt x="34451" y="141830"/>
                  <a:pt x="41330" y="165113"/>
                </a:cubicBezTo>
                <a:cubicBezTo>
                  <a:pt x="48209" y="188396"/>
                  <a:pt x="45563" y="122251"/>
                  <a:pt x="41330" y="139713"/>
                </a:cubicBezTo>
                <a:cubicBezTo>
                  <a:pt x="37097" y="157175"/>
                  <a:pt x="17518" y="264067"/>
                  <a:pt x="15930" y="269888"/>
                </a:cubicBezTo>
                <a:cubicBezTo>
                  <a:pt x="14343" y="275709"/>
                  <a:pt x="32334" y="215384"/>
                  <a:pt x="31805" y="174638"/>
                </a:cubicBezTo>
                <a:cubicBezTo>
                  <a:pt x="31276" y="133892"/>
                  <a:pt x="-1532" y="1600"/>
                  <a:pt x="55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63F23F22-318A-7F89-743C-E780CEB8E279}"/>
              </a:ext>
            </a:extLst>
          </p:cNvPr>
          <p:cNvSpPr/>
          <p:nvPr/>
        </p:nvSpPr>
        <p:spPr>
          <a:xfrm>
            <a:off x="3225703" y="4174949"/>
            <a:ext cx="191729" cy="172969"/>
          </a:xfrm>
          <a:custGeom>
            <a:avLst/>
            <a:gdLst>
              <a:gd name="connsiteX0" fmla="*/ 97 w 191729"/>
              <a:gd name="connsiteY0" fmla="*/ 176 h 172969"/>
              <a:gd name="connsiteX1" fmla="*/ 181072 w 191729"/>
              <a:gd name="connsiteY1" fmla="*/ 165276 h 172969"/>
              <a:gd name="connsiteX2" fmla="*/ 155672 w 191729"/>
              <a:gd name="connsiteY2" fmla="*/ 133526 h 172969"/>
              <a:gd name="connsiteX3" fmla="*/ 97 w 191729"/>
              <a:gd name="connsiteY3" fmla="*/ 176 h 17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729" h="172969">
                <a:moveTo>
                  <a:pt x="97" y="176"/>
                </a:moveTo>
                <a:cubicBezTo>
                  <a:pt x="4330" y="5468"/>
                  <a:pt x="155143" y="143051"/>
                  <a:pt x="181072" y="165276"/>
                </a:cubicBezTo>
                <a:cubicBezTo>
                  <a:pt x="207001" y="187501"/>
                  <a:pt x="180543" y="156809"/>
                  <a:pt x="155672" y="133526"/>
                </a:cubicBezTo>
                <a:cubicBezTo>
                  <a:pt x="130801" y="110243"/>
                  <a:pt x="-4136" y="-5116"/>
                  <a:pt x="97" y="1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9B7103DD-95F4-5F0C-BF02-77A43C185CFB}"/>
              </a:ext>
            </a:extLst>
          </p:cNvPr>
          <p:cNvSpPr/>
          <p:nvPr/>
        </p:nvSpPr>
        <p:spPr>
          <a:xfrm>
            <a:off x="3463449" y="4371975"/>
            <a:ext cx="73505" cy="228600"/>
          </a:xfrm>
          <a:custGeom>
            <a:avLst/>
            <a:gdLst>
              <a:gd name="connsiteX0" fmla="*/ 476 w 73505"/>
              <a:gd name="connsiteY0" fmla="*/ 0 h 228600"/>
              <a:gd name="connsiteX1" fmla="*/ 10001 w 73505"/>
              <a:gd name="connsiteY1" fmla="*/ 127000 h 228600"/>
              <a:gd name="connsiteX2" fmla="*/ 73501 w 73505"/>
              <a:gd name="connsiteY2" fmla="*/ 228600 h 228600"/>
              <a:gd name="connsiteX3" fmla="*/ 13176 w 73505"/>
              <a:gd name="connsiteY3" fmla="*/ 127000 h 228600"/>
              <a:gd name="connsiteX4" fmla="*/ 476 w 73505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05" h="228600">
                <a:moveTo>
                  <a:pt x="476" y="0"/>
                </a:moveTo>
                <a:cubicBezTo>
                  <a:pt x="-53" y="0"/>
                  <a:pt x="-2170" y="88900"/>
                  <a:pt x="10001" y="127000"/>
                </a:cubicBezTo>
                <a:cubicBezTo>
                  <a:pt x="22172" y="165100"/>
                  <a:pt x="72972" y="228600"/>
                  <a:pt x="73501" y="228600"/>
                </a:cubicBezTo>
                <a:cubicBezTo>
                  <a:pt x="74030" y="228600"/>
                  <a:pt x="24289" y="157692"/>
                  <a:pt x="13176" y="127000"/>
                </a:cubicBezTo>
                <a:cubicBezTo>
                  <a:pt x="2064" y="96308"/>
                  <a:pt x="1005" y="0"/>
                  <a:pt x="4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1F2E6C16-D9EC-732E-AE54-920270202814}"/>
              </a:ext>
            </a:extLst>
          </p:cNvPr>
          <p:cNvSpPr/>
          <p:nvPr/>
        </p:nvSpPr>
        <p:spPr>
          <a:xfrm>
            <a:off x="3546475" y="4592105"/>
            <a:ext cx="18272" cy="217143"/>
          </a:xfrm>
          <a:custGeom>
            <a:avLst/>
            <a:gdLst>
              <a:gd name="connsiteX0" fmla="*/ 15875 w 18272"/>
              <a:gd name="connsiteY0" fmla="*/ 2120 h 217143"/>
              <a:gd name="connsiteX1" fmla="*/ 0 w 18272"/>
              <a:gd name="connsiteY1" fmla="*/ 214845 h 217143"/>
              <a:gd name="connsiteX2" fmla="*/ 15875 w 18272"/>
              <a:gd name="connsiteY2" fmla="*/ 110070 h 217143"/>
              <a:gd name="connsiteX3" fmla="*/ 15875 w 18272"/>
              <a:gd name="connsiteY3" fmla="*/ 2120 h 2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2" h="217143">
                <a:moveTo>
                  <a:pt x="15875" y="2120"/>
                </a:moveTo>
                <a:cubicBezTo>
                  <a:pt x="13229" y="19583"/>
                  <a:pt x="0" y="196853"/>
                  <a:pt x="0" y="214845"/>
                </a:cubicBezTo>
                <a:cubicBezTo>
                  <a:pt x="0" y="232837"/>
                  <a:pt x="12171" y="140233"/>
                  <a:pt x="15875" y="110070"/>
                </a:cubicBezTo>
                <a:cubicBezTo>
                  <a:pt x="19579" y="79908"/>
                  <a:pt x="18521" y="-15343"/>
                  <a:pt x="15875" y="21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A21438D9-C540-7AAE-2406-155E1DD9D8E2}"/>
              </a:ext>
            </a:extLst>
          </p:cNvPr>
          <p:cNvSpPr/>
          <p:nvPr/>
        </p:nvSpPr>
        <p:spPr>
          <a:xfrm>
            <a:off x="3595929" y="4714864"/>
            <a:ext cx="64893" cy="177828"/>
          </a:xfrm>
          <a:custGeom>
            <a:avLst/>
            <a:gdLst>
              <a:gd name="connsiteX0" fmla="*/ 64846 w 64893"/>
              <a:gd name="connsiteY0" fmla="*/ 11 h 177828"/>
              <a:gd name="connsiteX1" fmla="*/ 17221 w 64893"/>
              <a:gd name="connsiteY1" fmla="*/ 98436 h 177828"/>
              <a:gd name="connsiteX2" fmla="*/ 1346 w 64893"/>
              <a:gd name="connsiteY2" fmla="*/ 177811 h 177828"/>
              <a:gd name="connsiteX3" fmla="*/ 7696 w 64893"/>
              <a:gd name="connsiteY3" fmla="*/ 104786 h 177828"/>
              <a:gd name="connsiteX4" fmla="*/ 64846 w 64893"/>
              <a:gd name="connsiteY4" fmla="*/ 11 h 17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93" h="177828">
                <a:moveTo>
                  <a:pt x="64846" y="11"/>
                </a:moveTo>
                <a:cubicBezTo>
                  <a:pt x="66434" y="-1047"/>
                  <a:pt x="27804" y="68803"/>
                  <a:pt x="17221" y="98436"/>
                </a:cubicBezTo>
                <a:cubicBezTo>
                  <a:pt x="6638" y="128069"/>
                  <a:pt x="2934" y="176753"/>
                  <a:pt x="1346" y="177811"/>
                </a:cubicBezTo>
                <a:cubicBezTo>
                  <a:pt x="-242" y="178869"/>
                  <a:pt x="-2358" y="131774"/>
                  <a:pt x="7696" y="104786"/>
                </a:cubicBezTo>
                <a:cubicBezTo>
                  <a:pt x="17750" y="77799"/>
                  <a:pt x="63258" y="1069"/>
                  <a:pt x="6484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795156B9-F42E-4962-2A60-8E4A43DE0003}"/>
              </a:ext>
            </a:extLst>
          </p:cNvPr>
          <p:cNvSpPr/>
          <p:nvPr/>
        </p:nvSpPr>
        <p:spPr>
          <a:xfrm>
            <a:off x="3590792" y="4924296"/>
            <a:ext cx="41413" cy="270203"/>
          </a:xfrm>
          <a:custGeom>
            <a:avLst/>
            <a:gdLst>
              <a:gd name="connsiteX0" fmla="*/ 41408 w 41413"/>
              <a:gd name="connsiteY0" fmla="*/ 129 h 270203"/>
              <a:gd name="connsiteX1" fmla="*/ 3308 w 41413"/>
              <a:gd name="connsiteY1" fmla="*/ 165229 h 270203"/>
              <a:gd name="connsiteX2" fmla="*/ 22358 w 41413"/>
              <a:gd name="connsiteY2" fmla="*/ 270004 h 270203"/>
              <a:gd name="connsiteX3" fmla="*/ 133 w 41413"/>
              <a:gd name="connsiteY3" fmla="*/ 139829 h 270203"/>
              <a:gd name="connsiteX4" fmla="*/ 41408 w 41413"/>
              <a:gd name="connsiteY4" fmla="*/ 129 h 27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13" h="270203">
                <a:moveTo>
                  <a:pt x="41408" y="129"/>
                </a:moveTo>
                <a:cubicBezTo>
                  <a:pt x="41937" y="4362"/>
                  <a:pt x="6483" y="120250"/>
                  <a:pt x="3308" y="165229"/>
                </a:cubicBezTo>
                <a:cubicBezTo>
                  <a:pt x="133" y="210208"/>
                  <a:pt x="22887" y="274237"/>
                  <a:pt x="22358" y="270004"/>
                </a:cubicBezTo>
                <a:cubicBezTo>
                  <a:pt x="21829" y="265771"/>
                  <a:pt x="-1984" y="183221"/>
                  <a:pt x="133" y="139829"/>
                </a:cubicBezTo>
                <a:cubicBezTo>
                  <a:pt x="2250" y="96437"/>
                  <a:pt x="40879" y="-4104"/>
                  <a:pt x="41408" y="1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2EDEA5AE-E4FA-C4A6-B9C1-F065291C3BE0}"/>
              </a:ext>
            </a:extLst>
          </p:cNvPr>
          <p:cNvSpPr/>
          <p:nvPr/>
        </p:nvSpPr>
        <p:spPr>
          <a:xfrm>
            <a:off x="3603617" y="5200583"/>
            <a:ext cx="320338" cy="111194"/>
          </a:xfrm>
          <a:custGeom>
            <a:avLst/>
            <a:gdLst>
              <a:gd name="connsiteX0" fmla="*/ 8 w 320338"/>
              <a:gd name="connsiteY0" fmla="*/ 111192 h 111194"/>
              <a:gd name="connsiteX1" fmla="*/ 139708 w 320338"/>
              <a:gd name="connsiteY1" fmla="*/ 15942 h 111194"/>
              <a:gd name="connsiteX2" fmla="*/ 101608 w 320338"/>
              <a:gd name="connsiteY2" fmla="*/ 12767 h 111194"/>
              <a:gd name="connsiteX3" fmla="*/ 317508 w 320338"/>
              <a:gd name="connsiteY3" fmla="*/ 12767 h 111194"/>
              <a:gd name="connsiteX4" fmla="*/ 219083 w 320338"/>
              <a:gd name="connsiteY4" fmla="*/ 67 h 111194"/>
              <a:gd name="connsiteX5" fmla="*/ 133358 w 320338"/>
              <a:gd name="connsiteY5" fmla="*/ 19117 h 111194"/>
              <a:gd name="connsiteX6" fmla="*/ 8 w 320338"/>
              <a:gd name="connsiteY6" fmla="*/ 111192 h 11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38" h="111194">
                <a:moveTo>
                  <a:pt x="8" y="111192"/>
                </a:moveTo>
                <a:cubicBezTo>
                  <a:pt x="1066" y="110663"/>
                  <a:pt x="122775" y="32346"/>
                  <a:pt x="139708" y="15942"/>
                </a:cubicBezTo>
                <a:cubicBezTo>
                  <a:pt x="156641" y="-462"/>
                  <a:pt x="71975" y="13296"/>
                  <a:pt x="101608" y="12767"/>
                </a:cubicBezTo>
                <a:cubicBezTo>
                  <a:pt x="131241" y="12238"/>
                  <a:pt x="297929" y="14884"/>
                  <a:pt x="317508" y="12767"/>
                </a:cubicBezTo>
                <a:cubicBezTo>
                  <a:pt x="337087" y="10650"/>
                  <a:pt x="249775" y="-991"/>
                  <a:pt x="219083" y="67"/>
                </a:cubicBezTo>
                <a:cubicBezTo>
                  <a:pt x="188391" y="1125"/>
                  <a:pt x="168283" y="3242"/>
                  <a:pt x="133358" y="19117"/>
                </a:cubicBezTo>
                <a:cubicBezTo>
                  <a:pt x="98433" y="34992"/>
                  <a:pt x="-1050" y="111721"/>
                  <a:pt x="8" y="11119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DEF4A118-7B2C-FC9B-4E92-BD7BD5D7A5F5}"/>
              </a:ext>
            </a:extLst>
          </p:cNvPr>
          <p:cNvSpPr/>
          <p:nvPr/>
        </p:nvSpPr>
        <p:spPr>
          <a:xfrm>
            <a:off x="3707513" y="5311465"/>
            <a:ext cx="67609" cy="337858"/>
          </a:xfrm>
          <a:custGeom>
            <a:avLst/>
            <a:gdLst>
              <a:gd name="connsiteX0" fmla="*/ 16762 w 67609"/>
              <a:gd name="connsiteY0" fmla="*/ 310 h 337858"/>
              <a:gd name="connsiteX1" fmla="*/ 67562 w 67609"/>
              <a:gd name="connsiteY1" fmla="*/ 66985 h 337858"/>
              <a:gd name="connsiteX2" fmla="*/ 26287 w 67609"/>
              <a:gd name="connsiteY2" fmla="*/ 120960 h 337858"/>
              <a:gd name="connsiteX3" fmla="*/ 42162 w 67609"/>
              <a:gd name="connsiteY3" fmla="*/ 95560 h 337858"/>
              <a:gd name="connsiteX4" fmla="*/ 887 w 67609"/>
              <a:gd name="connsiteY4" fmla="*/ 238435 h 337858"/>
              <a:gd name="connsiteX5" fmla="*/ 13587 w 67609"/>
              <a:gd name="connsiteY5" fmla="*/ 336860 h 337858"/>
              <a:gd name="connsiteX6" fmla="*/ 10412 w 67609"/>
              <a:gd name="connsiteY6" fmla="*/ 178110 h 337858"/>
              <a:gd name="connsiteX7" fmla="*/ 58037 w 67609"/>
              <a:gd name="connsiteY7" fmla="*/ 95560 h 337858"/>
              <a:gd name="connsiteX8" fmla="*/ 16762 w 67609"/>
              <a:gd name="connsiteY8" fmla="*/ 310 h 33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09" h="337858">
                <a:moveTo>
                  <a:pt x="16762" y="310"/>
                </a:moveTo>
                <a:cubicBezTo>
                  <a:pt x="18349" y="-4452"/>
                  <a:pt x="65975" y="46877"/>
                  <a:pt x="67562" y="66985"/>
                </a:cubicBezTo>
                <a:cubicBezTo>
                  <a:pt x="69150" y="87093"/>
                  <a:pt x="30520" y="116198"/>
                  <a:pt x="26287" y="120960"/>
                </a:cubicBezTo>
                <a:cubicBezTo>
                  <a:pt x="22054" y="125722"/>
                  <a:pt x="46395" y="75981"/>
                  <a:pt x="42162" y="95560"/>
                </a:cubicBezTo>
                <a:cubicBezTo>
                  <a:pt x="37929" y="115139"/>
                  <a:pt x="5649" y="198218"/>
                  <a:pt x="887" y="238435"/>
                </a:cubicBezTo>
                <a:cubicBezTo>
                  <a:pt x="-3876" y="278652"/>
                  <a:pt x="12000" y="346914"/>
                  <a:pt x="13587" y="336860"/>
                </a:cubicBezTo>
                <a:cubicBezTo>
                  <a:pt x="15174" y="326806"/>
                  <a:pt x="3004" y="218327"/>
                  <a:pt x="10412" y="178110"/>
                </a:cubicBezTo>
                <a:cubicBezTo>
                  <a:pt x="17820" y="137893"/>
                  <a:pt x="53804" y="124664"/>
                  <a:pt x="58037" y="95560"/>
                </a:cubicBezTo>
                <a:cubicBezTo>
                  <a:pt x="62270" y="66456"/>
                  <a:pt x="15175" y="5072"/>
                  <a:pt x="16762" y="3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E98EC601-089B-C72A-7064-EE0A4088B2EA}"/>
              </a:ext>
            </a:extLst>
          </p:cNvPr>
          <p:cNvSpPr/>
          <p:nvPr/>
        </p:nvSpPr>
        <p:spPr>
          <a:xfrm>
            <a:off x="3778250" y="5418314"/>
            <a:ext cx="315921" cy="20461"/>
          </a:xfrm>
          <a:custGeom>
            <a:avLst/>
            <a:gdLst>
              <a:gd name="connsiteX0" fmla="*/ 0 w 315921"/>
              <a:gd name="connsiteY0" fmla="*/ 20461 h 20461"/>
              <a:gd name="connsiteX1" fmla="*/ 311150 w 315921"/>
              <a:gd name="connsiteY1" fmla="*/ 1411 h 20461"/>
              <a:gd name="connsiteX2" fmla="*/ 196850 w 315921"/>
              <a:gd name="connsiteY2" fmla="*/ 1411 h 20461"/>
              <a:gd name="connsiteX3" fmla="*/ 0 w 315921"/>
              <a:gd name="connsiteY3" fmla="*/ 20461 h 2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921" h="20461">
                <a:moveTo>
                  <a:pt x="0" y="20461"/>
                </a:moveTo>
                <a:lnTo>
                  <a:pt x="311150" y="1411"/>
                </a:lnTo>
                <a:cubicBezTo>
                  <a:pt x="343958" y="-1764"/>
                  <a:pt x="196850" y="1411"/>
                  <a:pt x="196850" y="1411"/>
                </a:cubicBezTo>
                <a:lnTo>
                  <a:pt x="0" y="2046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B744D344-141B-2DF5-8BF3-736D7183E166}"/>
              </a:ext>
            </a:extLst>
          </p:cNvPr>
          <p:cNvSpPr/>
          <p:nvPr/>
        </p:nvSpPr>
        <p:spPr>
          <a:xfrm>
            <a:off x="3590925" y="5235409"/>
            <a:ext cx="32168" cy="330480"/>
          </a:xfrm>
          <a:custGeom>
            <a:avLst/>
            <a:gdLst>
              <a:gd name="connsiteX0" fmla="*/ 0 w 32168"/>
              <a:gd name="connsiteY0" fmla="*/ 166 h 330480"/>
              <a:gd name="connsiteX1" fmla="*/ 28575 w 32168"/>
              <a:gd name="connsiteY1" fmla="*/ 216066 h 330480"/>
              <a:gd name="connsiteX2" fmla="*/ 31750 w 32168"/>
              <a:gd name="connsiteY2" fmla="*/ 270041 h 330480"/>
              <a:gd name="connsiteX3" fmla="*/ 28575 w 32168"/>
              <a:gd name="connsiteY3" fmla="*/ 330366 h 330480"/>
              <a:gd name="connsiteX4" fmla="*/ 28575 w 32168"/>
              <a:gd name="connsiteY4" fmla="*/ 254166 h 330480"/>
              <a:gd name="connsiteX5" fmla="*/ 0 w 32168"/>
              <a:gd name="connsiteY5" fmla="*/ 166 h 3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8" h="330480">
                <a:moveTo>
                  <a:pt x="0" y="166"/>
                </a:moveTo>
                <a:cubicBezTo>
                  <a:pt x="0" y="-6184"/>
                  <a:pt x="23283" y="171087"/>
                  <a:pt x="28575" y="216066"/>
                </a:cubicBezTo>
                <a:cubicBezTo>
                  <a:pt x="33867" y="261045"/>
                  <a:pt x="31750" y="250991"/>
                  <a:pt x="31750" y="270041"/>
                </a:cubicBezTo>
                <a:cubicBezTo>
                  <a:pt x="31750" y="289091"/>
                  <a:pt x="29104" y="333012"/>
                  <a:pt x="28575" y="330366"/>
                </a:cubicBezTo>
                <a:cubicBezTo>
                  <a:pt x="28046" y="327720"/>
                  <a:pt x="31221" y="304966"/>
                  <a:pt x="28575" y="254166"/>
                </a:cubicBezTo>
                <a:cubicBezTo>
                  <a:pt x="25929" y="203366"/>
                  <a:pt x="0" y="6516"/>
                  <a:pt x="0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3167125E-8650-031A-7556-63A0067E0D3E}"/>
              </a:ext>
            </a:extLst>
          </p:cNvPr>
          <p:cNvSpPr/>
          <p:nvPr/>
        </p:nvSpPr>
        <p:spPr>
          <a:xfrm>
            <a:off x="3583844" y="5634293"/>
            <a:ext cx="212603" cy="34671"/>
          </a:xfrm>
          <a:custGeom>
            <a:avLst/>
            <a:gdLst>
              <a:gd name="connsiteX0" fmla="*/ 731 w 212603"/>
              <a:gd name="connsiteY0" fmla="*/ 1332 h 34671"/>
              <a:gd name="connsiteX1" fmla="*/ 124556 w 212603"/>
              <a:gd name="connsiteY1" fmla="*/ 33082 h 34671"/>
              <a:gd name="connsiteX2" fmla="*/ 210281 w 212603"/>
              <a:gd name="connsiteY2" fmla="*/ 29907 h 34671"/>
              <a:gd name="connsiteX3" fmla="*/ 178531 w 212603"/>
              <a:gd name="connsiteY3" fmla="*/ 29907 h 34671"/>
              <a:gd name="connsiteX4" fmla="*/ 76931 w 212603"/>
              <a:gd name="connsiteY4" fmla="*/ 7682 h 34671"/>
              <a:gd name="connsiteX5" fmla="*/ 731 w 212603"/>
              <a:gd name="connsiteY5" fmla="*/ 1332 h 3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603" h="34671">
                <a:moveTo>
                  <a:pt x="731" y="1332"/>
                </a:moveTo>
                <a:cubicBezTo>
                  <a:pt x="8668" y="5565"/>
                  <a:pt x="89631" y="28320"/>
                  <a:pt x="124556" y="33082"/>
                </a:cubicBezTo>
                <a:cubicBezTo>
                  <a:pt x="159481" y="37845"/>
                  <a:pt x="201285" y="30436"/>
                  <a:pt x="210281" y="29907"/>
                </a:cubicBezTo>
                <a:cubicBezTo>
                  <a:pt x="219277" y="29378"/>
                  <a:pt x="200756" y="33611"/>
                  <a:pt x="178531" y="29907"/>
                </a:cubicBezTo>
                <a:cubicBezTo>
                  <a:pt x="156306" y="26203"/>
                  <a:pt x="102331" y="11386"/>
                  <a:pt x="76931" y="7682"/>
                </a:cubicBezTo>
                <a:cubicBezTo>
                  <a:pt x="51531" y="3978"/>
                  <a:pt x="-7206" y="-2901"/>
                  <a:pt x="731" y="1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6834F20D-9781-5EDF-BC10-879A427F3EBF}"/>
              </a:ext>
            </a:extLst>
          </p:cNvPr>
          <p:cNvSpPr/>
          <p:nvPr/>
        </p:nvSpPr>
        <p:spPr>
          <a:xfrm>
            <a:off x="3759156" y="5276819"/>
            <a:ext cx="312133" cy="105149"/>
          </a:xfrm>
          <a:custGeom>
            <a:avLst/>
            <a:gdLst>
              <a:gd name="connsiteX0" fmla="*/ 44 w 312133"/>
              <a:gd name="connsiteY0" fmla="*/ 31 h 105149"/>
              <a:gd name="connsiteX1" fmla="*/ 95294 w 312133"/>
              <a:gd name="connsiteY1" fmla="*/ 76231 h 105149"/>
              <a:gd name="connsiteX2" fmla="*/ 73069 w 312133"/>
              <a:gd name="connsiteY2" fmla="*/ 88931 h 105149"/>
              <a:gd name="connsiteX3" fmla="*/ 308019 w 312133"/>
              <a:gd name="connsiteY3" fmla="*/ 104806 h 105149"/>
              <a:gd name="connsiteX4" fmla="*/ 212769 w 312133"/>
              <a:gd name="connsiteY4" fmla="*/ 98456 h 105149"/>
              <a:gd name="connsiteX5" fmla="*/ 85769 w 312133"/>
              <a:gd name="connsiteY5" fmla="*/ 82581 h 105149"/>
              <a:gd name="connsiteX6" fmla="*/ 82594 w 312133"/>
              <a:gd name="connsiteY6" fmla="*/ 66706 h 105149"/>
              <a:gd name="connsiteX7" fmla="*/ 44 w 312133"/>
              <a:gd name="connsiteY7" fmla="*/ 31 h 10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133" h="105149">
                <a:moveTo>
                  <a:pt x="44" y="31"/>
                </a:moveTo>
                <a:cubicBezTo>
                  <a:pt x="2161" y="1619"/>
                  <a:pt x="83123" y="61414"/>
                  <a:pt x="95294" y="76231"/>
                </a:cubicBezTo>
                <a:cubicBezTo>
                  <a:pt x="107465" y="91048"/>
                  <a:pt x="37615" y="84169"/>
                  <a:pt x="73069" y="88931"/>
                </a:cubicBezTo>
                <a:cubicBezTo>
                  <a:pt x="108523" y="93693"/>
                  <a:pt x="308019" y="104806"/>
                  <a:pt x="308019" y="104806"/>
                </a:cubicBezTo>
                <a:cubicBezTo>
                  <a:pt x="331302" y="106394"/>
                  <a:pt x="249811" y="102160"/>
                  <a:pt x="212769" y="98456"/>
                </a:cubicBezTo>
                <a:cubicBezTo>
                  <a:pt x="175727" y="94752"/>
                  <a:pt x="85769" y="82581"/>
                  <a:pt x="85769" y="82581"/>
                </a:cubicBezTo>
                <a:cubicBezTo>
                  <a:pt x="64073" y="77289"/>
                  <a:pt x="93177" y="76760"/>
                  <a:pt x="82594" y="66706"/>
                </a:cubicBezTo>
                <a:cubicBezTo>
                  <a:pt x="72011" y="56652"/>
                  <a:pt x="-2073" y="-1557"/>
                  <a:pt x="44" y="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222FACEC-524B-FD9C-A8FA-72FFEEACFCE2}"/>
              </a:ext>
            </a:extLst>
          </p:cNvPr>
          <p:cNvSpPr/>
          <p:nvPr/>
        </p:nvSpPr>
        <p:spPr>
          <a:xfrm>
            <a:off x="3665691" y="4708360"/>
            <a:ext cx="65204" cy="373123"/>
          </a:xfrm>
          <a:custGeom>
            <a:avLst/>
            <a:gdLst>
              <a:gd name="connsiteX0" fmla="*/ 64934 w 65204"/>
              <a:gd name="connsiteY0" fmla="*/ 3340 h 373123"/>
              <a:gd name="connsiteX1" fmla="*/ 1434 w 65204"/>
              <a:gd name="connsiteY1" fmla="*/ 368465 h 373123"/>
              <a:gd name="connsiteX2" fmla="*/ 23659 w 65204"/>
              <a:gd name="connsiteY2" fmla="*/ 197015 h 373123"/>
              <a:gd name="connsiteX3" fmla="*/ 64934 w 65204"/>
              <a:gd name="connsiteY3" fmla="*/ 3340 h 37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04" h="373123">
                <a:moveTo>
                  <a:pt x="64934" y="3340"/>
                </a:moveTo>
                <a:cubicBezTo>
                  <a:pt x="61230" y="31915"/>
                  <a:pt x="8313" y="336186"/>
                  <a:pt x="1434" y="368465"/>
                </a:cubicBezTo>
                <a:cubicBezTo>
                  <a:pt x="-5445" y="400744"/>
                  <a:pt x="14134" y="256811"/>
                  <a:pt x="23659" y="197015"/>
                </a:cubicBezTo>
                <a:cubicBezTo>
                  <a:pt x="33184" y="137219"/>
                  <a:pt x="68638" y="-25235"/>
                  <a:pt x="64934" y="33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8528D3F5-72AB-C60B-0CA3-5C4A79AFBD7E}"/>
              </a:ext>
            </a:extLst>
          </p:cNvPr>
          <p:cNvSpPr/>
          <p:nvPr/>
        </p:nvSpPr>
        <p:spPr>
          <a:xfrm>
            <a:off x="4203659" y="5273675"/>
            <a:ext cx="54019" cy="114300"/>
          </a:xfrm>
          <a:custGeom>
            <a:avLst/>
            <a:gdLst>
              <a:gd name="connsiteX0" fmla="*/ 12741 w 54019"/>
              <a:gd name="connsiteY0" fmla="*/ 0 h 114300"/>
              <a:gd name="connsiteX1" fmla="*/ 44491 w 54019"/>
              <a:gd name="connsiteY1" fmla="*/ 66675 h 114300"/>
              <a:gd name="connsiteX2" fmla="*/ 41 w 54019"/>
              <a:gd name="connsiteY2" fmla="*/ 114300 h 114300"/>
              <a:gd name="connsiteX3" fmla="*/ 54016 w 54019"/>
              <a:gd name="connsiteY3" fmla="*/ 66675 h 114300"/>
              <a:gd name="connsiteX4" fmla="*/ 12741 w 54019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19" h="114300">
                <a:moveTo>
                  <a:pt x="12741" y="0"/>
                </a:moveTo>
                <a:cubicBezTo>
                  <a:pt x="11154" y="0"/>
                  <a:pt x="46608" y="47625"/>
                  <a:pt x="44491" y="66675"/>
                </a:cubicBezTo>
                <a:cubicBezTo>
                  <a:pt x="42374" y="85725"/>
                  <a:pt x="-1546" y="114300"/>
                  <a:pt x="41" y="114300"/>
                </a:cubicBezTo>
                <a:cubicBezTo>
                  <a:pt x="1628" y="114300"/>
                  <a:pt x="54545" y="84137"/>
                  <a:pt x="54016" y="66675"/>
                </a:cubicBezTo>
                <a:cubicBezTo>
                  <a:pt x="53487" y="49213"/>
                  <a:pt x="14328" y="0"/>
                  <a:pt x="127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38E3C2F7-CAD9-A67A-2FE1-82E079C4F0CA}"/>
              </a:ext>
            </a:extLst>
          </p:cNvPr>
          <p:cNvSpPr/>
          <p:nvPr/>
        </p:nvSpPr>
        <p:spPr>
          <a:xfrm>
            <a:off x="4156075" y="5410191"/>
            <a:ext cx="146054" cy="95217"/>
          </a:xfrm>
          <a:custGeom>
            <a:avLst/>
            <a:gdLst>
              <a:gd name="connsiteX0" fmla="*/ 146050 w 146054"/>
              <a:gd name="connsiteY0" fmla="*/ 9 h 95217"/>
              <a:gd name="connsiteX1" fmla="*/ 85725 w 146054"/>
              <a:gd name="connsiteY1" fmla="*/ 92084 h 95217"/>
              <a:gd name="connsiteX2" fmla="*/ 82550 w 146054"/>
              <a:gd name="connsiteY2" fmla="*/ 69859 h 95217"/>
              <a:gd name="connsiteX3" fmla="*/ 0 w 146054"/>
              <a:gd name="connsiteY3" fmla="*/ 31759 h 95217"/>
              <a:gd name="connsiteX4" fmla="*/ 82550 w 146054"/>
              <a:gd name="connsiteY4" fmla="*/ 85734 h 95217"/>
              <a:gd name="connsiteX5" fmla="*/ 146050 w 146054"/>
              <a:gd name="connsiteY5" fmla="*/ 9 h 9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4" h="95217">
                <a:moveTo>
                  <a:pt x="146050" y="9"/>
                </a:moveTo>
                <a:cubicBezTo>
                  <a:pt x="146579" y="1067"/>
                  <a:pt x="96308" y="80442"/>
                  <a:pt x="85725" y="92084"/>
                </a:cubicBezTo>
                <a:cubicBezTo>
                  <a:pt x="75142" y="103726"/>
                  <a:pt x="96837" y="79913"/>
                  <a:pt x="82550" y="69859"/>
                </a:cubicBezTo>
                <a:cubicBezTo>
                  <a:pt x="68263" y="59805"/>
                  <a:pt x="0" y="29113"/>
                  <a:pt x="0" y="31759"/>
                </a:cubicBezTo>
                <a:cubicBezTo>
                  <a:pt x="0" y="34405"/>
                  <a:pt x="60325" y="85734"/>
                  <a:pt x="82550" y="85734"/>
                </a:cubicBezTo>
                <a:cubicBezTo>
                  <a:pt x="104775" y="85734"/>
                  <a:pt x="145521" y="-1049"/>
                  <a:pt x="14605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EDE5D825-AC48-F8A8-74A6-89B42BACBB76}"/>
              </a:ext>
            </a:extLst>
          </p:cNvPr>
          <p:cNvSpPr/>
          <p:nvPr/>
        </p:nvSpPr>
        <p:spPr>
          <a:xfrm>
            <a:off x="3857502" y="5464175"/>
            <a:ext cx="185708" cy="19050"/>
          </a:xfrm>
          <a:custGeom>
            <a:avLst/>
            <a:gdLst>
              <a:gd name="connsiteX0" fmla="*/ 123 w 185708"/>
              <a:gd name="connsiteY0" fmla="*/ 19050 h 19050"/>
              <a:gd name="connsiteX1" fmla="*/ 181098 w 185708"/>
              <a:gd name="connsiteY1" fmla="*/ 15875 h 19050"/>
              <a:gd name="connsiteX2" fmla="*/ 133473 w 185708"/>
              <a:gd name="connsiteY2" fmla="*/ 0 h 19050"/>
              <a:gd name="connsiteX3" fmla="*/ 152523 w 185708"/>
              <a:gd name="connsiteY3" fmla="*/ 15875 h 19050"/>
              <a:gd name="connsiteX4" fmla="*/ 123 w 185708"/>
              <a:gd name="connsiteY4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08" h="19050">
                <a:moveTo>
                  <a:pt x="123" y="19050"/>
                </a:moveTo>
                <a:cubicBezTo>
                  <a:pt x="4885" y="19050"/>
                  <a:pt x="158873" y="19050"/>
                  <a:pt x="181098" y="15875"/>
                </a:cubicBezTo>
                <a:cubicBezTo>
                  <a:pt x="203323" y="12700"/>
                  <a:pt x="138235" y="0"/>
                  <a:pt x="133473" y="0"/>
                </a:cubicBezTo>
                <a:cubicBezTo>
                  <a:pt x="128711" y="0"/>
                  <a:pt x="174748" y="13758"/>
                  <a:pt x="152523" y="15875"/>
                </a:cubicBezTo>
                <a:cubicBezTo>
                  <a:pt x="130298" y="17992"/>
                  <a:pt x="-4639" y="19050"/>
                  <a:pt x="123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5B49E081-6427-7C6D-9FFE-EF8442245B4B}"/>
              </a:ext>
            </a:extLst>
          </p:cNvPr>
          <p:cNvSpPr/>
          <p:nvPr/>
        </p:nvSpPr>
        <p:spPr>
          <a:xfrm>
            <a:off x="3767633" y="5476633"/>
            <a:ext cx="42841" cy="181527"/>
          </a:xfrm>
          <a:custGeom>
            <a:avLst/>
            <a:gdLst>
              <a:gd name="connsiteX0" fmla="*/ 1092 w 42841"/>
              <a:gd name="connsiteY0" fmla="*/ 242 h 181527"/>
              <a:gd name="connsiteX1" fmla="*/ 13792 w 42841"/>
              <a:gd name="connsiteY1" fmla="*/ 66917 h 181527"/>
              <a:gd name="connsiteX2" fmla="*/ 29667 w 42841"/>
              <a:gd name="connsiteY2" fmla="*/ 111367 h 181527"/>
              <a:gd name="connsiteX3" fmla="*/ 20142 w 42841"/>
              <a:gd name="connsiteY3" fmla="*/ 105017 h 181527"/>
              <a:gd name="connsiteX4" fmla="*/ 42367 w 42841"/>
              <a:gd name="connsiteY4" fmla="*/ 181217 h 181527"/>
              <a:gd name="connsiteX5" fmla="*/ 32842 w 42841"/>
              <a:gd name="connsiteY5" fmla="*/ 130417 h 181527"/>
              <a:gd name="connsiteX6" fmla="*/ 4267 w 42841"/>
              <a:gd name="connsiteY6" fmla="*/ 92317 h 181527"/>
              <a:gd name="connsiteX7" fmla="*/ 1092 w 42841"/>
              <a:gd name="connsiteY7" fmla="*/ 242 h 18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41" h="181527">
                <a:moveTo>
                  <a:pt x="1092" y="242"/>
                </a:moveTo>
                <a:cubicBezTo>
                  <a:pt x="2679" y="-3991"/>
                  <a:pt x="9029" y="48396"/>
                  <a:pt x="13792" y="66917"/>
                </a:cubicBezTo>
                <a:cubicBezTo>
                  <a:pt x="18555" y="85438"/>
                  <a:pt x="28609" y="105017"/>
                  <a:pt x="29667" y="111367"/>
                </a:cubicBezTo>
                <a:cubicBezTo>
                  <a:pt x="30725" y="117717"/>
                  <a:pt x="18025" y="93375"/>
                  <a:pt x="20142" y="105017"/>
                </a:cubicBezTo>
                <a:cubicBezTo>
                  <a:pt x="22259" y="116659"/>
                  <a:pt x="40250" y="176984"/>
                  <a:pt x="42367" y="181217"/>
                </a:cubicBezTo>
                <a:cubicBezTo>
                  <a:pt x="44484" y="185450"/>
                  <a:pt x="39192" y="145234"/>
                  <a:pt x="32842" y="130417"/>
                </a:cubicBezTo>
                <a:cubicBezTo>
                  <a:pt x="26492" y="115600"/>
                  <a:pt x="9559" y="109779"/>
                  <a:pt x="4267" y="92317"/>
                </a:cubicBezTo>
                <a:cubicBezTo>
                  <a:pt x="-1025" y="74855"/>
                  <a:pt x="-495" y="4475"/>
                  <a:pt x="1092" y="2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EE0417CC-559A-6DB7-95D9-104156E82AF4}"/>
              </a:ext>
            </a:extLst>
          </p:cNvPr>
          <p:cNvSpPr/>
          <p:nvPr/>
        </p:nvSpPr>
        <p:spPr>
          <a:xfrm>
            <a:off x="3937000" y="5299075"/>
            <a:ext cx="172052" cy="9556"/>
          </a:xfrm>
          <a:custGeom>
            <a:avLst/>
            <a:gdLst>
              <a:gd name="connsiteX0" fmla="*/ 0 w 172052"/>
              <a:gd name="connsiteY0" fmla="*/ 0 h 9556"/>
              <a:gd name="connsiteX1" fmla="*/ 168275 w 172052"/>
              <a:gd name="connsiteY1" fmla="*/ 9525 h 9556"/>
              <a:gd name="connsiteX2" fmla="*/ 111125 w 172052"/>
              <a:gd name="connsiteY2" fmla="*/ 3175 h 9556"/>
              <a:gd name="connsiteX3" fmla="*/ 0 w 172052"/>
              <a:gd name="connsiteY3" fmla="*/ 0 h 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052" h="9556">
                <a:moveTo>
                  <a:pt x="0" y="0"/>
                </a:moveTo>
                <a:cubicBezTo>
                  <a:pt x="9525" y="1058"/>
                  <a:pt x="149754" y="8996"/>
                  <a:pt x="168275" y="9525"/>
                </a:cubicBezTo>
                <a:cubicBezTo>
                  <a:pt x="186796" y="10054"/>
                  <a:pt x="132292" y="3704"/>
                  <a:pt x="111125" y="3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3C061864-321B-C486-9567-D82043924B8D}"/>
              </a:ext>
            </a:extLst>
          </p:cNvPr>
          <p:cNvSpPr/>
          <p:nvPr/>
        </p:nvSpPr>
        <p:spPr>
          <a:xfrm>
            <a:off x="3705225" y="5114925"/>
            <a:ext cx="289268" cy="28575"/>
          </a:xfrm>
          <a:custGeom>
            <a:avLst/>
            <a:gdLst>
              <a:gd name="connsiteX0" fmla="*/ 0 w 289268"/>
              <a:gd name="connsiteY0" fmla="*/ 19050 h 28575"/>
              <a:gd name="connsiteX1" fmla="*/ 203200 w 289268"/>
              <a:gd name="connsiteY1" fmla="*/ 6350 h 28575"/>
              <a:gd name="connsiteX2" fmla="*/ 288925 w 289268"/>
              <a:gd name="connsiteY2" fmla="*/ 28575 h 28575"/>
              <a:gd name="connsiteX3" fmla="*/ 231775 w 289268"/>
              <a:gd name="connsiteY3" fmla="*/ 6350 h 28575"/>
              <a:gd name="connsiteX4" fmla="*/ 193675 w 289268"/>
              <a:gd name="connsiteY4" fmla="*/ 0 h 28575"/>
              <a:gd name="connsiteX5" fmla="*/ 0 w 289268"/>
              <a:gd name="connsiteY5" fmla="*/ 1905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268" h="28575">
                <a:moveTo>
                  <a:pt x="0" y="19050"/>
                </a:moveTo>
                <a:cubicBezTo>
                  <a:pt x="77523" y="11906"/>
                  <a:pt x="155046" y="4763"/>
                  <a:pt x="203200" y="6350"/>
                </a:cubicBezTo>
                <a:cubicBezTo>
                  <a:pt x="251354" y="7937"/>
                  <a:pt x="284163" y="28575"/>
                  <a:pt x="288925" y="28575"/>
                </a:cubicBezTo>
                <a:cubicBezTo>
                  <a:pt x="293687" y="28575"/>
                  <a:pt x="247650" y="11112"/>
                  <a:pt x="231775" y="6350"/>
                </a:cubicBezTo>
                <a:cubicBezTo>
                  <a:pt x="215900" y="1588"/>
                  <a:pt x="193675" y="0"/>
                  <a:pt x="193675" y="0"/>
                </a:cubicBez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0CCC0DBD-90A0-EF3B-E079-907F808928F8}"/>
              </a:ext>
            </a:extLst>
          </p:cNvPr>
          <p:cNvSpPr/>
          <p:nvPr/>
        </p:nvSpPr>
        <p:spPr>
          <a:xfrm>
            <a:off x="4053785" y="5154582"/>
            <a:ext cx="89645" cy="214932"/>
          </a:xfrm>
          <a:custGeom>
            <a:avLst/>
            <a:gdLst>
              <a:gd name="connsiteX0" fmla="*/ 690 w 89645"/>
              <a:gd name="connsiteY0" fmla="*/ 1618 h 214932"/>
              <a:gd name="connsiteX1" fmla="*/ 48315 w 89645"/>
              <a:gd name="connsiteY1" fmla="*/ 90518 h 214932"/>
              <a:gd name="connsiteX2" fmla="*/ 89590 w 89645"/>
              <a:gd name="connsiteY2" fmla="*/ 150843 h 214932"/>
              <a:gd name="connsiteX3" fmla="*/ 57840 w 89645"/>
              <a:gd name="connsiteY3" fmla="*/ 214343 h 214932"/>
              <a:gd name="connsiteX4" fmla="*/ 86415 w 89645"/>
              <a:gd name="connsiteY4" fmla="*/ 173068 h 214932"/>
              <a:gd name="connsiteX5" fmla="*/ 690 w 89645"/>
              <a:gd name="connsiteY5" fmla="*/ 1618 h 21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45" h="214932">
                <a:moveTo>
                  <a:pt x="690" y="1618"/>
                </a:moveTo>
                <a:cubicBezTo>
                  <a:pt x="-5660" y="-12140"/>
                  <a:pt x="33498" y="65647"/>
                  <a:pt x="48315" y="90518"/>
                </a:cubicBezTo>
                <a:cubicBezTo>
                  <a:pt x="63132" y="115389"/>
                  <a:pt x="88003" y="130206"/>
                  <a:pt x="89590" y="150843"/>
                </a:cubicBezTo>
                <a:cubicBezTo>
                  <a:pt x="91177" y="171480"/>
                  <a:pt x="58369" y="210639"/>
                  <a:pt x="57840" y="214343"/>
                </a:cubicBezTo>
                <a:cubicBezTo>
                  <a:pt x="57311" y="218047"/>
                  <a:pt x="94352" y="204289"/>
                  <a:pt x="86415" y="173068"/>
                </a:cubicBezTo>
                <a:cubicBezTo>
                  <a:pt x="78478" y="141847"/>
                  <a:pt x="7040" y="15376"/>
                  <a:pt x="690" y="16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145059D5-C7FD-2A0A-842E-B76C7D64970C}"/>
              </a:ext>
            </a:extLst>
          </p:cNvPr>
          <p:cNvSpPr/>
          <p:nvPr/>
        </p:nvSpPr>
        <p:spPr>
          <a:xfrm>
            <a:off x="3531972" y="4288979"/>
            <a:ext cx="40250" cy="203649"/>
          </a:xfrm>
          <a:custGeom>
            <a:avLst/>
            <a:gdLst>
              <a:gd name="connsiteX0" fmla="*/ 39903 w 40250"/>
              <a:gd name="connsiteY0" fmla="*/ 446 h 203649"/>
              <a:gd name="connsiteX1" fmla="*/ 20853 w 40250"/>
              <a:gd name="connsiteY1" fmla="*/ 140146 h 203649"/>
              <a:gd name="connsiteX2" fmla="*/ 24028 w 40250"/>
              <a:gd name="connsiteY2" fmla="*/ 203646 h 203649"/>
              <a:gd name="connsiteX3" fmla="*/ 11328 w 40250"/>
              <a:gd name="connsiteY3" fmla="*/ 143321 h 203649"/>
              <a:gd name="connsiteX4" fmla="*/ 1803 w 40250"/>
              <a:gd name="connsiteY4" fmla="*/ 190946 h 203649"/>
              <a:gd name="connsiteX5" fmla="*/ 39903 w 40250"/>
              <a:gd name="connsiteY5" fmla="*/ 446 h 2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50" h="203649">
                <a:moveTo>
                  <a:pt x="39903" y="446"/>
                </a:moveTo>
                <a:cubicBezTo>
                  <a:pt x="43078" y="-8021"/>
                  <a:pt x="23499" y="106279"/>
                  <a:pt x="20853" y="140146"/>
                </a:cubicBezTo>
                <a:cubicBezTo>
                  <a:pt x="18207" y="174013"/>
                  <a:pt x="25615" y="203117"/>
                  <a:pt x="24028" y="203646"/>
                </a:cubicBezTo>
                <a:cubicBezTo>
                  <a:pt x="22441" y="204175"/>
                  <a:pt x="15032" y="145438"/>
                  <a:pt x="11328" y="143321"/>
                </a:cubicBezTo>
                <a:cubicBezTo>
                  <a:pt x="7624" y="141204"/>
                  <a:pt x="-4547" y="208938"/>
                  <a:pt x="1803" y="190946"/>
                </a:cubicBezTo>
                <a:cubicBezTo>
                  <a:pt x="8153" y="172954"/>
                  <a:pt x="36728" y="8913"/>
                  <a:pt x="39903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892E879C-5681-2382-AEF5-90C276169CF7}"/>
              </a:ext>
            </a:extLst>
          </p:cNvPr>
          <p:cNvSpPr/>
          <p:nvPr/>
        </p:nvSpPr>
        <p:spPr>
          <a:xfrm>
            <a:off x="3622483" y="4530671"/>
            <a:ext cx="86977" cy="111449"/>
          </a:xfrm>
          <a:custGeom>
            <a:avLst/>
            <a:gdLst>
              <a:gd name="connsiteX0" fmla="*/ 192 w 86977"/>
              <a:gd name="connsiteY0" fmla="*/ 54 h 111449"/>
              <a:gd name="connsiteX1" fmla="*/ 60517 w 86977"/>
              <a:gd name="connsiteY1" fmla="*/ 76254 h 111449"/>
              <a:gd name="connsiteX2" fmla="*/ 79567 w 86977"/>
              <a:gd name="connsiteY2" fmla="*/ 111179 h 111449"/>
              <a:gd name="connsiteX3" fmla="*/ 82742 w 86977"/>
              <a:gd name="connsiteY3" fmla="*/ 88954 h 111449"/>
              <a:gd name="connsiteX4" fmla="*/ 192 w 86977"/>
              <a:gd name="connsiteY4" fmla="*/ 54 h 11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77" h="111449">
                <a:moveTo>
                  <a:pt x="192" y="54"/>
                </a:moveTo>
                <a:cubicBezTo>
                  <a:pt x="-3512" y="-2063"/>
                  <a:pt x="47288" y="57733"/>
                  <a:pt x="60517" y="76254"/>
                </a:cubicBezTo>
                <a:cubicBezTo>
                  <a:pt x="73746" y="94775"/>
                  <a:pt x="75863" y="109062"/>
                  <a:pt x="79567" y="111179"/>
                </a:cubicBezTo>
                <a:cubicBezTo>
                  <a:pt x="83271" y="113296"/>
                  <a:pt x="92267" y="102712"/>
                  <a:pt x="82742" y="88954"/>
                </a:cubicBezTo>
                <a:cubicBezTo>
                  <a:pt x="73217" y="75196"/>
                  <a:pt x="3896" y="2171"/>
                  <a:pt x="192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6E7A9778-617D-48A8-F558-1A7E1CC998F3}"/>
              </a:ext>
            </a:extLst>
          </p:cNvPr>
          <p:cNvSpPr/>
          <p:nvPr/>
        </p:nvSpPr>
        <p:spPr>
          <a:xfrm>
            <a:off x="3720846" y="4857332"/>
            <a:ext cx="192012" cy="224579"/>
          </a:xfrm>
          <a:custGeom>
            <a:avLst/>
            <a:gdLst>
              <a:gd name="connsiteX0" fmla="*/ 38354 w 192012"/>
              <a:gd name="connsiteY0" fmla="*/ 418 h 224579"/>
              <a:gd name="connsiteX1" fmla="*/ 19304 w 192012"/>
              <a:gd name="connsiteY1" fmla="*/ 213143 h 224579"/>
              <a:gd name="connsiteX2" fmla="*/ 19304 w 192012"/>
              <a:gd name="connsiteY2" fmla="*/ 197268 h 224579"/>
              <a:gd name="connsiteX3" fmla="*/ 190754 w 192012"/>
              <a:gd name="connsiteY3" fmla="*/ 209968 h 224579"/>
              <a:gd name="connsiteX4" fmla="*/ 92329 w 192012"/>
              <a:gd name="connsiteY4" fmla="*/ 203618 h 224579"/>
              <a:gd name="connsiteX5" fmla="*/ 3429 w 192012"/>
              <a:gd name="connsiteY5" fmla="*/ 209968 h 224579"/>
              <a:gd name="connsiteX6" fmla="*/ 19304 w 192012"/>
              <a:gd name="connsiteY6" fmla="*/ 159168 h 224579"/>
              <a:gd name="connsiteX7" fmla="*/ 38354 w 192012"/>
              <a:gd name="connsiteY7" fmla="*/ 418 h 22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12" h="224579">
                <a:moveTo>
                  <a:pt x="38354" y="418"/>
                </a:moveTo>
                <a:cubicBezTo>
                  <a:pt x="38354" y="9414"/>
                  <a:pt x="19304" y="213143"/>
                  <a:pt x="19304" y="213143"/>
                </a:cubicBezTo>
                <a:cubicBezTo>
                  <a:pt x="16129" y="245951"/>
                  <a:pt x="-9271" y="197797"/>
                  <a:pt x="19304" y="197268"/>
                </a:cubicBezTo>
                <a:cubicBezTo>
                  <a:pt x="47879" y="196739"/>
                  <a:pt x="178583" y="208910"/>
                  <a:pt x="190754" y="209968"/>
                </a:cubicBezTo>
                <a:cubicBezTo>
                  <a:pt x="202925" y="211026"/>
                  <a:pt x="123550" y="203618"/>
                  <a:pt x="92329" y="203618"/>
                </a:cubicBezTo>
                <a:cubicBezTo>
                  <a:pt x="61108" y="203618"/>
                  <a:pt x="15600" y="217376"/>
                  <a:pt x="3429" y="209968"/>
                </a:cubicBezTo>
                <a:cubicBezTo>
                  <a:pt x="-8742" y="202560"/>
                  <a:pt x="15071" y="188272"/>
                  <a:pt x="19304" y="159168"/>
                </a:cubicBezTo>
                <a:cubicBezTo>
                  <a:pt x="23537" y="130064"/>
                  <a:pt x="38354" y="-8578"/>
                  <a:pt x="38354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A883D80F-4BFB-EDCD-45CA-5C27267DF00D}"/>
              </a:ext>
            </a:extLst>
          </p:cNvPr>
          <p:cNvSpPr/>
          <p:nvPr/>
        </p:nvSpPr>
        <p:spPr>
          <a:xfrm>
            <a:off x="3819151" y="4961980"/>
            <a:ext cx="221362" cy="146966"/>
          </a:xfrm>
          <a:custGeom>
            <a:avLst/>
            <a:gdLst>
              <a:gd name="connsiteX0" fmla="*/ 374 w 221362"/>
              <a:gd name="connsiteY0" fmla="*/ 545 h 146966"/>
              <a:gd name="connsiteX1" fmla="*/ 213099 w 221362"/>
              <a:gd name="connsiteY1" fmla="*/ 143420 h 146966"/>
              <a:gd name="connsiteX2" fmla="*/ 162299 w 221362"/>
              <a:gd name="connsiteY2" fmla="*/ 95795 h 146966"/>
              <a:gd name="connsiteX3" fmla="*/ 374 w 221362"/>
              <a:gd name="connsiteY3" fmla="*/ 545 h 14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362" h="146966">
                <a:moveTo>
                  <a:pt x="374" y="545"/>
                </a:moveTo>
                <a:cubicBezTo>
                  <a:pt x="8841" y="8483"/>
                  <a:pt x="186112" y="127545"/>
                  <a:pt x="213099" y="143420"/>
                </a:cubicBezTo>
                <a:cubicBezTo>
                  <a:pt x="240087" y="159295"/>
                  <a:pt x="195107" y="118020"/>
                  <a:pt x="162299" y="95795"/>
                </a:cubicBezTo>
                <a:cubicBezTo>
                  <a:pt x="129491" y="73570"/>
                  <a:pt x="-8093" y="-7393"/>
                  <a:pt x="374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4DAA7080-70A5-BB7F-9D7E-63FA0C0ACF12}"/>
              </a:ext>
            </a:extLst>
          </p:cNvPr>
          <p:cNvSpPr/>
          <p:nvPr/>
        </p:nvSpPr>
        <p:spPr>
          <a:xfrm>
            <a:off x="3819300" y="5502628"/>
            <a:ext cx="200444" cy="63151"/>
          </a:xfrm>
          <a:custGeom>
            <a:avLst/>
            <a:gdLst>
              <a:gd name="connsiteX0" fmla="*/ 225 w 200444"/>
              <a:gd name="connsiteY0" fmla="*/ 63147 h 63151"/>
              <a:gd name="connsiteX1" fmla="*/ 92300 w 200444"/>
              <a:gd name="connsiteY1" fmla="*/ 5997 h 63151"/>
              <a:gd name="connsiteX2" fmla="*/ 200250 w 200444"/>
              <a:gd name="connsiteY2" fmla="*/ 2822 h 63151"/>
              <a:gd name="connsiteX3" fmla="*/ 120875 w 200444"/>
              <a:gd name="connsiteY3" fmla="*/ 2822 h 63151"/>
              <a:gd name="connsiteX4" fmla="*/ 66900 w 200444"/>
              <a:gd name="connsiteY4" fmla="*/ 2822 h 63151"/>
              <a:gd name="connsiteX5" fmla="*/ 225 w 200444"/>
              <a:gd name="connsiteY5" fmla="*/ 63147 h 6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444" h="63151">
                <a:moveTo>
                  <a:pt x="225" y="63147"/>
                </a:moveTo>
                <a:cubicBezTo>
                  <a:pt x="4458" y="63676"/>
                  <a:pt x="58962" y="16051"/>
                  <a:pt x="92300" y="5997"/>
                </a:cubicBezTo>
                <a:cubicBezTo>
                  <a:pt x="125638" y="-4057"/>
                  <a:pt x="195488" y="3351"/>
                  <a:pt x="200250" y="2822"/>
                </a:cubicBezTo>
                <a:cubicBezTo>
                  <a:pt x="205013" y="2293"/>
                  <a:pt x="120875" y="2822"/>
                  <a:pt x="120875" y="2822"/>
                </a:cubicBezTo>
                <a:cubicBezTo>
                  <a:pt x="98650" y="2822"/>
                  <a:pt x="81188" y="-3528"/>
                  <a:pt x="66900" y="2822"/>
                </a:cubicBezTo>
                <a:cubicBezTo>
                  <a:pt x="52612" y="9172"/>
                  <a:pt x="-4008" y="62618"/>
                  <a:pt x="225" y="63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25DF570F-0100-FB83-227D-5AB506ED5F1C}"/>
              </a:ext>
            </a:extLst>
          </p:cNvPr>
          <p:cNvSpPr/>
          <p:nvPr/>
        </p:nvSpPr>
        <p:spPr>
          <a:xfrm>
            <a:off x="3492473" y="5559424"/>
            <a:ext cx="381341" cy="158751"/>
          </a:xfrm>
          <a:custGeom>
            <a:avLst/>
            <a:gdLst>
              <a:gd name="connsiteX0" fmla="*/ 27 w 381341"/>
              <a:gd name="connsiteY0" fmla="*/ 1 h 158751"/>
              <a:gd name="connsiteX1" fmla="*/ 120677 w 381341"/>
              <a:gd name="connsiteY1" fmla="*/ 130176 h 158751"/>
              <a:gd name="connsiteX2" fmla="*/ 117502 w 381341"/>
              <a:gd name="connsiteY2" fmla="*/ 142876 h 158751"/>
              <a:gd name="connsiteX3" fmla="*/ 301652 w 381341"/>
              <a:gd name="connsiteY3" fmla="*/ 158751 h 158751"/>
              <a:gd name="connsiteX4" fmla="*/ 266727 w 381341"/>
              <a:gd name="connsiteY4" fmla="*/ 142876 h 158751"/>
              <a:gd name="connsiteX5" fmla="*/ 381027 w 381341"/>
              <a:gd name="connsiteY5" fmla="*/ 142876 h 158751"/>
              <a:gd name="connsiteX6" fmla="*/ 225452 w 381341"/>
              <a:gd name="connsiteY6" fmla="*/ 127001 h 158751"/>
              <a:gd name="connsiteX7" fmla="*/ 273077 w 381341"/>
              <a:gd name="connsiteY7" fmla="*/ 146051 h 158751"/>
              <a:gd name="connsiteX8" fmla="*/ 133377 w 381341"/>
              <a:gd name="connsiteY8" fmla="*/ 133351 h 158751"/>
              <a:gd name="connsiteX9" fmla="*/ 27 w 381341"/>
              <a:gd name="connsiteY9" fmla="*/ 1 h 15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341" h="158751">
                <a:moveTo>
                  <a:pt x="27" y="1"/>
                </a:moveTo>
                <a:cubicBezTo>
                  <a:pt x="-2090" y="-528"/>
                  <a:pt x="120677" y="130176"/>
                  <a:pt x="120677" y="130176"/>
                </a:cubicBezTo>
                <a:cubicBezTo>
                  <a:pt x="140256" y="153988"/>
                  <a:pt x="87340" y="138114"/>
                  <a:pt x="117502" y="142876"/>
                </a:cubicBezTo>
                <a:cubicBezTo>
                  <a:pt x="147665" y="147639"/>
                  <a:pt x="276781" y="158751"/>
                  <a:pt x="301652" y="158751"/>
                </a:cubicBezTo>
                <a:cubicBezTo>
                  <a:pt x="326523" y="158751"/>
                  <a:pt x="253498" y="145522"/>
                  <a:pt x="266727" y="142876"/>
                </a:cubicBezTo>
                <a:cubicBezTo>
                  <a:pt x="279956" y="140230"/>
                  <a:pt x="387906" y="145522"/>
                  <a:pt x="381027" y="142876"/>
                </a:cubicBezTo>
                <a:cubicBezTo>
                  <a:pt x="374148" y="140230"/>
                  <a:pt x="243444" y="126472"/>
                  <a:pt x="225452" y="127001"/>
                </a:cubicBezTo>
                <a:cubicBezTo>
                  <a:pt x="207460" y="127530"/>
                  <a:pt x="288423" y="144993"/>
                  <a:pt x="273077" y="146051"/>
                </a:cubicBezTo>
                <a:cubicBezTo>
                  <a:pt x="257731" y="147109"/>
                  <a:pt x="173594" y="152401"/>
                  <a:pt x="133377" y="133351"/>
                </a:cubicBezTo>
                <a:cubicBezTo>
                  <a:pt x="93160" y="114301"/>
                  <a:pt x="2144" y="530"/>
                  <a:pt x="2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CDDB532F-FC29-88A0-697C-308A0AC73297}"/>
              </a:ext>
            </a:extLst>
          </p:cNvPr>
          <p:cNvSpPr/>
          <p:nvPr/>
        </p:nvSpPr>
        <p:spPr>
          <a:xfrm>
            <a:off x="3844112" y="5578614"/>
            <a:ext cx="198320" cy="76167"/>
          </a:xfrm>
          <a:custGeom>
            <a:avLst/>
            <a:gdLst>
              <a:gd name="connsiteX0" fmla="*/ 813 w 198320"/>
              <a:gd name="connsiteY0" fmla="*/ 76061 h 76167"/>
              <a:gd name="connsiteX1" fmla="*/ 127813 w 198320"/>
              <a:gd name="connsiteY1" fmla="*/ 18911 h 76167"/>
              <a:gd name="connsiteX2" fmla="*/ 194488 w 198320"/>
              <a:gd name="connsiteY2" fmla="*/ 3036 h 76167"/>
              <a:gd name="connsiteX3" fmla="*/ 813 w 198320"/>
              <a:gd name="connsiteY3" fmla="*/ 76061 h 7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20" h="76167">
                <a:moveTo>
                  <a:pt x="813" y="76061"/>
                </a:moveTo>
                <a:cubicBezTo>
                  <a:pt x="-10300" y="78707"/>
                  <a:pt x="95534" y="31082"/>
                  <a:pt x="127813" y="18911"/>
                </a:cubicBezTo>
                <a:cubicBezTo>
                  <a:pt x="160092" y="6740"/>
                  <a:pt x="213009" y="-5960"/>
                  <a:pt x="194488" y="3036"/>
                </a:cubicBezTo>
                <a:cubicBezTo>
                  <a:pt x="175967" y="12032"/>
                  <a:pt x="11926" y="73415"/>
                  <a:pt x="813" y="76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081C39EB-B520-6B83-B1E4-D42C82160571}"/>
              </a:ext>
            </a:extLst>
          </p:cNvPr>
          <p:cNvSpPr/>
          <p:nvPr/>
        </p:nvSpPr>
        <p:spPr>
          <a:xfrm>
            <a:off x="3889313" y="5502233"/>
            <a:ext cx="235257" cy="47688"/>
          </a:xfrm>
          <a:custGeom>
            <a:avLst/>
            <a:gdLst>
              <a:gd name="connsiteX0" fmla="*/ 62 w 235257"/>
              <a:gd name="connsiteY0" fmla="*/ 47667 h 47688"/>
              <a:gd name="connsiteX1" fmla="*/ 155637 w 235257"/>
              <a:gd name="connsiteY1" fmla="*/ 6392 h 47688"/>
              <a:gd name="connsiteX2" fmla="*/ 235012 w 235257"/>
              <a:gd name="connsiteY2" fmla="*/ 19092 h 47688"/>
              <a:gd name="connsiteX3" fmla="*/ 174687 w 235257"/>
              <a:gd name="connsiteY3" fmla="*/ 42 h 47688"/>
              <a:gd name="connsiteX4" fmla="*/ 62 w 235257"/>
              <a:gd name="connsiteY4" fmla="*/ 47667 h 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57" h="47688">
                <a:moveTo>
                  <a:pt x="62" y="47667"/>
                </a:moveTo>
                <a:cubicBezTo>
                  <a:pt x="-3113" y="48725"/>
                  <a:pt x="116479" y="11154"/>
                  <a:pt x="155637" y="6392"/>
                </a:cubicBezTo>
                <a:cubicBezTo>
                  <a:pt x="194795" y="1629"/>
                  <a:pt x="231837" y="20150"/>
                  <a:pt x="235012" y="19092"/>
                </a:cubicBezTo>
                <a:cubicBezTo>
                  <a:pt x="238187" y="18034"/>
                  <a:pt x="210141" y="-1016"/>
                  <a:pt x="174687" y="42"/>
                </a:cubicBezTo>
                <a:cubicBezTo>
                  <a:pt x="139233" y="1100"/>
                  <a:pt x="3237" y="46609"/>
                  <a:pt x="62" y="47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A44CDB66-0B03-7C6C-8CEE-D2EA2E810027}"/>
              </a:ext>
            </a:extLst>
          </p:cNvPr>
          <p:cNvSpPr/>
          <p:nvPr/>
        </p:nvSpPr>
        <p:spPr>
          <a:xfrm>
            <a:off x="3995714" y="5356221"/>
            <a:ext cx="122270" cy="128090"/>
          </a:xfrm>
          <a:custGeom>
            <a:avLst/>
            <a:gdLst>
              <a:gd name="connsiteX0" fmla="*/ 122261 w 122270"/>
              <a:gd name="connsiteY0" fmla="*/ 4 h 128090"/>
              <a:gd name="connsiteX1" fmla="*/ 17486 w 122270"/>
              <a:gd name="connsiteY1" fmla="*/ 69854 h 128090"/>
              <a:gd name="connsiteX2" fmla="*/ 1611 w 122270"/>
              <a:gd name="connsiteY2" fmla="*/ 127004 h 128090"/>
              <a:gd name="connsiteX3" fmla="*/ 1611 w 122270"/>
              <a:gd name="connsiteY3" fmla="*/ 104779 h 128090"/>
              <a:gd name="connsiteX4" fmla="*/ 11136 w 122270"/>
              <a:gd name="connsiteY4" fmla="*/ 73029 h 128090"/>
              <a:gd name="connsiteX5" fmla="*/ 122261 w 122270"/>
              <a:gd name="connsiteY5" fmla="*/ 4 h 12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270" h="128090">
                <a:moveTo>
                  <a:pt x="122261" y="4"/>
                </a:moveTo>
                <a:cubicBezTo>
                  <a:pt x="123319" y="-525"/>
                  <a:pt x="37594" y="48687"/>
                  <a:pt x="17486" y="69854"/>
                </a:cubicBezTo>
                <a:cubicBezTo>
                  <a:pt x="-2622" y="91021"/>
                  <a:pt x="4257" y="121183"/>
                  <a:pt x="1611" y="127004"/>
                </a:cubicBezTo>
                <a:cubicBezTo>
                  <a:pt x="-1035" y="132825"/>
                  <a:pt x="24" y="113775"/>
                  <a:pt x="1611" y="104779"/>
                </a:cubicBezTo>
                <a:cubicBezTo>
                  <a:pt x="3198" y="95783"/>
                  <a:pt x="-3152" y="86258"/>
                  <a:pt x="11136" y="73029"/>
                </a:cubicBezTo>
                <a:cubicBezTo>
                  <a:pt x="25423" y="59800"/>
                  <a:pt x="121203" y="533"/>
                  <a:pt x="12226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84815FE5-6F56-97D0-6607-4F46249671DB}"/>
              </a:ext>
            </a:extLst>
          </p:cNvPr>
          <p:cNvSpPr/>
          <p:nvPr/>
        </p:nvSpPr>
        <p:spPr>
          <a:xfrm>
            <a:off x="4051085" y="5438602"/>
            <a:ext cx="166393" cy="95423"/>
          </a:xfrm>
          <a:custGeom>
            <a:avLst/>
            <a:gdLst>
              <a:gd name="connsiteX0" fmla="*/ 215 w 166393"/>
              <a:gd name="connsiteY0" fmla="*/ 173 h 95423"/>
              <a:gd name="connsiteX1" fmla="*/ 95465 w 166393"/>
              <a:gd name="connsiteY1" fmla="*/ 19223 h 95423"/>
              <a:gd name="connsiteX2" fmla="*/ 146265 w 166393"/>
              <a:gd name="connsiteY2" fmla="*/ 66848 h 95423"/>
              <a:gd name="connsiteX3" fmla="*/ 133565 w 166393"/>
              <a:gd name="connsiteY3" fmla="*/ 41448 h 95423"/>
              <a:gd name="connsiteX4" fmla="*/ 165315 w 166393"/>
              <a:gd name="connsiteY4" fmla="*/ 70023 h 95423"/>
              <a:gd name="connsiteX5" fmla="*/ 158965 w 166393"/>
              <a:gd name="connsiteY5" fmla="*/ 95423 h 95423"/>
              <a:gd name="connsiteX6" fmla="*/ 158965 w 166393"/>
              <a:gd name="connsiteY6" fmla="*/ 70023 h 95423"/>
              <a:gd name="connsiteX7" fmla="*/ 124040 w 166393"/>
              <a:gd name="connsiteY7" fmla="*/ 28748 h 95423"/>
              <a:gd name="connsiteX8" fmla="*/ 215 w 166393"/>
              <a:gd name="connsiteY8" fmla="*/ 173 h 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93" h="95423">
                <a:moveTo>
                  <a:pt x="215" y="173"/>
                </a:moveTo>
                <a:cubicBezTo>
                  <a:pt x="-4547" y="-1414"/>
                  <a:pt x="71123" y="8111"/>
                  <a:pt x="95465" y="19223"/>
                </a:cubicBezTo>
                <a:cubicBezTo>
                  <a:pt x="119807" y="30335"/>
                  <a:pt x="139915" y="63144"/>
                  <a:pt x="146265" y="66848"/>
                </a:cubicBezTo>
                <a:cubicBezTo>
                  <a:pt x="152615" y="70552"/>
                  <a:pt x="130390" y="40919"/>
                  <a:pt x="133565" y="41448"/>
                </a:cubicBezTo>
                <a:cubicBezTo>
                  <a:pt x="136740" y="41977"/>
                  <a:pt x="161082" y="61027"/>
                  <a:pt x="165315" y="70023"/>
                </a:cubicBezTo>
                <a:cubicBezTo>
                  <a:pt x="169548" y="79019"/>
                  <a:pt x="160023" y="95423"/>
                  <a:pt x="158965" y="95423"/>
                </a:cubicBezTo>
                <a:cubicBezTo>
                  <a:pt x="157907" y="95423"/>
                  <a:pt x="164786" y="81135"/>
                  <a:pt x="158965" y="70023"/>
                </a:cubicBezTo>
                <a:cubicBezTo>
                  <a:pt x="153144" y="58911"/>
                  <a:pt x="143090" y="39331"/>
                  <a:pt x="124040" y="28748"/>
                </a:cubicBezTo>
                <a:cubicBezTo>
                  <a:pt x="104990" y="18165"/>
                  <a:pt x="4977" y="1760"/>
                  <a:pt x="215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3A8471EE-3A37-F06B-E271-BA312FCA9925}"/>
              </a:ext>
            </a:extLst>
          </p:cNvPr>
          <p:cNvSpPr/>
          <p:nvPr/>
        </p:nvSpPr>
        <p:spPr>
          <a:xfrm>
            <a:off x="3925850" y="5165058"/>
            <a:ext cx="136229" cy="100711"/>
          </a:xfrm>
          <a:custGeom>
            <a:avLst/>
            <a:gdLst>
              <a:gd name="connsiteX0" fmla="*/ 1625 w 136229"/>
              <a:gd name="connsiteY0" fmla="*/ 99092 h 100711"/>
              <a:gd name="connsiteX1" fmla="*/ 134975 w 136229"/>
              <a:gd name="connsiteY1" fmla="*/ 667 h 100711"/>
              <a:gd name="connsiteX2" fmla="*/ 65125 w 136229"/>
              <a:gd name="connsiteY2" fmla="*/ 57817 h 100711"/>
              <a:gd name="connsiteX3" fmla="*/ 1625 w 136229"/>
              <a:gd name="connsiteY3" fmla="*/ 99092 h 10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9" h="100711">
                <a:moveTo>
                  <a:pt x="1625" y="99092"/>
                </a:moveTo>
                <a:cubicBezTo>
                  <a:pt x="13267" y="89567"/>
                  <a:pt x="124392" y="7546"/>
                  <a:pt x="134975" y="667"/>
                </a:cubicBezTo>
                <a:cubicBezTo>
                  <a:pt x="145558" y="-6212"/>
                  <a:pt x="86292" y="41942"/>
                  <a:pt x="65125" y="57817"/>
                </a:cubicBezTo>
                <a:cubicBezTo>
                  <a:pt x="43958" y="73692"/>
                  <a:pt x="-10017" y="108617"/>
                  <a:pt x="1625" y="99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02991A34-A3A9-2422-8222-D51EBEF82B89}"/>
              </a:ext>
            </a:extLst>
          </p:cNvPr>
          <p:cNvSpPr/>
          <p:nvPr/>
        </p:nvSpPr>
        <p:spPr>
          <a:xfrm>
            <a:off x="4089190" y="5190903"/>
            <a:ext cx="145144" cy="55313"/>
          </a:xfrm>
          <a:custGeom>
            <a:avLst/>
            <a:gdLst>
              <a:gd name="connsiteX0" fmla="*/ 210 w 145144"/>
              <a:gd name="connsiteY0" fmla="*/ 222 h 55313"/>
              <a:gd name="connsiteX1" fmla="*/ 139910 w 145144"/>
              <a:gd name="connsiteY1" fmla="*/ 54197 h 55313"/>
              <a:gd name="connsiteX2" fmla="*/ 108160 w 145144"/>
              <a:gd name="connsiteY2" fmla="*/ 35147 h 55313"/>
              <a:gd name="connsiteX3" fmla="*/ 210 w 145144"/>
              <a:gd name="connsiteY3" fmla="*/ 222 h 5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144" h="55313">
                <a:moveTo>
                  <a:pt x="210" y="222"/>
                </a:moveTo>
                <a:cubicBezTo>
                  <a:pt x="5502" y="3397"/>
                  <a:pt x="121918" y="48376"/>
                  <a:pt x="139910" y="54197"/>
                </a:cubicBezTo>
                <a:cubicBezTo>
                  <a:pt x="157902" y="60018"/>
                  <a:pt x="125093" y="41497"/>
                  <a:pt x="108160" y="35147"/>
                </a:cubicBezTo>
                <a:cubicBezTo>
                  <a:pt x="91227" y="28797"/>
                  <a:pt x="-5082" y="-2953"/>
                  <a:pt x="210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A3E3E3A3-2CEC-A27A-181A-23BA636DD937}"/>
              </a:ext>
            </a:extLst>
          </p:cNvPr>
          <p:cNvSpPr/>
          <p:nvPr/>
        </p:nvSpPr>
        <p:spPr>
          <a:xfrm>
            <a:off x="4165589" y="5270500"/>
            <a:ext cx="29069" cy="117475"/>
          </a:xfrm>
          <a:custGeom>
            <a:avLst/>
            <a:gdLst>
              <a:gd name="connsiteX0" fmla="*/ 28586 w 29069"/>
              <a:gd name="connsiteY0" fmla="*/ 0 h 117475"/>
              <a:gd name="connsiteX1" fmla="*/ 25411 w 29069"/>
              <a:gd name="connsiteY1" fmla="*/ 76200 h 117475"/>
              <a:gd name="connsiteX2" fmla="*/ 11 w 29069"/>
              <a:gd name="connsiteY2" fmla="*/ 117475 h 117475"/>
              <a:gd name="connsiteX3" fmla="*/ 22236 w 29069"/>
              <a:gd name="connsiteY3" fmla="*/ 76200 h 117475"/>
              <a:gd name="connsiteX4" fmla="*/ 28586 w 29069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69" h="117475">
                <a:moveTo>
                  <a:pt x="28586" y="0"/>
                </a:moveTo>
                <a:cubicBezTo>
                  <a:pt x="29115" y="0"/>
                  <a:pt x="30173" y="56621"/>
                  <a:pt x="25411" y="76200"/>
                </a:cubicBezTo>
                <a:cubicBezTo>
                  <a:pt x="20649" y="95779"/>
                  <a:pt x="540" y="117475"/>
                  <a:pt x="11" y="117475"/>
                </a:cubicBezTo>
                <a:cubicBezTo>
                  <a:pt x="-518" y="117475"/>
                  <a:pt x="17474" y="92075"/>
                  <a:pt x="22236" y="76200"/>
                </a:cubicBezTo>
                <a:cubicBezTo>
                  <a:pt x="26998" y="60325"/>
                  <a:pt x="28057" y="0"/>
                  <a:pt x="285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7CF67204-0A6A-7A32-F0E9-1C9D0F1A6B18}"/>
              </a:ext>
            </a:extLst>
          </p:cNvPr>
          <p:cNvSpPr/>
          <p:nvPr/>
        </p:nvSpPr>
        <p:spPr>
          <a:xfrm>
            <a:off x="3952853" y="5756014"/>
            <a:ext cx="48012" cy="229685"/>
          </a:xfrm>
          <a:custGeom>
            <a:avLst/>
            <a:gdLst>
              <a:gd name="connsiteX0" fmla="*/ 22 w 48012"/>
              <a:gd name="connsiteY0" fmla="*/ 261 h 229685"/>
              <a:gd name="connsiteX1" fmla="*/ 44472 w 48012"/>
              <a:gd name="connsiteY1" fmla="*/ 197111 h 229685"/>
              <a:gd name="connsiteX2" fmla="*/ 44472 w 48012"/>
              <a:gd name="connsiteY2" fmla="*/ 225686 h 229685"/>
              <a:gd name="connsiteX3" fmla="*/ 38122 w 48012"/>
              <a:gd name="connsiteY3" fmla="*/ 155836 h 229685"/>
              <a:gd name="connsiteX4" fmla="*/ 22 w 48012"/>
              <a:gd name="connsiteY4" fmla="*/ 261 h 22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12" h="229685">
                <a:moveTo>
                  <a:pt x="22" y="261"/>
                </a:moveTo>
                <a:cubicBezTo>
                  <a:pt x="1080" y="7140"/>
                  <a:pt x="37064" y="159540"/>
                  <a:pt x="44472" y="197111"/>
                </a:cubicBezTo>
                <a:cubicBezTo>
                  <a:pt x="51880" y="234682"/>
                  <a:pt x="45530" y="232565"/>
                  <a:pt x="44472" y="225686"/>
                </a:cubicBezTo>
                <a:cubicBezTo>
                  <a:pt x="43414" y="218807"/>
                  <a:pt x="40239" y="187586"/>
                  <a:pt x="38122" y="155836"/>
                </a:cubicBezTo>
                <a:cubicBezTo>
                  <a:pt x="36005" y="124086"/>
                  <a:pt x="-1036" y="-6618"/>
                  <a:pt x="22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263C0F8E-A5AD-6CBC-A7FD-1EA0109491EE}"/>
              </a:ext>
            </a:extLst>
          </p:cNvPr>
          <p:cNvSpPr/>
          <p:nvPr/>
        </p:nvSpPr>
        <p:spPr>
          <a:xfrm>
            <a:off x="4041725" y="5727642"/>
            <a:ext cx="90915" cy="228746"/>
          </a:xfrm>
          <a:custGeom>
            <a:avLst/>
            <a:gdLst>
              <a:gd name="connsiteX0" fmla="*/ 50 w 90915"/>
              <a:gd name="connsiteY0" fmla="*/ 58 h 228746"/>
              <a:gd name="connsiteX1" fmla="*/ 76250 w 90915"/>
              <a:gd name="connsiteY1" fmla="*/ 123883 h 228746"/>
              <a:gd name="connsiteX2" fmla="*/ 76250 w 90915"/>
              <a:gd name="connsiteY2" fmla="*/ 228658 h 228746"/>
              <a:gd name="connsiteX3" fmla="*/ 88950 w 90915"/>
              <a:gd name="connsiteY3" fmla="*/ 139758 h 228746"/>
              <a:gd name="connsiteX4" fmla="*/ 50 w 90915"/>
              <a:gd name="connsiteY4" fmla="*/ 58 h 22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5" h="228746">
                <a:moveTo>
                  <a:pt x="50" y="58"/>
                </a:moveTo>
                <a:cubicBezTo>
                  <a:pt x="-2067" y="-2588"/>
                  <a:pt x="63550" y="85783"/>
                  <a:pt x="76250" y="123883"/>
                </a:cubicBezTo>
                <a:cubicBezTo>
                  <a:pt x="88950" y="161983"/>
                  <a:pt x="74133" y="226012"/>
                  <a:pt x="76250" y="228658"/>
                </a:cubicBezTo>
                <a:cubicBezTo>
                  <a:pt x="78367" y="231304"/>
                  <a:pt x="96887" y="174154"/>
                  <a:pt x="88950" y="139758"/>
                </a:cubicBezTo>
                <a:cubicBezTo>
                  <a:pt x="81013" y="105362"/>
                  <a:pt x="2167" y="2704"/>
                  <a:pt x="50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DA188549-75BF-B5A7-A246-A76C5DFFABCA}"/>
              </a:ext>
            </a:extLst>
          </p:cNvPr>
          <p:cNvSpPr/>
          <p:nvPr/>
        </p:nvSpPr>
        <p:spPr>
          <a:xfrm>
            <a:off x="3956033" y="6064149"/>
            <a:ext cx="198990" cy="123982"/>
          </a:xfrm>
          <a:custGeom>
            <a:avLst/>
            <a:gdLst>
              <a:gd name="connsiteX0" fmla="*/ 17 w 198990"/>
              <a:gd name="connsiteY0" fmla="*/ 123926 h 123982"/>
              <a:gd name="connsiteX1" fmla="*/ 60342 w 198990"/>
              <a:gd name="connsiteY1" fmla="*/ 57251 h 123982"/>
              <a:gd name="connsiteX2" fmla="*/ 92092 w 198990"/>
              <a:gd name="connsiteY2" fmla="*/ 57251 h 123982"/>
              <a:gd name="connsiteX3" fmla="*/ 76217 w 198990"/>
              <a:gd name="connsiteY3" fmla="*/ 25501 h 123982"/>
              <a:gd name="connsiteX4" fmla="*/ 196867 w 198990"/>
              <a:gd name="connsiteY4" fmla="*/ 35026 h 123982"/>
              <a:gd name="connsiteX5" fmla="*/ 149242 w 198990"/>
              <a:gd name="connsiteY5" fmla="*/ 19151 h 123982"/>
              <a:gd name="connsiteX6" fmla="*/ 98442 w 198990"/>
              <a:gd name="connsiteY6" fmla="*/ 101 h 123982"/>
              <a:gd name="connsiteX7" fmla="*/ 114317 w 198990"/>
              <a:gd name="connsiteY7" fmla="*/ 12801 h 123982"/>
              <a:gd name="connsiteX8" fmla="*/ 66692 w 198990"/>
              <a:gd name="connsiteY8" fmla="*/ 38201 h 123982"/>
              <a:gd name="connsiteX9" fmla="*/ 53992 w 198990"/>
              <a:gd name="connsiteY9" fmla="*/ 28676 h 123982"/>
              <a:gd name="connsiteX10" fmla="*/ 66692 w 198990"/>
              <a:gd name="connsiteY10" fmla="*/ 44551 h 123982"/>
              <a:gd name="connsiteX11" fmla="*/ 17 w 198990"/>
              <a:gd name="connsiteY11" fmla="*/ 123926 h 12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990" h="123982">
                <a:moveTo>
                  <a:pt x="17" y="123926"/>
                </a:moveTo>
                <a:cubicBezTo>
                  <a:pt x="-1041" y="126043"/>
                  <a:pt x="44996" y="68363"/>
                  <a:pt x="60342" y="57251"/>
                </a:cubicBezTo>
                <a:cubicBezTo>
                  <a:pt x="75688" y="46139"/>
                  <a:pt x="89446" y="62543"/>
                  <a:pt x="92092" y="57251"/>
                </a:cubicBezTo>
                <a:cubicBezTo>
                  <a:pt x="94738" y="51959"/>
                  <a:pt x="58755" y="29205"/>
                  <a:pt x="76217" y="25501"/>
                </a:cubicBezTo>
                <a:cubicBezTo>
                  <a:pt x="93679" y="21797"/>
                  <a:pt x="184696" y="36084"/>
                  <a:pt x="196867" y="35026"/>
                </a:cubicBezTo>
                <a:cubicBezTo>
                  <a:pt x="209038" y="33968"/>
                  <a:pt x="165646" y="24972"/>
                  <a:pt x="149242" y="19151"/>
                </a:cubicBezTo>
                <a:cubicBezTo>
                  <a:pt x="132838" y="13330"/>
                  <a:pt x="98442" y="101"/>
                  <a:pt x="98442" y="101"/>
                </a:cubicBezTo>
                <a:cubicBezTo>
                  <a:pt x="92621" y="-957"/>
                  <a:pt x="119609" y="6451"/>
                  <a:pt x="114317" y="12801"/>
                </a:cubicBezTo>
                <a:cubicBezTo>
                  <a:pt x="109025" y="19151"/>
                  <a:pt x="66692" y="38201"/>
                  <a:pt x="66692" y="38201"/>
                </a:cubicBezTo>
                <a:cubicBezTo>
                  <a:pt x="56638" y="40847"/>
                  <a:pt x="53992" y="28676"/>
                  <a:pt x="53992" y="28676"/>
                </a:cubicBezTo>
                <a:cubicBezTo>
                  <a:pt x="53992" y="29734"/>
                  <a:pt x="73571" y="31322"/>
                  <a:pt x="66692" y="44551"/>
                </a:cubicBezTo>
                <a:cubicBezTo>
                  <a:pt x="59813" y="57780"/>
                  <a:pt x="1075" y="121809"/>
                  <a:pt x="17" y="123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59763D67-DCA8-07C1-985E-5CAA8FF57827}"/>
              </a:ext>
            </a:extLst>
          </p:cNvPr>
          <p:cNvSpPr/>
          <p:nvPr/>
        </p:nvSpPr>
        <p:spPr>
          <a:xfrm>
            <a:off x="3975920" y="6079844"/>
            <a:ext cx="34113" cy="114603"/>
          </a:xfrm>
          <a:custGeom>
            <a:avLst/>
            <a:gdLst>
              <a:gd name="connsiteX0" fmla="*/ 34105 w 34113"/>
              <a:gd name="connsiteY0" fmla="*/ 281 h 114603"/>
              <a:gd name="connsiteX1" fmla="*/ 2355 w 34113"/>
              <a:gd name="connsiteY1" fmla="*/ 111406 h 114603"/>
              <a:gd name="connsiteX2" fmla="*/ 5530 w 34113"/>
              <a:gd name="connsiteY2" fmla="*/ 79656 h 114603"/>
              <a:gd name="connsiteX3" fmla="*/ 34105 w 34113"/>
              <a:gd name="connsiteY3" fmla="*/ 281 h 1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13" h="114603">
                <a:moveTo>
                  <a:pt x="34105" y="281"/>
                </a:moveTo>
                <a:cubicBezTo>
                  <a:pt x="33576" y="5573"/>
                  <a:pt x="7117" y="98177"/>
                  <a:pt x="2355" y="111406"/>
                </a:cubicBezTo>
                <a:cubicBezTo>
                  <a:pt x="-2407" y="124635"/>
                  <a:pt x="768" y="93414"/>
                  <a:pt x="5530" y="79656"/>
                </a:cubicBezTo>
                <a:cubicBezTo>
                  <a:pt x="10292" y="65898"/>
                  <a:pt x="34634" y="-5011"/>
                  <a:pt x="34105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829F4F44-231C-617D-2F14-5EA0749CE327}"/>
              </a:ext>
            </a:extLst>
          </p:cNvPr>
          <p:cNvSpPr/>
          <p:nvPr/>
        </p:nvSpPr>
        <p:spPr>
          <a:xfrm>
            <a:off x="4120600" y="5972014"/>
            <a:ext cx="788913" cy="127178"/>
          </a:xfrm>
          <a:custGeom>
            <a:avLst/>
            <a:gdLst>
              <a:gd name="connsiteX0" fmla="*/ 550 w 788913"/>
              <a:gd name="connsiteY0" fmla="*/ 127161 h 127178"/>
              <a:gd name="connsiteX1" fmla="*/ 232325 w 788913"/>
              <a:gd name="connsiteY1" fmla="*/ 63661 h 127178"/>
              <a:gd name="connsiteX2" fmla="*/ 184700 w 788913"/>
              <a:gd name="connsiteY2" fmla="*/ 70011 h 127178"/>
              <a:gd name="connsiteX3" fmla="*/ 435525 w 788913"/>
              <a:gd name="connsiteY3" fmla="*/ 66836 h 127178"/>
              <a:gd name="connsiteX4" fmla="*/ 362500 w 788913"/>
              <a:gd name="connsiteY4" fmla="*/ 79536 h 127178"/>
              <a:gd name="connsiteX5" fmla="*/ 514900 w 788913"/>
              <a:gd name="connsiteY5" fmla="*/ 63661 h 127178"/>
              <a:gd name="connsiteX6" fmla="*/ 457750 w 788913"/>
              <a:gd name="connsiteY6" fmla="*/ 66836 h 127178"/>
              <a:gd name="connsiteX7" fmla="*/ 622850 w 788913"/>
              <a:gd name="connsiteY7" fmla="*/ 12861 h 127178"/>
              <a:gd name="connsiteX8" fmla="*/ 543475 w 788913"/>
              <a:gd name="connsiteY8" fmla="*/ 19211 h 127178"/>
              <a:gd name="connsiteX9" fmla="*/ 689525 w 788913"/>
              <a:gd name="connsiteY9" fmla="*/ 161 h 127178"/>
              <a:gd name="connsiteX10" fmla="*/ 781600 w 788913"/>
              <a:gd name="connsiteY10" fmla="*/ 9686 h 127178"/>
              <a:gd name="connsiteX11" fmla="*/ 756200 w 788913"/>
              <a:gd name="connsiteY11" fmla="*/ 3336 h 127178"/>
              <a:gd name="connsiteX12" fmla="*/ 543475 w 788913"/>
              <a:gd name="connsiteY12" fmla="*/ 47786 h 127178"/>
              <a:gd name="connsiteX13" fmla="*/ 489500 w 788913"/>
              <a:gd name="connsiteY13" fmla="*/ 63661 h 127178"/>
              <a:gd name="connsiteX14" fmla="*/ 533950 w 788913"/>
              <a:gd name="connsiteY14" fmla="*/ 57311 h 127178"/>
              <a:gd name="connsiteX15" fmla="*/ 299000 w 788913"/>
              <a:gd name="connsiteY15" fmla="*/ 57311 h 127178"/>
              <a:gd name="connsiteX16" fmla="*/ 238675 w 788913"/>
              <a:gd name="connsiteY16" fmla="*/ 50961 h 127178"/>
              <a:gd name="connsiteX17" fmla="*/ 168825 w 788913"/>
              <a:gd name="connsiteY17" fmla="*/ 70011 h 127178"/>
              <a:gd name="connsiteX18" fmla="*/ 550 w 788913"/>
              <a:gd name="connsiteY18" fmla="*/ 127161 h 12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8913" h="127178">
                <a:moveTo>
                  <a:pt x="550" y="127161"/>
                </a:moveTo>
                <a:cubicBezTo>
                  <a:pt x="11133" y="126103"/>
                  <a:pt x="201633" y="73186"/>
                  <a:pt x="232325" y="63661"/>
                </a:cubicBezTo>
                <a:cubicBezTo>
                  <a:pt x="263017" y="54136"/>
                  <a:pt x="184700" y="70011"/>
                  <a:pt x="184700" y="70011"/>
                </a:cubicBezTo>
                <a:lnTo>
                  <a:pt x="435525" y="66836"/>
                </a:lnTo>
                <a:cubicBezTo>
                  <a:pt x="465158" y="68423"/>
                  <a:pt x="349271" y="80065"/>
                  <a:pt x="362500" y="79536"/>
                </a:cubicBezTo>
                <a:cubicBezTo>
                  <a:pt x="375729" y="79007"/>
                  <a:pt x="499025" y="65778"/>
                  <a:pt x="514900" y="63661"/>
                </a:cubicBezTo>
                <a:cubicBezTo>
                  <a:pt x="530775" y="61544"/>
                  <a:pt x="439758" y="75303"/>
                  <a:pt x="457750" y="66836"/>
                </a:cubicBezTo>
                <a:cubicBezTo>
                  <a:pt x="475742" y="58369"/>
                  <a:pt x="608563" y="20798"/>
                  <a:pt x="622850" y="12861"/>
                </a:cubicBezTo>
                <a:cubicBezTo>
                  <a:pt x="637137" y="4924"/>
                  <a:pt x="532363" y="21328"/>
                  <a:pt x="543475" y="19211"/>
                </a:cubicBezTo>
                <a:cubicBezTo>
                  <a:pt x="554587" y="17094"/>
                  <a:pt x="649838" y="1748"/>
                  <a:pt x="689525" y="161"/>
                </a:cubicBezTo>
                <a:cubicBezTo>
                  <a:pt x="729212" y="-1426"/>
                  <a:pt x="770488" y="9157"/>
                  <a:pt x="781600" y="9686"/>
                </a:cubicBezTo>
                <a:cubicBezTo>
                  <a:pt x="792712" y="10215"/>
                  <a:pt x="795887" y="-3014"/>
                  <a:pt x="756200" y="3336"/>
                </a:cubicBezTo>
                <a:cubicBezTo>
                  <a:pt x="716513" y="9686"/>
                  <a:pt x="587925" y="37732"/>
                  <a:pt x="543475" y="47786"/>
                </a:cubicBezTo>
                <a:cubicBezTo>
                  <a:pt x="499025" y="57840"/>
                  <a:pt x="491087" y="62074"/>
                  <a:pt x="489500" y="63661"/>
                </a:cubicBezTo>
                <a:cubicBezTo>
                  <a:pt x="487913" y="65248"/>
                  <a:pt x="565700" y="58369"/>
                  <a:pt x="533950" y="57311"/>
                </a:cubicBezTo>
                <a:cubicBezTo>
                  <a:pt x="502200" y="56253"/>
                  <a:pt x="348212" y="58369"/>
                  <a:pt x="299000" y="57311"/>
                </a:cubicBezTo>
                <a:cubicBezTo>
                  <a:pt x="249788" y="56253"/>
                  <a:pt x="260371" y="48844"/>
                  <a:pt x="238675" y="50961"/>
                </a:cubicBezTo>
                <a:cubicBezTo>
                  <a:pt x="216979" y="53078"/>
                  <a:pt x="202692" y="57840"/>
                  <a:pt x="168825" y="70011"/>
                </a:cubicBezTo>
                <a:cubicBezTo>
                  <a:pt x="134958" y="82182"/>
                  <a:pt x="-10033" y="128219"/>
                  <a:pt x="550" y="127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2969E2B5-98BD-9C14-98A6-B987DBC790C3}"/>
              </a:ext>
            </a:extLst>
          </p:cNvPr>
          <p:cNvSpPr/>
          <p:nvPr/>
        </p:nvSpPr>
        <p:spPr>
          <a:xfrm>
            <a:off x="4178239" y="5986259"/>
            <a:ext cx="228907" cy="71641"/>
          </a:xfrm>
          <a:custGeom>
            <a:avLst/>
            <a:gdLst>
              <a:gd name="connsiteX0" fmla="*/ 61 w 228907"/>
              <a:gd name="connsiteY0" fmla="*/ 71641 h 71641"/>
              <a:gd name="connsiteX1" fmla="*/ 82611 w 228907"/>
              <a:gd name="connsiteY1" fmla="*/ 17666 h 71641"/>
              <a:gd name="connsiteX2" fmla="*/ 225486 w 228907"/>
              <a:gd name="connsiteY2" fmla="*/ 17666 h 71641"/>
              <a:gd name="connsiteX3" fmla="*/ 177861 w 228907"/>
              <a:gd name="connsiteY3" fmla="*/ 1791 h 71641"/>
              <a:gd name="connsiteX4" fmla="*/ 104836 w 228907"/>
              <a:gd name="connsiteY4" fmla="*/ 1791 h 71641"/>
              <a:gd name="connsiteX5" fmla="*/ 139761 w 228907"/>
              <a:gd name="connsiteY5" fmla="*/ 14491 h 71641"/>
              <a:gd name="connsiteX6" fmla="*/ 69911 w 228907"/>
              <a:gd name="connsiteY6" fmla="*/ 17666 h 71641"/>
              <a:gd name="connsiteX7" fmla="*/ 61 w 228907"/>
              <a:gd name="connsiteY7" fmla="*/ 71641 h 7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907" h="71641">
                <a:moveTo>
                  <a:pt x="61" y="71641"/>
                </a:moveTo>
                <a:cubicBezTo>
                  <a:pt x="2178" y="71641"/>
                  <a:pt x="45040" y="26662"/>
                  <a:pt x="82611" y="17666"/>
                </a:cubicBezTo>
                <a:cubicBezTo>
                  <a:pt x="120182" y="8670"/>
                  <a:pt x="209611" y="20312"/>
                  <a:pt x="225486" y="17666"/>
                </a:cubicBezTo>
                <a:cubicBezTo>
                  <a:pt x="241361" y="15020"/>
                  <a:pt x="197969" y="4437"/>
                  <a:pt x="177861" y="1791"/>
                </a:cubicBezTo>
                <a:cubicBezTo>
                  <a:pt x="157753" y="-855"/>
                  <a:pt x="111186" y="-326"/>
                  <a:pt x="104836" y="1791"/>
                </a:cubicBezTo>
                <a:cubicBezTo>
                  <a:pt x="98486" y="3908"/>
                  <a:pt x="145582" y="11845"/>
                  <a:pt x="139761" y="14491"/>
                </a:cubicBezTo>
                <a:cubicBezTo>
                  <a:pt x="133940" y="17137"/>
                  <a:pt x="88961" y="10258"/>
                  <a:pt x="69911" y="17666"/>
                </a:cubicBezTo>
                <a:cubicBezTo>
                  <a:pt x="50861" y="25074"/>
                  <a:pt x="-2056" y="71641"/>
                  <a:pt x="61" y="71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D24A611B-7A7C-E74E-8681-50F510B2A7D9}"/>
              </a:ext>
            </a:extLst>
          </p:cNvPr>
          <p:cNvSpPr/>
          <p:nvPr/>
        </p:nvSpPr>
        <p:spPr>
          <a:xfrm>
            <a:off x="4524243" y="5990245"/>
            <a:ext cx="293522" cy="214977"/>
          </a:xfrm>
          <a:custGeom>
            <a:avLst/>
            <a:gdLst>
              <a:gd name="connsiteX0" fmla="*/ 292232 w 293522"/>
              <a:gd name="connsiteY0" fmla="*/ 980 h 214977"/>
              <a:gd name="connsiteX1" fmla="*/ 6482 w 293522"/>
              <a:gd name="connsiteY1" fmla="*/ 210530 h 214977"/>
              <a:gd name="connsiteX2" fmla="*/ 108082 w 293522"/>
              <a:gd name="connsiteY2" fmla="*/ 134330 h 214977"/>
              <a:gd name="connsiteX3" fmla="*/ 292232 w 293522"/>
              <a:gd name="connsiteY3" fmla="*/ 980 h 21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522" h="214977">
                <a:moveTo>
                  <a:pt x="292232" y="980"/>
                </a:moveTo>
                <a:cubicBezTo>
                  <a:pt x="275299" y="13680"/>
                  <a:pt x="37174" y="188305"/>
                  <a:pt x="6482" y="210530"/>
                </a:cubicBezTo>
                <a:cubicBezTo>
                  <a:pt x="-24210" y="232755"/>
                  <a:pt x="61515" y="166080"/>
                  <a:pt x="108082" y="134330"/>
                </a:cubicBezTo>
                <a:cubicBezTo>
                  <a:pt x="154649" y="102580"/>
                  <a:pt x="309165" y="-11720"/>
                  <a:pt x="292232" y="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830C3958-EBA2-693B-109F-AA90F6D8D995}"/>
              </a:ext>
            </a:extLst>
          </p:cNvPr>
          <p:cNvSpPr/>
          <p:nvPr/>
        </p:nvSpPr>
        <p:spPr>
          <a:xfrm>
            <a:off x="4549764" y="5999123"/>
            <a:ext cx="280855" cy="208026"/>
          </a:xfrm>
          <a:custGeom>
            <a:avLst/>
            <a:gdLst>
              <a:gd name="connsiteX0" fmla="*/ 279411 w 280855"/>
              <a:gd name="connsiteY0" fmla="*/ 1627 h 208026"/>
              <a:gd name="connsiteX1" fmla="*/ 120661 w 280855"/>
              <a:gd name="connsiteY1" fmla="*/ 100052 h 208026"/>
              <a:gd name="connsiteX2" fmla="*/ 11 w 280855"/>
              <a:gd name="connsiteY2" fmla="*/ 208002 h 208026"/>
              <a:gd name="connsiteX3" fmla="*/ 127011 w 280855"/>
              <a:gd name="connsiteY3" fmla="*/ 90527 h 208026"/>
              <a:gd name="connsiteX4" fmla="*/ 63511 w 280855"/>
              <a:gd name="connsiteY4" fmla="*/ 134977 h 208026"/>
              <a:gd name="connsiteX5" fmla="*/ 190511 w 280855"/>
              <a:gd name="connsiteY5" fmla="*/ 46077 h 208026"/>
              <a:gd name="connsiteX6" fmla="*/ 279411 w 280855"/>
              <a:gd name="connsiteY6" fmla="*/ 1627 h 20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55" h="208026">
                <a:moveTo>
                  <a:pt x="279411" y="1627"/>
                </a:moveTo>
                <a:cubicBezTo>
                  <a:pt x="267769" y="10623"/>
                  <a:pt x="167228" y="65656"/>
                  <a:pt x="120661" y="100052"/>
                </a:cubicBezTo>
                <a:cubicBezTo>
                  <a:pt x="74094" y="134448"/>
                  <a:pt x="-1047" y="209590"/>
                  <a:pt x="11" y="208002"/>
                </a:cubicBezTo>
                <a:cubicBezTo>
                  <a:pt x="1069" y="206414"/>
                  <a:pt x="116428" y="102698"/>
                  <a:pt x="127011" y="90527"/>
                </a:cubicBezTo>
                <a:cubicBezTo>
                  <a:pt x="137594" y="78356"/>
                  <a:pt x="63511" y="134977"/>
                  <a:pt x="63511" y="134977"/>
                </a:cubicBezTo>
                <a:cubicBezTo>
                  <a:pt x="74094" y="127569"/>
                  <a:pt x="151353" y="69360"/>
                  <a:pt x="190511" y="46077"/>
                </a:cubicBezTo>
                <a:cubicBezTo>
                  <a:pt x="229669" y="22794"/>
                  <a:pt x="291053" y="-7369"/>
                  <a:pt x="279411" y="1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51B29D29-25A9-E9A5-9932-F7523145EAD1}"/>
              </a:ext>
            </a:extLst>
          </p:cNvPr>
          <p:cNvSpPr/>
          <p:nvPr/>
        </p:nvSpPr>
        <p:spPr>
          <a:xfrm>
            <a:off x="4165575" y="6254330"/>
            <a:ext cx="38125" cy="152822"/>
          </a:xfrm>
          <a:custGeom>
            <a:avLst/>
            <a:gdLst>
              <a:gd name="connsiteX0" fmla="*/ 38125 w 38125"/>
              <a:gd name="connsiteY0" fmla="*/ 420 h 152822"/>
              <a:gd name="connsiteX1" fmla="*/ 12725 w 38125"/>
              <a:gd name="connsiteY1" fmla="*/ 73445 h 152822"/>
              <a:gd name="connsiteX2" fmla="*/ 12725 w 38125"/>
              <a:gd name="connsiteY2" fmla="*/ 92495 h 152822"/>
              <a:gd name="connsiteX3" fmla="*/ 9550 w 38125"/>
              <a:gd name="connsiteY3" fmla="*/ 44870 h 152822"/>
              <a:gd name="connsiteX4" fmla="*/ 25 w 38125"/>
              <a:gd name="connsiteY4" fmla="*/ 152820 h 152822"/>
              <a:gd name="connsiteX5" fmla="*/ 12725 w 38125"/>
              <a:gd name="connsiteY5" fmla="*/ 48045 h 152822"/>
              <a:gd name="connsiteX6" fmla="*/ 38125 w 38125"/>
              <a:gd name="connsiteY6" fmla="*/ 420 h 1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25" h="152822">
                <a:moveTo>
                  <a:pt x="38125" y="420"/>
                </a:moveTo>
                <a:cubicBezTo>
                  <a:pt x="38125" y="4653"/>
                  <a:pt x="12725" y="73445"/>
                  <a:pt x="12725" y="73445"/>
                </a:cubicBezTo>
                <a:cubicBezTo>
                  <a:pt x="8492" y="88791"/>
                  <a:pt x="13254" y="97258"/>
                  <a:pt x="12725" y="92495"/>
                </a:cubicBezTo>
                <a:cubicBezTo>
                  <a:pt x="12196" y="87733"/>
                  <a:pt x="11667" y="34816"/>
                  <a:pt x="9550" y="44870"/>
                </a:cubicBezTo>
                <a:cubicBezTo>
                  <a:pt x="7433" y="54924"/>
                  <a:pt x="-504" y="152291"/>
                  <a:pt x="25" y="152820"/>
                </a:cubicBezTo>
                <a:cubicBezTo>
                  <a:pt x="554" y="153349"/>
                  <a:pt x="7962" y="71328"/>
                  <a:pt x="12725" y="48045"/>
                </a:cubicBezTo>
                <a:cubicBezTo>
                  <a:pt x="17487" y="24762"/>
                  <a:pt x="38125" y="-3813"/>
                  <a:pt x="38125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54037768-80CA-F3A8-5949-7AF06EF8E65E}"/>
              </a:ext>
            </a:extLst>
          </p:cNvPr>
          <p:cNvSpPr/>
          <p:nvPr/>
        </p:nvSpPr>
        <p:spPr>
          <a:xfrm>
            <a:off x="4022316" y="6076910"/>
            <a:ext cx="213272" cy="85778"/>
          </a:xfrm>
          <a:custGeom>
            <a:avLst/>
            <a:gdLst>
              <a:gd name="connsiteX0" fmla="*/ 409 w 213272"/>
              <a:gd name="connsiteY0" fmla="*/ 40 h 85778"/>
              <a:gd name="connsiteX1" fmla="*/ 79784 w 213272"/>
              <a:gd name="connsiteY1" fmla="*/ 57190 h 85778"/>
              <a:gd name="connsiteX2" fmla="*/ 165509 w 213272"/>
              <a:gd name="connsiteY2" fmla="*/ 79415 h 85778"/>
              <a:gd name="connsiteX3" fmla="*/ 136934 w 213272"/>
              <a:gd name="connsiteY3" fmla="*/ 69890 h 85778"/>
              <a:gd name="connsiteX4" fmla="*/ 213134 w 213272"/>
              <a:gd name="connsiteY4" fmla="*/ 85765 h 85778"/>
              <a:gd name="connsiteX5" fmla="*/ 114709 w 213272"/>
              <a:gd name="connsiteY5" fmla="*/ 66715 h 85778"/>
              <a:gd name="connsiteX6" fmla="*/ 409 w 213272"/>
              <a:gd name="connsiteY6" fmla="*/ 40 h 8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72" h="85778">
                <a:moveTo>
                  <a:pt x="409" y="40"/>
                </a:moveTo>
                <a:cubicBezTo>
                  <a:pt x="-5412" y="-1548"/>
                  <a:pt x="52267" y="43961"/>
                  <a:pt x="79784" y="57190"/>
                </a:cubicBezTo>
                <a:cubicBezTo>
                  <a:pt x="107301" y="70419"/>
                  <a:pt x="155984" y="77298"/>
                  <a:pt x="165509" y="79415"/>
                </a:cubicBezTo>
                <a:cubicBezTo>
                  <a:pt x="175034" y="81532"/>
                  <a:pt x="128997" y="68832"/>
                  <a:pt x="136934" y="69890"/>
                </a:cubicBezTo>
                <a:cubicBezTo>
                  <a:pt x="144871" y="70948"/>
                  <a:pt x="216838" y="86294"/>
                  <a:pt x="213134" y="85765"/>
                </a:cubicBezTo>
                <a:cubicBezTo>
                  <a:pt x="209430" y="85236"/>
                  <a:pt x="147517" y="75182"/>
                  <a:pt x="114709" y="66715"/>
                </a:cubicBezTo>
                <a:cubicBezTo>
                  <a:pt x="81901" y="58248"/>
                  <a:pt x="6230" y="1628"/>
                  <a:pt x="409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34255E53-76AE-1249-1910-6FA47CE71449}"/>
              </a:ext>
            </a:extLst>
          </p:cNvPr>
          <p:cNvSpPr/>
          <p:nvPr/>
        </p:nvSpPr>
        <p:spPr>
          <a:xfrm>
            <a:off x="4278500" y="6130911"/>
            <a:ext cx="404625" cy="181990"/>
          </a:xfrm>
          <a:custGeom>
            <a:avLst/>
            <a:gdLst>
              <a:gd name="connsiteX0" fmla="*/ 404625 w 404625"/>
              <a:gd name="connsiteY0" fmla="*/ 14 h 181990"/>
              <a:gd name="connsiteX1" fmla="*/ 182375 w 404625"/>
              <a:gd name="connsiteY1" fmla="*/ 149239 h 181990"/>
              <a:gd name="connsiteX2" fmla="*/ 214125 w 404625"/>
              <a:gd name="connsiteY2" fmla="*/ 146064 h 181990"/>
              <a:gd name="connsiteX3" fmla="*/ 61725 w 404625"/>
              <a:gd name="connsiteY3" fmla="*/ 174639 h 181990"/>
              <a:gd name="connsiteX4" fmla="*/ 96650 w 404625"/>
              <a:gd name="connsiteY4" fmla="*/ 177814 h 181990"/>
              <a:gd name="connsiteX5" fmla="*/ 1400 w 404625"/>
              <a:gd name="connsiteY5" fmla="*/ 180989 h 181990"/>
              <a:gd name="connsiteX6" fmla="*/ 182375 w 404625"/>
              <a:gd name="connsiteY6" fmla="*/ 158764 h 181990"/>
              <a:gd name="connsiteX7" fmla="*/ 404625 w 404625"/>
              <a:gd name="connsiteY7" fmla="*/ 14 h 18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625" h="181990">
                <a:moveTo>
                  <a:pt x="404625" y="14"/>
                </a:moveTo>
                <a:cubicBezTo>
                  <a:pt x="404625" y="-1573"/>
                  <a:pt x="214125" y="124897"/>
                  <a:pt x="182375" y="149239"/>
                </a:cubicBezTo>
                <a:cubicBezTo>
                  <a:pt x="150625" y="173581"/>
                  <a:pt x="234233" y="141831"/>
                  <a:pt x="214125" y="146064"/>
                </a:cubicBezTo>
                <a:cubicBezTo>
                  <a:pt x="194017" y="150297"/>
                  <a:pt x="81304" y="169347"/>
                  <a:pt x="61725" y="174639"/>
                </a:cubicBezTo>
                <a:cubicBezTo>
                  <a:pt x="42146" y="179931"/>
                  <a:pt x="106704" y="176756"/>
                  <a:pt x="96650" y="177814"/>
                </a:cubicBezTo>
                <a:cubicBezTo>
                  <a:pt x="86596" y="178872"/>
                  <a:pt x="-12887" y="184164"/>
                  <a:pt x="1400" y="180989"/>
                </a:cubicBezTo>
                <a:cubicBezTo>
                  <a:pt x="15687" y="177814"/>
                  <a:pt x="119404" y="185752"/>
                  <a:pt x="182375" y="158764"/>
                </a:cubicBezTo>
                <a:cubicBezTo>
                  <a:pt x="245346" y="131776"/>
                  <a:pt x="404625" y="1601"/>
                  <a:pt x="404625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620FD691-1A3D-CEB1-3AAC-A1D3ACFB4644}"/>
              </a:ext>
            </a:extLst>
          </p:cNvPr>
          <p:cNvSpPr/>
          <p:nvPr/>
        </p:nvSpPr>
        <p:spPr>
          <a:xfrm>
            <a:off x="4535244" y="6132381"/>
            <a:ext cx="197902" cy="171900"/>
          </a:xfrm>
          <a:custGeom>
            <a:avLst/>
            <a:gdLst>
              <a:gd name="connsiteX0" fmla="*/ 195506 w 197902"/>
              <a:gd name="connsiteY0" fmla="*/ 1719 h 171900"/>
              <a:gd name="connsiteX1" fmla="*/ 1831 w 197902"/>
              <a:gd name="connsiteY1" fmla="*/ 169994 h 171900"/>
              <a:gd name="connsiteX2" fmla="*/ 103431 w 197902"/>
              <a:gd name="connsiteY2" fmla="*/ 87444 h 171900"/>
              <a:gd name="connsiteX3" fmla="*/ 195506 w 197902"/>
              <a:gd name="connsiteY3" fmla="*/ 1719 h 1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02" h="171900">
                <a:moveTo>
                  <a:pt x="195506" y="1719"/>
                </a:moveTo>
                <a:cubicBezTo>
                  <a:pt x="178573" y="15477"/>
                  <a:pt x="17177" y="155707"/>
                  <a:pt x="1831" y="169994"/>
                </a:cubicBezTo>
                <a:cubicBezTo>
                  <a:pt x="-13515" y="184282"/>
                  <a:pt x="71681" y="114431"/>
                  <a:pt x="103431" y="87444"/>
                </a:cubicBezTo>
                <a:cubicBezTo>
                  <a:pt x="135181" y="60457"/>
                  <a:pt x="212439" y="-12039"/>
                  <a:pt x="195506" y="1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073AE70C-72A6-2E6F-20EC-8A897CFEE749}"/>
              </a:ext>
            </a:extLst>
          </p:cNvPr>
          <p:cNvSpPr/>
          <p:nvPr/>
        </p:nvSpPr>
        <p:spPr>
          <a:xfrm>
            <a:off x="4640580" y="6102154"/>
            <a:ext cx="185432" cy="175812"/>
          </a:xfrm>
          <a:custGeom>
            <a:avLst/>
            <a:gdLst>
              <a:gd name="connsiteX0" fmla="*/ 185420 w 185432"/>
              <a:gd name="connsiteY0" fmla="*/ 196 h 175812"/>
              <a:gd name="connsiteX1" fmla="*/ 4445 w 185432"/>
              <a:gd name="connsiteY1" fmla="*/ 171646 h 175812"/>
              <a:gd name="connsiteX2" fmla="*/ 52070 w 185432"/>
              <a:gd name="connsiteY2" fmla="*/ 124021 h 175812"/>
              <a:gd name="connsiteX3" fmla="*/ 13970 w 185432"/>
              <a:gd name="connsiteY3" fmla="*/ 136721 h 175812"/>
              <a:gd name="connsiteX4" fmla="*/ 185420 w 185432"/>
              <a:gd name="connsiteY4" fmla="*/ 196 h 17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32" h="175812">
                <a:moveTo>
                  <a:pt x="185420" y="196"/>
                </a:moveTo>
                <a:cubicBezTo>
                  <a:pt x="183832" y="6017"/>
                  <a:pt x="26670" y="151009"/>
                  <a:pt x="4445" y="171646"/>
                </a:cubicBezTo>
                <a:cubicBezTo>
                  <a:pt x="-17780" y="192283"/>
                  <a:pt x="50482" y="129842"/>
                  <a:pt x="52070" y="124021"/>
                </a:cubicBezTo>
                <a:cubicBezTo>
                  <a:pt x="53657" y="118200"/>
                  <a:pt x="-6138" y="153654"/>
                  <a:pt x="13970" y="136721"/>
                </a:cubicBezTo>
                <a:cubicBezTo>
                  <a:pt x="34078" y="119788"/>
                  <a:pt x="187008" y="-5625"/>
                  <a:pt x="185420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8C6F5ACB-25A8-E7F6-A200-A7D689CEF7F9}"/>
              </a:ext>
            </a:extLst>
          </p:cNvPr>
          <p:cNvSpPr/>
          <p:nvPr/>
        </p:nvSpPr>
        <p:spPr>
          <a:xfrm>
            <a:off x="4240317" y="6384227"/>
            <a:ext cx="227550" cy="16591"/>
          </a:xfrm>
          <a:custGeom>
            <a:avLst/>
            <a:gdLst>
              <a:gd name="connsiteX0" fmla="*/ 1483 w 227550"/>
              <a:gd name="connsiteY0" fmla="*/ 16573 h 16591"/>
              <a:gd name="connsiteX1" fmla="*/ 223733 w 227550"/>
              <a:gd name="connsiteY1" fmla="*/ 698 h 16591"/>
              <a:gd name="connsiteX2" fmla="*/ 131658 w 227550"/>
              <a:gd name="connsiteY2" fmla="*/ 3873 h 16591"/>
              <a:gd name="connsiteX3" fmla="*/ 1483 w 227550"/>
              <a:gd name="connsiteY3" fmla="*/ 16573 h 1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50" h="16591">
                <a:moveTo>
                  <a:pt x="1483" y="16573"/>
                </a:moveTo>
                <a:cubicBezTo>
                  <a:pt x="16829" y="16044"/>
                  <a:pt x="202037" y="2815"/>
                  <a:pt x="223733" y="698"/>
                </a:cubicBezTo>
                <a:cubicBezTo>
                  <a:pt x="245429" y="-1419"/>
                  <a:pt x="169229" y="1756"/>
                  <a:pt x="131658" y="3873"/>
                </a:cubicBezTo>
                <a:cubicBezTo>
                  <a:pt x="94087" y="5990"/>
                  <a:pt x="-13863" y="17102"/>
                  <a:pt x="1483" y="16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A28E19AB-78E6-FA31-5E15-0F6477318AAD}"/>
              </a:ext>
            </a:extLst>
          </p:cNvPr>
          <p:cNvSpPr/>
          <p:nvPr/>
        </p:nvSpPr>
        <p:spPr>
          <a:xfrm>
            <a:off x="4516293" y="6212790"/>
            <a:ext cx="192520" cy="156597"/>
          </a:xfrm>
          <a:custGeom>
            <a:avLst/>
            <a:gdLst>
              <a:gd name="connsiteX0" fmla="*/ 192232 w 192520"/>
              <a:gd name="connsiteY0" fmla="*/ 685 h 156597"/>
              <a:gd name="connsiteX1" fmla="*/ 8082 w 192520"/>
              <a:gd name="connsiteY1" fmla="*/ 153085 h 156597"/>
              <a:gd name="connsiteX2" fmla="*/ 49357 w 192520"/>
              <a:gd name="connsiteY2" fmla="*/ 99110 h 156597"/>
              <a:gd name="connsiteX3" fmla="*/ 192232 w 192520"/>
              <a:gd name="connsiteY3" fmla="*/ 685 h 15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20" h="156597">
                <a:moveTo>
                  <a:pt x="192232" y="685"/>
                </a:moveTo>
                <a:cubicBezTo>
                  <a:pt x="185353" y="9681"/>
                  <a:pt x="31894" y="136681"/>
                  <a:pt x="8082" y="153085"/>
                </a:cubicBezTo>
                <a:cubicBezTo>
                  <a:pt x="-15730" y="169489"/>
                  <a:pt x="17607" y="124510"/>
                  <a:pt x="49357" y="99110"/>
                </a:cubicBezTo>
                <a:cubicBezTo>
                  <a:pt x="81107" y="73710"/>
                  <a:pt x="199111" y="-8311"/>
                  <a:pt x="192232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B6FC3150-3B46-1F96-F16C-8E426BEDEDFA}"/>
              </a:ext>
            </a:extLst>
          </p:cNvPr>
          <p:cNvSpPr/>
          <p:nvPr/>
        </p:nvSpPr>
        <p:spPr>
          <a:xfrm>
            <a:off x="4333228" y="6191033"/>
            <a:ext cx="22872" cy="137018"/>
          </a:xfrm>
          <a:custGeom>
            <a:avLst/>
            <a:gdLst>
              <a:gd name="connsiteX0" fmla="*/ 6997 w 22872"/>
              <a:gd name="connsiteY0" fmla="*/ 217 h 137018"/>
              <a:gd name="connsiteX1" fmla="*/ 647 w 22872"/>
              <a:gd name="connsiteY1" fmla="*/ 63717 h 137018"/>
              <a:gd name="connsiteX2" fmla="*/ 22872 w 22872"/>
              <a:gd name="connsiteY2" fmla="*/ 136742 h 137018"/>
              <a:gd name="connsiteX3" fmla="*/ 647 w 22872"/>
              <a:gd name="connsiteY3" fmla="*/ 85942 h 137018"/>
              <a:gd name="connsiteX4" fmla="*/ 6997 w 22872"/>
              <a:gd name="connsiteY4" fmla="*/ 217 h 13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72" h="137018">
                <a:moveTo>
                  <a:pt x="6997" y="217"/>
                </a:moveTo>
                <a:cubicBezTo>
                  <a:pt x="6997" y="-3487"/>
                  <a:pt x="-1999" y="40963"/>
                  <a:pt x="647" y="63717"/>
                </a:cubicBezTo>
                <a:cubicBezTo>
                  <a:pt x="3293" y="86471"/>
                  <a:pt x="22872" y="133038"/>
                  <a:pt x="22872" y="136742"/>
                </a:cubicBezTo>
                <a:cubicBezTo>
                  <a:pt x="22872" y="140446"/>
                  <a:pt x="3822" y="106050"/>
                  <a:pt x="647" y="85942"/>
                </a:cubicBezTo>
                <a:cubicBezTo>
                  <a:pt x="-2528" y="65834"/>
                  <a:pt x="6997" y="3921"/>
                  <a:pt x="6997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88EE37A1-2FAE-3B90-CFB2-6AF8AD72A32F}"/>
              </a:ext>
            </a:extLst>
          </p:cNvPr>
          <p:cNvSpPr/>
          <p:nvPr/>
        </p:nvSpPr>
        <p:spPr>
          <a:xfrm>
            <a:off x="4505319" y="6130684"/>
            <a:ext cx="93868" cy="94124"/>
          </a:xfrm>
          <a:custGeom>
            <a:avLst/>
            <a:gdLst>
              <a:gd name="connsiteX0" fmla="*/ 6 w 93868"/>
              <a:gd name="connsiteY0" fmla="*/ 241 h 94124"/>
              <a:gd name="connsiteX1" fmla="*/ 47631 w 93868"/>
              <a:gd name="connsiteY1" fmla="*/ 25641 h 94124"/>
              <a:gd name="connsiteX2" fmla="*/ 88906 w 93868"/>
              <a:gd name="connsiteY2" fmla="*/ 92316 h 94124"/>
              <a:gd name="connsiteX3" fmla="*/ 88906 w 93868"/>
              <a:gd name="connsiteY3" fmla="*/ 70091 h 94124"/>
              <a:gd name="connsiteX4" fmla="*/ 50806 w 93868"/>
              <a:gd name="connsiteY4" fmla="*/ 16116 h 94124"/>
              <a:gd name="connsiteX5" fmla="*/ 6 w 93868"/>
              <a:gd name="connsiteY5" fmla="*/ 241 h 9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68" h="94124">
                <a:moveTo>
                  <a:pt x="6" y="241"/>
                </a:moveTo>
                <a:cubicBezTo>
                  <a:pt x="-523" y="1828"/>
                  <a:pt x="32814" y="10295"/>
                  <a:pt x="47631" y="25641"/>
                </a:cubicBezTo>
                <a:cubicBezTo>
                  <a:pt x="62448" y="40987"/>
                  <a:pt x="82027" y="84908"/>
                  <a:pt x="88906" y="92316"/>
                </a:cubicBezTo>
                <a:cubicBezTo>
                  <a:pt x="95785" y="99724"/>
                  <a:pt x="95256" y="82791"/>
                  <a:pt x="88906" y="70091"/>
                </a:cubicBezTo>
                <a:cubicBezTo>
                  <a:pt x="82556" y="57391"/>
                  <a:pt x="61389" y="27228"/>
                  <a:pt x="50806" y="16116"/>
                </a:cubicBezTo>
                <a:cubicBezTo>
                  <a:pt x="40223" y="5004"/>
                  <a:pt x="535" y="-1346"/>
                  <a:pt x="6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7CF3640A-85C9-0073-5484-CA62E0633D51}"/>
              </a:ext>
            </a:extLst>
          </p:cNvPr>
          <p:cNvSpPr/>
          <p:nvPr/>
        </p:nvSpPr>
        <p:spPr>
          <a:xfrm>
            <a:off x="4603296" y="6063218"/>
            <a:ext cx="57616" cy="87038"/>
          </a:xfrm>
          <a:custGeom>
            <a:avLst/>
            <a:gdLst>
              <a:gd name="connsiteX0" fmla="*/ 454 w 57616"/>
              <a:gd name="connsiteY0" fmla="*/ 1032 h 87038"/>
              <a:gd name="connsiteX1" fmla="*/ 32204 w 57616"/>
              <a:gd name="connsiteY1" fmla="*/ 42307 h 87038"/>
              <a:gd name="connsiteX2" fmla="*/ 57604 w 57616"/>
              <a:gd name="connsiteY2" fmla="*/ 86757 h 87038"/>
              <a:gd name="connsiteX3" fmla="*/ 454 w 57616"/>
              <a:gd name="connsiteY3" fmla="*/ 1032 h 8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16" h="87038">
                <a:moveTo>
                  <a:pt x="454" y="1032"/>
                </a:moveTo>
                <a:cubicBezTo>
                  <a:pt x="-3779" y="-6376"/>
                  <a:pt x="22679" y="28020"/>
                  <a:pt x="32204" y="42307"/>
                </a:cubicBezTo>
                <a:cubicBezTo>
                  <a:pt x="41729" y="56594"/>
                  <a:pt x="58133" y="90461"/>
                  <a:pt x="57604" y="86757"/>
                </a:cubicBezTo>
                <a:cubicBezTo>
                  <a:pt x="57075" y="83053"/>
                  <a:pt x="4687" y="8440"/>
                  <a:pt x="454" y="1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F670376E-68BE-3D84-E83D-932BCDEFF1CA}"/>
              </a:ext>
            </a:extLst>
          </p:cNvPr>
          <p:cNvSpPr/>
          <p:nvPr/>
        </p:nvSpPr>
        <p:spPr>
          <a:xfrm>
            <a:off x="4044661" y="6222346"/>
            <a:ext cx="380337" cy="40349"/>
          </a:xfrm>
          <a:custGeom>
            <a:avLst/>
            <a:gdLst>
              <a:gd name="connsiteX0" fmla="*/ 6639 w 380337"/>
              <a:gd name="connsiteY0" fmla="*/ 26054 h 40349"/>
              <a:gd name="connsiteX1" fmla="*/ 368589 w 380337"/>
              <a:gd name="connsiteY1" fmla="*/ 654 h 40349"/>
              <a:gd name="connsiteX2" fmla="*/ 276514 w 380337"/>
              <a:gd name="connsiteY2" fmla="*/ 10179 h 40349"/>
              <a:gd name="connsiteX3" fmla="*/ 120939 w 380337"/>
              <a:gd name="connsiteY3" fmla="*/ 38754 h 40349"/>
              <a:gd name="connsiteX4" fmla="*/ 222539 w 380337"/>
              <a:gd name="connsiteY4" fmla="*/ 35579 h 40349"/>
              <a:gd name="connsiteX5" fmla="*/ 143164 w 380337"/>
              <a:gd name="connsiteY5" fmla="*/ 26054 h 40349"/>
              <a:gd name="connsiteX6" fmla="*/ 6639 w 380337"/>
              <a:gd name="connsiteY6" fmla="*/ 26054 h 4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337" h="40349">
                <a:moveTo>
                  <a:pt x="6639" y="26054"/>
                </a:moveTo>
                <a:cubicBezTo>
                  <a:pt x="44210" y="21821"/>
                  <a:pt x="323610" y="3300"/>
                  <a:pt x="368589" y="654"/>
                </a:cubicBezTo>
                <a:cubicBezTo>
                  <a:pt x="413568" y="-1992"/>
                  <a:pt x="317789" y="3829"/>
                  <a:pt x="276514" y="10179"/>
                </a:cubicBezTo>
                <a:cubicBezTo>
                  <a:pt x="235239" y="16529"/>
                  <a:pt x="129935" y="34521"/>
                  <a:pt x="120939" y="38754"/>
                </a:cubicBezTo>
                <a:cubicBezTo>
                  <a:pt x="111943" y="42987"/>
                  <a:pt x="218835" y="37696"/>
                  <a:pt x="222539" y="35579"/>
                </a:cubicBezTo>
                <a:cubicBezTo>
                  <a:pt x="226243" y="33462"/>
                  <a:pt x="184968" y="28700"/>
                  <a:pt x="143164" y="26054"/>
                </a:cubicBezTo>
                <a:cubicBezTo>
                  <a:pt x="101360" y="23408"/>
                  <a:pt x="-30932" y="30287"/>
                  <a:pt x="6639" y="26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5C4EADDB-659E-80AD-D2CC-4CCE5BC31DB9}"/>
              </a:ext>
            </a:extLst>
          </p:cNvPr>
          <p:cNvSpPr/>
          <p:nvPr/>
        </p:nvSpPr>
        <p:spPr>
          <a:xfrm>
            <a:off x="4216400" y="6308725"/>
            <a:ext cx="228688" cy="31750"/>
          </a:xfrm>
          <a:custGeom>
            <a:avLst/>
            <a:gdLst>
              <a:gd name="connsiteX0" fmla="*/ 0 w 228688"/>
              <a:gd name="connsiteY0" fmla="*/ 31750 h 31750"/>
              <a:gd name="connsiteX1" fmla="*/ 228600 w 228688"/>
              <a:gd name="connsiteY1" fmla="*/ 0 h 31750"/>
              <a:gd name="connsiteX2" fmla="*/ 0 w 228688"/>
              <a:gd name="connsiteY2" fmla="*/ 317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88" h="31750">
                <a:moveTo>
                  <a:pt x="0" y="31750"/>
                </a:moveTo>
                <a:lnTo>
                  <a:pt x="228600" y="0"/>
                </a:lnTo>
                <a:cubicBezTo>
                  <a:pt x="233892" y="0"/>
                  <a:pt x="0" y="31750"/>
                  <a:pt x="0" y="3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B79727F6-042C-3D52-BB8E-2AAF478F1170}"/>
              </a:ext>
            </a:extLst>
          </p:cNvPr>
          <p:cNvSpPr/>
          <p:nvPr/>
        </p:nvSpPr>
        <p:spPr>
          <a:xfrm>
            <a:off x="4622729" y="6003308"/>
            <a:ext cx="121740" cy="68251"/>
          </a:xfrm>
          <a:custGeom>
            <a:avLst/>
            <a:gdLst>
              <a:gd name="connsiteX0" fmla="*/ 71 w 121740"/>
              <a:gd name="connsiteY0" fmla="*/ 617 h 68251"/>
              <a:gd name="connsiteX1" fmla="*/ 88971 w 121740"/>
              <a:gd name="connsiteY1" fmla="*/ 26017 h 68251"/>
              <a:gd name="connsiteX2" fmla="*/ 120721 w 121740"/>
              <a:gd name="connsiteY2" fmla="*/ 67292 h 68251"/>
              <a:gd name="connsiteX3" fmla="*/ 104846 w 121740"/>
              <a:gd name="connsiteY3" fmla="*/ 51417 h 68251"/>
              <a:gd name="connsiteX4" fmla="*/ 71 w 121740"/>
              <a:gd name="connsiteY4" fmla="*/ 617 h 6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40" h="68251">
                <a:moveTo>
                  <a:pt x="71" y="617"/>
                </a:moveTo>
                <a:cubicBezTo>
                  <a:pt x="-2575" y="-3616"/>
                  <a:pt x="68863" y="14905"/>
                  <a:pt x="88971" y="26017"/>
                </a:cubicBezTo>
                <a:cubicBezTo>
                  <a:pt x="109079" y="37129"/>
                  <a:pt x="120721" y="67292"/>
                  <a:pt x="120721" y="67292"/>
                </a:cubicBezTo>
                <a:cubicBezTo>
                  <a:pt x="123367" y="71525"/>
                  <a:pt x="121779" y="60942"/>
                  <a:pt x="104846" y="51417"/>
                </a:cubicBezTo>
                <a:cubicBezTo>
                  <a:pt x="87913" y="41892"/>
                  <a:pt x="2717" y="4850"/>
                  <a:pt x="71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33239A3D-6545-9F30-69C1-686A44FA5CDF}"/>
              </a:ext>
            </a:extLst>
          </p:cNvPr>
          <p:cNvSpPr/>
          <p:nvPr/>
        </p:nvSpPr>
        <p:spPr>
          <a:xfrm>
            <a:off x="4143332" y="6045099"/>
            <a:ext cx="104834" cy="98921"/>
          </a:xfrm>
          <a:custGeom>
            <a:avLst/>
            <a:gdLst>
              <a:gd name="connsiteX0" fmla="*/ 43 w 104834"/>
              <a:gd name="connsiteY0" fmla="*/ 101 h 98921"/>
              <a:gd name="connsiteX1" fmla="*/ 34968 w 104834"/>
              <a:gd name="connsiteY1" fmla="*/ 63601 h 98921"/>
              <a:gd name="connsiteX2" fmla="*/ 104818 w 104834"/>
              <a:gd name="connsiteY2" fmla="*/ 98526 h 98921"/>
              <a:gd name="connsiteX3" fmla="*/ 41318 w 104834"/>
              <a:gd name="connsiteY3" fmla="*/ 79476 h 98921"/>
              <a:gd name="connsiteX4" fmla="*/ 43 w 104834"/>
              <a:gd name="connsiteY4" fmla="*/ 101 h 9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34" h="98921">
                <a:moveTo>
                  <a:pt x="43" y="101"/>
                </a:moveTo>
                <a:cubicBezTo>
                  <a:pt x="-1015" y="-2545"/>
                  <a:pt x="17506" y="47197"/>
                  <a:pt x="34968" y="63601"/>
                </a:cubicBezTo>
                <a:cubicBezTo>
                  <a:pt x="52431" y="80005"/>
                  <a:pt x="103760" y="95880"/>
                  <a:pt x="104818" y="98526"/>
                </a:cubicBezTo>
                <a:cubicBezTo>
                  <a:pt x="105876" y="101172"/>
                  <a:pt x="56664" y="90059"/>
                  <a:pt x="41318" y="79476"/>
                </a:cubicBezTo>
                <a:cubicBezTo>
                  <a:pt x="25972" y="68893"/>
                  <a:pt x="1101" y="2747"/>
                  <a:pt x="43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D2EDC7C1-CB0F-D52E-8A7B-EF99036E5956}"/>
              </a:ext>
            </a:extLst>
          </p:cNvPr>
          <p:cNvSpPr/>
          <p:nvPr/>
        </p:nvSpPr>
        <p:spPr>
          <a:xfrm>
            <a:off x="4127451" y="5970757"/>
            <a:ext cx="127245" cy="74610"/>
          </a:xfrm>
          <a:custGeom>
            <a:avLst/>
            <a:gdLst>
              <a:gd name="connsiteX0" fmla="*/ 49 w 127245"/>
              <a:gd name="connsiteY0" fmla="*/ 74443 h 74610"/>
              <a:gd name="connsiteX1" fmla="*/ 85774 w 127245"/>
              <a:gd name="connsiteY1" fmla="*/ 23643 h 74610"/>
              <a:gd name="connsiteX2" fmla="*/ 127049 w 127245"/>
              <a:gd name="connsiteY2" fmla="*/ 7768 h 74610"/>
              <a:gd name="connsiteX3" fmla="*/ 98474 w 127245"/>
              <a:gd name="connsiteY3" fmla="*/ 4593 h 74610"/>
              <a:gd name="connsiteX4" fmla="*/ 49 w 127245"/>
              <a:gd name="connsiteY4" fmla="*/ 74443 h 7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45" h="74610">
                <a:moveTo>
                  <a:pt x="49" y="74443"/>
                </a:moveTo>
                <a:cubicBezTo>
                  <a:pt x="-2068" y="77618"/>
                  <a:pt x="64607" y="34755"/>
                  <a:pt x="85774" y="23643"/>
                </a:cubicBezTo>
                <a:cubicBezTo>
                  <a:pt x="106941" y="12530"/>
                  <a:pt x="124932" y="10943"/>
                  <a:pt x="127049" y="7768"/>
                </a:cubicBezTo>
                <a:cubicBezTo>
                  <a:pt x="129166" y="4593"/>
                  <a:pt x="113820" y="-5990"/>
                  <a:pt x="98474" y="4593"/>
                </a:cubicBezTo>
                <a:cubicBezTo>
                  <a:pt x="83128" y="15176"/>
                  <a:pt x="2166" y="71268"/>
                  <a:pt x="49" y="74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71DAD451-A09B-0816-4F2A-E3913639EC34}"/>
              </a:ext>
            </a:extLst>
          </p:cNvPr>
          <p:cNvSpPr/>
          <p:nvPr/>
        </p:nvSpPr>
        <p:spPr>
          <a:xfrm>
            <a:off x="3949077" y="6041749"/>
            <a:ext cx="115265" cy="117800"/>
          </a:xfrm>
          <a:custGeom>
            <a:avLst/>
            <a:gdLst>
              <a:gd name="connsiteX0" fmla="*/ 623 w 115265"/>
              <a:gd name="connsiteY0" fmla="*/ 117751 h 117800"/>
              <a:gd name="connsiteX1" fmla="*/ 29198 w 115265"/>
              <a:gd name="connsiteY1" fmla="*/ 38376 h 117800"/>
              <a:gd name="connsiteX2" fmla="*/ 114923 w 115265"/>
              <a:gd name="connsiteY2" fmla="*/ 25676 h 117800"/>
              <a:gd name="connsiteX3" fmla="*/ 60948 w 115265"/>
              <a:gd name="connsiteY3" fmla="*/ 276 h 117800"/>
              <a:gd name="connsiteX4" fmla="*/ 105398 w 115265"/>
              <a:gd name="connsiteY4" fmla="*/ 12976 h 117800"/>
              <a:gd name="connsiteX5" fmla="*/ 51423 w 115265"/>
              <a:gd name="connsiteY5" fmla="*/ 25676 h 117800"/>
              <a:gd name="connsiteX6" fmla="*/ 623 w 115265"/>
              <a:gd name="connsiteY6" fmla="*/ 117751 h 1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65" h="117800">
                <a:moveTo>
                  <a:pt x="623" y="117751"/>
                </a:moveTo>
                <a:cubicBezTo>
                  <a:pt x="-3081" y="119868"/>
                  <a:pt x="10148" y="53722"/>
                  <a:pt x="29198" y="38376"/>
                </a:cubicBezTo>
                <a:cubicBezTo>
                  <a:pt x="48248" y="23030"/>
                  <a:pt x="109631" y="32026"/>
                  <a:pt x="114923" y="25676"/>
                </a:cubicBezTo>
                <a:cubicBezTo>
                  <a:pt x="120215" y="19326"/>
                  <a:pt x="62536" y="2393"/>
                  <a:pt x="60948" y="276"/>
                </a:cubicBezTo>
                <a:cubicBezTo>
                  <a:pt x="59360" y="-1841"/>
                  <a:pt x="106985" y="8743"/>
                  <a:pt x="105398" y="12976"/>
                </a:cubicBezTo>
                <a:cubicBezTo>
                  <a:pt x="103811" y="17209"/>
                  <a:pt x="67827" y="11388"/>
                  <a:pt x="51423" y="25676"/>
                </a:cubicBezTo>
                <a:cubicBezTo>
                  <a:pt x="35019" y="39964"/>
                  <a:pt x="4327" y="115634"/>
                  <a:pt x="623" y="117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D4FB12A2-7273-7EEC-FC02-6445BF8D39B6}"/>
              </a:ext>
            </a:extLst>
          </p:cNvPr>
          <p:cNvSpPr/>
          <p:nvPr/>
        </p:nvSpPr>
        <p:spPr>
          <a:xfrm>
            <a:off x="4231038" y="6091170"/>
            <a:ext cx="369663" cy="132943"/>
          </a:xfrm>
          <a:custGeom>
            <a:avLst/>
            <a:gdLst>
              <a:gd name="connsiteX0" fmla="*/ 1237 w 369663"/>
              <a:gd name="connsiteY0" fmla="*/ 131830 h 132943"/>
              <a:gd name="connsiteX1" fmla="*/ 360012 w 369663"/>
              <a:gd name="connsiteY1" fmla="*/ 1655 h 132943"/>
              <a:gd name="connsiteX2" fmla="*/ 245712 w 369663"/>
              <a:gd name="connsiteY2" fmla="*/ 61980 h 132943"/>
              <a:gd name="connsiteX3" fmla="*/ 1237 w 369663"/>
              <a:gd name="connsiteY3" fmla="*/ 131830 h 13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663" h="132943">
                <a:moveTo>
                  <a:pt x="1237" y="131830"/>
                </a:moveTo>
                <a:cubicBezTo>
                  <a:pt x="20287" y="121776"/>
                  <a:pt x="319266" y="13297"/>
                  <a:pt x="360012" y="1655"/>
                </a:cubicBezTo>
                <a:cubicBezTo>
                  <a:pt x="400758" y="-9987"/>
                  <a:pt x="302862" y="42930"/>
                  <a:pt x="245712" y="61980"/>
                </a:cubicBezTo>
                <a:cubicBezTo>
                  <a:pt x="188562" y="81030"/>
                  <a:pt x="-17813" y="141884"/>
                  <a:pt x="1237" y="131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321FD3C1-DF2A-F4B6-C7BC-EA41813A5C0F}"/>
              </a:ext>
            </a:extLst>
          </p:cNvPr>
          <p:cNvSpPr/>
          <p:nvPr/>
        </p:nvSpPr>
        <p:spPr>
          <a:xfrm>
            <a:off x="4049261" y="6216408"/>
            <a:ext cx="213993" cy="9936"/>
          </a:xfrm>
          <a:custGeom>
            <a:avLst/>
            <a:gdLst>
              <a:gd name="connsiteX0" fmla="*/ 2039 w 213993"/>
              <a:gd name="connsiteY0" fmla="*/ 3417 h 9936"/>
              <a:gd name="connsiteX1" fmla="*/ 211589 w 213993"/>
              <a:gd name="connsiteY1" fmla="*/ 242 h 9936"/>
              <a:gd name="connsiteX2" fmla="*/ 109989 w 213993"/>
              <a:gd name="connsiteY2" fmla="*/ 9767 h 9936"/>
              <a:gd name="connsiteX3" fmla="*/ 2039 w 213993"/>
              <a:gd name="connsiteY3" fmla="*/ 3417 h 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93" h="9936">
                <a:moveTo>
                  <a:pt x="2039" y="3417"/>
                </a:moveTo>
                <a:cubicBezTo>
                  <a:pt x="18972" y="1829"/>
                  <a:pt x="193598" y="-816"/>
                  <a:pt x="211589" y="242"/>
                </a:cubicBezTo>
                <a:cubicBezTo>
                  <a:pt x="229580" y="1300"/>
                  <a:pt x="141739" y="11355"/>
                  <a:pt x="109989" y="9767"/>
                </a:cubicBezTo>
                <a:cubicBezTo>
                  <a:pt x="78239" y="8179"/>
                  <a:pt x="-14894" y="5005"/>
                  <a:pt x="2039" y="3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F70F171E-809B-35D4-6EB7-3FE90DDB2F3B}"/>
              </a:ext>
            </a:extLst>
          </p:cNvPr>
          <p:cNvSpPr/>
          <p:nvPr/>
        </p:nvSpPr>
        <p:spPr>
          <a:xfrm>
            <a:off x="3996602" y="6143487"/>
            <a:ext cx="201478" cy="38238"/>
          </a:xfrm>
          <a:custGeom>
            <a:avLst/>
            <a:gdLst>
              <a:gd name="connsiteX0" fmla="*/ 723 w 201478"/>
              <a:gd name="connsiteY0" fmla="*/ 38238 h 38238"/>
              <a:gd name="connsiteX1" fmla="*/ 99148 w 201478"/>
              <a:gd name="connsiteY1" fmla="*/ 12838 h 38238"/>
              <a:gd name="connsiteX2" fmla="*/ 200748 w 201478"/>
              <a:gd name="connsiteY2" fmla="*/ 6488 h 38238"/>
              <a:gd name="connsiteX3" fmla="*/ 140423 w 201478"/>
              <a:gd name="connsiteY3" fmla="*/ 138 h 38238"/>
              <a:gd name="connsiteX4" fmla="*/ 57873 w 201478"/>
              <a:gd name="connsiteY4" fmla="*/ 12838 h 38238"/>
              <a:gd name="connsiteX5" fmla="*/ 723 w 201478"/>
              <a:gd name="connsiteY5" fmla="*/ 38238 h 3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478" h="38238">
                <a:moveTo>
                  <a:pt x="723" y="38238"/>
                </a:moveTo>
                <a:cubicBezTo>
                  <a:pt x="7602" y="38238"/>
                  <a:pt x="65811" y="18130"/>
                  <a:pt x="99148" y="12838"/>
                </a:cubicBezTo>
                <a:cubicBezTo>
                  <a:pt x="132485" y="7546"/>
                  <a:pt x="193869" y="8605"/>
                  <a:pt x="200748" y="6488"/>
                </a:cubicBezTo>
                <a:cubicBezTo>
                  <a:pt x="207627" y="4371"/>
                  <a:pt x="164235" y="-920"/>
                  <a:pt x="140423" y="138"/>
                </a:cubicBezTo>
                <a:cubicBezTo>
                  <a:pt x="116611" y="1196"/>
                  <a:pt x="77981" y="7017"/>
                  <a:pt x="57873" y="12838"/>
                </a:cubicBezTo>
                <a:cubicBezTo>
                  <a:pt x="37765" y="18659"/>
                  <a:pt x="-6156" y="38238"/>
                  <a:pt x="723" y="38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9EF8EBF4-80F5-ED0D-F0CA-EF1527CA6176}"/>
              </a:ext>
            </a:extLst>
          </p:cNvPr>
          <p:cNvSpPr/>
          <p:nvPr/>
        </p:nvSpPr>
        <p:spPr>
          <a:xfrm>
            <a:off x="4197342" y="6003803"/>
            <a:ext cx="350233" cy="152758"/>
          </a:xfrm>
          <a:custGeom>
            <a:avLst/>
            <a:gdLst>
              <a:gd name="connsiteX0" fmla="*/ 88908 w 350233"/>
              <a:gd name="connsiteY0" fmla="*/ 122 h 152758"/>
              <a:gd name="connsiteX1" fmla="*/ 187333 w 350233"/>
              <a:gd name="connsiteY1" fmla="*/ 35047 h 152758"/>
              <a:gd name="connsiteX2" fmla="*/ 349258 w 350233"/>
              <a:gd name="connsiteY2" fmla="*/ 66797 h 152758"/>
              <a:gd name="connsiteX3" fmla="*/ 234958 w 350233"/>
              <a:gd name="connsiteY3" fmla="*/ 54097 h 152758"/>
              <a:gd name="connsiteX4" fmla="*/ 206383 w 350233"/>
              <a:gd name="connsiteY4" fmla="*/ 76322 h 152758"/>
              <a:gd name="connsiteX5" fmla="*/ 120658 w 350233"/>
              <a:gd name="connsiteY5" fmla="*/ 108072 h 152758"/>
              <a:gd name="connsiteX6" fmla="*/ 155583 w 350233"/>
              <a:gd name="connsiteY6" fmla="*/ 95372 h 152758"/>
              <a:gd name="connsiteX7" fmla="*/ 142883 w 350233"/>
              <a:gd name="connsiteY7" fmla="*/ 54097 h 152758"/>
              <a:gd name="connsiteX8" fmla="*/ 155583 w 350233"/>
              <a:gd name="connsiteY8" fmla="*/ 92197 h 152758"/>
              <a:gd name="connsiteX9" fmla="*/ 8 w 350233"/>
              <a:gd name="connsiteY9" fmla="*/ 152522 h 152758"/>
              <a:gd name="connsiteX10" fmla="*/ 149233 w 350233"/>
              <a:gd name="connsiteY10" fmla="*/ 111247 h 152758"/>
              <a:gd name="connsiteX11" fmla="*/ 279408 w 350233"/>
              <a:gd name="connsiteY11" fmla="*/ 63622 h 152758"/>
              <a:gd name="connsiteX12" fmla="*/ 342908 w 350233"/>
              <a:gd name="connsiteY12" fmla="*/ 47747 h 152758"/>
              <a:gd name="connsiteX13" fmla="*/ 88908 w 350233"/>
              <a:gd name="connsiteY13" fmla="*/ 122 h 15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0233" h="152758">
                <a:moveTo>
                  <a:pt x="88908" y="122"/>
                </a:moveTo>
                <a:cubicBezTo>
                  <a:pt x="62979" y="-1995"/>
                  <a:pt x="143941" y="23935"/>
                  <a:pt x="187333" y="35047"/>
                </a:cubicBezTo>
                <a:cubicBezTo>
                  <a:pt x="230725" y="46159"/>
                  <a:pt x="341320" y="63622"/>
                  <a:pt x="349258" y="66797"/>
                </a:cubicBezTo>
                <a:cubicBezTo>
                  <a:pt x="357196" y="69972"/>
                  <a:pt x="258771" y="52509"/>
                  <a:pt x="234958" y="54097"/>
                </a:cubicBezTo>
                <a:cubicBezTo>
                  <a:pt x="211145" y="55685"/>
                  <a:pt x="225433" y="67326"/>
                  <a:pt x="206383" y="76322"/>
                </a:cubicBezTo>
                <a:cubicBezTo>
                  <a:pt x="187333" y="85318"/>
                  <a:pt x="129125" y="104897"/>
                  <a:pt x="120658" y="108072"/>
                </a:cubicBezTo>
                <a:cubicBezTo>
                  <a:pt x="112191" y="111247"/>
                  <a:pt x="151879" y="104368"/>
                  <a:pt x="155583" y="95372"/>
                </a:cubicBezTo>
                <a:cubicBezTo>
                  <a:pt x="159287" y="86376"/>
                  <a:pt x="142883" y="54626"/>
                  <a:pt x="142883" y="54097"/>
                </a:cubicBezTo>
                <a:cubicBezTo>
                  <a:pt x="142883" y="53568"/>
                  <a:pt x="179395" y="75793"/>
                  <a:pt x="155583" y="92197"/>
                </a:cubicBezTo>
                <a:cubicBezTo>
                  <a:pt x="131771" y="108601"/>
                  <a:pt x="1066" y="149347"/>
                  <a:pt x="8" y="152522"/>
                </a:cubicBezTo>
                <a:cubicBezTo>
                  <a:pt x="-1050" y="155697"/>
                  <a:pt x="102666" y="126064"/>
                  <a:pt x="149233" y="111247"/>
                </a:cubicBezTo>
                <a:cubicBezTo>
                  <a:pt x="195800" y="96430"/>
                  <a:pt x="247129" y="74205"/>
                  <a:pt x="279408" y="63622"/>
                </a:cubicBezTo>
                <a:cubicBezTo>
                  <a:pt x="311687" y="53039"/>
                  <a:pt x="370954" y="54626"/>
                  <a:pt x="342908" y="47747"/>
                </a:cubicBezTo>
                <a:cubicBezTo>
                  <a:pt x="314862" y="40868"/>
                  <a:pt x="114837" y="2239"/>
                  <a:pt x="88908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4297400D-DE81-C95B-0F1D-E66BC1194A67}"/>
              </a:ext>
            </a:extLst>
          </p:cNvPr>
          <p:cNvSpPr/>
          <p:nvPr/>
        </p:nvSpPr>
        <p:spPr>
          <a:xfrm>
            <a:off x="4127466" y="6276973"/>
            <a:ext cx="170107" cy="177818"/>
          </a:xfrm>
          <a:custGeom>
            <a:avLst/>
            <a:gdLst>
              <a:gd name="connsiteX0" fmla="*/ 34 w 170107"/>
              <a:gd name="connsiteY0" fmla="*/ 2 h 177818"/>
              <a:gd name="connsiteX1" fmla="*/ 66709 w 170107"/>
              <a:gd name="connsiteY1" fmla="*/ 120652 h 177818"/>
              <a:gd name="connsiteX2" fmla="*/ 88934 w 170107"/>
              <a:gd name="connsiteY2" fmla="*/ 152402 h 177818"/>
              <a:gd name="connsiteX3" fmla="*/ 54009 w 170107"/>
              <a:gd name="connsiteY3" fmla="*/ 161927 h 177818"/>
              <a:gd name="connsiteX4" fmla="*/ 168309 w 170107"/>
              <a:gd name="connsiteY4" fmla="*/ 177802 h 177818"/>
              <a:gd name="connsiteX5" fmla="*/ 120684 w 170107"/>
              <a:gd name="connsiteY5" fmla="*/ 158752 h 177818"/>
              <a:gd name="connsiteX6" fmla="*/ 76234 w 170107"/>
              <a:gd name="connsiteY6" fmla="*/ 123827 h 177818"/>
              <a:gd name="connsiteX7" fmla="*/ 34 w 170107"/>
              <a:gd name="connsiteY7" fmla="*/ 2 h 17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07" h="177818">
                <a:moveTo>
                  <a:pt x="34" y="2"/>
                </a:moveTo>
                <a:cubicBezTo>
                  <a:pt x="-1553" y="-527"/>
                  <a:pt x="51892" y="95252"/>
                  <a:pt x="66709" y="120652"/>
                </a:cubicBezTo>
                <a:cubicBezTo>
                  <a:pt x="81526" y="146052"/>
                  <a:pt x="91051" y="145523"/>
                  <a:pt x="88934" y="152402"/>
                </a:cubicBezTo>
                <a:cubicBezTo>
                  <a:pt x="86817" y="159281"/>
                  <a:pt x="40780" y="157694"/>
                  <a:pt x="54009" y="161927"/>
                </a:cubicBezTo>
                <a:cubicBezTo>
                  <a:pt x="67238" y="166160"/>
                  <a:pt x="157197" y="178331"/>
                  <a:pt x="168309" y="177802"/>
                </a:cubicBezTo>
                <a:cubicBezTo>
                  <a:pt x="179421" y="177273"/>
                  <a:pt x="136030" y="167748"/>
                  <a:pt x="120684" y="158752"/>
                </a:cubicBezTo>
                <a:cubicBezTo>
                  <a:pt x="105338" y="149756"/>
                  <a:pt x="94226" y="144994"/>
                  <a:pt x="76234" y="123827"/>
                </a:cubicBezTo>
                <a:cubicBezTo>
                  <a:pt x="58242" y="102660"/>
                  <a:pt x="1621" y="531"/>
                  <a:pt x="3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ED373990-B475-6D03-79B8-797B86E29AF3}"/>
              </a:ext>
            </a:extLst>
          </p:cNvPr>
          <p:cNvSpPr/>
          <p:nvPr/>
        </p:nvSpPr>
        <p:spPr>
          <a:xfrm>
            <a:off x="4002336" y="6016018"/>
            <a:ext cx="729315" cy="189323"/>
          </a:xfrm>
          <a:custGeom>
            <a:avLst/>
            <a:gdLst>
              <a:gd name="connsiteX0" fmla="*/ 1339 w 729315"/>
              <a:gd name="connsiteY0" fmla="*/ 187932 h 189323"/>
              <a:gd name="connsiteX1" fmla="*/ 160089 w 729315"/>
              <a:gd name="connsiteY1" fmla="*/ 159357 h 189323"/>
              <a:gd name="connsiteX2" fmla="*/ 106114 w 729315"/>
              <a:gd name="connsiteY2" fmla="*/ 156182 h 189323"/>
              <a:gd name="connsiteX3" fmla="*/ 309314 w 729315"/>
              <a:gd name="connsiteY3" fmla="*/ 118082 h 189323"/>
              <a:gd name="connsiteX4" fmla="*/ 255339 w 729315"/>
              <a:gd name="connsiteY4" fmla="*/ 118082 h 189323"/>
              <a:gd name="connsiteX5" fmla="*/ 429964 w 729315"/>
              <a:gd name="connsiteY5" fmla="*/ 67282 h 189323"/>
              <a:gd name="connsiteX6" fmla="*/ 385514 w 729315"/>
              <a:gd name="connsiteY6" fmla="*/ 79982 h 189323"/>
              <a:gd name="connsiteX7" fmla="*/ 544264 w 729315"/>
              <a:gd name="connsiteY7" fmla="*/ 22832 h 189323"/>
              <a:gd name="connsiteX8" fmla="*/ 728414 w 729315"/>
              <a:gd name="connsiteY8" fmla="*/ 3782 h 189323"/>
              <a:gd name="connsiteX9" fmla="*/ 607764 w 729315"/>
              <a:gd name="connsiteY9" fmla="*/ 10132 h 189323"/>
              <a:gd name="connsiteX10" fmla="*/ 452189 w 729315"/>
              <a:gd name="connsiteY10" fmla="*/ 102207 h 189323"/>
              <a:gd name="connsiteX11" fmla="*/ 525214 w 729315"/>
              <a:gd name="connsiteY11" fmla="*/ 60932 h 189323"/>
              <a:gd name="connsiteX12" fmla="*/ 306139 w 729315"/>
              <a:gd name="connsiteY12" fmla="*/ 149832 h 189323"/>
              <a:gd name="connsiteX13" fmla="*/ 198189 w 729315"/>
              <a:gd name="connsiteY13" fmla="*/ 178407 h 189323"/>
              <a:gd name="connsiteX14" fmla="*/ 328364 w 729315"/>
              <a:gd name="connsiteY14" fmla="*/ 168882 h 189323"/>
              <a:gd name="connsiteX15" fmla="*/ 264864 w 729315"/>
              <a:gd name="connsiteY15" fmla="*/ 181582 h 189323"/>
              <a:gd name="connsiteX16" fmla="*/ 1339 w 729315"/>
              <a:gd name="connsiteY16" fmla="*/ 187932 h 1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9315" h="189323">
                <a:moveTo>
                  <a:pt x="1339" y="187932"/>
                </a:moveTo>
                <a:cubicBezTo>
                  <a:pt x="-16123" y="184228"/>
                  <a:pt x="142627" y="164649"/>
                  <a:pt x="160089" y="159357"/>
                </a:cubicBezTo>
                <a:cubicBezTo>
                  <a:pt x="177551" y="154065"/>
                  <a:pt x="81243" y="163061"/>
                  <a:pt x="106114" y="156182"/>
                </a:cubicBezTo>
                <a:cubicBezTo>
                  <a:pt x="130985" y="149303"/>
                  <a:pt x="284443" y="124432"/>
                  <a:pt x="309314" y="118082"/>
                </a:cubicBezTo>
                <a:cubicBezTo>
                  <a:pt x="334185" y="111732"/>
                  <a:pt x="235231" y="126549"/>
                  <a:pt x="255339" y="118082"/>
                </a:cubicBezTo>
                <a:cubicBezTo>
                  <a:pt x="275447" y="109615"/>
                  <a:pt x="429964" y="67282"/>
                  <a:pt x="429964" y="67282"/>
                </a:cubicBezTo>
                <a:cubicBezTo>
                  <a:pt x="451660" y="60932"/>
                  <a:pt x="366464" y="87390"/>
                  <a:pt x="385514" y="79982"/>
                </a:cubicBezTo>
                <a:cubicBezTo>
                  <a:pt x="404564" y="72574"/>
                  <a:pt x="487114" y="35532"/>
                  <a:pt x="544264" y="22832"/>
                </a:cubicBezTo>
                <a:cubicBezTo>
                  <a:pt x="601414" y="10132"/>
                  <a:pt x="717831" y="5899"/>
                  <a:pt x="728414" y="3782"/>
                </a:cubicBezTo>
                <a:cubicBezTo>
                  <a:pt x="738997" y="1665"/>
                  <a:pt x="653802" y="-6272"/>
                  <a:pt x="607764" y="10132"/>
                </a:cubicBezTo>
                <a:cubicBezTo>
                  <a:pt x="561726" y="26536"/>
                  <a:pt x="465947" y="93740"/>
                  <a:pt x="452189" y="102207"/>
                </a:cubicBezTo>
                <a:cubicBezTo>
                  <a:pt x="438431" y="110674"/>
                  <a:pt x="549556" y="52995"/>
                  <a:pt x="525214" y="60932"/>
                </a:cubicBezTo>
                <a:cubicBezTo>
                  <a:pt x="500872" y="68869"/>
                  <a:pt x="360643" y="130253"/>
                  <a:pt x="306139" y="149832"/>
                </a:cubicBezTo>
                <a:cubicBezTo>
                  <a:pt x="251635" y="169411"/>
                  <a:pt x="194485" y="175232"/>
                  <a:pt x="198189" y="178407"/>
                </a:cubicBezTo>
                <a:cubicBezTo>
                  <a:pt x="201893" y="181582"/>
                  <a:pt x="317252" y="168353"/>
                  <a:pt x="328364" y="168882"/>
                </a:cubicBezTo>
                <a:cubicBezTo>
                  <a:pt x="339476" y="169411"/>
                  <a:pt x="316193" y="175761"/>
                  <a:pt x="264864" y="181582"/>
                </a:cubicBezTo>
                <a:cubicBezTo>
                  <a:pt x="213535" y="187403"/>
                  <a:pt x="18801" y="191636"/>
                  <a:pt x="1339" y="187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1151B77B-7C24-91D6-A68D-68B506C35A74}"/>
              </a:ext>
            </a:extLst>
          </p:cNvPr>
          <p:cNvSpPr/>
          <p:nvPr/>
        </p:nvSpPr>
        <p:spPr>
          <a:xfrm>
            <a:off x="2384177" y="2941969"/>
            <a:ext cx="63753" cy="549185"/>
          </a:xfrm>
          <a:custGeom>
            <a:avLst/>
            <a:gdLst>
              <a:gd name="connsiteX0" fmla="*/ 63748 w 63753"/>
              <a:gd name="connsiteY0" fmla="*/ 1256 h 549185"/>
              <a:gd name="connsiteX1" fmla="*/ 19298 w 63753"/>
              <a:gd name="connsiteY1" fmla="*/ 360031 h 549185"/>
              <a:gd name="connsiteX2" fmla="*/ 19298 w 63753"/>
              <a:gd name="connsiteY2" fmla="*/ 302881 h 549185"/>
              <a:gd name="connsiteX3" fmla="*/ 248 w 63753"/>
              <a:gd name="connsiteY3" fmla="*/ 547356 h 549185"/>
              <a:gd name="connsiteX4" fmla="*/ 9773 w 63753"/>
              <a:gd name="connsiteY4" fmla="*/ 404481 h 549185"/>
              <a:gd name="connsiteX5" fmla="*/ 28823 w 63753"/>
              <a:gd name="connsiteY5" fmla="*/ 217156 h 549185"/>
              <a:gd name="connsiteX6" fmla="*/ 22473 w 63753"/>
              <a:gd name="connsiteY6" fmla="*/ 239381 h 549185"/>
              <a:gd name="connsiteX7" fmla="*/ 63748 w 63753"/>
              <a:gd name="connsiteY7" fmla="*/ 1256 h 54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53" h="549185">
                <a:moveTo>
                  <a:pt x="63748" y="1256"/>
                </a:moveTo>
                <a:cubicBezTo>
                  <a:pt x="63219" y="21364"/>
                  <a:pt x="26706" y="309760"/>
                  <a:pt x="19298" y="360031"/>
                </a:cubicBezTo>
                <a:cubicBezTo>
                  <a:pt x="11890" y="410302"/>
                  <a:pt x="22473" y="271660"/>
                  <a:pt x="19298" y="302881"/>
                </a:cubicBezTo>
                <a:cubicBezTo>
                  <a:pt x="16123" y="334102"/>
                  <a:pt x="1835" y="530423"/>
                  <a:pt x="248" y="547356"/>
                </a:cubicBezTo>
                <a:cubicBezTo>
                  <a:pt x="-1340" y="564289"/>
                  <a:pt x="5010" y="459514"/>
                  <a:pt x="9773" y="404481"/>
                </a:cubicBezTo>
                <a:cubicBezTo>
                  <a:pt x="14536" y="349448"/>
                  <a:pt x="26706" y="244673"/>
                  <a:pt x="28823" y="217156"/>
                </a:cubicBezTo>
                <a:cubicBezTo>
                  <a:pt x="30940" y="189639"/>
                  <a:pt x="16123" y="270073"/>
                  <a:pt x="22473" y="239381"/>
                </a:cubicBezTo>
                <a:cubicBezTo>
                  <a:pt x="28823" y="208689"/>
                  <a:pt x="64277" y="-18852"/>
                  <a:pt x="63748" y="1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346EC23B-39AF-FFDB-B03C-0AF0AD8A466B}"/>
              </a:ext>
            </a:extLst>
          </p:cNvPr>
          <p:cNvSpPr/>
          <p:nvPr/>
        </p:nvSpPr>
        <p:spPr>
          <a:xfrm>
            <a:off x="2405073" y="3522662"/>
            <a:ext cx="95203" cy="446473"/>
          </a:xfrm>
          <a:custGeom>
            <a:avLst/>
            <a:gdLst>
              <a:gd name="connsiteX0" fmla="*/ 1577 w 95203"/>
              <a:gd name="connsiteY0" fmla="*/ 1588 h 446473"/>
              <a:gd name="connsiteX1" fmla="*/ 90477 w 95203"/>
              <a:gd name="connsiteY1" fmla="*/ 420688 h 446473"/>
              <a:gd name="connsiteX2" fmla="*/ 77777 w 95203"/>
              <a:gd name="connsiteY2" fmla="*/ 382588 h 446473"/>
              <a:gd name="connsiteX3" fmla="*/ 33327 w 95203"/>
              <a:gd name="connsiteY3" fmla="*/ 230188 h 446473"/>
              <a:gd name="connsiteX4" fmla="*/ 33327 w 95203"/>
              <a:gd name="connsiteY4" fmla="*/ 274638 h 446473"/>
              <a:gd name="connsiteX5" fmla="*/ 1577 w 95203"/>
              <a:gd name="connsiteY5" fmla="*/ 1588 h 44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03" h="446473">
                <a:moveTo>
                  <a:pt x="1577" y="1588"/>
                </a:moveTo>
                <a:cubicBezTo>
                  <a:pt x="11102" y="25930"/>
                  <a:pt x="77777" y="357188"/>
                  <a:pt x="90477" y="420688"/>
                </a:cubicBezTo>
                <a:cubicBezTo>
                  <a:pt x="103177" y="484188"/>
                  <a:pt x="87302" y="414338"/>
                  <a:pt x="77777" y="382588"/>
                </a:cubicBezTo>
                <a:cubicBezTo>
                  <a:pt x="68252" y="350838"/>
                  <a:pt x="40735" y="248180"/>
                  <a:pt x="33327" y="230188"/>
                </a:cubicBezTo>
                <a:cubicBezTo>
                  <a:pt x="25919" y="212196"/>
                  <a:pt x="38089" y="309034"/>
                  <a:pt x="33327" y="274638"/>
                </a:cubicBezTo>
                <a:cubicBezTo>
                  <a:pt x="28565" y="240242"/>
                  <a:pt x="-7948" y="-22754"/>
                  <a:pt x="1577" y="1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8D603971-10D5-0B5C-5E8B-55CDDBD95D17}"/>
              </a:ext>
            </a:extLst>
          </p:cNvPr>
          <p:cNvSpPr/>
          <p:nvPr/>
        </p:nvSpPr>
        <p:spPr>
          <a:xfrm>
            <a:off x="2513450" y="3970700"/>
            <a:ext cx="61749" cy="155544"/>
          </a:xfrm>
          <a:custGeom>
            <a:avLst/>
            <a:gdLst>
              <a:gd name="connsiteX0" fmla="*/ 1150 w 61749"/>
              <a:gd name="connsiteY0" fmla="*/ 1225 h 155544"/>
              <a:gd name="connsiteX1" fmla="*/ 61475 w 61749"/>
              <a:gd name="connsiteY1" fmla="*/ 153625 h 155544"/>
              <a:gd name="connsiteX2" fmla="*/ 23375 w 61749"/>
              <a:gd name="connsiteY2" fmla="*/ 83775 h 155544"/>
              <a:gd name="connsiteX3" fmla="*/ 1150 w 61749"/>
              <a:gd name="connsiteY3" fmla="*/ 1225 h 15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49" h="155544">
                <a:moveTo>
                  <a:pt x="1150" y="1225"/>
                </a:moveTo>
                <a:cubicBezTo>
                  <a:pt x="7500" y="12867"/>
                  <a:pt x="57771" y="139867"/>
                  <a:pt x="61475" y="153625"/>
                </a:cubicBezTo>
                <a:cubicBezTo>
                  <a:pt x="65179" y="167383"/>
                  <a:pt x="30254" y="103354"/>
                  <a:pt x="23375" y="83775"/>
                </a:cubicBezTo>
                <a:cubicBezTo>
                  <a:pt x="16496" y="64196"/>
                  <a:pt x="-5200" y="-10417"/>
                  <a:pt x="1150" y="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FFFA6231-09B7-014F-111B-6B513047DB83}"/>
              </a:ext>
            </a:extLst>
          </p:cNvPr>
          <p:cNvSpPr/>
          <p:nvPr/>
        </p:nvSpPr>
        <p:spPr>
          <a:xfrm>
            <a:off x="2701634" y="4374724"/>
            <a:ext cx="11006" cy="193650"/>
          </a:xfrm>
          <a:custGeom>
            <a:avLst/>
            <a:gdLst>
              <a:gd name="connsiteX0" fmla="*/ 9816 w 11006"/>
              <a:gd name="connsiteY0" fmla="*/ 426 h 193650"/>
              <a:gd name="connsiteX1" fmla="*/ 9816 w 11006"/>
              <a:gd name="connsiteY1" fmla="*/ 187751 h 193650"/>
              <a:gd name="connsiteX2" fmla="*/ 291 w 11006"/>
              <a:gd name="connsiteY2" fmla="*/ 136951 h 193650"/>
              <a:gd name="connsiteX3" fmla="*/ 9816 w 11006"/>
              <a:gd name="connsiteY3" fmla="*/ 426 h 1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06" h="193650">
                <a:moveTo>
                  <a:pt x="9816" y="426"/>
                </a:moveTo>
                <a:cubicBezTo>
                  <a:pt x="11403" y="8893"/>
                  <a:pt x="11403" y="164997"/>
                  <a:pt x="9816" y="187751"/>
                </a:cubicBezTo>
                <a:cubicBezTo>
                  <a:pt x="8229" y="210505"/>
                  <a:pt x="-1826" y="161822"/>
                  <a:pt x="291" y="136951"/>
                </a:cubicBezTo>
                <a:cubicBezTo>
                  <a:pt x="2408" y="112080"/>
                  <a:pt x="8229" y="-8041"/>
                  <a:pt x="9816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C29A7BF8-6F60-54E3-C549-9EF7F2885FF1}"/>
              </a:ext>
            </a:extLst>
          </p:cNvPr>
          <p:cNvSpPr/>
          <p:nvPr/>
        </p:nvSpPr>
        <p:spPr>
          <a:xfrm>
            <a:off x="2888604" y="4815647"/>
            <a:ext cx="323318" cy="621255"/>
          </a:xfrm>
          <a:custGeom>
            <a:avLst/>
            <a:gdLst>
              <a:gd name="connsiteX0" fmla="*/ 646 w 323318"/>
              <a:gd name="connsiteY0" fmla="*/ 828 h 621255"/>
              <a:gd name="connsiteX1" fmla="*/ 311796 w 323318"/>
              <a:gd name="connsiteY1" fmla="*/ 594553 h 621255"/>
              <a:gd name="connsiteX2" fmla="*/ 232421 w 323318"/>
              <a:gd name="connsiteY2" fmla="*/ 467553 h 621255"/>
              <a:gd name="connsiteX3" fmla="*/ 646 w 323318"/>
              <a:gd name="connsiteY3" fmla="*/ 828 h 62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318" h="621255">
                <a:moveTo>
                  <a:pt x="646" y="828"/>
                </a:moveTo>
                <a:cubicBezTo>
                  <a:pt x="13875" y="21995"/>
                  <a:pt x="273167" y="516766"/>
                  <a:pt x="311796" y="594553"/>
                </a:cubicBezTo>
                <a:cubicBezTo>
                  <a:pt x="350425" y="672341"/>
                  <a:pt x="283750" y="564920"/>
                  <a:pt x="232421" y="467553"/>
                </a:cubicBezTo>
                <a:cubicBezTo>
                  <a:pt x="181092" y="370186"/>
                  <a:pt x="-12583" y="-20339"/>
                  <a:pt x="646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F4EA29DD-CAFA-75BA-DD1E-588E8840C756}"/>
              </a:ext>
            </a:extLst>
          </p:cNvPr>
          <p:cNvSpPr/>
          <p:nvPr/>
        </p:nvSpPr>
        <p:spPr>
          <a:xfrm>
            <a:off x="3225398" y="5396979"/>
            <a:ext cx="411997" cy="509160"/>
          </a:xfrm>
          <a:custGeom>
            <a:avLst/>
            <a:gdLst>
              <a:gd name="connsiteX0" fmla="*/ 402 w 411997"/>
              <a:gd name="connsiteY0" fmla="*/ 521 h 509160"/>
              <a:gd name="connsiteX1" fmla="*/ 130577 w 411997"/>
              <a:gd name="connsiteY1" fmla="*/ 225946 h 509160"/>
              <a:gd name="connsiteX2" fmla="*/ 400452 w 411997"/>
              <a:gd name="connsiteY2" fmla="*/ 498996 h 509160"/>
              <a:gd name="connsiteX3" fmla="*/ 343302 w 411997"/>
              <a:gd name="connsiteY3" fmla="*/ 435496 h 509160"/>
              <a:gd name="connsiteX4" fmla="*/ 168677 w 411997"/>
              <a:gd name="connsiteY4" fmla="*/ 289446 h 509160"/>
              <a:gd name="connsiteX5" fmla="*/ 402 w 411997"/>
              <a:gd name="connsiteY5" fmla="*/ 521 h 50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97" h="509160">
                <a:moveTo>
                  <a:pt x="402" y="521"/>
                </a:moveTo>
                <a:cubicBezTo>
                  <a:pt x="-5948" y="-10062"/>
                  <a:pt x="63902" y="142867"/>
                  <a:pt x="130577" y="225946"/>
                </a:cubicBezTo>
                <a:cubicBezTo>
                  <a:pt x="197252" y="309025"/>
                  <a:pt x="364998" y="464071"/>
                  <a:pt x="400452" y="498996"/>
                </a:cubicBezTo>
                <a:cubicBezTo>
                  <a:pt x="435906" y="533921"/>
                  <a:pt x="381931" y="470421"/>
                  <a:pt x="343302" y="435496"/>
                </a:cubicBezTo>
                <a:cubicBezTo>
                  <a:pt x="304673" y="400571"/>
                  <a:pt x="221065" y="357179"/>
                  <a:pt x="168677" y="289446"/>
                </a:cubicBezTo>
                <a:cubicBezTo>
                  <a:pt x="116289" y="221713"/>
                  <a:pt x="6752" y="11104"/>
                  <a:pt x="402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006BE752-313A-102D-2319-EACF16E07146}"/>
              </a:ext>
            </a:extLst>
          </p:cNvPr>
          <p:cNvSpPr/>
          <p:nvPr/>
        </p:nvSpPr>
        <p:spPr>
          <a:xfrm>
            <a:off x="3686175" y="5940425"/>
            <a:ext cx="417250" cy="440693"/>
          </a:xfrm>
          <a:custGeom>
            <a:avLst/>
            <a:gdLst>
              <a:gd name="connsiteX0" fmla="*/ 0 w 417250"/>
              <a:gd name="connsiteY0" fmla="*/ 0 h 440693"/>
              <a:gd name="connsiteX1" fmla="*/ 187325 w 417250"/>
              <a:gd name="connsiteY1" fmla="*/ 177800 h 440693"/>
              <a:gd name="connsiteX2" fmla="*/ 409575 w 417250"/>
              <a:gd name="connsiteY2" fmla="*/ 431800 h 440693"/>
              <a:gd name="connsiteX3" fmla="*/ 352425 w 417250"/>
              <a:gd name="connsiteY3" fmla="*/ 368300 h 440693"/>
              <a:gd name="connsiteX4" fmla="*/ 219075 w 417250"/>
              <a:gd name="connsiteY4" fmla="*/ 225425 h 440693"/>
              <a:gd name="connsiteX5" fmla="*/ 0 w 417250"/>
              <a:gd name="connsiteY5" fmla="*/ 0 h 44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250" h="440693">
                <a:moveTo>
                  <a:pt x="0" y="0"/>
                </a:moveTo>
                <a:cubicBezTo>
                  <a:pt x="59531" y="52916"/>
                  <a:pt x="119063" y="105833"/>
                  <a:pt x="187325" y="177800"/>
                </a:cubicBezTo>
                <a:cubicBezTo>
                  <a:pt x="255587" y="249767"/>
                  <a:pt x="382058" y="400050"/>
                  <a:pt x="409575" y="431800"/>
                </a:cubicBezTo>
                <a:cubicBezTo>
                  <a:pt x="437092" y="463550"/>
                  <a:pt x="384175" y="402696"/>
                  <a:pt x="352425" y="368300"/>
                </a:cubicBezTo>
                <a:cubicBezTo>
                  <a:pt x="320675" y="333904"/>
                  <a:pt x="219075" y="225425"/>
                  <a:pt x="219075" y="2254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4FFA0CA2-571D-E22F-2EFF-392E7DA2B526}"/>
              </a:ext>
            </a:extLst>
          </p:cNvPr>
          <p:cNvSpPr/>
          <p:nvPr/>
        </p:nvSpPr>
        <p:spPr>
          <a:xfrm>
            <a:off x="4092514" y="6378554"/>
            <a:ext cx="258974" cy="251310"/>
          </a:xfrm>
          <a:custGeom>
            <a:avLst/>
            <a:gdLst>
              <a:gd name="connsiteX0" fmla="*/ 61 w 258974"/>
              <a:gd name="connsiteY0" fmla="*/ 21 h 251310"/>
              <a:gd name="connsiteX1" fmla="*/ 203261 w 258974"/>
              <a:gd name="connsiteY1" fmla="*/ 196871 h 251310"/>
              <a:gd name="connsiteX2" fmla="*/ 257236 w 258974"/>
              <a:gd name="connsiteY2" fmla="*/ 250846 h 251310"/>
              <a:gd name="connsiteX3" fmla="*/ 225486 w 258974"/>
              <a:gd name="connsiteY3" fmla="*/ 209571 h 251310"/>
              <a:gd name="connsiteX4" fmla="*/ 61 w 258974"/>
              <a:gd name="connsiteY4" fmla="*/ 21 h 25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74" h="251310">
                <a:moveTo>
                  <a:pt x="61" y="21"/>
                </a:moveTo>
                <a:cubicBezTo>
                  <a:pt x="-3643" y="-2096"/>
                  <a:pt x="160398" y="155067"/>
                  <a:pt x="203261" y="196871"/>
                </a:cubicBezTo>
                <a:cubicBezTo>
                  <a:pt x="246124" y="238675"/>
                  <a:pt x="253532" y="248729"/>
                  <a:pt x="257236" y="250846"/>
                </a:cubicBezTo>
                <a:cubicBezTo>
                  <a:pt x="260940" y="252963"/>
                  <a:pt x="261998" y="249258"/>
                  <a:pt x="225486" y="209571"/>
                </a:cubicBezTo>
                <a:cubicBezTo>
                  <a:pt x="188974" y="169884"/>
                  <a:pt x="3765" y="2138"/>
                  <a:pt x="61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9EFCA2A6-D725-2F63-E4AE-5DEC3035A3C3}"/>
              </a:ext>
            </a:extLst>
          </p:cNvPr>
          <p:cNvSpPr/>
          <p:nvPr/>
        </p:nvSpPr>
        <p:spPr>
          <a:xfrm>
            <a:off x="4359214" y="6597649"/>
            <a:ext cx="222686" cy="241307"/>
          </a:xfrm>
          <a:custGeom>
            <a:avLst/>
            <a:gdLst>
              <a:gd name="connsiteX0" fmla="*/ 61 w 222686"/>
              <a:gd name="connsiteY0" fmla="*/ 1 h 241307"/>
              <a:gd name="connsiteX1" fmla="*/ 171511 w 222686"/>
              <a:gd name="connsiteY1" fmla="*/ 171451 h 241307"/>
              <a:gd name="connsiteX2" fmla="*/ 222311 w 222686"/>
              <a:gd name="connsiteY2" fmla="*/ 241301 h 241307"/>
              <a:gd name="connsiteX3" fmla="*/ 152461 w 222686"/>
              <a:gd name="connsiteY3" fmla="*/ 168276 h 241307"/>
              <a:gd name="connsiteX4" fmla="*/ 61 w 222686"/>
              <a:gd name="connsiteY4" fmla="*/ 1 h 24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686" h="241307">
                <a:moveTo>
                  <a:pt x="61" y="1"/>
                </a:moveTo>
                <a:cubicBezTo>
                  <a:pt x="3236" y="530"/>
                  <a:pt x="134469" y="131234"/>
                  <a:pt x="171511" y="171451"/>
                </a:cubicBezTo>
                <a:cubicBezTo>
                  <a:pt x="208553" y="211668"/>
                  <a:pt x="225486" y="241830"/>
                  <a:pt x="222311" y="241301"/>
                </a:cubicBezTo>
                <a:cubicBezTo>
                  <a:pt x="219136" y="240772"/>
                  <a:pt x="186857" y="205318"/>
                  <a:pt x="152461" y="168276"/>
                </a:cubicBezTo>
                <a:cubicBezTo>
                  <a:pt x="118065" y="131234"/>
                  <a:pt x="-3114" y="-528"/>
                  <a:pt x="6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571BA025-C3A2-EE79-CC1D-17DAC81B21CF}"/>
              </a:ext>
            </a:extLst>
          </p:cNvPr>
          <p:cNvSpPr/>
          <p:nvPr/>
        </p:nvSpPr>
        <p:spPr>
          <a:xfrm>
            <a:off x="5019312" y="6577236"/>
            <a:ext cx="441756" cy="253924"/>
          </a:xfrm>
          <a:custGeom>
            <a:avLst/>
            <a:gdLst>
              <a:gd name="connsiteX0" fmla="*/ 438513 w 441756"/>
              <a:gd name="connsiteY0" fmla="*/ 1364 h 253924"/>
              <a:gd name="connsiteX1" fmla="*/ 6713 w 441756"/>
              <a:gd name="connsiteY1" fmla="*/ 249014 h 253924"/>
              <a:gd name="connsiteX2" fmla="*/ 194038 w 441756"/>
              <a:gd name="connsiteY2" fmla="*/ 153764 h 253924"/>
              <a:gd name="connsiteX3" fmla="*/ 438513 w 441756"/>
              <a:gd name="connsiteY3" fmla="*/ 1364 h 2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756" h="253924">
                <a:moveTo>
                  <a:pt x="438513" y="1364"/>
                </a:moveTo>
                <a:cubicBezTo>
                  <a:pt x="407292" y="17239"/>
                  <a:pt x="47459" y="223614"/>
                  <a:pt x="6713" y="249014"/>
                </a:cubicBezTo>
                <a:cubicBezTo>
                  <a:pt x="-34033" y="274414"/>
                  <a:pt x="121013" y="195039"/>
                  <a:pt x="194038" y="153764"/>
                </a:cubicBezTo>
                <a:cubicBezTo>
                  <a:pt x="267063" y="112489"/>
                  <a:pt x="469734" y="-14511"/>
                  <a:pt x="438513" y="1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ABF5F0FF-3862-EB3B-073B-1F7B55FC59CD}"/>
              </a:ext>
            </a:extLst>
          </p:cNvPr>
          <p:cNvSpPr/>
          <p:nvPr/>
        </p:nvSpPr>
        <p:spPr>
          <a:xfrm>
            <a:off x="4583112" y="6696833"/>
            <a:ext cx="683612" cy="137633"/>
          </a:xfrm>
          <a:custGeom>
            <a:avLst/>
            <a:gdLst>
              <a:gd name="connsiteX0" fmla="*/ 7938 w 683612"/>
              <a:gd name="connsiteY0" fmla="*/ 113542 h 137633"/>
              <a:gd name="connsiteX1" fmla="*/ 61913 w 683612"/>
              <a:gd name="connsiteY1" fmla="*/ 126242 h 137633"/>
              <a:gd name="connsiteX2" fmla="*/ 325438 w 683612"/>
              <a:gd name="connsiteY2" fmla="*/ 132592 h 137633"/>
              <a:gd name="connsiteX3" fmla="*/ 252413 w 683612"/>
              <a:gd name="connsiteY3" fmla="*/ 126242 h 137633"/>
              <a:gd name="connsiteX4" fmla="*/ 458788 w 683612"/>
              <a:gd name="connsiteY4" fmla="*/ 5592 h 137633"/>
              <a:gd name="connsiteX5" fmla="*/ 354013 w 683612"/>
              <a:gd name="connsiteY5" fmla="*/ 18292 h 137633"/>
              <a:gd name="connsiteX6" fmla="*/ 681038 w 683612"/>
              <a:gd name="connsiteY6" fmla="*/ 2417 h 137633"/>
              <a:gd name="connsiteX7" fmla="*/ 500063 w 683612"/>
              <a:gd name="connsiteY7" fmla="*/ 2417 h 137633"/>
              <a:gd name="connsiteX8" fmla="*/ 379413 w 683612"/>
              <a:gd name="connsiteY8" fmla="*/ 24642 h 137633"/>
              <a:gd name="connsiteX9" fmla="*/ 309563 w 683612"/>
              <a:gd name="connsiteY9" fmla="*/ 97667 h 137633"/>
              <a:gd name="connsiteX10" fmla="*/ 188913 w 683612"/>
              <a:gd name="connsiteY10" fmla="*/ 116717 h 137633"/>
              <a:gd name="connsiteX11" fmla="*/ 7938 w 683612"/>
              <a:gd name="connsiteY11" fmla="*/ 113542 h 13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612" h="137633">
                <a:moveTo>
                  <a:pt x="7938" y="113542"/>
                </a:moveTo>
                <a:cubicBezTo>
                  <a:pt x="-13229" y="115129"/>
                  <a:pt x="8996" y="123067"/>
                  <a:pt x="61913" y="126242"/>
                </a:cubicBezTo>
                <a:cubicBezTo>
                  <a:pt x="114830" y="129417"/>
                  <a:pt x="293688" y="132592"/>
                  <a:pt x="325438" y="132592"/>
                </a:cubicBezTo>
                <a:cubicBezTo>
                  <a:pt x="357188" y="132592"/>
                  <a:pt x="230188" y="147409"/>
                  <a:pt x="252413" y="126242"/>
                </a:cubicBezTo>
                <a:cubicBezTo>
                  <a:pt x="274638" y="105075"/>
                  <a:pt x="441855" y="23584"/>
                  <a:pt x="458788" y="5592"/>
                </a:cubicBezTo>
                <a:cubicBezTo>
                  <a:pt x="475721" y="-12400"/>
                  <a:pt x="316971" y="18821"/>
                  <a:pt x="354013" y="18292"/>
                </a:cubicBezTo>
                <a:cubicBezTo>
                  <a:pt x="391055" y="17763"/>
                  <a:pt x="656696" y="5063"/>
                  <a:pt x="681038" y="2417"/>
                </a:cubicBezTo>
                <a:cubicBezTo>
                  <a:pt x="705380" y="-229"/>
                  <a:pt x="550334" y="-1287"/>
                  <a:pt x="500063" y="2417"/>
                </a:cubicBezTo>
                <a:cubicBezTo>
                  <a:pt x="449792" y="6121"/>
                  <a:pt x="411163" y="8767"/>
                  <a:pt x="379413" y="24642"/>
                </a:cubicBezTo>
                <a:cubicBezTo>
                  <a:pt x="347663" y="40517"/>
                  <a:pt x="341313" y="82321"/>
                  <a:pt x="309563" y="97667"/>
                </a:cubicBezTo>
                <a:cubicBezTo>
                  <a:pt x="277813" y="113013"/>
                  <a:pt x="242888" y="111954"/>
                  <a:pt x="188913" y="116717"/>
                </a:cubicBezTo>
                <a:cubicBezTo>
                  <a:pt x="134938" y="121480"/>
                  <a:pt x="29105" y="111955"/>
                  <a:pt x="7938" y="113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A13B4089-BE81-9F18-B63D-D366A4C83623}"/>
              </a:ext>
            </a:extLst>
          </p:cNvPr>
          <p:cNvSpPr/>
          <p:nvPr/>
        </p:nvSpPr>
        <p:spPr>
          <a:xfrm>
            <a:off x="5512281" y="5586213"/>
            <a:ext cx="415706" cy="918194"/>
          </a:xfrm>
          <a:custGeom>
            <a:avLst/>
            <a:gdLst>
              <a:gd name="connsiteX0" fmla="*/ 415444 w 415706"/>
              <a:gd name="connsiteY0" fmla="*/ 1787 h 918194"/>
              <a:gd name="connsiteX1" fmla="*/ 63019 w 415706"/>
              <a:gd name="connsiteY1" fmla="*/ 703462 h 918194"/>
              <a:gd name="connsiteX2" fmla="*/ 2694 w 415706"/>
              <a:gd name="connsiteY2" fmla="*/ 916187 h 918194"/>
              <a:gd name="connsiteX3" fmla="*/ 28094 w 415706"/>
              <a:gd name="connsiteY3" fmla="*/ 789187 h 918194"/>
              <a:gd name="connsiteX4" fmla="*/ 180494 w 415706"/>
              <a:gd name="connsiteY4" fmla="*/ 452637 h 918194"/>
              <a:gd name="connsiteX5" fmla="*/ 85244 w 415706"/>
              <a:gd name="connsiteY5" fmla="*/ 624087 h 918194"/>
              <a:gd name="connsiteX6" fmla="*/ 269394 w 415706"/>
              <a:gd name="connsiteY6" fmla="*/ 258962 h 918194"/>
              <a:gd name="connsiteX7" fmla="*/ 123344 w 415706"/>
              <a:gd name="connsiteY7" fmla="*/ 493912 h 918194"/>
              <a:gd name="connsiteX8" fmla="*/ 415444 w 415706"/>
              <a:gd name="connsiteY8" fmla="*/ 1787 h 91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706" h="918194">
                <a:moveTo>
                  <a:pt x="415444" y="1787"/>
                </a:moveTo>
                <a:cubicBezTo>
                  <a:pt x="405390" y="36712"/>
                  <a:pt x="131811" y="551062"/>
                  <a:pt x="63019" y="703462"/>
                </a:cubicBezTo>
                <a:cubicBezTo>
                  <a:pt x="-5773" y="855862"/>
                  <a:pt x="8515" y="901900"/>
                  <a:pt x="2694" y="916187"/>
                </a:cubicBezTo>
                <a:cubicBezTo>
                  <a:pt x="-3127" y="930474"/>
                  <a:pt x="-1539" y="866445"/>
                  <a:pt x="28094" y="789187"/>
                </a:cubicBezTo>
                <a:cubicBezTo>
                  <a:pt x="57727" y="711929"/>
                  <a:pt x="170969" y="480154"/>
                  <a:pt x="180494" y="452637"/>
                </a:cubicBezTo>
                <a:cubicBezTo>
                  <a:pt x="190019" y="425120"/>
                  <a:pt x="70427" y="656366"/>
                  <a:pt x="85244" y="624087"/>
                </a:cubicBezTo>
                <a:cubicBezTo>
                  <a:pt x="100061" y="591808"/>
                  <a:pt x="263044" y="280658"/>
                  <a:pt x="269394" y="258962"/>
                </a:cubicBezTo>
                <a:cubicBezTo>
                  <a:pt x="275744" y="237266"/>
                  <a:pt x="103236" y="533070"/>
                  <a:pt x="123344" y="493912"/>
                </a:cubicBezTo>
                <a:cubicBezTo>
                  <a:pt x="143452" y="454754"/>
                  <a:pt x="425498" y="-33138"/>
                  <a:pt x="415444" y="1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B696CFE1-6552-D0C7-43F7-050BD4F8DF7C}"/>
              </a:ext>
            </a:extLst>
          </p:cNvPr>
          <p:cNvSpPr/>
          <p:nvPr/>
        </p:nvSpPr>
        <p:spPr>
          <a:xfrm>
            <a:off x="5940258" y="4492579"/>
            <a:ext cx="112467" cy="692251"/>
          </a:xfrm>
          <a:custGeom>
            <a:avLst/>
            <a:gdLst>
              <a:gd name="connsiteX0" fmla="*/ 38267 w 112467"/>
              <a:gd name="connsiteY0" fmla="*/ 46 h 692251"/>
              <a:gd name="connsiteX1" fmla="*/ 79542 w 112467"/>
              <a:gd name="connsiteY1" fmla="*/ 396921 h 692251"/>
              <a:gd name="connsiteX2" fmla="*/ 167 w 112467"/>
              <a:gd name="connsiteY2" fmla="*/ 692196 h 692251"/>
              <a:gd name="connsiteX3" fmla="*/ 104942 w 112467"/>
              <a:gd name="connsiteY3" fmla="*/ 374696 h 692251"/>
              <a:gd name="connsiteX4" fmla="*/ 98592 w 112467"/>
              <a:gd name="connsiteY4" fmla="*/ 422321 h 692251"/>
              <a:gd name="connsiteX5" fmla="*/ 38267 w 112467"/>
              <a:gd name="connsiteY5" fmla="*/ 46 h 69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67" h="692251">
                <a:moveTo>
                  <a:pt x="38267" y="46"/>
                </a:moveTo>
                <a:cubicBezTo>
                  <a:pt x="35092" y="-4187"/>
                  <a:pt x="85892" y="281563"/>
                  <a:pt x="79542" y="396921"/>
                </a:cubicBezTo>
                <a:cubicBezTo>
                  <a:pt x="73192" y="512279"/>
                  <a:pt x="-4066" y="695900"/>
                  <a:pt x="167" y="692196"/>
                </a:cubicBezTo>
                <a:cubicBezTo>
                  <a:pt x="4400" y="688492"/>
                  <a:pt x="88538" y="419675"/>
                  <a:pt x="104942" y="374696"/>
                </a:cubicBezTo>
                <a:cubicBezTo>
                  <a:pt x="121346" y="329717"/>
                  <a:pt x="107059" y="483175"/>
                  <a:pt x="98592" y="422321"/>
                </a:cubicBezTo>
                <a:cubicBezTo>
                  <a:pt x="90125" y="361467"/>
                  <a:pt x="41442" y="4279"/>
                  <a:pt x="38267" y="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2F758002-B0F1-E037-4028-5A766FAB42C8}"/>
              </a:ext>
            </a:extLst>
          </p:cNvPr>
          <p:cNvSpPr/>
          <p:nvPr/>
        </p:nvSpPr>
        <p:spPr>
          <a:xfrm>
            <a:off x="6013450" y="4320464"/>
            <a:ext cx="298700" cy="1131090"/>
          </a:xfrm>
          <a:custGeom>
            <a:avLst/>
            <a:gdLst>
              <a:gd name="connsiteX0" fmla="*/ 298450 w 298700"/>
              <a:gd name="connsiteY0" fmla="*/ 711 h 1131090"/>
              <a:gd name="connsiteX1" fmla="*/ 50800 w 298700"/>
              <a:gd name="connsiteY1" fmla="*/ 886536 h 1131090"/>
              <a:gd name="connsiteX2" fmla="*/ 95250 w 298700"/>
              <a:gd name="connsiteY2" fmla="*/ 778586 h 1131090"/>
              <a:gd name="connsiteX3" fmla="*/ 0 w 298700"/>
              <a:gd name="connsiteY3" fmla="*/ 1131011 h 1131090"/>
              <a:gd name="connsiteX4" fmla="*/ 95250 w 298700"/>
              <a:gd name="connsiteY4" fmla="*/ 743661 h 1131090"/>
              <a:gd name="connsiteX5" fmla="*/ 298450 w 298700"/>
              <a:gd name="connsiteY5" fmla="*/ 711 h 113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700" h="1131090">
                <a:moveTo>
                  <a:pt x="298450" y="711"/>
                </a:moveTo>
                <a:cubicBezTo>
                  <a:pt x="291042" y="24524"/>
                  <a:pt x="84667" y="756890"/>
                  <a:pt x="50800" y="886536"/>
                </a:cubicBezTo>
                <a:cubicBezTo>
                  <a:pt x="16933" y="1016182"/>
                  <a:pt x="103717" y="737840"/>
                  <a:pt x="95250" y="778586"/>
                </a:cubicBezTo>
                <a:cubicBezTo>
                  <a:pt x="86783" y="819332"/>
                  <a:pt x="0" y="1136832"/>
                  <a:pt x="0" y="1131011"/>
                </a:cubicBezTo>
                <a:cubicBezTo>
                  <a:pt x="0" y="1125190"/>
                  <a:pt x="43921" y="929928"/>
                  <a:pt x="95250" y="743661"/>
                </a:cubicBezTo>
                <a:cubicBezTo>
                  <a:pt x="146579" y="557394"/>
                  <a:pt x="305858" y="-23102"/>
                  <a:pt x="298450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DF17B4F4-2D81-185F-3FD7-9640C3C45445}"/>
              </a:ext>
            </a:extLst>
          </p:cNvPr>
          <p:cNvSpPr/>
          <p:nvPr/>
        </p:nvSpPr>
        <p:spPr>
          <a:xfrm>
            <a:off x="6050196" y="2869581"/>
            <a:ext cx="357459" cy="536663"/>
          </a:xfrm>
          <a:custGeom>
            <a:avLst/>
            <a:gdLst>
              <a:gd name="connsiteX0" fmla="*/ 356954 w 357459"/>
              <a:gd name="connsiteY0" fmla="*/ 619 h 536663"/>
              <a:gd name="connsiteX1" fmla="*/ 283929 w 357459"/>
              <a:gd name="connsiteY1" fmla="*/ 197469 h 536663"/>
              <a:gd name="connsiteX2" fmla="*/ 109304 w 357459"/>
              <a:gd name="connsiteY2" fmla="*/ 400669 h 536663"/>
              <a:gd name="connsiteX3" fmla="*/ 217254 w 357459"/>
              <a:gd name="connsiteY3" fmla="*/ 299069 h 536663"/>
              <a:gd name="connsiteX4" fmla="*/ 4529 w 357459"/>
              <a:gd name="connsiteY4" fmla="*/ 534019 h 536663"/>
              <a:gd name="connsiteX5" fmla="*/ 90254 w 357459"/>
              <a:gd name="connsiteY5" fmla="*/ 413369 h 536663"/>
              <a:gd name="connsiteX6" fmla="*/ 302979 w 357459"/>
              <a:gd name="connsiteY6" fmla="*/ 226044 h 536663"/>
              <a:gd name="connsiteX7" fmla="*/ 252179 w 357459"/>
              <a:gd name="connsiteY7" fmla="*/ 264144 h 536663"/>
              <a:gd name="connsiteX8" fmla="*/ 356954 w 357459"/>
              <a:gd name="connsiteY8" fmla="*/ 619 h 53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459" h="536663">
                <a:moveTo>
                  <a:pt x="356954" y="619"/>
                </a:moveTo>
                <a:cubicBezTo>
                  <a:pt x="362246" y="-10494"/>
                  <a:pt x="325204" y="130794"/>
                  <a:pt x="283929" y="197469"/>
                </a:cubicBezTo>
                <a:cubicBezTo>
                  <a:pt x="242654" y="264144"/>
                  <a:pt x="120416" y="383736"/>
                  <a:pt x="109304" y="400669"/>
                </a:cubicBezTo>
                <a:cubicBezTo>
                  <a:pt x="98192" y="417602"/>
                  <a:pt x="234716" y="276844"/>
                  <a:pt x="217254" y="299069"/>
                </a:cubicBezTo>
                <a:cubicBezTo>
                  <a:pt x="199792" y="321294"/>
                  <a:pt x="25695" y="514969"/>
                  <a:pt x="4529" y="534019"/>
                </a:cubicBezTo>
                <a:cubicBezTo>
                  <a:pt x="-16637" y="553069"/>
                  <a:pt x="40512" y="464698"/>
                  <a:pt x="90254" y="413369"/>
                </a:cubicBezTo>
                <a:cubicBezTo>
                  <a:pt x="139996" y="362040"/>
                  <a:pt x="275992" y="250915"/>
                  <a:pt x="302979" y="226044"/>
                </a:cubicBezTo>
                <a:cubicBezTo>
                  <a:pt x="329966" y="201173"/>
                  <a:pt x="244241" y="300127"/>
                  <a:pt x="252179" y="264144"/>
                </a:cubicBezTo>
                <a:cubicBezTo>
                  <a:pt x="260116" y="228161"/>
                  <a:pt x="351662" y="11732"/>
                  <a:pt x="356954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DDADC100-FA9F-9757-582A-EE6AA9B43778}"/>
              </a:ext>
            </a:extLst>
          </p:cNvPr>
          <p:cNvSpPr/>
          <p:nvPr/>
        </p:nvSpPr>
        <p:spPr>
          <a:xfrm>
            <a:off x="6229326" y="2868380"/>
            <a:ext cx="101282" cy="379745"/>
          </a:xfrm>
          <a:custGeom>
            <a:avLst/>
            <a:gdLst>
              <a:gd name="connsiteX0" fmla="*/ 98449 w 101282"/>
              <a:gd name="connsiteY0" fmla="*/ 1820 h 379745"/>
              <a:gd name="connsiteX1" fmla="*/ 53999 w 101282"/>
              <a:gd name="connsiteY1" fmla="*/ 217720 h 379745"/>
              <a:gd name="connsiteX2" fmla="*/ 24 w 101282"/>
              <a:gd name="connsiteY2" fmla="*/ 379645 h 379745"/>
              <a:gd name="connsiteX3" fmla="*/ 47649 w 101282"/>
              <a:gd name="connsiteY3" fmla="*/ 239945 h 379745"/>
              <a:gd name="connsiteX4" fmla="*/ 92099 w 101282"/>
              <a:gd name="connsiteY4" fmla="*/ 119295 h 379745"/>
              <a:gd name="connsiteX5" fmla="*/ 98449 w 101282"/>
              <a:gd name="connsiteY5" fmla="*/ 1820 h 37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282" h="379745">
                <a:moveTo>
                  <a:pt x="98449" y="1820"/>
                </a:moveTo>
                <a:cubicBezTo>
                  <a:pt x="92099" y="18224"/>
                  <a:pt x="70403" y="154749"/>
                  <a:pt x="53999" y="217720"/>
                </a:cubicBezTo>
                <a:cubicBezTo>
                  <a:pt x="37595" y="280691"/>
                  <a:pt x="1082" y="375941"/>
                  <a:pt x="24" y="379645"/>
                </a:cubicBezTo>
                <a:cubicBezTo>
                  <a:pt x="-1034" y="383349"/>
                  <a:pt x="32303" y="283337"/>
                  <a:pt x="47649" y="239945"/>
                </a:cubicBezTo>
                <a:cubicBezTo>
                  <a:pt x="62995" y="196553"/>
                  <a:pt x="84691" y="154220"/>
                  <a:pt x="92099" y="119295"/>
                </a:cubicBezTo>
                <a:cubicBezTo>
                  <a:pt x="99507" y="84370"/>
                  <a:pt x="104799" y="-14584"/>
                  <a:pt x="98449" y="1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60AAC263-910D-55DB-752C-3C326BDC7D42}"/>
              </a:ext>
            </a:extLst>
          </p:cNvPr>
          <p:cNvSpPr/>
          <p:nvPr/>
        </p:nvSpPr>
        <p:spPr>
          <a:xfrm>
            <a:off x="6194406" y="2881878"/>
            <a:ext cx="111411" cy="341003"/>
          </a:xfrm>
          <a:custGeom>
            <a:avLst/>
            <a:gdLst>
              <a:gd name="connsiteX0" fmla="*/ 111144 w 111411"/>
              <a:gd name="connsiteY0" fmla="*/ 1022 h 341003"/>
              <a:gd name="connsiteX1" fmla="*/ 79394 w 111411"/>
              <a:gd name="connsiteY1" fmla="*/ 124847 h 341003"/>
              <a:gd name="connsiteX2" fmla="*/ 57169 w 111411"/>
              <a:gd name="connsiteY2" fmla="*/ 318522 h 341003"/>
              <a:gd name="connsiteX3" fmla="*/ 66694 w 111411"/>
              <a:gd name="connsiteY3" fmla="*/ 229622 h 341003"/>
              <a:gd name="connsiteX4" fmla="*/ 19 w 111411"/>
              <a:gd name="connsiteY4" fmla="*/ 340747 h 341003"/>
              <a:gd name="connsiteX5" fmla="*/ 60344 w 111411"/>
              <a:gd name="connsiteY5" fmla="*/ 191522 h 341003"/>
              <a:gd name="connsiteX6" fmla="*/ 111144 w 111411"/>
              <a:gd name="connsiteY6" fmla="*/ 1022 h 34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11" h="341003">
                <a:moveTo>
                  <a:pt x="111144" y="1022"/>
                </a:moveTo>
                <a:cubicBezTo>
                  <a:pt x="114319" y="-10091"/>
                  <a:pt x="88390" y="71930"/>
                  <a:pt x="79394" y="124847"/>
                </a:cubicBezTo>
                <a:cubicBezTo>
                  <a:pt x="70398" y="177764"/>
                  <a:pt x="59286" y="301060"/>
                  <a:pt x="57169" y="318522"/>
                </a:cubicBezTo>
                <a:cubicBezTo>
                  <a:pt x="55052" y="335984"/>
                  <a:pt x="76219" y="225918"/>
                  <a:pt x="66694" y="229622"/>
                </a:cubicBezTo>
                <a:cubicBezTo>
                  <a:pt x="57169" y="233326"/>
                  <a:pt x="1077" y="347097"/>
                  <a:pt x="19" y="340747"/>
                </a:cubicBezTo>
                <a:cubicBezTo>
                  <a:pt x="-1039" y="334397"/>
                  <a:pt x="40765" y="246555"/>
                  <a:pt x="60344" y="191522"/>
                </a:cubicBezTo>
                <a:cubicBezTo>
                  <a:pt x="79923" y="136489"/>
                  <a:pt x="107969" y="12135"/>
                  <a:pt x="111144" y="1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7E247DB0-7821-6742-A67B-4F21E802CB87}"/>
              </a:ext>
            </a:extLst>
          </p:cNvPr>
          <p:cNvSpPr/>
          <p:nvPr/>
        </p:nvSpPr>
        <p:spPr>
          <a:xfrm>
            <a:off x="6330897" y="2813050"/>
            <a:ext cx="452411" cy="165149"/>
          </a:xfrm>
          <a:custGeom>
            <a:avLst/>
            <a:gdLst>
              <a:gd name="connsiteX0" fmla="*/ 53 w 452411"/>
              <a:gd name="connsiteY0" fmla="*/ 165100 h 165149"/>
              <a:gd name="connsiteX1" fmla="*/ 104828 w 452411"/>
              <a:gd name="connsiteY1" fmla="*/ 41275 h 165149"/>
              <a:gd name="connsiteX2" fmla="*/ 273103 w 452411"/>
              <a:gd name="connsiteY2" fmla="*/ 25400 h 165149"/>
              <a:gd name="connsiteX3" fmla="*/ 235003 w 452411"/>
              <a:gd name="connsiteY3" fmla="*/ 0 h 165149"/>
              <a:gd name="connsiteX4" fmla="*/ 450903 w 452411"/>
              <a:gd name="connsiteY4" fmla="*/ 25400 h 165149"/>
              <a:gd name="connsiteX5" fmla="*/ 336603 w 452411"/>
              <a:gd name="connsiteY5" fmla="*/ 25400 h 165149"/>
              <a:gd name="connsiteX6" fmla="*/ 203253 w 452411"/>
              <a:gd name="connsiteY6" fmla="*/ 25400 h 165149"/>
              <a:gd name="connsiteX7" fmla="*/ 98478 w 452411"/>
              <a:gd name="connsiteY7" fmla="*/ 31750 h 165149"/>
              <a:gd name="connsiteX8" fmla="*/ 117528 w 452411"/>
              <a:gd name="connsiteY8" fmla="*/ 25400 h 165149"/>
              <a:gd name="connsiteX9" fmla="*/ 53 w 452411"/>
              <a:gd name="connsiteY9" fmla="*/ 165100 h 16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411" h="165149">
                <a:moveTo>
                  <a:pt x="53" y="165100"/>
                </a:moveTo>
                <a:cubicBezTo>
                  <a:pt x="-2064" y="167746"/>
                  <a:pt x="59320" y="64558"/>
                  <a:pt x="104828" y="41275"/>
                </a:cubicBezTo>
                <a:cubicBezTo>
                  <a:pt x="150336" y="17992"/>
                  <a:pt x="251407" y="32279"/>
                  <a:pt x="273103" y="25400"/>
                </a:cubicBezTo>
                <a:cubicBezTo>
                  <a:pt x="294799" y="18521"/>
                  <a:pt x="205370" y="0"/>
                  <a:pt x="235003" y="0"/>
                </a:cubicBezTo>
                <a:cubicBezTo>
                  <a:pt x="264636" y="0"/>
                  <a:pt x="433970" y="21167"/>
                  <a:pt x="450903" y="25400"/>
                </a:cubicBezTo>
                <a:cubicBezTo>
                  <a:pt x="467836" y="29633"/>
                  <a:pt x="336603" y="25400"/>
                  <a:pt x="336603" y="25400"/>
                </a:cubicBezTo>
                <a:cubicBezTo>
                  <a:pt x="295328" y="25400"/>
                  <a:pt x="242940" y="24342"/>
                  <a:pt x="203253" y="25400"/>
                </a:cubicBezTo>
                <a:cubicBezTo>
                  <a:pt x="163566" y="26458"/>
                  <a:pt x="98478" y="31750"/>
                  <a:pt x="98478" y="31750"/>
                </a:cubicBezTo>
                <a:cubicBezTo>
                  <a:pt x="84191" y="31750"/>
                  <a:pt x="129699" y="8996"/>
                  <a:pt x="117528" y="25400"/>
                </a:cubicBezTo>
                <a:cubicBezTo>
                  <a:pt x="105357" y="41804"/>
                  <a:pt x="2170" y="162454"/>
                  <a:pt x="53" y="165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CAE88240-DD55-EEA4-A5D8-72A0654EEBAA}"/>
              </a:ext>
            </a:extLst>
          </p:cNvPr>
          <p:cNvSpPr/>
          <p:nvPr/>
        </p:nvSpPr>
        <p:spPr>
          <a:xfrm>
            <a:off x="6326874" y="2773953"/>
            <a:ext cx="436993" cy="144062"/>
          </a:xfrm>
          <a:custGeom>
            <a:avLst/>
            <a:gdLst>
              <a:gd name="connsiteX0" fmla="*/ 901 w 436993"/>
              <a:gd name="connsiteY0" fmla="*/ 143872 h 144062"/>
              <a:gd name="connsiteX1" fmla="*/ 156476 w 436993"/>
              <a:gd name="connsiteY1" fmla="*/ 39097 h 144062"/>
              <a:gd name="connsiteX2" fmla="*/ 124726 w 436993"/>
              <a:gd name="connsiteY2" fmla="*/ 45447 h 144062"/>
              <a:gd name="connsiteX3" fmla="*/ 267601 w 436993"/>
              <a:gd name="connsiteY3" fmla="*/ 997 h 144062"/>
              <a:gd name="connsiteX4" fmla="*/ 432701 w 436993"/>
              <a:gd name="connsiteY4" fmla="*/ 13697 h 144062"/>
              <a:gd name="connsiteX5" fmla="*/ 375551 w 436993"/>
              <a:gd name="connsiteY5" fmla="*/ 4172 h 144062"/>
              <a:gd name="connsiteX6" fmla="*/ 235851 w 436993"/>
              <a:gd name="connsiteY6" fmla="*/ 13697 h 144062"/>
              <a:gd name="connsiteX7" fmla="*/ 131076 w 436993"/>
              <a:gd name="connsiteY7" fmla="*/ 45447 h 144062"/>
              <a:gd name="connsiteX8" fmla="*/ 92976 w 436993"/>
              <a:gd name="connsiteY8" fmla="*/ 64497 h 144062"/>
              <a:gd name="connsiteX9" fmla="*/ 901 w 436993"/>
              <a:gd name="connsiteY9" fmla="*/ 143872 h 14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993" h="144062">
                <a:moveTo>
                  <a:pt x="901" y="143872"/>
                </a:moveTo>
                <a:cubicBezTo>
                  <a:pt x="11484" y="139639"/>
                  <a:pt x="135839" y="55501"/>
                  <a:pt x="156476" y="39097"/>
                </a:cubicBezTo>
                <a:cubicBezTo>
                  <a:pt x="177113" y="22693"/>
                  <a:pt x="106205" y="51797"/>
                  <a:pt x="124726" y="45447"/>
                </a:cubicBezTo>
                <a:cubicBezTo>
                  <a:pt x="143247" y="39097"/>
                  <a:pt x="216272" y="6289"/>
                  <a:pt x="267601" y="997"/>
                </a:cubicBezTo>
                <a:cubicBezTo>
                  <a:pt x="318930" y="-4295"/>
                  <a:pt x="414709" y="13168"/>
                  <a:pt x="432701" y="13697"/>
                </a:cubicBezTo>
                <a:cubicBezTo>
                  <a:pt x="450693" y="14226"/>
                  <a:pt x="408359" y="4172"/>
                  <a:pt x="375551" y="4172"/>
                </a:cubicBezTo>
                <a:cubicBezTo>
                  <a:pt x="342743" y="4172"/>
                  <a:pt x="276597" y="6818"/>
                  <a:pt x="235851" y="13697"/>
                </a:cubicBezTo>
                <a:cubicBezTo>
                  <a:pt x="195105" y="20576"/>
                  <a:pt x="154888" y="36980"/>
                  <a:pt x="131076" y="45447"/>
                </a:cubicBezTo>
                <a:cubicBezTo>
                  <a:pt x="107264" y="53914"/>
                  <a:pt x="109909" y="48622"/>
                  <a:pt x="92976" y="64497"/>
                </a:cubicBezTo>
                <a:cubicBezTo>
                  <a:pt x="76043" y="80372"/>
                  <a:pt x="-9682" y="148105"/>
                  <a:pt x="901" y="143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B5CB601B-6030-BC17-3D4A-025A47B58EC6}"/>
              </a:ext>
            </a:extLst>
          </p:cNvPr>
          <p:cNvSpPr/>
          <p:nvPr/>
        </p:nvSpPr>
        <p:spPr>
          <a:xfrm>
            <a:off x="6788024" y="2815527"/>
            <a:ext cx="123678" cy="123577"/>
          </a:xfrm>
          <a:custGeom>
            <a:avLst/>
            <a:gdLst>
              <a:gd name="connsiteX0" fmla="*/ 126 w 123678"/>
              <a:gd name="connsiteY0" fmla="*/ 698 h 123577"/>
              <a:gd name="connsiteX1" fmla="*/ 117601 w 123678"/>
              <a:gd name="connsiteY1" fmla="*/ 121348 h 123577"/>
              <a:gd name="connsiteX2" fmla="*/ 95376 w 123678"/>
              <a:gd name="connsiteY2" fmla="*/ 73723 h 123577"/>
              <a:gd name="connsiteX3" fmla="*/ 126 w 123678"/>
              <a:gd name="connsiteY3" fmla="*/ 698 h 12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678" h="123577">
                <a:moveTo>
                  <a:pt x="126" y="698"/>
                </a:moveTo>
                <a:cubicBezTo>
                  <a:pt x="3830" y="8635"/>
                  <a:pt x="101726" y="109177"/>
                  <a:pt x="117601" y="121348"/>
                </a:cubicBezTo>
                <a:cubicBezTo>
                  <a:pt x="133476" y="133519"/>
                  <a:pt x="115484" y="92773"/>
                  <a:pt x="95376" y="73723"/>
                </a:cubicBezTo>
                <a:cubicBezTo>
                  <a:pt x="75268" y="54673"/>
                  <a:pt x="-3578" y="-7239"/>
                  <a:pt x="126" y="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A29555B7-420D-075D-BBDB-994BB71B7364}"/>
              </a:ext>
            </a:extLst>
          </p:cNvPr>
          <p:cNvSpPr/>
          <p:nvPr/>
        </p:nvSpPr>
        <p:spPr>
          <a:xfrm>
            <a:off x="6374964" y="2857040"/>
            <a:ext cx="146578" cy="268601"/>
          </a:xfrm>
          <a:custGeom>
            <a:avLst/>
            <a:gdLst>
              <a:gd name="connsiteX0" fmla="*/ 146486 w 146578"/>
              <a:gd name="connsiteY0" fmla="*/ 460 h 268601"/>
              <a:gd name="connsiteX1" fmla="*/ 25836 w 146578"/>
              <a:gd name="connsiteY1" fmla="*/ 149685 h 268601"/>
              <a:gd name="connsiteX2" fmla="*/ 54411 w 146578"/>
              <a:gd name="connsiteY2" fmla="*/ 105235 h 268601"/>
              <a:gd name="connsiteX3" fmla="*/ 25836 w 146578"/>
              <a:gd name="connsiteY3" fmla="*/ 200485 h 268601"/>
              <a:gd name="connsiteX4" fmla="*/ 13136 w 146578"/>
              <a:gd name="connsiteY4" fmla="*/ 267160 h 268601"/>
              <a:gd name="connsiteX5" fmla="*/ 25836 w 146578"/>
              <a:gd name="connsiteY5" fmla="*/ 136985 h 268601"/>
              <a:gd name="connsiteX6" fmla="*/ 3611 w 146578"/>
              <a:gd name="connsiteY6" fmla="*/ 206835 h 268601"/>
              <a:gd name="connsiteX7" fmla="*/ 146486 w 146578"/>
              <a:gd name="connsiteY7" fmla="*/ 460 h 26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578" h="268601">
                <a:moveTo>
                  <a:pt x="146486" y="460"/>
                </a:moveTo>
                <a:cubicBezTo>
                  <a:pt x="150190" y="-9065"/>
                  <a:pt x="41182" y="132223"/>
                  <a:pt x="25836" y="149685"/>
                </a:cubicBezTo>
                <a:cubicBezTo>
                  <a:pt x="10490" y="167147"/>
                  <a:pt x="54411" y="96768"/>
                  <a:pt x="54411" y="105235"/>
                </a:cubicBezTo>
                <a:cubicBezTo>
                  <a:pt x="54411" y="113702"/>
                  <a:pt x="32715" y="173498"/>
                  <a:pt x="25836" y="200485"/>
                </a:cubicBezTo>
                <a:cubicBezTo>
                  <a:pt x="18957" y="227472"/>
                  <a:pt x="13136" y="277743"/>
                  <a:pt x="13136" y="267160"/>
                </a:cubicBezTo>
                <a:cubicBezTo>
                  <a:pt x="13136" y="256577"/>
                  <a:pt x="27423" y="147039"/>
                  <a:pt x="25836" y="136985"/>
                </a:cubicBezTo>
                <a:cubicBezTo>
                  <a:pt x="24249" y="126931"/>
                  <a:pt x="-11206" y="225356"/>
                  <a:pt x="3611" y="206835"/>
                </a:cubicBezTo>
                <a:cubicBezTo>
                  <a:pt x="18428" y="188314"/>
                  <a:pt x="142782" y="9985"/>
                  <a:pt x="146486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FE5B1E82-98AF-B566-0982-265E84CB09E2}"/>
              </a:ext>
            </a:extLst>
          </p:cNvPr>
          <p:cNvSpPr/>
          <p:nvPr/>
        </p:nvSpPr>
        <p:spPr>
          <a:xfrm>
            <a:off x="6400596" y="2895592"/>
            <a:ext cx="155800" cy="269893"/>
          </a:xfrm>
          <a:custGeom>
            <a:avLst/>
            <a:gdLst>
              <a:gd name="connsiteX0" fmla="*/ 155779 w 155800"/>
              <a:gd name="connsiteY0" fmla="*/ 8 h 269893"/>
              <a:gd name="connsiteX1" fmla="*/ 31954 w 155800"/>
              <a:gd name="connsiteY1" fmla="*/ 136533 h 269893"/>
              <a:gd name="connsiteX2" fmla="*/ 204 w 155800"/>
              <a:gd name="connsiteY2" fmla="*/ 269883 h 269893"/>
              <a:gd name="connsiteX3" fmla="*/ 41479 w 155800"/>
              <a:gd name="connsiteY3" fmla="*/ 142883 h 269893"/>
              <a:gd name="connsiteX4" fmla="*/ 155779 w 155800"/>
              <a:gd name="connsiteY4" fmla="*/ 8 h 26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00" h="269893">
                <a:moveTo>
                  <a:pt x="155779" y="8"/>
                </a:moveTo>
                <a:cubicBezTo>
                  <a:pt x="154191" y="-1050"/>
                  <a:pt x="57883" y="91554"/>
                  <a:pt x="31954" y="136533"/>
                </a:cubicBezTo>
                <a:cubicBezTo>
                  <a:pt x="6025" y="181512"/>
                  <a:pt x="-1384" y="268825"/>
                  <a:pt x="204" y="269883"/>
                </a:cubicBezTo>
                <a:cubicBezTo>
                  <a:pt x="1792" y="270941"/>
                  <a:pt x="13962" y="187862"/>
                  <a:pt x="41479" y="142883"/>
                </a:cubicBezTo>
                <a:cubicBezTo>
                  <a:pt x="68996" y="97904"/>
                  <a:pt x="157367" y="1066"/>
                  <a:pt x="15577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3E3FA423-0679-2ECD-02C2-6A8375DA00E2}"/>
              </a:ext>
            </a:extLst>
          </p:cNvPr>
          <p:cNvSpPr/>
          <p:nvPr/>
        </p:nvSpPr>
        <p:spPr>
          <a:xfrm>
            <a:off x="6565859" y="2920901"/>
            <a:ext cx="286994" cy="151123"/>
          </a:xfrm>
          <a:custGeom>
            <a:avLst/>
            <a:gdLst>
              <a:gd name="connsiteX0" fmla="*/ 41 w 286994"/>
              <a:gd name="connsiteY0" fmla="*/ 99 h 151123"/>
              <a:gd name="connsiteX1" fmla="*/ 177841 w 286994"/>
              <a:gd name="connsiteY1" fmla="*/ 85824 h 151123"/>
              <a:gd name="connsiteX2" fmla="*/ 142916 w 286994"/>
              <a:gd name="connsiteY2" fmla="*/ 66774 h 151123"/>
              <a:gd name="connsiteX3" fmla="*/ 234991 w 286994"/>
              <a:gd name="connsiteY3" fmla="*/ 149324 h 151123"/>
              <a:gd name="connsiteX4" fmla="*/ 225466 w 286994"/>
              <a:gd name="connsiteY4" fmla="*/ 123924 h 151123"/>
              <a:gd name="connsiteX5" fmla="*/ 285791 w 286994"/>
              <a:gd name="connsiteY5" fmla="*/ 127099 h 151123"/>
              <a:gd name="connsiteX6" fmla="*/ 161966 w 286994"/>
              <a:gd name="connsiteY6" fmla="*/ 69949 h 151123"/>
              <a:gd name="connsiteX7" fmla="*/ 41 w 286994"/>
              <a:gd name="connsiteY7" fmla="*/ 99 h 15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994" h="151123">
                <a:moveTo>
                  <a:pt x="41" y="99"/>
                </a:moveTo>
                <a:cubicBezTo>
                  <a:pt x="2687" y="2745"/>
                  <a:pt x="154029" y="74712"/>
                  <a:pt x="177841" y="85824"/>
                </a:cubicBezTo>
                <a:cubicBezTo>
                  <a:pt x="201654" y="96937"/>
                  <a:pt x="133391" y="56191"/>
                  <a:pt x="142916" y="66774"/>
                </a:cubicBezTo>
                <a:cubicBezTo>
                  <a:pt x="152441" y="77357"/>
                  <a:pt x="221233" y="139799"/>
                  <a:pt x="234991" y="149324"/>
                </a:cubicBezTo>
                <a:cubicBezTo>
                  <a:pt x="248749" y="158849"/>
                  <a:pt x="216999" y="127628"/>
                  <a:pt x="225466" y="123924"/>
                </a:cubicBezTo>
                <a:cubicBezTo>
                  <a:pt x="233933" y="120220"/>
                  <a:pt x="296374" y="136095"/>
                  <a:pt x="285791" y="127099"/>
                </a:cubicBezTo>
                <a:cubicBezTo>
                  <a:pt x="275208" y="118103"/>
                  <a:pt x="203241" y="91645"/>
                  <a:pt x="161966" y="69949"/>
                </a:cubicBezTo>
                <a:cubicBezTo>
                  <a:pt x="120691" y="48253"/>
                  <a:pt x="-2605" y="-2547"/>
                  <a:pt x="41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C5C0105F-D0A6-5218-74C7-3C00013398D6}"/>
              </a:ext>
            </a:extLst>
          </p:cNvPr>
          <p:cNvSpPr/>
          <p:nvPr/>
        </p:nvSpPr>
        <p:spPr>
          <a:xfrm>
            <a:off x="6930100" y="2972998"/>
            <a:ext cx="81045" cy="266179"/>
          </a:xfrm>
          <a:custGeom>
            <a:avLst/>
            <a:gdLst>
              <a:gd name="connsiteX0" fmla="*/ 925 w 81045"/>
              <a:gd name="connsiteY0" fmla="*/ 1977 h 266179"/>
              <a:gd name="connsiteX1" fmla="*/ 80300 w 81045"/>
              <a:gd name="connsiteY1" fmla="*/ 262327 h 266179"/>
              <a:gd name="connsiteX2" fmla="*/ 39025 w 81045"/>
              <a:gd name="connsiteY2" fmla="*/ 148027 h 266179"/>
              <a:gd name="connsiteX3" fmla="*/ 925 w 81045"/>
              <a:gd name="connsiteY3" fmla="*/ 1977 h 26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45" h="266179">
                <a:moveTo>
                  <a:pt x="925" y="1977"/>
                </a:moveTo>
                <a:cubicBezTo>
                  <a:pt x="7804" y="21027"/>
                  <a:pt x="73950" y="237985"/>
                  <a:pt x="80300" y="262327"/>
                </a:cubicBezTo>
                <a:cubicBezTo>
                  <a:pt x="86650" y="286669"/>
                  <a:pt x="50667" y="189302"/>
                  <a:pt x="39025" y="148027"/>
                </a:cubicBezTo>
                <a:cubicBezTo>
                  <a:pt x="27383" y="106752"/>
                  <a:pt x="-5954" y="-17073"/>
                  <a:pt x="925" y="1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62F97A5A-CA03-B092-241C-14D2B82F9694}"/>
              </a:ext>
            </a:extLst>
          </p:cNvPr>
          <p:cNvSpPr/>
          <p:nvPr/>
        </p:nvSpPr>
        <p:spPr>
          <a:xfrm>
            <a:off x="6937373" y="2940035"/>
            <a:ext cx="124173" cy="540940"/>
          </a:xfrm>
          <a:custGeom>
            <a:avLst/>
            <a:gdLst>
              <a:gd name="connsiteX0" fmla="*/ 2 w 124173"/>
              <a:gd name="connsiteY0" fmla="*/ 15 h 540940"/>
              <a:gd name="connsiteX1" fmla="*/ 95252 w 124173"/>
              <a:gd name="connsiteY1" fmla="*/ 292115 h 540940"/>
              <a:gd name="connsiteX2" fmla="*/ 92077 w 124173"/>
              <a:gd name="connsiteY2" fmla="*/ 244490 h 540940"/>
              <a:gd name="connsiteX3" fmla="*/ 123827 w 124173"/>
              <a:gd name="connsiteY3" fmla="*/ 533415 h 540940"/>
              <a:gd name="connsiteX4" fmla="*/ 107952 w 124173"/>
              <a:gd name="connsiteY4" fmla="*/ 441340 h 540940"/>
              <a:gd name="connsiteX5" fmla="*/ 92077 w 124173"/>
              <a:gd name="connsiteY5" fmla="*/ 279415 h 540940"/>
              <a:gd name="connsiteX6" fmla="*/ 2 w 124173"/>
              <a:gd name="connsiteY6" fmla="*/ 15 h 54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173" h="540940">
                <a:moveTo>
                  <a:pt x="2" y="15"/>
                </a:moveTo>
                <a:cubicBezTo>
                  <a:pt x="531" y="2132"/>
                  <a:pt x="79906" y="251369"/>
                  <a:pt x="95252" y="292115"/>
                </a:cubicBezTo>
                <a:cubicBezTo>
                  <a:pt x="110598" y="332861"/>
                  <a:pt x="87315" y="204273"/>
                  <a:pt x="92077" y="244490"/>
                </a:cubicBezTo>
                <a:cubicBezTo>
                  <a:pt x="96840" y="284707"/>
                  <a:pt x="121181" y="500607"/>
                  <a:pt x="123827" y="533415"/>
                </a:cubicBezTo>
                <a:cubicBezTo>
                  <a:pt x="126473" y="566223"/>
                  <a:pt x="113244" y="483673"/>
                  <a:pt x="107952" y="441340"/>
                </a:cubicBezTo>
                <a:cubicBezTo>
                  <a:pt x="102660" y="399007"/>
                  <a:pt x="106894" y="348736"/>
                  <a:pt x="92077" y="279415"/>
                </a:cubicBezTo>
                <a:cubicBezTo>
                  <a:pt x="77260" y="210094"/>
                  <a:pt x="-527" y="-2102"/>
                  <a:pt x="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08BB0E30-A210-92B8-0839-A899F9FE182B}"/>
              </a:ext>
            </a:extLst>
          </p:cNvPr>
          <p:cNvSpPr/>
          <p:nvPr/>
        </p:nvSpPr>
        <p:spPr>
          <a:xfrm>
            <a:off x="6964613" y="3509114"/>
            <a:ext cx="110258" cy="357073"/>
          </a:xfrm>
          <a:custGeom>
            <a:avLst/>
            <a:gdLst>
              <a:gd name="connsiteX0" fmla="*/ 109287 w 110258"/>
              <a:gd name="connsiteY0" fmla="*/ 2436 h 357073"/>
              <a:gd name="connsiteX1" fmla="*/ 1337 w 110258"/>
              <a:gd name="connsiteY1" fmla="*/ 351686 h 357073"/>
              <a:gd name="connsiteX2" fmla="*/ 52137 w 110258"/>
              <a:gd name="connsiteY2" fmla="*/ 202461 h 357073"/>
              <a:gd name="connsiteX3" fmla="*/ 109287 w 110258"/>
              <a:gd name="connsiteY3" fmla="*/ 2436 h 35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58" h="357073">
                <a:moveTo>
                  <a:pt x="109287" y="2436"/>
                </a:moveTo>
                <a:cubicBezTo>
                  <a:pt x="100820" y="27307"/>
                  <a:pt x="10862" y="318349"/>
                  <a:pt x="1337" y="351686"/>
                </a:cubicBezTo>
                <a:cubicBezTo>
                  <a:pt x="-8188" y="385024"/>
                  <a:pt x="35733" y="254849"/>
                  <a:pt x="52137" y="202461"/>
                </a:cubicBezTo>
                <a:cubicBezTo>
                  <a:pt x="68541" y="150073"/>
                  <a:pt x="117754" y="-22435"/>
                  <a:pt x="109287" y="2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D9325FE6-AB6E-10FA-FDA7-2D4FFDBD7DCC}"/>
              </a:ext>
            </a:extLst>
          </p:cNvPr>
          <p:cNvSpPr/>
          <p:nvPr/>
        </p:nvSpPr>
        <p:spPr>
          <a:xfrm>
            <a:off x="6940510" y="3517888"/>
            <a:ext cx="114352" cy="372089"/>
          </a:xfrm>
          <a:custGeom>
            <a:avLst/>
            <a:gdLst>
              <a:gd name="connsiteX0" fmla="*/ 114340 w 114352"/>
              <a:gd name="connsiteY0" fmla="*/ 12 h 372089"/>
              <a:gd name="connsiteX1" fmla="*/ 31790 w 114352"/>
              <a:gd name="connsiteY1" fmla="*/ 180987 h 372089"/>
              <a:gd name="connsiteX2" fmla="*/ 63540 w 114352"/>
              <a:gd name="connsiteY2" fmla="*/ 149237 h 372089"/>
              <a:gd name="connsiteX3" fmla="*/ 40 w 114352"/>
              <a:gd name="connsiteY3" fmla="*/ 371487 h 372089"/>
              <a:gd name="connsiteX4" fmla="*/ 54015 w 114352"/>
              <a:gd name="connsiteY4" fmla="*/ 212737 h 372089"/>
              <a:gd name="connsiteX5" fmla="*/ 57190 w 114352"/>
              <a:gd name="connsiteY5" fmla="*/ 146062 h 372089"/>
              <a:gd name="connsiteX6" fmla="*/ 38140 w 114352"/>
              <a:gd name="connsiteY6" fmla="*/ 171462 h 372089"/>
              <a:gd name="connsiteX7" fmla="*/ 114340 w 114352"/>
              <a:gd name="connsiteY7" fmla="*/ 12 h 37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52" h="372089">
                <a:moveTo>
                  <a:pt x="114340" y="12"/>
                </a:moveTo>
                <a:cubicBezTo>
                  <a:pt x="113282" y="1600"/>
                  <a:pt x="40257" y="156116"/>
                  <a:pt x="31790" y="180987"/>
                </a:cubicBezTo>
                <a:cubicBezTo>
                  <a:pt x="23323" y="205858"/>
                  <a:pt x="68832" y="117487"/>
                  <a:pt x="63540" y="149237"/>
                </a:cubicBezTo>
                <a:cubicBezTo>
                  <a:pt x="58248" y="180987"/>
                  <a:pt x="1627" y="360904"/>
                  <a:pt x="40" y="371487"/>
                </a:cubicBezTo>
                <a:cubicBezTo>
                  <a:pt x="-1548" y="382070"/>
                  <a:pt x="44490" y="250308"/>
                  <a:pt x="54015" y="212737"/>
                </a:cubicBezTo>
                <a:cubicBezTo>
                  <a:pt x="63540" y="175166"/>
                  <a:pt x="59836" y="152941"/>
                  <a:pt x="57190" y="146062"/>
                </a:cubicBezTo>
                <a:cubicBezTo>
                  <a:pt x="54544" y="139183"/>
                  <a:pt x="28086" y="189983"/>
                  <a:pt x="38140" y="171462"/>
                </a:cubicBezTo>
                <a:cubicBezTo>
                  <a:pt x="48194" y="152941"/>
                  <a:pt x="115398" y="-1576"/>
                  <a:pt x="11434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8F199570-BF36-1B18-BD15-24F3AAB1D0BF}"/>
              </a:ext>
            </a:extLst>
          </p:cNvPr>
          <p:cNvSpPr/>
          <p:nvPr/>
        </p:nvSpPr>
        <p:spPr>
          <a:xfrm>
            <a:off x="6740520" y="3875982"/>
            <a:ext cx="232073" cy="368993"/>
          </a:xfrm>
          <a:custGeom>
            <a:avLst/>
            <a:gdLst>
              <a:gd name="connsiteX0" fmla="*/ 231780 w 232073"/>
              <a:gd name="connsiteY0" fmla="*/ 693 h 368993"/>
              <a:gd name="connsiteX1" fmla="*/ 107955 w 232073"/>
              <a:gd name="connsiteY1" fmla="*/ 156268 h 368993"/>
              <a:gd name="connsiteX2" fmla="*/ 41280 w 232073"/>
              <a:gd name="connsiteY2" fmla="*/ 248343 h 368993"/>
              <a:gd name="connsiteX3" fmla="*/ 73030 w 232073"/>
              <a:gd name="connsiteY3" fmla="*/ 222943 h 368993"/>
              <a:gd name="connsiteX4" fmla="*/ 5 w 232073"/>
              <a:gd name="connsiteY4" fmla="*/ 368993 h 368993"/>
              <a:gd name="connsiteX5" fmla="*/ 69855 w 232073"/>
              <a:gd name="connsiteY5" fmla="*/ 222943 h 368993"/>
              <a:gd name="connsiteX6" fmla="*/ 231780 w 232073"/>
              <a:gd name="connsiteY6" fmla="*/ 693 h 36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073" h="368993">
                <a:moveTo>
                  <a:pt x="231780" y="693"/>
                </a:moveTo>
                <a:cubicBezTo>
                  <a:pt x="238130" y="-10419"/>
                  <a:pt x="139705" y="114993"/>
                  <a:pt x="107955" y="156268"/>
                </a:cubicBezTo>
                <a:cubicBezTo>
                  <a:pt x="76205" y="197543"/>
                  <a:pt x="47101" y="237231"/>
                  <a:pt x="41280" y="248343"/>
                </a:cubicBezTo>
                <a:cubicBezTo>
                  <a:pt x="35459" y="259455"/>
                  <a:pt x="79909" y="202835"/>
                  <a:pt x="73030" y="222943"/>
                </a:cubicBezTo>
                <a:cubicBezTo>
                  <a:pt x="66151" y="243051"/>
                  <a:pt x="534" y="368993"/>
                  <a:pt x="5" y="368993"/>
                </a:cubicBezTo>
                <a:cubicBezTo>
                  <a:pt x="-524" y="368993"/>
                  <a:pt x="35459" y="278505"/>
                  <a:pt x="69855" y="222943"/>
                </a:cubicBezTo>
                <a:cubicBezTo>
                  <a:pt x="104251" y="167381"/>
                  <a:pt x="225430" y="11805"/>
                  <a:pt x="231780" y="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88C3E529-0396-C1DE-D3AE-FC608C0AEF2F}"/>
              </a:ext>
            </a:extLst>
          </p:cNvPr>
          <p:cNvSpPr/>
          <p:nvPr/>
        </p:nvSpPr>
        <p:spPr>
          <a:xfrm>
            <a:off x="6606914" y="4107863"/>
            <a:ext cx="195352" cy="235762"/>
          </a:xfrm>
          <a:custGeom>
            <a:avLst/>
            <a:gdLst>
              <a:gd name="connsiteX0" fmla="*/ 193936 w 195352"/>
              <a:gd name="connsiteY0" fmla="*/ 587 h 235762"/>
              <a:gd name="connsiteX1" fmla="*/ 76461 w 195352"/>
              <a:gd name="connsiteY1" fmla="*/ 168862 h 235762"/>
              <a:gd name="connsiteX2" fmla="*/ 261 w 195352"/>
              <a:gd name="connsiteY2" fmla="*/ 235537 h 235762"/>
              <a:gd name="connsiteX3" fmla="*/ 101861 w 195352"/>
              <a:gd name="connsiteY3" fmla="*/ 149812 h 235762"/>
              <a:gd name="connsiteX4" fmla="*/ 136786 w 195352"/>
              <a:gd name="connsiteY4" fmla="*/ 114887 h 235762"/>
              <a:gd name="connsiteX5" fmla="*/ 193936 w 195352"/>
              <a:gd name="connsiteY5" fmla="*/ 587 h 23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52" h="235762">
                <a:moveTo>
                  <a:pt x="193936" y="587"/>
                </a:moveTo>
                <a:cubicBezTo>
                  <a:pt x="183882" y="9583"/>
                  <a:pt x="108740" y="129704"/>
                  <a:pt x="76461" y="168862"/>
                </a:cubicBezTo>
                <a:cubicBezTo>
                  <a:pt x="44182" y="208020"/>
                  <a:pt x="-3972" y="238712"/>
                  <a:pt x="261" y="235537"/>
                </a:cubicBezTo>
                <a:cubicBezTo>
                  <a:pt x="4494" y="232362"/>
                  <a:pt x="79107" y="169920"/>
                  <a:pt x="101861" y="149812"/>
                </a:cubicBezTo>
                <a:cubicBezTo>
                  <a:pt x="124615" y="129704"/>
                  <a:pt x="115619" y="141345"/>
                  <a:pt x="136786" y="114887"/>
                </a:cubicBezTo>
                <a:cubicBezTo>
                  <a:pt x="157953" y="88429"/>
                  <a:pt x="203990" y="-8409"/>
                  <a:pt x="193936" y="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CCE4CA94-F4B0-AB9C-F8F5-861CE1ABFA4D}"/>
              </a:ext>
            </a:extLst>
          </p:cNvPr>
          <p:cNvSpPr/>
          <p:nvPr/>
        </p:nvSpPr>
        <p:spPr>
          <a:xfrm>
            <a:off x="6861112" y="3018732"/>
            <a:ext cx="114078" cy="376795"/>
          </a:xfrm>
          <a:custGeom>
            <a:avLst/>
            <a:gdLst>
              <a:gd name="connsiteX0" fmla="*/ 63 w 114078"/>
              <a:gd name="connsiteY0" fmla="*/ 693 h 376795"/>
              <a:gd name="connsiteX1" fmla="*/ 108013 w 114078"/>
              <a:gd name="connsiteY1" fmla="*/ 362643 h 376795"/>
              <a:gd name="connsiteX2" fmla="*/ 92138 w 114078"/>
              <a:gd name="connsiteY2" fmla="*/ 273743 h 376795"/>
              <a:gd name="connsiteX3" fmla="*/ 63 w 114078"/>
              <a:gd name="connsiteY3" fmla="*/ 693 h 37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8" h="376795">
                <a:moveTo>
                  <a:pt x="63" y="693"/>
                </a:moveTo>
                <a:cubicBezTo>
                  <a:pt x="2709" y="15510"/>
                  <a:pt x="92667" y="317135"/>
                  <a:pt x="108013" y="362643"/>
                </a:cubicBezTo>
                <a:cubicBezTo>
                  <a:pt x="123359" y="408151"/>
                  <a:pt x="106425" y="334597"/>
                  <a:pt x="92138" y="273743"/>
                </a:cubicBezTo>
                <a:cubicBezTo>
                  <a:pt x="77851" y="212889"/>
                  <a:pt x="-2583" y="-14124"/>
                  <a:pt x="63" y="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81B983A0-5574-95DA-C14D-A65F4C2FACDD}"/>
              </a:ext>
            </a:extLst>
          </p:cNvPr>
          <p:cNvSpPr/>
          <p:nvPr/>
        </p:nvSpPr>
        <p:spPr>
          <a:xfrm>
            <a:off x="6616619" y="4072707"/>
            <a:ext cx="235685" cy="296585"/>
          </a:xfrm>
          <a:custGeom>
            <a:avLst/>
            <a:gdLst>
              <a:gd name="connsiteX0" fmla="*/ 231856 w 235685"/>
              <a:gd name="connsiteY0" fmla="*/ 10343 h 296585"/>
              <a:gd name="connsiteX1" fmla="*/ 98506 w 235685"/>
              <a:gd name="connsiteY1" fmla="*/ 223068 h 296585"/>
              <a:gd name="connsiteX2" fmla="*/ 81 w 235685"/>
              <a:gd name="connsiteY2" fmla="*/ 296093 h 296585"/>
              <a:gd name="connsiteX3" fmla="*/ 114381 w 235685"/>
              <a:gd name="connsiteY3" fmla="*/ 194493 h 296585"/>
              <a:gd name="connsiteX4" fmla="*/ 193756 w 235685"/>
              <a:gd name="connsiteY4" fmla="*/ 48443 h 296585"/>
              <a:gd name="connsiteX5" fmla="*/ 231856 w 235685"/>
              <a:gd name="connsiteY5" fmla="*/ 10343 h 29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685" h="296585">
                <a:moveTo>
                  <a:pt x="231856" y="10343"/>
                </a:moveTo>
                <a:cubicBezTo>
                  <a:pt x="215981" y="39447"/>
                  <a:pt x="137135" y="175443"/>
                  <a:pt x="98506" y="223068"/>
                </a:cubicBezTo>
                <a:cubicBezTo>
                  <a:pt x="59877" y="270693"/>
                  <a:pt x="-2565" y="300855"/>
                  <a:pt x="81" y="296093"/>
                </a:cubicBezTo>
                <a:cubicBezTo>
                  <a:pt x="2727" y="291331"/>
                  <a:pt x="82102" y="235768"/>
                  <a:pt x="114381" y="194493"/>
                </a:cubicBezTo>
                <a:cubicBezTo>
                  <a:pt x="146660" y="153218"/>
                  <a:pt x="177352" y="77018"/>
                  <a:pt x="193756" y="48443"/>
                </a:cubicBezTo>
                <a:cubicBezTo>
                  <a:pt x="210160" y="19868"/>
                  <a:pt x="247731" y="-18761"/>
                  <a:pt x="231856" y="10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320CD844-AF85-42B1-233A-2501533A570B}"/>
              </a:ext>
            </a:extLst>
          </p:cNvPr>
          <p:cNvSpPr/>
          <p:nvPr/>
        </p:nvSpPr>
        <p:spPr>
          <a:xfrm>
            <a:off x="6397487" y="4111625"/>
            <a:ext cx="174767" cy="228737"/>
          </a:xfrm>
          <a:custGeom>
            <a:avLst/>
            <a:gdLst>
              <a:gd name="connsiteX0" fmla="*/ 12838 w 174767"/>
              <a:gd name="connsiteY0" fmla="*/ 0 h 228737"/>
              <a:gd name="connsiteX1" fmla="*/ 16013 w 174767"/>
              <a:gd name="connsiteY1" fmla="*/ 155575 h 228737"/>
              <a:gd name="connsiteX2" fmla="*/ 60463 w 174767"/>
              <a:gd name="connsiteY2" fmla="*/ 203200 h 228737"/>
              <a:gd name="connsiteX3" fmla="*/ 47763 w 174767"/>
              <a:gd name="connsiteY3" fmla="*/ 222250 h 228737"/>
              <a:gd name="connsiteX4" fmla="*/ 108088 w 174767"/>
              <a:gd name="connsiteY4" fmla="*/ 222250 h 228737"/>
              <a:gd name="connsiteX5" fmla="*/ 174763 w 174767"/>
              <a:gd name="connsiteY5" fmla="*/ 193675 h 228737"/>
              <a:gd name="connsiteX6" fmla="*/ 104913 w 174767"/>
              <a:gd name="connsiteY6" fmla="*/ 228600 h 228737"/>
              <a:gd name="connsiteX7" fmla="*/ 38238 w 174767"/>
              <a:gd name="connsiteY7" fmla="*/ 177800 h 228737"/>
              <a:gd name="connsiteX8" fmla="*/ 138 w 174767"/>
              <a:gd name="connsiteY8" fmla="*/ 139700 h 228737"/>
              <a:gd name="connsiteX9" fmla="*/ 25538 w 174767"/>
              <a:gd name="connsiteY9" fmla="*/ 155575 h 228737"/>
              <a:gd name="connsiteX10" fmla="*/ 12838 w 174767"/>
              <a:gd name="connsiteY10" fmla="*/ 0 h 2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767" h="228737">
                <a:moveTo>
                  <a:pt x="12838" y="0"/>
                </a:moveTo>
                <a:cubicBezTo>
                  <a:pt x="11251" y="0"/>
                  <a:pt x="8075" y="121708"/>
                  <a:pt x="16013" y="155575"/>
                </a:cubicBezTo>
                <a:cubicBezTo>
                  <a:pt x="23951" y="189442"/>
                  <a:pt x="55171" y="192088"/>
                  <a:pt x="60463" y="203200"/>
                </a:cubicBezTo>
                <a:cubicBezTo>
                  <a:pt x="65755" y="214313"/>
                  <a:pt x="39825" y="219075"/>
                  <a:pt x="47763" y="222250"/>
                </a:cubicBezTo>
                <a:cubicBezTo>
                  <a:pt x="55701" y="225425"/>
                  <a:pt x="86921" y="227012"/>
                  <a:pt x="108088" y="222250"/>
                </a:cubicBezTo>
                <a:cubicBezTo>
                  <a:pt x="129255" y="217488"/>
                  <a:pt x="175292" y="192617"/>
                  <a:pt x="174763" y="193675"/>
                </a:cubicBezTo>
                <a:cubicBezTo>
                  <a:pt x="174234" y="194733"/>
                  <a:pt x="127667" y="231246"/>
                  <a:pt x="104913" y="228600"/>
                </a:cubicBezTo>
                <a:cubicBezTo>
                  <a:pt x="82159" y="225954"/>
                  <a:pt x="55700" y="192617"/>
                  <a:pt x="38238" y="177800"/>
                </a:cubicBezTo>
                <a:cubicBezTo>
                  <a:pt x="20776" y="162983"/>
                  <a:pt x="2255" y="143404"/>
                  <a:pt x="138" y="139700"/>
                </a:cubicBezTo>
                <a:cubicBezTo>
                  <a:pt x="-1979" y="135996"/>
                  <a:pt x="20776" y="175154"/>
                  <a:pt x="25538" y="155575"/>
                </a:cubicBezTo>
                <a:cubicBezTo>
                  <a:pt x="30300" y="135996"/>
                  <a:pt x="14425" y="0"/>
                  <a:pt x="1283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F562D3F5-6F7D-AEEC-CE11-83D7C4BAD1AF}"/>
              </a:ext>
            </a:extLst>
          </p:cNvPr>
          <p:cNvSpPr/>
          <p:nvPr/>
        </p:nvSpPr>
        <p:spPr>
          <a:xfrm>
            <a:off x="6511922" y="4127490"/>
            <a:ext cx="98428" cy="212777"/>
          </a:xfrm>
          <a:custGeom>
            <a:avLst/>
            <a:gdLst>
              <a:gd name="connsiteX0" fmla="*/ 3 w 98428"/>
              <a:gd name="connsiteY0" fmla="*/ 10 h 212777"/>
              <a:gd name="connsiteX1" fmla="*/ 82553 w 98428"/>
              <a:gd name="connsiteY1" fmla="*/ 111135 h 212777"/>
              <a:gd name="connsiteX2" fmla="*/ 53978 w 98428"/>
              <a:gd name="connsiteY2" fmla="*/ 177810 h 212777"/>
              <a:gd name="connsiteX3" fmla="*/ 98428 w 98428"/>
              <a:gd name="connsiteY3" fmla="*/ 212735 h 212777"/>
              <a:gd name="connsiteX4" fmla="*/ 53978 w 98428"/>
              <a:gd name="connsiteY4" fmla="*/ 171460 h 212777"/>
              <a:gd name="connsiteX5" fmla="*/ 79378 w 98428"/>
              <a:gd name="connsiteY5" fmla="*/ 117485 h 212777"/>
              <a:gd name="connsiteX6" fmla="*/ 3 w 98428"/>
              <a:gd name="connsiteY6" fmla="*/ 10 h 21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28" h="212777">
                <a:moveTo>
                  <a:pt x="3" y="10"/>
                </a:moveTo>
                <a:cubicBezTo>
                  <a:pt x="532" y="-1048"/>
                  <a:pt x="73557" y="81502"/>
                  <a:pt x="82553" y="111135"/>
                </a:cubicBezTo>
                <a:cubicBezTo>
                  <a:pt x="91549" y="140768"/>
                  <a:pt x="51332" y="160877"/>
                  <a:pt x="53978" y="177810"/>
                </a:cubicBezTo>
                <a:cubicBezTo>
                  <a:pt x="56624" y="194743"/>
                  <a:pt x="98428" y="213793"/>
                  <a:pt x="98428" y="212735"/>
                </a:cubicBezTo>
                <a:cubicBezTo>
                  <a:pt x="98428" y="211677"/>
                  <a:pt x="57153" y="187335"/>
                  <a:pt x="53978" y="171460"/>
                </a:cubicBezTo>
                <a:cubicBezTo>
                  <a:pt x="50803" y="155585"/>
                  <a:pt x="93136" y="148706"/>
                  <a:pt x="79378" y="117485"/>
                </a:cubicBezTo>
                <a:cubicBezTo>
                  <a:pt x="65620" y="86264"/>
                  <a:pt x="-526" y="1068"/>
                  <a:pt x="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22F31B6D-0A3D-D425-8E42-56EE340C254E}"/>
              </a:ext>
            </a:extLst>
          </p:cNvPr>
          <p:cNvSpPr/>
          <p:nvPr/>
        </p:nvSpPr>
        <p:spPr>
          <a:xfrm>
            <a:off x="6445207" y="4063900"/>
            <a:ext cx="111365" cy="252570"/>
          </a:xfrm>
          <a:custGeom>
            <a:avLst/>
            <a:gdLst>
              <a:gd name="connsiteX0" fmla="*/ 15918 w 111365"/>
              <a:gd name="connsiteY0" fmla="*/ 100 h 252570"/>
              <a:gd name="connsiteX1" fmla="*/ 73068 w 111365"/>
              <a:gd name="connsiteY1" fmla="*/ 168375 h 252570"/>
              <a:gd name="connsiteX2" fmla="*/ 111168 w 111365"/>
              <a:gd name="connsiteY2" fmla="*/ 250925 h 252570"/>
              <a:gd name="connsiteX3" fmla="*/ 88943 w 111365"/>
              <a:gd name="connsiteY3" fmla="*/ 225525 h 252570"/>
              <a:gd name="connsiteX4" fmla="*/ 43 w 111365"/>
              <a:gd name="connsiteY4" fmla="*/ 123925 h 252570"/>
              <a:gd name="connsiteX5" fmla="*/ 76243 w 111365"/>
              <a:gd name="connsiteY5" fmla="*/ 193775 h 252570"/>
              <a:gd name="connsiteX6" fmla="*/ 15918 w 111365"/>
              <a:gd name="connsiteY6" fmla="*/ 100 h 25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365" h="252570">
                <a:moveTo>
                  <a:pt x="15918" y="100"/>
                </a:moveTo>
                <a:cubicBezTo>
                  <a:pt x="15389" y="-4133"/>
                  <a:pt x="57193" y="126571"/>
                  <a:pt x="73068" y="168375"/>
                </a:cubicBezTo>
                <a:cubicBezTo>
                  <a:pt x="88943" y="210179"/>
                  <a:pt x="108522" y="241400"/>
                  <a:pt x="111168" y="250925"/>
                </a:cubicBezTo>
                <a:cubicBezTo>
                  <a:pt x="113814" y="260450"/>
                  <a:pt x="88943" y="225525"/>
                  <a:pt x="88943" y="225525"/>
                </a:cubicBezTo>
                <a:cubicBezTo>
                  <a:pt x="70422" y="204358"/>
                  <a:pt x="2160" y="129217"/>
                  <a:pt x="43" y="123925"/>
                </a:cubicBezTo>
                <a:cubicBezTo>
                  <a:pt x="-2074" y="118633"/>
                  <a:pt x="74656" y="207533"/>
                  <a:pt x="76243" y="193775"/>
                </a:cubicBezTo>
                <a:cubicBezTo>
                  <a:pt x="77830" y="180017"/>
                  <a:pt x="16447" y="4333"/>
                  <a:pt x="15918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31ADACC8-D8C7-110B-B18D-CF21174C5D3D}"/>
              </a:ext>
            </a:extLst>
          </p:cNvPr>
          <p:cNvSpPr/>
          <p:nvPr/>
        </p:nvSpPr>
        <p:spPr>
          <a:xfrm>
            <a:off x="6813504" y="3092414"/>
            <a:ext cx="121001" cy="338800"/>
          </a:xfrm>
          <a:custGeom>
            <a:avLst/>
            <a:gdLst>
              <a:gd name="connsiteX0" fmla="*/ 46 w 121001"/>
              <a:gd name="connsiteY0" fmla="*/ 36 h 338800"/>
              <a:gd name="connsiteX1" fmla="*/ 88946 w 121001"/>
              <a:gd name="connsiteY1" fmla="*/ 203236 h 338800"/>
              <a:gd name="connsiteX2" fmla="*/ 120696 w 121001"/>
              <a:gd name="connsiteY2" fmla="*/ 336586 h 338800"/>
              <a:gd name="connsiteX3" fmla="*/ 104821 w 121001"/>
              <a:gd name="connsiteY3" fmla="*/ 279436 h 338800"/>
              <a:gd name="connsiteX4" fmla="*/ 101646 w 121001"/>
              <a:gd name="connsiteY4" fmla="*/ 187361 h 338800"/>
              <a:gd name="connsiteX5" fmla="*/ 46 w 121001"/>
              <a:gd name="connsiteY5" fmla="*/ 36 h 3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01" h="338800">
                <a:moveTo>
                  <a:pt x="46" y="36"/>
                </a:moveTo>
                <a:cubicBezTo>
                  <a:pt x="-2071" y="2682"/>
                  <a:pt x="68838" y="147144"/>
                  <a:pt x="88946" y="203236"/>
                </a:cubicBezTo>
                <a:cubicBezTo>
                  <a:pt x="109054" y="259328"/>
                  <a:pt x="118050" y="323886"/>
                  <a:pt x="120696" y="336586"/>
                </a:cubicBezTo>
                <a:cubicBezTo>
                  <a:pt x="123342" y="349286"/>
                  <a:pt x="107996" y="304307"/>
                  <a:pt x="104821" y="279436"/>
                </a:cubicBezTo>
                <a:cubicBezTo>
                  <a:pt x="101646" y="254565"/>
                  <a:pt x="118579" y="233398"/>
                  <a:pt x="101646" y="187361"/>
                </a:cubicBezTo>
                <a:cubicBezTo>
                  <a:pt x="84713" y="141324"/>
                  <a:pt x="2163" y="-2610"/>
                  <a:pt x="46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34FEEA3D-ACAB-DB45-1682-279D390A54A3}"/>
              </a:ext>
            </a:extLst>
          </p:cNvPr>
          <p:cNvSpPr/>
          <p:nvPr/>
        </p:nvSpPr>
        <p:spPr>
          <a:xfrm>
            <a:off x="6473107" y="3019374"/>
            <a:ext cx="96965" cy="190830"/>
          </a:xfrm>
          <a:custGeom>
            <a:avLst/>
            <a:gdLst>
              <a:gd name="connsiteX0" fmla="*/ 3893 w 96965"/>
              <a:gd name="connsiteY0" fmla="*/ 51 h 190830"/>
              <a:gd name="connsiteX1" fmla="*/ 73743 w 96965"/>
              <a:gd name="connsiteY1" fmla="*/ 114351 h 190830"/>
              <a:gd name="connsiteX2" fmla="*/ 70568 w 96965"/>
              <a:gd name="connsiteY2" fmla="*/ 98476 h 190830"/>
              <a:gd name="connsiteX3" fmla="*/ 80093 w 96965"/>
              <a:gd name="connsiteY3" fmla="*/ 184201 h 190830"/>
              <a:gd name="connsiteX4" fmla="*/ 51518 w 96965"/>
              <a:gd name="connsiteY4" fmla="*/ 146101 h 190830"/>
              <a:gd name="connsiteX5" fmla="*/ 718 w 96965"/>
              <a:gd name="connsiteY5" fmla="*/ 108001 h 190830"/>
              <a:gd name="connsiteX6" fmla="*/ 92793 w 96965"/>
              <a:gd name="connsiteY6" fmla="*/ 190551 h 190830"/>
              <a:gd name="connsiteX7" fmla="*/ 73743 w 96965"/>
              <a:gd name="connsiteY7" fmla="*/ 130226 h 190830"/>
              <a:gd name="connsiteX8" fmla="*/ 3893 w 96965"/>
              <a:gd name="connsiteY8" fmla="*/ 51 h 19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965" h="190830">
                <a:moveTo>
                  <a:pt x="3893" y="51"/>
                </a:moveTo>
                <a:cubicBezTo>
                  <a:pt x="3893" y="-2595"/>
                  <a:pt x="62631" y="97947"/>
                  <a:pt x="73743" y="114351"/>
                </a:cubicBezTo>
                <a:cubicBezTo>
                  <a:pt x="84855" y="130755"/>
                  <a:pt x="69510" y="86834"/>
                  <a:pt x="70568" y="98476"/>
                </a:cubicBezTo>
                <a:cubicBezTo>
                  <a:pt x="71626" y="110118"/>
                  <a:pt x="83268" y="176263"/>
                  <a:pt x="80093" y="184201"/>
                </a:cubicBezTo>
                <a:cubicBezTo>
                  <a:pt x="76918" y="192139"/>
                  <a:pt x="64747" y="158801"/>
                  <a:pt x="51518" y="146101"/>
                </a:cubicBezTo>
                <a:cubicBezTo>
                  <a:pt x="38289" y="133401"/>
                  <a:pt x="-6161" y="100593"/>
                  <a:pt x="718" y="108001"/>
                </a:cubicBezTo>
                <a:cubicBezTo>
                  <a:pt x="7597" y="115409"/>
                  <a:pt x="80622" y="186847"/>
                  <a:pt x="92793" y="190551"/>
                </a:cubicBezTo>
                <a:cubicBezTo>
                  <a:pt x="104964" y="194255"/>
                  <a:pt x="88030" y="160388"/>
                  <a:pt x="73743" y="130226"/>
                </a:cubicBezTo>
                <a:cubicBezTo>
                  <a:pt x="59456" y="100064"/>
                  <a:pt x="3893" y="2697"/>
                  <a:pt x="3893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169D6368-2FB4-A68C-0AE3-A6C5B35AB58D}"/>
              </a:ext>
            </a:extLst>
          </p:cNvPr>
          <p:cNvSpPr/>
          <p:nvPr/>
        </p:nvSpPr>
        <p:spPr>
          <a:xfrm>
            <a:off x="6625953" y="3003380"/>
            <a:ext cx="230908" cy="213874"/>
          </a:xfrm>
          <a:custGeom>
            <a:avLst/>
            <a:gdLst>
              <a:gd name="connsiteX0" fmla="*/ 272 w 230908"/>
              <a:gd name="connsiteY0" fmla="*/ 170 h 213874"/>
              <a:gd name="connsiteX1" fmla="*/ 139972 w 230908"/>
              <a:gd name="connsiteY1" fmla="*/ 104945 h 213874"/>
              <a:gd name="connsiteX2" fmla="*/ 127272 w 230908"/>
              <a:gd name="connsiteY2" fmla="*/ 79545 h 213874"/>
              <a:gd name="connsiteX3" fmla="*/ 228872 w 230908"/>
              <a:gd name="connsiteY3" fmla="*/ 212895 h 213874"/>
              <a:gd name="connsiteX4" fmla="*/ 181247 w 230908"/>
              <a:gd name="connsiteY4" fmla="*/ 133520 h 213874"/>
              <a:gd name="connsiteX5" fmla="*/ 272 w 230908"/>
              <a:gd name="connsiteY5" fmla="*/ 170 h 21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908" h="213874">
                <a:moveTo>
                  <a:pt x="272" y="170"/>
                </a:moveTo>
                <a:cubicBezTo>
                  <a:pt x="-6607" y="-4592"/>
                  <a:pt x="118805" y="91716"/>
                  <a:pt x="139972" y="104945"/>
                </a:cubicBezTo>
                <a:cubicBezTo>
                  <a:pt x="161139" y="118174"/>
                  <a:pt x="112455" y="61553"/>
                  <a:pt x="127272" y="79545"/>
                </a:cubicBezTo>
                <a:cubicBezTo>
                  <a:pt x="142089" y="97537"/>
                  <a:pt x="219876" y="203899"/>
                  <a:pt x="228872" y="212895"/>
                </a:cubicBezTo>
                <a:cubicBezTo>
                  <a:pt x="237868" y="221891"/>
                  <a:pt x="216172" y="166858"/>
                  <a:pt x="181247" y="133520"/>
                </a:cubicBezTo>
                <a:cubicBezTo>
                  <a:pt x="146322" y="100183"/>
                  <a:pt x="7151" y="4932"/>
                  <a:pt x="272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B7F7CDEB-F342-B6AE-9D57-DDE641572B5B}"/>
              </a:ext>
            </a:extLst>
          </p:cNvPr>
          <p:cNvSpPr/>
          <p:nvPr/>
        </p:nvSpPr>
        <p:spPr>
          <a:xfrm>
            <a:off x="6830112" y="3235160"/>
            <a:ext cx="145395" cy="683290"/>
          </a:xfrm>
          <a:custGeom>
            <a:avLst/>
            <a:gdLst>
              <a:gd name="connsiteX0" fmla="*/ 24713 w 145395"/>
              <a:gd name="connsiteY0" fmla="*/ 165 h 683290"/>
              <a:gd name="connsiteX1" fmla="*/ 94563 w 145395"/>
              <a:gd name="connsiteY1" fmla="*/ 231940 h 683290"/>
              <a:gd name="connsiteX2" fmla="*/ 107263 w 145395"/>
              <a:gd name="connsiteY2" fmla="*/ 171615 h 683290"/>
              <a:gd name="connsiteX3" fmla="*/ 107263 w 145395"/>
              <a:gd name="connsiteY3" fmla="*/ 317665 h 683290"/>
              <a:gd name="connsiteX4" fmla="*/ 37413 w 145395"/>
              <a:gd name="connsiteY4" fmla="*/ 457365 h 683290"/>
              <a:gd name="connsiteX5" fmla="*/ 50113 w 145395"/>
              <a:gd name="connsiteY5" fmla="*/ 412915 h 683290"/>
              <a:gd name="connsiteX6" fmla="*/ 2488 w 145395"/>
              <a:gd name="connsiteY6" fmla="*/ 676440 h 683290"/>
              <a:gd name="connsiteX7" fmla="*/ 21538 w 145395"/>
              <a:gd name="connsiteY7" fmla="*/ 584365 h 683290"/>
              <a:gd name="connsiteX8" fmla="*/ 145363 w 145395"/>
              <a:gd name="connsiteY8" fmla="*/ 352590 h 683290"/>
              <a:gd name="connsiteX9" fmla="*/ 34238 w 145395"/>
              <a:gd name="connsiteY9" fmla="*/ 530390 h 683290"/>
              <a:gd name="connsiteX10" fmla="*/ 78688 w 145395"/>
              <a:gd name="connsiteY10" fmla="*/ 346240 h 683290"/>
              <a:gd name="connsiteX11" fmla="*/ 119963 w 145395"/>
              <a:gd name="connsiteY11" fmla="*/ 273215 h 683290"/>
              <a:gd name="connsiteX12" fmla="*/ 24713 w 145395"/>
              <a:gd name="connsiteY12" fmla="*/ 165 h 68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395" h="683290">
                <a:moveTo>
                  <a:pt x="24713" y="165"/>
                </a:moveTo>
                <a:cubicBezTo>
                  <a:pt x="20480" y="-6714"/>
                  <a:pt x="80805" y="203365"/>
                  <a:pt x="94563" y="231940"/>
                </a:cubicBezTo>
                <a:cubicBezTo>
                  <a:pt x="108321" y="260515"/>
                  <a:pt x="105146" y="157328"/>
                  <a:pt x="107263" y="171615"/>
                </a:cubicBezTo>
                <a:cubicBezTo>
                  <a:pt x="109380" y="185903"/>
                  <a:pt x="118905" y="270040"/>
                  <a:pt x="107263" y="317665"/>
                </a:cubicBezTo>
                <a:cubicBezTo>
                  <a:pt x="95621" y="365290"/>
                  <a:pt x="46938" y="441490"/>
                  <a:pt x="37413" y="457365"/>
                </a:cubicBezTo>
                <a:cubicBezTo>
                  <a:pt x="27888" y="473240"/>
                  <a:pt x="55934" y="376403"/>
                  <a:pt x="50113" y="412915"/>
                </a:cubicBezTo>
                <a:cubicBezTo>
                  <a:pt x="44292" y="449427"/>
                  <a:pt x="7250" y="647865"/>
                  <a:pt x="2488" y="676440"/>
                </a:cubicBezTo>
                <a:cubicBezTo>
                  <a:pt x="-2274" y="705015"/>
                  <a:pt x="-2274" y="638340"/>
                  <a:pt x="21538" y="584365"/>
                </a:cubicBezTo>
                <a:cubicBezTo>
                  <a:pt x="45350" y="530390"/>
                  <a:pt x="143246" y="361586"/>
                  <a:pt x="145363" y="352590"/>
                </a:cubicBezTo>
                <a:cubicBezTo>
                  <a:pt x="147480" y="343594"/>
                  <a:pt x="45350" y="531448"/>
                  <a:pt x="34238" y="530390"/>
                </a:cubicBezTo>
                <a:cubicBezTo>
                  <a:pt x="23126" y="529332"/>
                  <a:pt x="64401" y="389102"/>
                  <a:pt x="78688" y="346240"/>
                </a:cubicBezTo>
                <a:cubicBezTo>
                  <a:pt x="92975" y="303378"/>
                  <a:pt x="131605" y="329836"/>
                  <a:pt x="119963" y="273215"/>
                </a:cubicBezTo>
                <a:cubicBezTo>
                  <a:pt x="108321" y="216594"/>
                  <a:pt x="28946" y="7044"/>
                  <a:pt x="24713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50761138-6BD1-B0A5-423E-64D0674FA1E7}"/>
              </a:ext>
            </a:extLst>
          </p:cNvPr>
          <p:cNvSpPr/>
          <p:nvPr/>
        </p:nvSpPr>
        <p:spPr>
          <a:xfrm>
            <a:off x="6619330" y="3015240"/>
            <a:ext cx="243285" cy="274253"/>
          </a:xfrm>
          <a:custGeom>
            <a:avLst/>
            <a:gdLst>
              <a:gd name="connsiteX0" fmla="*/ 545 w 243285"/>
              <a:gd name="connsiteY0" fmla="*/ 1010 h 274253"/>
              <a:gd name="connsiteX1" fmla="*/ 235495 w 243285"/>
              <a:gd name="connsiteY1" fmla="*/ 267710 h 274253"/>
              <a:gd name="connsiteX2" fmla="*/ 171995 w 243285"/>
              <a:gd name="connsiteY2" fmla="*/ 178810 h 274253"/>
              <a:gd name="connsiteX3" fmla="*/ 545 w 243285"/>
              <a:gd name="connsiteY3" fmla="*/ 1010 h 27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285" h="274253">
                <a:moveTo>
                  <a:pt x="545" y="1010"/>
                </a:moveTo>
                <a:cubicBezTo>
                  <a:pt x="11128" y="15827"/>
                  <a:pt x="206920" y="238077"/>
                  <a:pt x="235495" y="267710"/>
                </a:cubicBezTo>
                <a:cubicBezTo>
                  <a:pt x="264070" y="297343"/>
                  <a:pt x="207449" y="219026"/>
                  <a:pt x="171995" y="178810"/>
                </a:cubicBezTo>
                <a:cubicBezTo>
                  <a:pt x="136541" y="138594"/>
                  <a:pt x="-10038" y="-13807"/>
                  <a:pt x="545" y="1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C928DED2-5918-FC1B-4ED9-020C9A529747}"/>
              </a:ext>
            </a:extLst>
          </p:cNvPr>
          <p:cNvSpPr/>
          <p:nvPr/>
        </p:nvSpPr>
        <p:spPr>
          <a:xfrm>
            <a:off x="6416644" y="3114598"/>
            <a:ext cx="194562" cy="120994"/>
          </a:xfrm>
          <a:custGeom>
            <a:avLst/>
            <a:gdLst>
              <a:gd name="connsiteX0" fmla="*/ 31 w 194562"/>
              <a:gd name="connsiteY0" fmla="*/ 77 h 120994"/>
              <a:gd name="connsiteX1" fmla="*/ 95281 w 194562"/>
              <a:gd name="connsiteY1" fmla="*/ 92152 h 120994"/>
              <a:gd name="connsiteX2" fmla="*/ 104806 w 194562"/>
              <a:gd name="connsiteY2" fmla="*/ 108027 h 120994"/>
              <a:gd name="connsiteX3" fmla="*/ 22256 w 194562"/>
              <a:gd name="connsiteY3" fmla="*/ 108027 h 120994"/>
              <a:gd name="connsiteX4" fmla="*/ 193706 w 194562"/>
              <a:gd name="connsiteY4" fmla="*/ 117552 h 120994"/>
              <a:gd name="connsiteX5" fmla="*/ 85756 w 194562"/>
              <a:gd name="connsiteY5" fmla="*/ 111202 h 120994"/>
              <a:gd name="connsiteX6" fmla="*/ 31 w 194562"/>
              <a:gd name="connsiteY6" fmla="*/ 77 h 12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562" h="120994">
                <a:moveTo>
                  <a:pt x="31" y="77"/>
                </a:moveTo>
                <a:cubicBezTo>
                  <a:pt x="1618" y="-3098"/>
                  <a:pt x="95281" y="92152"/>
                  <a:pt x="95281" y="92152"/>
                </a:cubicBezTo>
                <a:cubicBezTo>
                  <a:pt x="112743" y="110144"/>
                  <a:pt x="116977" y="105381"/>
                  <a:pt x="104806" y="108027"/>
                </a:cubicBezTo>
                <a:cubicBezTo>
                  <a:pt x="92635" y="110673"/>
                  <a:pt x="7439" y="106440"/>
                  <a:pt x="22256" y="108027"/>
                </a:cubicBezTo>
                <a:cubicBezTo>
                  <a:pt x="37073" y="109614"/>
                  <a:pt x="193706" y="117552"/>
                  <a:pt x="193706" y="117552"/>
                </a:cubicBezTo>
                <a:cubicBezTo>
                  <a:pt x="204289" y="118081"/>
                  <a:pt x="113802" y="128135"/>
                  <a:pt x="85756" y="111202"/>
                </a:cubicBezTo>
                <a:cubicBezTo>
                  <a:pt x="57710" y="94269"/>
                  <a:pt x="-1556" y="3252"/>
                  <a:pt x="31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EC5BA6A5-9729-C901-02C9-E83C267240E4}"/>
              </a:ext>
            </a:extLst>
          </p:cNvPr>
          <p:cNvSpPr/>
          <p:nvPr/>
        </p:nvSpPr>
        <p:spPr>
          <a:xfrm>
            <a:off x="6603873" y="3012577"/>
            <a:ext cx="156297" cy="207580"/>
          </a:xfrm>
          <a:custGeom>
            <a:avLst/>
            <a:gdLst>
              <a:gd name="connsiteX0" fmla="*/ 16002 w 156297"/>
              <a:gd name="connsiteY0" fmla="*/ 498 h 207580"/>
              <a:gd name="connsiteX1" fmla="*/ 22352 w 156297"/>
              <a:gd name="connsiteY1" fmla="*/ 92573 h 207580"/>
              <a:gd name="connsiteX2" fmla="*/ 82677 w 156297"/>
              <a:gd name="connsiteY2" fmla="*/ 133848 h 207580"/>
              <a:gd name="connsiteX3" fmla="*/ 3302 w 156297"/>
              <a:gd name="connsiteY3" fmla="*/ 105273 h 207580"/>
              <a:gd name="connsiteX4" fmla="*/ 155702 w 156297"/>
              <a:gd name="connsiteY4" fmla="*/ 206873 h 207580"/>
              <a:gd name="connsiteX5" fmla="*/ 54102 w 156297"/>
              <a:gd name="connsiteY5" fmla="*/ 149723 h 207580"/>
              <a:gd name="connsiteX6" fmla="*/ 127 w 156297"/>
              <a:gd name="connsiteY6" fmla="*/ 137023 h 207580"/>
              <a:gd name="connsiteX7" fmla="*/ 16002 w 156297"/>
              <a:gd name="connsiteY7" fmla="*/ 498 h 20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97" h="207580">
                <a:moveTo>
                  <a:pt x="16002" y="498"/>
                </a:moveTo>
                <a:cubicBezTo>
                  <a:pt x="19706" y="-6910"/>
                  <a:pt x="11240" y="70348"/>
                  <a:pt x="22352" y="92573"/>
                </a:cubicBezTo>
                <a:cubicBezTo>
                  <a:pt x="33464" y="114798"/>
                  <a:pt x="85852" y="131731"/>
                  <a:pt x="82677" y="133848"/>
                </a:cubicBezTo>
                <a:cubicBezTo>
                  <a:pt x="79502" y="135965"/>
                  <a:pt x="-8869" y="93102"/>
                  <a:pt x="3302" y="105273"/>
                </a:cubicBezTo>
                <a:cubicBezTo>
                  <a:pt x="15473" y="117444"/>
                  <a:pt x="147235" y="199465"/>
                  <a:pt x="155702" y="206873"/>
                </a:cubicBezTo>
                <a:cubicBezTo>
                  <a:pt x="164169" y="214281"/>
                  <a:pt x="80031" y="161365"/>
                  <a:pt x="54102" y="149723"/>
                </a:cubicBezTo>
                <a:cubicBezTo>
                  <a:pt x="28173" y="138081"/>
                  <a:pt x="1714" y="161365"/>
                  <a:pt x="127" y="137023"/>
                </a:cubicBezTo>
                <a:cubicBezTo>
                  <a:pt x="-1461" y="112681"/>
                  <a:pt x="12298" y="7906"/>
                  <a:pt x="16002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F91D6F5A-10CC-FC13-F82B-414F8C72B669}"/>
              </a:ext>
            </a:extLst>
          </p:cNvPr>
          <p:cNvSpPr/>
          <p:nvPr/>
        </p:nvSpPr>
        <p:spPr>
          <a:xfrm>
            <a:off x="6431749" y="3235270"/>
            <a:ext cx="331520" cy="42190"/>
          </a:xfrm>
          <a:custGeom>
            <a:avLst/>
            <a:gdLst>
              <a:gd name="connsiteX0" fmla="*/ 801 w 331520"/>
              <a:gd name="connsiteY0" fmla="*/ 22280 h 42190"/>
              <a:gd name="connsiteX1" fmla="*/ 108751 w 331520"/>
              <a:gd name="connsiteY1" fmla="*/ 34980 h 42190"/>
              <a:gd name="connsiteX2" fmla="*/ 184951 w 331520"/>
              <a:gd name="connsiteY2" fmla="*/ 31805 h 42190"/>
              <a:gd name="connsiteX3" fmla="*/ 162726 w 331520"/>
              <a:gd name="connsiteY3" fmla="*/ 41330 h 42190"/>
              <a:gd name="connsiteX4" fmla="*/ 321476 w 331520"/>
              <a:gd name="connsiteY4" fmla="*/ 6405 h 42190"/>
              <a:gd name="connsiteX5" fmla="*/ 299251 w 331520"/>
              <a:gd name="connsiteY5" fmla="*/ 3230 h 42190"/>
              <a:gd name="connsiteX6" fmla="*/ 169076 w 331520"/>
              <a:gd name="connsiteY6" fmla="*/ 41330 h 42190"/>
              <a:gd name="connsiteX7" fmla="*/ 801 w 331520"/>
              <a:gd name="connsiteY7" fmla="*/ 22280 h 4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520" h="42190">
                <a:moveTo>
                  <a:pt x="801" y="22280"/>
                </a:moveTo>
                <a:cubicBezTo>
                  <a:pt x="-9253" y="21222"/>
                  <a:pt x="78059" y="33393"/>
                  <a:pt x="108751" y="34980"/>
                </a:cubicBezTo>
                <a:cubicBezTo>
                  <a:pt x="139443" y="36568"/>
                  <a:pt x="175955" y="30747"/>
                  <a:pt x="184951" y="31805"/>
                </a:cubicBezTo>
                <a:cubicBezTo>
                  <a:pt x="193947" y="32863"/>
                  <a:pt x="139972" y="45563"/>
                  <a:pt x="162726" y="41330"/>
                </a:cubicBezTo>
                <a:cubicBezTo>
                  <a:pt x="185480" y="37097"/>
                  <a:pt x="298722" y="12755"/>
                  <a:pt x="321476" y="6405"/>
                </a:cubicBezTo>
                <a:cubicBezTo>
                  <a:pt x="344230" y="55"/>
                  <a:pt x="324651" y="-2591"/>
                  <a:pt x="299251" y="3230"/>
                </a:cubicBezTo>
                <a:cubicBezTo>
                  <a:pt x="273851" y="9051"/>
                  <a:pt x="216701" y="38155"/>
                  <a:pt x="169076" y="41330"/>
                </a:cubicBezTo>
                <a:cubicBezTo>
                  <a:pt x="121451" y="44505"/>
                  <a:pt x="10855" y="23338"/>
                  <a:pt x="801" y="22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6C1662B4-D002-D181-35E7-680F36A36497}"/>
              </a:ext>
            </a:extLst>
          </p:cNvPr>
          <p:cNvSpPr/>
          <p:nvPr/>
        </p:nvSpPr>
        <p:spPr>
          <a:xfrm>
            <a:off x="6378574" y="3203550"/>
            <a:ext cx="253960" cy="127225"/>
          </a:xfrm>
          <a:custGeom>
            <a:avLst/>
            <a:gdLst>
              <a:gd name="connsiteX0" fmla="*/ 1 w 253960"/>
              <a:gd name="connsiteY0" fmla="*/ 25 h 127225"/>
              <a:gd name="connsiteX1" fmla="*/ 133351 w 253960"/>
              <a:gd name="connsiteY1" fmla="*/ 85750 h 127225"/>
              <a:gd name="connsiteX2" fmla="*/ 76201 w 253960"/>
              <a:gd name="connsiteY2" fmla="*/ 82575 h 127225"/>
              <a:gd name="connsiteX3" fmla="*/ 250826 w 253960"/>
              <a:gd name="connsiteY3" fmla="*/ 127025 h 127225"/>
              <a:gd name="connsiteX4" fmla="*/ 174626 w 253960"/>
              <a:gd name="connsiteY4" fmla="*/ 98450 h 127225"/>
              <a:gd name="connsiteX5" fmla="*/ 3176 w 253960"/>
              <a:gd name="connsiteY5" fmla="*/ 85750 h 127225"/>
              <a:gd name="connsiteX6" fmla="*/ 136526 w 253960"/>
              <a:gd name="connsiteY6" fmla="*/ 95275 h 127225"/>
              <a:gd name="connsiteX7" fmla="*/ 1 w 253960"/>
              <a:gd name="connsiteY7" fmla="*/ 25 h 12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960" h="127225">
                <a:moveTo>
                  <a:pt x="1" y="25"/>
                </a:moveTo>
                <a:cubicBezTo>
                  <a:pt x="-528" y="-1562"/>
                  <a:pt x="120651" y="71992"/>
                  <a:pt x="133351" y="85750"/>
                </a:cubicBezTo>
                <a:cubicBezTo>
                  <a:pt x="146051" y="99508"/>
                  <a:pt x="56622" y="75696"/>
                  <a:pt x="76201" y="82575"/>
                </a:cubicBezTo>
                <a:cubicBezTo>
                  <a:pt x="95780" y="89454"/>
                  <a:pt x="234422" y="124379"/>
                  <a:pt x="250826" y="127025"/>
                </a:cubicBezTo>
                <a:cubicBezTo>
                  <a:pt x="267230" y="129671"/>
                  <a:pt x="215901" y="105329"/>
                  <a:pt x="174626" y="98450"/>
                </a:cubicBezTo>
                <a:cubicBezTo>
                  <a:pt x="133351" y="91571"/>
                  <a:pt x="9526" y="86279"/>
                  <a:pt x="3176" y="85750"/>
                </a:cubicBezTo>
                <a:cubicBezTo>
                  <a:pt x="-3174" y="85221"/>
                  <a:pt x="137055" y="110092"/>
                  <a:pt x="136526" y="95275"/>
                </a:cubicBezTo>
                <a:cubicBezTo>
                  <a:pt x="135997" y="80458"/>
                  <a:pt x="530" y="1612"/>
                  <a:pt x="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B242668A-EBC2-E6BD-2788-BCBDC909B49C}"/>
              </a:ext>
            </a:extLst>
          </p:cNvPr>
          <p:cNvSpPr/>
          <p:nvPr/>
        </p:nvSpPr>
        <p:spPr>
          <a:xfrm>
            <a:off x="6768944" y="3197104"/>
            <a:ext cx="124026" cy="391941"/>
          </a:xfrm>
          <a:custGeom>
            <a:avLst/>
            <a:gdLst>
              <a:gd name="connsiteX0" fmla="*/ 156 w 124026"/>
              <a:gd name="connsiteY0" fmla="*/ 121 h 391941"/>
              <a:gd name="connsiteX1" fmla="*/ 98581 w 124026"/>
              <a:gd name="connsiteY1" fmla="*/ 193796 h 391941"/>
              <a:gd name="connsiteX2" fmla="*/ 108106 w 124026"/>
              <a:gd name="connsiteY2" fmla="*/ 165221 h 391941"/>
              <a:gd name="connsiteX3" fmla="*/ 117631 w 124026"/>
              <a:gd name="connsiteY3" fmla="*/ 390646 h 391941"/>
              <a:gd name="connsiteX4" fmla="*/ 123981 w 124026"/>
              <a:gd name="connsiteY4" fmla="*/ 254121 h 391941"/>
              <a:gd name="connsiteX5" fmla="*/ 114456 w 124026"/>
              <a:gd name="connsiteY5" fmla="*/ 181096 h 391941"/>
              <a:gd name="connsiteX6" fmla="*/ 76356 w 124026"/>
              <a:gd name="connsiteY6" fmla="*/ 165221 h 391941"/>
              <a:gd name="connsiteX7" fmla="*/ 156 w 124026"/>
              <a:gd name="connsiteY7" fmla="*/ 121 h 39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26" h="391941">
                <a:moveTo>
                  <a:pt x="156" y="121"/>
                </a:moveTo>
                <a:cubicBezTo>
                  <a:pt x="3860" y="4883"/>
                  <a:pt x="80589" y="166279"/>
                  <a:pt x="98581" y="193796"/>
                </a:cubicBezTo>
                <a:cubicBezTo>
                  <a:pt x="116573" y="221313"/>
                  <a:pt x="104931" y="132413"/>
                  <a:pt x="108106" y="165221"/>
                </a:cubicBezTo>
                <a:cubicBezTo>
                  <a:pt x="111281" y="198029"/>
                  <a:pt x="114985" y="375829"/>
                  <a:pt x="117631" y="390646"/>
                </a:cubicBezTo>
                <a:cubicBezTo>
                  <a:pt x="120277" y="405463"/>
                  <a:pt x="124510" y="289046"/>
                  <a:pt x="123981" y="254121"/>
                </a:cubicBezTo>
                <a:cubicBezTo>
                  <a:pt x="123452" y="219196"/>
                  <a:pt x="122394" y="195913"/>
                  <a:pt x="114456" y="181096"/>
                </a:cubicBezTo>
                <a:cubicBezTo>
                  <a:pt x="106519" y="166279"/>
                  <a:pt x="93289" y="198029"/>
                  <a:pt x="76356" y="165221"/>
                </a:cubicBezTo>
                <a:cubicBezTo>
                  <a:pt x="59423" y="132413"/>
                  <a:pt x="-3548" y="-4641"/>
                  <a:pt x="156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0A0E82C4-6F9D-D572-5700-4FA1FC111446}"/>
              </a:ext>
            </a:extLst>
          </p:cNvPr>
          <p:cNvSpPr/>
          <p:nvPr/>
        </p:nvSpPr>
        <p:spPr>
          <a:xfrm>
            <a:off x="6597650" y="3272426"/>
            <a:ext cx="190500" cy="32749"/>
          </a:xfrm>
          <a:custGeom>
            <a:avLst/>
            <a:gdLst>
              <a:gd name="connsiteX0" fmla="*/ 0 w 190500"/>
              <a:gd name="connsiteY0" fmla="*/ 32749 h 32749"/>
              <a:gd name="connsiteX1" fmla="*/ 57150 w 190500"/>
              <a:gd name="connsiteY1" fmla="*/ 999 h 32749"/>
              <a:gd name="connsiteX2" fmla="*/ 190500 w 190500"/>
              <a:gd name="connsiteY2" fmla="*/ 7349 h 32749"/>
              <a:gd name="connsiteX3" fmla="*/ 117475 w 190500"/>
              <a:gd name="connsiteY3" fmla="*/ 4174 h 32749"/>
              <a:gd name="connsiteX4" fmla="*/ 0 w 190500"/>
              <a:gd name="connsiteY4" fmla="*/ 32749 h 3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32749">
                <a:moveTo>
                  <a:pt x="0" y="32749"/>
                </a:moveTo>
                <a:cubicBezTo>
                  <a:pt x="12700" y="18990"/>
                  <a:pt x="25400" y="5232"/>
                  <a:pt x="57150" y="999"/>
                </a:cubicBezTo>
                <a:cubicBezTo>
                  <a:pt x="88900" y="-3234"/>
                  <a:pt x="190500" y="7349"/>
                  <a:pt x="190500" y="7349"/>
                </a:cubicBezTo>
                <a:lnTo>
                  <a:pt x="117475" y="4174"/>
                </a:lnTo>
                <a:lnTo>
                  <a:pt x="0" y="32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9F05C21E-94F8-3493-7B32-D1F1B1FDE564}"/>
              </a:ext>
            </a:extLst>
          </p:cNvPr>
          <p:cNvSpPr/>
          <p:nvPr/>
        </p:nvSpPr>
        <p:spPr>
          <a:xfrm>
            <a:off x="6562407" y="3282622"/>
            <a:ext cx="298791" cy="155909"/>
          </a:xfrm>
          <a:custGeom>
            <a:avLst/>
            <a:gdLst>
              <a:gd name="connsiteX0" fmla="*/ 318 w 298791"/>
              <a:gd name="connsiteY0" fmla="*/ 54303 h 155909"/>
              <a:gd name="connsiteX1" fmla="*/ 171768 w 298791"/>
              <a:gd name="connsiteY1" fmla="*/ 13028 h 155909"/>
              <a:gd name="connsiteX2" fmla="*/ 219393 w 298791"/>
              <a:gd name="connsiteY2" fmla="*/ 47953 h 155909"/>
              <a:gd name="connsiteX3" fmla="*/ 213043 w 298791"/>
              <a:gd name="connsiteY3" fmla="*/ 9853 h 155909"/>
              <a:gd name="connsiteX4" fmla="*/ 298768 w 298791"/>
              <a:gd name="connsiteY4" fmla="*/ 155903 h 155909"/>
              <a:gd name="connsiteX5" fmla="*/ 219393 w 298791"/>
              <a:gd name="connsiteY5" fmla="*/ 3503 h 155909"/>
              <a:gd name="connsiteX6" fmla="*/ 318 w 298791"/>
              <a:gd name="connsiteY6" fmla="*/ 54303 h 15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791" h="155909">
                <a:moveTo>
                  <a:pt x="318" y="54303"/>
                </a:moveTo>
                <a:cubicBezTo>
                  <a:pt x="-7620" y="55891"/>
                  <a:pt x="135256" y="14086"/>
                  <a:pt x="171768" y="13028"/>
                </a:cubicBezTo>
                <a:cubicBezTo>
                  <a:pt x="208280" y="11970"/>
                  <a:pt x="212514" y="48482"/>
                  <a:pt x="219393" y="47953"/>
                </a:cubicBezTo>
                <a:cubicBezTo>
                  <a:pt x="226272" y="47424"/>
                  <a:pt x="199814" y="-8139"/>
                  <a:pt x="213043" y="9853"/>
                </a:cubicBezTo>
                <a:cubicBezTo>
                  <a:pt x="226272" y="27845"/>
                  <a:pt x="297710" y="156961"/>
                  <a:pt x="298768" y="155903"/>
                </a:cubicBezTo>
                <a:cubicBezTo>
                  <a:pt x="299826" y="154845"/>
                  <a:pt x="265431" y="23082"/>
                  <a:pt x="219393" y="3503"/>
                </a:cubicBezTo>
                <a:cubicBezTo>
                  <a:pt x="173356" y="-16076"/>
                  <a:pt x="8256" y="52715"/>
                  <a:pt x="318" y="54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F35C3324-F960-7C70-8B96-9B36472F2A1B}"/>
              </a:ext>
            </a:extLst>
          </p:cNvPr>
          <p:cNvSpPr/>
          <p:nvPr/>
        </p:nvSpPr>
        <p:spPr>
          <a:xfrm>
            <a:off x="6640842" y="3340096"/>
            <a:ext cx="223536" cy="392362"/>
          </a:xfrm>
          <a:custGeom>
            <a:avLst/>
            <a:gdLst>
              <a:gd name="connsiteX0" fmla="*/ 223508 w 223536"/>
              <a:gd name="connsiteY0" fmla="*/ 4 h 392362"/>
              <a:gd name="connsiteX1" fmla="*/ 194933 w 223536"/>
              <a:gd name="connsiteY1" fmla="*/ 231779 h 392362"/>
              <a:gd name="connsiteX2" fmla="*/ 217158 w 223536"/>
              <a:gd name="connsiteY2" fmla="*/ 193679 h 392362"/>
              <a:gd name="connsiteX3" fmla="*/ 112383 w 223536"/>
              <a:gd name="connsiteY3" fmla="*/ 323854 h 392362"/>
              <a:gd name="connsiteX4" fmla="*/ 80633 w 223536"/>
              <a:gd name="connsiteY4" fmla="*/ 361954 h 392362"/>
              <a:gd name="connsiteX5" fmla="*/ 1258 w 223536"/>
              <a:gd name="connsiteY5" fmla="*/ 390529 h 392362"/>
              <a:gd name="connsiteX6" fmla="*/ 150483 w 223536"/>
              <a:gd name="connsiteY6" fmla="*/ 307979 h 392362"/>
              <a:gd name="connsiteX7" fmla="*/ 163183 w 223536"/>
              <a:gd name="connsiteY7" fmla="*/ 263529 h 392362"/>
              <a:gd name="connsiteX8" fmla="*/ 188583 w 223536"/>
              <a:gd name="connsiteY8" fmla="*/ 225429 h 392362"/>
              <a:gd name="connsiteX9" fmla="*/ 223508 w 223536"/>
              <a:gd name="connsiteY9" fmla="*/ 4 h 39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536" h="392362">
                <a:moveTo>
                  <a:pt x="223508" y="4"/>
                </a:moveTo>
                <a:cubicBezTo>
                  <a:pt x="224566" y="1062"/>
                  <a:pt x="195991" y="199500"/>
                  <a:pt x="194933" y="231779"/>
                </a:cubicBezTo>
                <a:cubicBezTo>
                  <a:pt x="193875" y="264058"/>
                  <a:pt x="230916" y="178333"/>
                  <a:pt x="217158" y="193679"/>
                </a:cubicBezTo>
                <a:cubicBezTo>
                  <a:pt x="203400" y="209025"/>
                  <a:pt x="135137" y="295808"/>
                  <a:pt x="112383" y="323854"/>
                </a:cubicBezTo>
                <a:cubicBezTo>
                  <a:pt x="89629" y="351900"/>
                  <a:pt x="99154" y="350842"/>
                  <a:pt x="80633" y="361954"/>
                </a:cubicBezTo>
                <a:cubicBezTo>
                  <a:pt x="62112" y="373067"/>
                  <a:pt x="-10384" y="399525"/>
                  <a:pt x="1258" y="390529"/>
                </a:cubicBezTo>
                <a:cubicBezTo>
                  <a:pt x="12900" y="381533"/>
                  <a:pt x="123495" y="329146"/>
                  <a:pt x="150483" y="307979"/>
                </a:cubicBezTo>
                <a:cubicBezTo>
                  <a:pt x="177470" y="286812"/>
                  <a:pt x="156833" y="277287"/>
                  <a:pt x="163183" y="263529"/>
                </a:cubicBezTo>
                <a:cubicBezTo>
                  <a:pt x="169533" y="249771"/>
                  <a:pt x="177470" y="263000"/>
                  <a:pt x="188583" y="225429"/>
                </a:cubicBezTo>
                <a:cubicBezTo>
                  <a:pt x="199695" y="187858"/>
                  <a:pt x="222450" y="-1054"/>
                  <a:pt x="22350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31613696-2D2F-0A82-DC20-136A9CC16E48}"/>
              </a:ext>
            </a:extLst>
          </p:cNvPr>
          <p:cNvSpPr/>
          <p:nvPr/>
        </p:nvSpPr>
        <p:spPr>
          <a:xfrm>
            <a:off x="6365167" y="3273422"/>
            <a:ext cx="272992" cy="101754"/>
          </a:xfrm>
          <a:custGeom>
            <a:avLst/>
            <a:gdLst>
              <a:gd name="connsiteX0" fmla="*/ 708 w 272992"/>
              <a:gd name="connsiteY0" fmla="*/ 3 h 101754"/>
              <a:gd name="connsiteX1" fmla="*/ 124533 w 272992"/>
              <a:gd name="connsiteY1" fmla="*/ 82553 h 101754"/>
              <a:gd name="connsiteX2" fmla="*/ 76908 w 272992"/>
              <a:gd name="connsiteY2" fmla="*/ 66678 h 101754"/>
              <a:gd name="connsiteX3" fmla="*/ 270583 w 272992"/>
              <a:gd name="connsiteY3" fmla="*/ 101603 h 101754"/>
              <a:gd name="connsiteX4" fmla="*/ 178508 w 272992"/>
              <a:gd name="connsiteY4" fmla="*/ 79378 h 101754"/>
              <a:gd name="connsiteX5" fmla="*/ 76908 w 272992"/>
              <a:gd name="connsiteY5" fmla="*/ 79378 h 101754"/>
              <a:gd name="connsiteX6" fmla="*/ 708 w 272992"/>
              <a:gd name="connsiteY6" fmla="*/ 3 h 1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992" h="101754">
                <a:moveTo>
                  <a:pt x="708" y="3"/>
                </a:moveTo>
                <a:cubicBezTo>
                  <a:pt x="8646" y="532"/>
                  <a:pt x="111833" y="71441"/>
                  <a:pt x="124533" y="82553"/>
                </a:cubicBezTo>
                <a:cubicBezTo>
                  <a:pt x="137233" y="93665"/>
                  <a:pt x="52566" y="63503"/>
                  <a:pt x="76908" y="66678"/>
                </a:cubicBezTo>
                <a:cubicBezTo>
                  <a:pt x="101250" y="69853"/>
                  <a:pt x="253650" y="99486"/>
                  <a:pt x="270583" y="101603"/>
                </a:cubicBezTo>
                <a:cubicBezTo>
                  <a:pt x="287516" y="103720"/>
                  <a:pt x="210787" y="83082"/>
                  <a:pt x="178508" y="79378"/>
                </a:cubicBezTo>
                <a:cubicBezTo>
                  <a:pt x="146229" y="75674"/>
                  <a:pt x="100191" y="89961"/>
                  <a:pt x="76908" y="79378"/>
                </a:cubicBezTo>
                <a:cubicBezTo>
                  <a:pt x="53625" y="68795"/>
                  <a:pt x="-7230" y="-526"/>
                  <a:pt x="70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B62E1EC3-9CDB-D957-E0C4-AE4BF0164795}"/>
              </a:ext>
            </a:extLst>
          </p:cNvPr>
          <p:cNvSpPr/>
          <p:nvPr/>
        </p:nvSpPr>
        <p:spPr>
          <a:xfrm>
            <a:off x="6708546" y="3368423"/>
            <a:ext cx="65719" cy="336942"/>
          </a:xfrm>
          <a:custGeom>
            <a:avLst/>
            <a:gdLst>
              <a:gd name="connsiteX0" fmla="*/ 229 w 65719"/>
              <a:gd name="connsiteY0" fmla="*/ 252 h 336942"/>
              <a:gd name="connsiteX1" fmla="*/ 57379 w 65719"/>
              <a:gd name="connsiteY1" fmla="*/ 146302 h 336942"/>
              <a:gd name="connsiteX2" fmla="*/ 57379 w 65719"/>
              <a:gd name="connsiteY2" fmla="*/ 222502 h 336942"/>
              <a:gd name="connsiteX3" fmla="*/ 229 w 65719"/>
              <a:gd name="connsiteY3" fmla="*/ 336802 h 336942"/>
              <a:gd name="connsiteX4" fmla="*/ 38329 w 65719"/>
              <a:gd name="connsiteY4" fmla="*/ 244727 h 336942"/>
              <a:gd name="connsiteX5" fmla="*/ 63729 w 65719"/>
              <a:gd name="connsiteY5" fmla="*/ 184402 h 336942"/>
              <a:gd name="connsiteX6" fmla="*/ 229 w 65719"/>
              <a:gd name="connsiteY6" fmla="*/ 252 h 33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19" h="336942">
                <a:moveTo>
                  <a:pt x="229" y="252"/>
                </a:moveTo>
                <a:cubicBezTo>
                  <a:pt x="-829" y="-6098"/>
                  <a:pt x="47854" y="109260"/>
                  <a:pt x="57379" y="146302"/>
                </a:cubicBezTo>
                <a:cubicBezTo>
                  <a:pt x="66904" y="183344"/>
                  <a:pt x="66904" y="190752"/>
                  <a:pt x="57379" y="222502"/>
                </a:cubicBezTo>
                <a:cubicBezTo>
                  <a:pt x="47854" y="254252"/>
                  <a:pt x="3404" y="333098"/>
                  <a:pt x="229" y="336802"/>
                </a:cubicBezTo>
                <a:cubicBezTo>
                  <a:pt x="-2946" y="340506"/>
                  <a:pt x="27746" y="270127"/>
                  <a:pt x="38329" y="244727"/>
                </a:cubicBezTo>
                <a:cubicBezTo>
                  <a:pt x="48912" y="219327"/>
                  <a:pt x="72725" y="225148"/>
                  <a:pt x="63729" y="184402"/>
                </a:cubicBezTo>
                <a:cubicBezTo>
                  <a:pt x="54733" y="143656"/>
                  <a:pt x="1287" y="6602"/>
                  <a:pt x="229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2B2BCA09-76DD-0D89-2D12-A4863848DB96}"/>
              </a:ext>
            </a:extLst>
          </p:cNvPr>
          <p:cNvSpPr/>
          <p:nvPr/>
        </p:nvSpPr>
        <p:spPr>
          <a:xfrm>
            <a:off x="6524264" y="3371440"/>
            <a:ext cx="259021" cy="144434"/>
          </a:xfrm>
          <a:custGeom>
            <a:avLst/>
            <a:gdLst>
              <a:gd name="connsiteX0" fmla="*/ 361 w 259021"/>
              <a:gd name="connsiteY0" fmla="*/ 410 h 144434"/>
              <a:gd name="connsiteX1" fmla="*/ 248011 w 259021"/>
              <a:gd name="connsiteY1" fmla="*/ 140110 h 144434"/>
              <a:gd name="connsiteX2" fmla="*/ 194036 w 259021"/>
              <a:gd name="connsiteY2" fmla="*/ 98835 h 144434"/>
              <a:gd name="connsiteX3" fmla="*/ 361 w 259021"/>
              <a:gd name="connsiteY3" fmla="*/ 410 h 14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21" h="144434">
                <a:moveTo>
                  <a:pt x="361" y="410"/>
                </a:moveTo>
                <a:cubicBezTo>
                  <a:pt x="9357" y="7289"/>
                  <a:pt x="215732" y="123706"/>
                  <a:pt x="248011" y="140110"/>
                </a:cubicBezTo>
                <a:cubicBezTo>
                  <a:pt x="280290" y="156514"/>
                  <a:pt x="235311" y="122647"/>
                  <a:pt x="194036" y="98835"/>
                </a:cubicBezTo>
                <a:cubicBezTo>
                  <a:pt x="152761" y="75023"/>
                  <a:pt x="-8635" y="-6469"/>
                  <a:pt x="361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EF5A847D-7372-4C5B-CE05-BDE8767E9178}"/>
              </a:ext>
            </a:extLst>
          </p:cNvPr>
          <p:cNvSpPr/>
          <p:nvPr/>
        </p:nvSpPr>
        <p:spPr>
          <a:xfrm>
            <a:off x="6321194" y="3395881"/>
            <a:ext cx="102946" cy="622029"/>
          </a:xfrm>
          <a:custGeom>
            <a:avLst/>
            <a:gdLst>
              <a:gd name="connsiteX0" fmla="*/ 28806 w 102946"/>
              <a:gd name="connsiteY0" fmla="*/ 1369 h 622029"/>
              <a:gd name="connsiteX1" fmla="*/ 101831 w 102946"/>
              <a:gd name="connsiteY1" fmla="*/ 137894 h 622029"/>
              <a:gd name="connsiteX2" fmla="*/ 73256 w 102946"/>
              <a:gd name="connsiteY2" fmla="*/ 299819 h 622029"/>
              <a:gd name="connsiteX3" fmla="*/ 76431 w 102946"/>
              <a:gd name="connsiteY3" fmla="*/ 271244 h 622029"/>
              <a:gd name="connsiteX4" fmla="*/ 51031 w 102946"/>
              <a:gd name="connsiteY4" fmla="*/ 426819 h 622029"/>
              <a:gd name="connsiteX5" fmla="*/ 231 w 102946"/>
              <a:gd name="connsiteY5" fmla="*/ 620494 h 622029"/>
              <a:gd name="connsiteX6" fmla="*/ 73256 w 102946"/>
              <a:gd name="connsiteY6" fmla="*/ 315694 h 622029"/>
              <a:gd name="connsiteX7" fmla="*/ 101831 w 102946"/>
              <a:gd name="connsiteY7" fmla="*/ 223619 h 622029"/>
              <a:gd name="connsiteX8" fmla="*/ 28806 w 102946"/>
              <a:gd name="connsiteY8" fmla="*/ 1369 h 62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46" h="622029">
                <a:moveTo>
                  <a:pt x="28806" y="1369"/>
                </a:moveTo>
                <a:cubicBezTo>
                  <a:pt x="28806" y="-12918"/>
                  <a:pt x="94423" y="88152"/>
                  <a:pt x="101831" y="137894"/>
                </a:cubicBezTo>
                <a:cubicBezTo>
                  <a:pt x="109239" y="187636"/>
                  <a:pt x="77489" y="277594"/>
                  <a:pt x="73256" y="299819"/>
                </a:cubicBezTo>
                <a:cubicBezTo>
                  <a:pt x="69023" y="322044"/>
                  <a:pt x="80135" y="250077"/>
                  <a:pt x="76431" y="271244"/>
                </a:cubicBezTo>
                <a:cubicBezTo>
                  <a:pt x="72727" y="292411"/>
                  <a:pt x="63731" y="368611"/>
                  <a:pt x="51031" y="426819"/>
                </a:cubicBezTo>
                <a:cubicBezTo>
                  <a:pt x="38331" y="485027"/>
                  <a:pt x="-3473" y="639015"/>
                  <a:pt x="231" y="620494"/>
                </a:cubicBezTo>
                <a:cubicBezTo>
                  <a:pt x="3935" y="601973"/>
                  <a:pt x="56323" y="381840"/>
                  <a:pt x="73256" y="315694"/>
                </a:cubicBezTo>
                <a:cubicBezTo>
                  <a:pt x="90189" y="249548"/>
                  <a:pt x="105535" y="277594"/>
                  <a:pt x="101831" y="223619"/>
                </a:cubicBezTo>
                <a:cubicBezTo>
                  <a:pt x="98127" y="169644"/>
                  <a:pt x="28806" y="15656"/>
                  <a:pt x="28806" y="1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5FD291D5-0276-4FA7-81B3-78917A969DA5}"/>
              </a:ext>
            </a:extLst>
          </p:cNvPr>
          <p:cNvSpPr/>
          <p:nvPr/>
        </p:nvSpPr>
        <p:spPr>
          <a:xfrm>
            <a:off x="6339001" y="3330294"/>
            <a:ext cx="128716" cy="1013509"/>
          </a:xfrm>
          <a:custGeom>
            <a:avLst/>
            <a:gdLst>
              <a:gd name="connsiteX0" fmla="*/ 39574 w 128716"/>
              <a:gd name="connsiteY0" fmla="*/ 281 h 1013509"/>
              <a:gd name="connsiteX1" fmla="*/ 96724 w 128716"/>
              <a:gd name="connsiteY1" fmla="*/ 260631 h 1013509"/>
              <a:gd name="connsiteX2" fmla="*/ 128474 w 128716"/>
              <a:gd name="connsiteY2" fmla="*/ 209831 h 1013509"/>
              <a:gd name="connsiteX3" fmla="*/ 80849 w 128716"/>
              <a:gd name="connsiteY3" fmla="*/ 422556 h 1013509"/>
              <a:gd name="connsiteX4" fmla="*/ 96724 w 128716"/>
              <a:gd name="connsiteY4" fmla="*/ 368581 h 1013509"/>
              <a:gd name="connsiteX5" fmla="*/ 39574 w 128716"/>
              <a:gd name="connsiteY5" fmla="*/ 657506 h 1013509"/>
              <a:gd name="connsiteX6" fmla="*/ 7824 w 128716"/>
              <a:gd name="connsiteY6" fmla="*/ 997231 h 1013509"/>
              <a:gd name="connsiteX7" fmla="*/ 1474 w 128716"/>
              <a:gd name="connsiteY7" fmla="*/ 924206 h 1013509"/>
              <a:gd name="connsiteX8" fmla="*/ 30049 w 128716"/>
              <a:gd name="connsiteY8" fmla="*/ 616231 h 1013509"/>
              <a:gd name="connsiteX9" fmla="*/ 30049 w 128716"/>
              <a:gd name="connsiteY9" fmla="*/ 755931 h 1013509"/>
              <a:gd name="connsiteX10" fmla="*/ 90374 w 128716"/>
              <a:gd name="connsiteY10" fmla="*/ 317781 h 1013509"/>
              <a:gd name="connsiteX11" fmla="*/ 39574 w 128716"/>
              <a:gd name="connsiteY11" fmla="*/ 281 h 101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716" h="1013509">
                <a:moveTo>
                  <a:pt x="39574" y="281"/>
                </a:moveTo>
                <a:cubicBezTo>
                  <a:pt x="40632" y="-9244"/>
                  <a:pt x="81907" y="225706"/>
                  <a:pt x="96724" y="260631"/>
                </a:cubicBezTo>
                <a:cubicBezTo>
                  <a:pt x="111541" y="295556"/>
                  <a:pt x="131120" y="182844"/>
                  <a:pt x="128474" y="209831"/>
                </a:cubicBezTo>
                <a:cubicBezTo>
                  <a:pt x="125828" y="236819"/>
                  <a:pt x="86141" y="396098"/>
                  <a:pt x="80849" y="422556"/>
                </a:cubicBezTo>
                <a:cubicBezTo>
                  <a:pt x="75557" y="449014"/>
                  <a:pt x="103603" y="329423"/>
                  <a:pt x="96724" y="368581"/>
                </a:cubicBezTo>
                <a:cubicBezTo>
                  <a:pt x="89845" y="407739"/>
                  <a:pt x="54391" y="552731"/>
                  <a:pt x="39574" y="657506"/>
                </a:cubicBezTo>
                <a:cubicBezTo>
                  <a:pt x="24757" y="762281"/>
                  <a:pt x="14174" y="952781"/>
                  <a:pt x="7824" y="997231"/>
                </a:cubicBezTo>
                <a:cubicBezTo>
                  <a:pt x="1474" y="1041681"/>
                  <a:pt x="-2230" y="987706"/>
                  <a:pt x="1474" y="924206"/>
                </a:cubicBezTo>
                <a:cubicBezTo>
                  <a:pt x="5178" y="860706"/>
                  <a:pt x="25287" y="644277"/>
                  <a:pt x="30049" y="616231"/>
                </a:cubicBezTo>
                <a:cubicBezTo>
                  <a:pt x="34811" y="588185"/>
                  <a:pt x="19995" y="805673"/>
                  <a:pt x="30049" y="755931"/>
                </a:cubicBezTo>
                <a:cubicBezTo>
                  <a:pt x="40103" y="706189"/>
                  <a:pt x="86670" y="444252"/>
                  <a:pt x="90374" y="317781"/>
                </a:cubicBezTo>
                <a:cubicBezTo>
                  <a:pt x="94078" y="191310"/>
                  <a:pt x="38516" y="9806"/>
                  <a:pt x="39574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4BBFF5AC-7401-2618-1F97-316B975EC78C}"/>
              </a:ext>
            </a:extLst>
          </p:cNvPr>
          <p:cNvSpPr/>
          <p:nvPr/>
        </p:nvSpPr>
        <p:spPr>
          <a:xfrm>
            <a:off x="6603999" y="3581350"/>
            <a:ext cx="309868" cy="165218"/>
          </a:xfrm>
          <a:custGeom>
            <a:avLst/>
            <a:gdLst>
              <a:gd name="connsiteX0" fmla="*/ 307976 w 309868"/>
              <a:gd name="connsiteY0" fmla="*/ 50 h 165218"/>
              <a:gd name="connsiteX1" fmla="*/ 190501 w 309868"/>
              <a:gd name="connsiteY1" fmla="*/ 127050 h 165218"/>
              <a:gd name="connsiteX2" fmla="*/ 1 w 309868"/>
              <a:gd name="connsiteY2" fmla="*/ 165150 h 165218"/>
              <a:gd name="connsiteX3" fmla="*/ 193676 w 309868"/>
              <a:gd name="connsiteY3" fmla="*/ 136575 h 165218"/>
              <a:gd name="connsiteX4" fmla="*/ 98426 w 309868"/>
              <a:gd name="connsiteY4" fmla="*/ 142925 h 165218"/>
              <a:gd name="connsiteX5" fmla="*/ 307976 w 309868"/>
              <a:gd name="connsiteY5" fmla="*/ 50 h 16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868" h="165218">
                <a:moveTo>
                  <a:pt x="307976" y="50"/>
                </a:moveTo>
                <a:cubicBezTo>
                  <a:pt x="323322" y="-2596"/>
                  <a:pt x="241830" y="99533"/>
                  <a:pt x="190501" y="127050"/>
                </a:cubicBezTo>
                <a:cubicBezTo>
                  <a:pt x="139172" y="154567"/>
                  <a:pt x="-528" y="163563"/>
                  <a:pt x="1" y="165150"/>
                </a:cubicBezTo>
                <a:cubicBezTo>
                  <a:pt x="530" y="166737"/>
                  <a:pt x="177272" y="140279"/>
                  <a:pt x="193676" y="136575"/>
                </a:cubicBezTo>
                <a:cubicBezTo>
                  <a:pt x="210080" y="132871"/>
                  <a:pt x="77789" y="158271"/>
                  <a:pt x="98426" y="142925"/>
                </a:cubicBezTo>
                <a:cubicBezTo>
                  <a:pt x="119063" y="127579"/>
                  <a:pt x="292630" y="2696"/>
                  <a:pt x="307976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48556C87-04D1-9E6D-CC94-D7E507969FEF}"/>
              </a:ext>
            </a:extLst>
          </p:cNvPr>
          <p:cNvSpPr/>
          <p:nvPr/>
        </p:nvSpPr>
        <p:spPr>
          <a:xfrm>
            <a:off x="6356072" y="3365493"/>
            <a:ext cx="408728" cy="269943"/>
          </a:xfrm>
          <a:custGeom>
            <a:avLst/>
            <a:gdLst>
              <a:gd name="connsiteX0" fmla="*/ 278 w 408728"/>
              <a:gd name="connsiteY0" fmla="*/ 7 h 269943"/>
              <a:gd name="connsiteX1" fmla="*/ 165378 w 408728"/>
              <a:gd name="connsiteY1" fmla="*/ 139707 h 269943"/>
              <a:gd name="connsiteX2" fmla="*/ 54253 w 408728"/>
              <a:gd name="connsiteY2" fmla="*/ 203207 h 269943"/>
              <a:gd name="connsiteX3" fmla="*/ 146328 w 408728"/>
              <a:gd name="connsiteY3" fmla="*/ 158757 h 269943"/>
              <a:gd name="connsiteX4" fmla="*/ 251103 w 408728"/>
              <a:gd name="connsiteY4" fmla="*/ 146057 h 269943"/>
              <a:gd name="connsiteX5" fmla="*/ 162203 w 408728"/>
              <a:gd name="connsiteY5" fmla="*/ 155582 h 269943"/>
              <a:gd name="connsiteX6" fmla="*/ 403503 w 408728"/>
              <a:gd name="connsiteY6" fmla="*/ 174632 h 269943"/>
              <a:gd name="connsiteX7" fmla="*/ 327303 w 408728"/>
              <a:gd name="connsiteY7" fmla="*/ 203207 h 269943"/>
              <a:gd name="connsiteX8" fmla="*/ 317778 w 408728"/>
              <a:gd name="connsiteY8" fmla="*/ 269882 h 269943"/>
              <a:gd name="connsiteX9" fmla="*/ 324128 w 408728"/>
              <a:gd name="connsiteY9" fmla="*/ 190507 h 269943"/>
              <a:gd name="connsiteX10" fmla="*/ 213003 w 408728"/>
              <a:gd name="connsiteY10" fmla="*/ 146057 h 269943"/>
              <a:gd name="connsiteX11" fmla="*/ 278 w 408728"/>
              <a:gd name="connsiteY11" fmla="*/ 7 h 26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728" h="269943">
                <a:moveTo>
                  <a:pt x="278" y="7"/>
                </a:moveTo>
                <a:cubicBezTo>
                  <a:pt x="-7659" y="-1051"/>
                  <a:pt x="156382" y="105840"/>
                  <a:pt x="165378" y="139707"/>
                </a:cubicBezTo>
                <a:cubicBezTo>
                  <a:pt x="174374" y="173574"/>
                  <a:pt x="57428" y="200032"/>
                  <a:pt x="54253" y="203207"/>
                </a:cubicBezTo>
                <a:cubicBezTo>
                  <a:pt x="51078" y="206382"/>
                  <a:pt x="113520" y="168282"/>
                  <a:pt x="146328" y="158757"/>
                </a:cubicBezTo>
                <a:cubicBezTo>
                  <a:pt x="179136" y="149232"/>
                  <a:pt x="248457" y="146586"/>
                  <a:pt x="251103" y="146057"/>
                </a:cubicBezTo>
                <a:cubicBezTo>
                  <a:pt x="253749" y="145528"/>
                  <a:pt x="136803" y="150820"/>
                  <a:pt x="162203" y="155582"/>
                </a:cubicBezTo>
                <a:cubicBezTo>
                  <a:pt x="187603" y="160344"/>
                  <a:pt x="375987" y="166695"/>
                  <a:pt x="403503" y="174632"/>
                </a:cubicBezTo>
                <a:cubicBezTo>
                  <a:pt x="431019" y="182569"/>
                  <a:pt x="341591" y="187332"/>
                  <a:pt x="327303" y="203207"/>
                </a:cubicBezTo>
                <a:cubicBezTo>
                  <a:pt x="313016" y="219082"/>
                  <a:pt x="318307" y="271999"/>
                  <a:pt x="317778" y="269882"/>
                </a:cubicBezTo>
                <a:cubicBezTo>
                  <a:pt x="317249" y="267765"/>
                  <a:pt x="341590" y="211144"/>
                  <a:pt x="324128" y="190507"/>
                </a:cubicBezTo>
                <a:cubicBezTo>
                  <a:pt x="306666" y="169870"/>
                  <a:pt x="261686" y="173574"/>
                  <a:pt x="213003" y="146057"/>
                </a:cubicBezTo>
                <a:cubicBezTo>
                  <a:pt x="164320" y="118540"/>
                  <a:pt x="8215" y="1065"/>
                  <a:pt x="27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F87F1334-A3A0-75CC-2D87-CE1A3B1C76AA}"/>
              </a:ext>
            </a:extLst>
          </p:cNvPr>
          <p:cNvSpPr/>
          <p:nvPr/>
        </p:nvSpPr>
        <p:spPr>
          <a:xfrm>
            <a:off x="6388170" y="3368500"/>
            <a:ext cx="323062" cy="206112"/>
          </a:xfrm>
          <a:custGeom>
            <a:avLst/>
            <a:gdLst>
              <a:gd name="connsiteX0" fmla="*/ 231705 w 323062"/>
              <a:gd name="connsiteY0" fmla="*/ 175 h 206112"/>
              <a:gd name="connsiteX1" fmla="*/ 88830 w 323062"/>
              <a:gd name="connsiteY1" fmla="*/ 108125 h 206112"/>
              <a:gd name="connsiteX2" fmla="*/ 111055 w 323062"/>
              <a:gd name="connsiteY2" fmla="*/ 114475 h 206112"/>
              <a:gd name="connsiteX3" fmla="*/ 76130 w 323062"/>
              <a:gd name="connsiteY3" fmla="*/ 177975 h 206112"/>
              <a:gd name="connsiteX4" fmla="*/ 3105 w 323062"/>
              <a:gd name="connsiteY4" fmla="*/ 200200 h 206112"/>
              <a:gd name="connsiteX5" fmla="*/ 190430 w 323062"/>
              <a:gd name="connsiteY5" fmla="*/ 73200 h 206112"/>
              <a:gd name="connsiteX6" fmla="*/ 320605 w 323062"/>
              <a:gd name="connsiteY6" fmla="*/ 31925 h 206112"/>
              <a:gd name="connsiteX7" fmla="*/ 76130 w 323062"/>
              <a:gd name="connsiteY7" fmla="*/ 136700 h 206112"/>
              <a:gd name="connsiteX8" fmla="*/ 231705 w 323062"/>
              <a:gd name="connsiteY8" fmla="*/ 175 h 20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062" h="206112">
                <a:moveTo>
                  <a:pt x="231705" y="175"/>
                </a:moveTo>
                <a:cubicBezTo>
                  <a:pt x="233822" y="-4587"/>
                  <a:pt x="108938" y="89075"/>
                  <a:pt x="88830" y="108125"/>
                </a:cubicBezTo>
                <a:cubicBezTo>
                  <a:pt x="68722" y="127175"/>
                  <a:pt x="113172" y="102833"/>
                  <a:pt x="111055" y="114475"/>
                </a:cubicBezTo>
                <a:cubicBezTo>
                  <a:pt x="108938" y="126117"/>
                  <a:pt x="94122" y="163687"/>
                  <a:pt x="76130" y="177975"/>
                </a:cubicBezTo>
                <a:cubicBezTo>
                  <a:pt x="58138" y="192263"/>
                  <a:pt x="-15945" y="217662"/>
                  <a:pt x="3105" y="200200"/>
                </a:cubicBezTo>
                <a:cubicBezTo>
                  <a:pt x="22155" y="182738"/>
                  <a:pt x="137513" y="101246"/>
                  <a:pt x="190430" y="73200"/>
                </a:cubicBezTo>
                <a:cubicBezTo>
                  <a:pt x="243347" y="45154"/>
                  <a:pt x="339655" y="21342"/>
                  <a:pt x="320605" y="31925"/>
                </a:cubicBezTo>
                <a:cubicBezTo>
                  <a:pt x="301555" y="42508"/>
                  <a:pt x="90417" y="141992"/>
                  <a:pt x="76130" y="136700"/>
                </a:cubicBezTo>
                <a:cubicBezTo>
                  <a:pt x="61843" y="131408"/>
                  <a:pt x="229588" y="4937"/>
                  <a:pt x="231705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BC2D74A9-3DF0-3020-DA24-2F4785DB9002}"/>
              </a:ext>
            </a:extLst>
          </p:cNvPr>
          <p:cNvSpPr/>
          <p:nvPr/>
        </p:nvSpPr>
        <p:spPr>
          <a:xfrm>
            <a:off x="6353128" y="3606340"/>
            <a:ext cx="296229" cy="321304"/>
          </a:xfrm>
          <a:custGeom>
            <a:avLst/>
            <a:gdLst>
              <a:gd name="connsiteX0" fmla="*/ 120697 w 296229"/>
              <a:gd name="connsiteY0" fmla="*/ 460 h 321304"/>
              <a:gd name="connsiteX1" fmla="*/ 260397 w 296229"/>
              <a:gd name="connsiteY1" fmla="*/ 102060 h 321304"/>
              <a:gd name="connsiteX2" fmla="*/ 219122 w 296229"/>
              <a:gd name="connsiteY2" fmla="*/ 149685 h 321304"/>
              <a:gd name="connsiteX3" fmla="*/ 282622 w 296229"/>
              <a:gd name="connsiteY3" fmla="*/ 146510 h 321304"/>
              <a:gd name="connsiteX4" fmla="*/ 47 w 296229"/>
              <a:gd name="connsiteY4" fmla="*/ 321135 h 321304"/>
              <a:gd name="connsiteX5" fmla="*/ 260397 w 296229"/>
              <a:gd name="connsiteY5" fmla="*/ 178260 h 321304"/>
              <a:gd name="connsiteX6" fmla="*/ 288972 w 296229"/>
              <a:gd name="connsiteY6" fmla="*/ 152860 h 321304"/>
              <a:gd name="connsiteX7" fmla="*/ 212772 w 296229"/>
              <a:gd name="connsiteY7" fmla="*/ 89360 h 321304"/>
              <a:gd name="connsiteX8" fmla="*/ 285797 w 296229"/>
              <a:gd name="connsiteY8" fmla="*/ 146510 h 321304"/>
              <a:gd name="connsiteX9" fmla="*/ 120697 w 296229"/>
              <a:gd name="connsiteY9" fmla="*/ 460 h 32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229" h="321304">
                <a:moveTo>
                  <a:pt x="120697" y="460"/>
                </a:moveTo>
                <a:cubicBezTo>
                  <a:pt x="116464" y="-6948"/>
                  <a:pt x="243993" y="77189"/>
                  <a:pt x="260397" y="102060"/>
                </a:cubicBezTo>
                <a:cubicBezTo>
                  <a:pt x="276801" y="126931"/>
                  <a:pt x="215418" y="142277"/>
                  <a:pt x="219122" y="149685"/>
                </a:cubicBezTo>
                <a:cubicBezTo>
                  <a:pt x="222826" y="157093"/>
                  <a:pt x="319134" y="117935"/>
                  <a:pt x="282622" y="146510"/>
                </a:cubicBezTo>
                <a:cubicBezTo>
                  <a:pt x="246110" y="175085"/>
                  <a:pt x="3751" y="315843"/>
                  <a:pt x="47" y="321135"/>
                </a:cubicBezTo>
                <a:cubicBezTo>
                  <a:pt x="-3657" y="326427"/>
                  <a:pt x="212243" y="206306"/>
                  <a:pt x="260397" y="178260"/>
                </a:cubicBezTo>
                <a:cubicBezTo>
                  <a:pt x="308551" y="150214"/>
                  <a:pt x="296910" y="167677"/>
                  <a:pt x="288972" y="152860"/>
                </a:cubicBezTo>
                <a:cubicBezTo>
                  <a:pt x="281035" y="138043"/>
                  <a:pt x="213301" y="90418"/>
                  <a:pt x="212772" y="89360"/>
                </a:cubicBezTo>
                <a:cubicBezTo>
                  <a:pt x="212243" y="88302"/>
                  <a:pt x="299555" y="158681"/>
                  <a:pt x="285797" y="146510"/>
                </a:cubicBezTo>
                <a:cubicBezTo>
                  <a:pt x="272039" y="134339"/>
                  <a:pt x="124930" y="7868"/>
                  <a:pt x="120697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66570FA9-D814-CA37-F499-F766763BE99D}"/>
              </a:ext>
            </a:extLst>
          </p:cNvPr>
          <p:cNvSpPr/>
          <p:nvPr/>
        </p:nvSpPr>
        <p:spPr>
          <a:xfrm>
            <a:off x="6406993" y="3629024"/>
            <a:ext cx="232696" cy="193551"/>
          </a:xfrm>
          <a:custGeom>
            <a:avLst/>
            <a:gdLst>
              <a:gd name="connsiteX0" fmla="*/ 82707 w 232696"/>
              <a:gd name="connsiteY0" fmla="*/ 1 h 193551"/>
              <a:gd name="connsiteX1" fmla="*/ 25557 w 232696"/>
              <a:gd name="connsiteY1" fmla="*/ 184151 h 193551"/>
              <a:gd name="connsiteX2" fmla="*/ 38257 w 232696"/>
              <a:gd name="connsiteY2" fmla="*/ 161926 h 193551"/>
              <a:gd name="connsiteX3" fmla="*/ 231932 w 232696"/>
              <a:gd name="connsiteY3" fmla="*/ 120651 h 193551"/>
              <a:gd name="connsiteX4" fmla="*/ 101757 w 232696"/>
              <a:gd name="connsiteY4" fmla="*/ 155576 h 193551"/>
              <a:gd name="connsiteX5" fmla="*/ 157 w 232696"/>
              <a:gd name="connsiteY5" fmla="*/ 180976 h 193551"/>
              <a:gd name="connsiteX6" fmla="*/ 82707 w 232696"/>
              <a:gd name="connsiteY6" fmla="*/ 1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696" h="193551">
                <a:moveTo>
                  <a:pt x="82707" y="1"/>
                </a:moveTo>
                <a:cubicBezTo>
                  <a:pt x="86940" y="530"/>
                  <a:pt x="32965" y="157164"/>
                  <a:pt x="25557" y="184151"/>
                </a:cubicBezTo>
                <a:cubicBezTo>
                  <a:pt x="18149" y="211138"/>
                  <a:pt x="3861" y="172509"/>
                  <a:pt x="38257" y="161926"/>
                </a:cubicBezTo>
                <a:cubicBezTo>
                  <a:pt x="72653" y="151343"/>
                  <a:pt x="221349" y="121709"/>
                  <a:pt x="231932" y="120651"/>
                </a:cubicBezTo>
                <a:cubicBezTo>
                  <a:pt x="242515" y="119593"/>
                  <a:pt x="140386" y="145522"/>
                  <a:pt x="101757" y="155576"/>
                </a:cubicBezTo>
                <a:cubicBezTo>
                  <a:pt x="63128" y="165630"/>
                  <a:pt x="4390" y="201613"/>
                  <a:pt x="157" y="180976"/>
                </a:cubicBezTo>
                <a:cubicBezTo>
                  <a:pt x="-4076" y="160339"/>
                  <a:pt x="78474" y="-528"/>
                  <a:pt x="8270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628C4AD8-1566-B446-6B90-675627F5585B}"/>
              </a:ext>
            </a:extLst>
          </p:cNvPr>
          <p:cNvSpPr/>
          <p:nvPr/>
        </p:nvSpPr>
        <p:spPr>
          <a:xfrm>
            <a:off x="6442041" y="3647890"/>
            <a:ext cx="140561" cy="158942"/>
          </a:xfrm>
          <a:custGeom>
            <a:avLst/>
            <a:gdLst>
              <a:gd name="connsiteX0" fmla="*/ 31784 w 140561"/>
              <a:gd name="connsiteY0" fmla="*/ 185 h 158942"/>
              <a:gd name="connsiteX1" fmla="*/ 133384 w 140561"/>
              <a:gd name="connsiteY1" fmla="*/ 82735 h 158942"/>
              <a:gd name="connsiteX2" fmla="*/ 117509 w 140561"/>
              <a:gd name="connsiteY2" fmla="*/ 104960 h 158942"/>
              <a:gd name="connsiteX3" fmla="*/ 34 w 140561"/>
              <a:gd name="connsiteY3" fmla="*/ 158935 h 158942"/>
              <a:gd name="connsiteX4" fmla="*/ 130209 w 140561"/>
              <a:gd name="connsiteY4" fmla="*/ 108135 h 158942"/>
              <a:gd name="connsiteX5" fmla="*/ 31784 w 140561"/>
              <a:gd name="connsiteY5" fmla="*/ 185 h 15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61" h="158942">
                <a:moveTo>
                  <a:pt x="31784" y="185"/>
                </a:moveTo>
                <a:cubicBezTo>
                  <a:pt x="32313" y="-4048"/>
                  <a:pt x="119097" y="65273"/>
                  <a:pt x="133384" y="82735"/>
                </a:cubicBezTo>
                <a:cubicBezTo>
                  <a:pt x="147671" y="100197"/>
                  <a:pt x="139734" y="92260"/>
                  <a:pt x="117509" y="104960"/>
                </a:cubicBezTo>
                <a:cubicBezTo>
                  <a:pt x="95284" y="117660"/>
                  <a:pt x="-2083" y="158406"/>
                  <a:pt x="34" y="158935"/>
                </a:cubicBezTo>
                <a:cubicBezTo>
                  <a:pt x="2151" y="159464"/>
                  <a:pt x="119097" y="132477"/>
                  <a:pt x="130209" y="108135"/>
                </a:cubicBezTo>
                <a:cubicBezTo>
                  <a:pt x="141321" y="83793"/>
                  <a:pt x="31255" y="4418"/>
                  <a:pt x="31784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77CD5F2A-EF8A-57EC-DDCB-5A581117AB03}"/>
              </a:ext>
            </a:extLst>
          </p:cNvPr>
          <p:cNvSpPr/>
          <p:nvPr/>
        </p:nvSpPr>
        <p:spPr>
          <a:xfrm>
            <a:off x="6437300" y="3547974"/>
            <a:ext cx="141660" cy="75008"/>
          </a:xfrm>
          <a:custGeom>
            <a:avLst/>
            <a:gdLst>
              <a:gd name="connsiteX0" fmla="*/ 141300 w 141660"/>
              <a:gd name="connsiteY0" fmla="*/ 1676 h 75008"/>
              <a:gd name="connsiteX1" fmla="*/ 4775 w 141660"/>
              <a:gd name="connsiteY1" fmla="*/ 74701 h 75008"/>
              <a:gd name="connsiteX2" fmla="*/ 42875 w 141660"/>
              <a:gd name="connsiteY2" fmla="*/ 27076 h 75008"/>
              <a:gd name="connsiteX3" fmla="*/ 141300 w 141660"/>
              <a:gd name="connsiteY3" fmla="*/ 1676 h 7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660" h="75008">
                <a:moveTo>
                  <a:pt x="141300" y="1676"/>
                </a:moveTo>
                <a:cubicBezTo>
                  <a:pt x="134950" y="9613"/>
                  <a:pt x="21179" y="70468"/>
                  <a:pt x="4775" y="74701"/>
                </a:cubicBezTo>
                <a:cubicBezTo>
                  <a:pt x="-11629" y="78934"/>
                  <a:pt x="17475" y="38188"/>
                  <a:pt x="42875" y="27076"/>
                </a:cubicBezTo>
                <a:cubicBezTo>
                  <a:pt x="68275" y="15964"/>
                  <a:pt x="147650" y="-6261"/>
                  <a:pt x="141300" y="1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D670BFB8-41A9-0E0A-AF2E-B53EB1707531}"/>
              </a:ext>
            </a:extLst>
          </p:cNvPr>
          <p:cNvSpPr/>
          <p:nvPr/>
        </p:nvSpPr>
        <p:spPr>
          <a:xfrm>
            <a:off x="6448916" y="3621577"/>
            <a:ext cx="123661" cy="166319"/>
          </a:xfrm>
          <a:custGeom>
            <a:avLst/>
            <a:gdLst>
              <a:gd name="connsiteX0" fmla="*/ 94759 w 123661"/>
              <a:gd name="connsiteY0" fmla="*/ 1098 h 166319"/>
              <a:gd name="connsiteX1" fmla="*/ 15384 w 123661"/>
              <a:gd name="connsiteY1" fmla="*/ 147148 h 166319"/>
              <a:gd name="connsiteX2" fmla="*/ 37609 w 123661"/>
              <a:gd name="connsiteY2" fmla="*/ 124923 h 166319"/>
              <a:gd name="connsiteX3" fmla="*/ 123334 w 123661"/>
              <a:gd name="connsiteY3" fmla="*/ 102698 h 166319"/>
              <a:gd name="connsiteX4" fmla="*/ 2684 w 123661"/>
              <a:gd name="connsiteY4" fmla="*/ 166198 h 166319"/>
              <a:gd name="connsiteX5" fmla="*/ 43959 w 123661"/>
              <a:gd name="connsiteY5" fmla="*/ 83648 h 166319"/>
              <a:gd name="connsiteX6" fmla="*/ 94759 w 123661"/>
              <a:gd name="connsiteY6" fmla="*/ 1098 h 1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661" h="166319">
                <a:moveTo>
                  <a:pt x="94759" y="1098"/>
                </a:moveTo>
                <a:cubicBezTo>
                  <a:pt x="89996" y="11681"/>
                  <a:pt x="24909" y="126511"/>
                  <a:pt x="15384" y="147148"/>
                </a:cubicBezTo>
                <a:cubicBezTo>
                  <a:pt x="5859" y="167785"/>
                  <a:pt x="19617" y="132331"/>
                  <a:pt x="37609" y="124923"/>
                </a:cubicBezTo>
                <a:cubicBezTo>
                  <a:pt x="55601" y="117515"/>
                  <a:pt x="129155" y="95819"/>
                  <a:pt x="123334" y="102698"/>
                </a:cubicBezTo>
                <a:cubicBezTo>
                  <a:pt x="117513" y="109577"/>
                  <a:pt x="15913" y="169373"/>
                  <a:pt x="2684" y="166198"/>
                </a:cubicBezTo>
                <a:cubicBezTo>
                  <a:pt x="-10545" y="163023"/>
                  <a:pt x="28613" y="107990"/>
                  <a:pt x="43959" y="83648"/>
                </a:cubicBezTo>
                <a:cubicBezTo>
                  <a:pt x="59305" y="59306"/>
                  <a:pt x="99522" y="-9485"/>
                  <a:pt x="94759" y="1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347BCE98-ACFB-AE37-CA49-8591CBA834BC}"/>
              </a:ext>
            </a:extLst>
          </p:cNvPr>
          <p:cNvSpPr/>
          <p:nvPr/>
        </p:nvSpPr>
        <p:spPr>
          <a:xfrm>
            <a:off x="6629232" y="3690671"/>
            <a:ext cx="309392" cy="72964"/>
          </a:xfrm>
          <a:custGeom>
            <a:avLst/>
            <a:gdLst>
              <a:gd name="connsiteX0" fmla="*/ 168 w 309392"/>
              <a:gd name="connsiteY0" fmla="*/ 71704 h 72964"/>
              <a:gd name="connsiteX1" fmla="*/ 184318 w 309392"/>
              <a:gd name="connsiteY1" fmla="*/ 55829 h 72964"/>
              <a:gd name="connsiteX2" fmla="*/ 95418 w 309392"/>
              <a:gd name="connsiteY2" fmla="*/ 55829 h 72964"/>
              <a:gd name="connsiteX3" fmla="*/ 304968 w 309392"/>
              <a:gd name="connsiteY3" fmla="*/ 1854 h 72964"/>
              <a:gd name="connsiteX4" fmla="*/ 222418 w 309392"/>
              <a:gd name="connsiteY4" fmla="*/ 17729 h 72964"/>
              <a:gd name="connsiteX5" fmla="*/ 168 w 309392"/>
              <a:gd name="connsiteY5" fmla="*/ 71704 h 7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392" h="72964">
                <a:moveTo>
                  <a:pt x="168" y="71704"/>
                </a:moveTo>
                <a:cubicBezTo>
                  <a:pt x="-6182" y="78054"/>
                  <a:pt x="168443" y="58475"/>
                  <a:pt x="184318" y="55829"/>
                </a:cubicBezTo>
                <a:cubicBezTo>
                  <a:pt x="200193" y="53183"/>
                  <a:pt x="75310" y="64825"/>
                  <a:pt x="95418" y="55829"/>
                </a:cubicBezTo>
                <a:cubicBezTo>
                  <a:pt x="115526" y="46833"/>
                  <a:pt x="283801" y="8204"/>
                  <a:pt x="304968" y="1854"/>
                </a:cubicBezTo>
                <a:cubicBezTo>
                  <a:pt x="326135" y="-4496"/>
                  <a:pt x="266868" y="6616"/>
                  <a:pt x="222418" y="17729"/>
                </a:cubicBezTo>
                <a:cubicBezTo>
                  <a:pt x="177968" y="28842"/>
                  <a:pt x="6518" y="65354"/>
                  <a:pt x="168" y="71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7B351FEA-07C9-CB7A-80EF-88BC34B6719C}"/>
              </a:ext>
            </a:extLst>
          </p:cNvPr>
          <p:cNvSpPr/>
          <p:nvPr/>
        </p:nvSpPr>
        <p:spPr>
          <a:xfrm>
            <a:off x="6367099" y="3727060"/>
            <a:ext cx="456486" cy="563786"/>
          </a:xfrm>
          <a:custGeom>
            <a:avLst/>
            <a:gdLst>
              <a:gd name="connsiteX0" fmla="*/ 455976 w 456486"/>
              <a:gd name="connsiteY0" fmla="*/ 390 h 563786"/>
              <a:gd name="connsiteX1" fmla="*/ 278176 w 456486"/>
              <a:gd name="connsiteY1" fmla="*/ 159140 h 563786"/>
              <a:gd name="connsiteX2" fmla="*/ 176576 w 456486"/>
              <a:gd name="connsiteY2" fmla="*/ 213115 h 563786"/>
              <a:gd name="connsiteX3" fmla="*/ 17826 w 456486"/>
              <a:gd name="connsiteY3" fmla="*/ 244865 h 563786"/>
              <a:gd name="connsiteX4" fmla="*/ 125776 w 456486"/>
              <a:gd name="connsiteY4" fmla="*/ 251215 h 563786"/>
              <a:gd name="connsiteX5" fmla="*/ 55926 w 456486"/>
              <a:gd name="connsiteY5" fmla="*/ 270265 h 563786"/>
              <a:gd name="connsiteX6" fmla="*/ 113076 w 456486"/>
              <a:gd name="connsiteY6" fmla="*/ 282965 h 563786"/>
              <a:gd name="connsiteX7" fmla="*/ 1951 w 456486"/>
              <a:gd name="connsiteY7" fmla="*/ 397265 h 563786"/>
              <a:gd name="connsiteX8" fmla="*/ 40051 w 456486"/>
              <a:gd name="connsiteY8" fmla="*/ 375040 h 563786"/>
              <a:gd name="connsiteX9" fmla="*/ 11476 w 456486"/>
              <a:gd name="connsiteY9" fmla="*/ 495690 h 563786"/>
              <a:gd name="connsiteX10" fmla="*/ 14651 w 456486"/>
              <a:gd name="connsiteY10" fmla="*/ 562365 h 563786"/>
              <a:gd name="connsiteX11" fmla="*/ 36876 w 456486"/>
              <a:gd name="connsiteY11" fmla="*/ 435365 h 563786"/>
              <a:gd name="connsiteX12" fmla="*/ 144826 w 456486"/>
              <a:gd name="connsiteY12" fmla="*/ 235340 h 563786"/>
              <a:gd name="connsiteX13" fmla="*/ 87676 w 456486"/>
              <a:gd name="connsiteY13" fmla="*/ 321065 h 563786"/>
              <a:gd name="connsiteX14" fmla="*/ 351201 w 456486"/>
              <a:gd name="connsiteY14" fmla="*/ 124215 h 563786"/>
              <a:gd name="connsiteX15" fmla="*/ 217851 w 456486"/>
              <a:gd name="connsiteY15" fmla="*/ 209940 h 563786"/>
              <a:gd name="connsiteX16" fmla="*/ 455976 w 456486"/>
              <a:gd name="connsiteY16" fmla="*/ 390 h 56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6486" h="563786">
                <a:moveTo>
                  <a:pt x="455976" y="390"/>
                </a:moveTo>
                <a:cubicBezTo>
                  <a:pt x="466030" y="-8077"/>
                  <a:pt x="324743" y="123686"/>
                  <a:pt x="278176" y="159140"/>
                </a:cubicBezTo>
                <a:cubicBezTo>
                  <a:pt x="231609" y="194594"/>
                  <a:pt x="219968" y="198828"/>
                  <a:pt x="176576" y="213115"/>
                </a:cubicBezTo>
                <a:cubicBezTo>
                  <a:pt x="133184" y="227402"/>
                  <a:pt x="26293" y="238515"/>
                  <a:pt x="17826" y="244865"/>
                </a:cubicBezTo>
                <a:cubicBezTo>
                  <a:pt x="9359" y="251215"/>
                  <a:pt x="119426" y="246982"/>
                  <a:pt x="125776" y="251215"/>
                </a:cubicBezTo>
                <a:cubicBezTo>
                  <a:pt x="132126" y="255448"/>
                  <a:pt x="58043" y="264973"/>
                  <a:pt x="55926" y="270265"/>
                </a:cubicBezTo>
                <a:cubicBezTo>
                  <a:pt x="53809" y="275557"/>
                  <a:pt x="122072" y="261798"/>
                  <a:pt x="113076" y="282965"/>
                </a:cubicBezTo>
                <a:cubicBezTo>
                  <a:pt x="104080" y="304132"/>
                  <a:pt x="14122" y="381919"/>
                  <a:pt x="1951" y="397265"/>
                </a:cubicBezTo>
                <a:cubicBezTo>
                  <a:pt x="-10220" y="412611"/>
                  <a:pt x="38464" y="358636"/>
                  <a:pt x="40051" y="375040"/>
                </a:cubicBezTo>
                <a:cubicBezTo>
                  <a:pt x="41638" y="391444"/>
                  <a:pt x="15709" y="464469"/>
                  <a:pt x="11476" y="495690"/>
                </a:cubicBezTo>
                <a:cubicBezTo>
                  <a:pt x="7243" y="526911"/>
                  <a:pt x="10418" y="572419"/>
                  <a:pt x="14651" y="562365"/>
                </a:cubicBezTo>
                <a:cubicBezTo>
                  <a:pt x="18884" y="552311"/>
                  <a:pt x="15180" y="489869"/>
                  <a:pt x="36876" y="435365"/>
                </a:cubicBezTo>
                <a:cubicBezTo>
                  <a:pt x="58572" y="380861"/>
                  <a:pt x="136359" y="254390"/>
                  <a:pt x="144826" y="235340"/>
                </a:cubicBezTo>
                <a:cubicBezTo>
                  <a:pt x="153293" y="216290"/>
                  <a:pt x="53280" y="339586"/>
                  <a:pt x="87676" y="321065"/>
                </a:cubicBezTo>
                <a:cubicBezTo>
                  <a:pt x="122072" y="302544"/>
                  <a:pt x="329505" y="142736"/>
                  <a:pt x="351201" y="124215"/>
                </a:cubicBezTo>
                <a:cubicBezTo>
                  <a:pt x="372897" y="105694"/>
                  <a:pt x="200389" y="230048"/>
                  <a:pt x="217851" y="209940"/>
                </a:cubicBezTo>
                <a:cubicBezTo>
                  <a:pt x="235313" y="189832"/>
                  <a:pt x="445922" y="8857"/>
                  <a:pt x="455976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19EDF034-60FB-CFDC-5F8B-A00D60D611E0}"/>
              </a:ext>
            </a:extLst>
          </p:cNvPr>
          <p:cNvSpPr/>
          <p:nvPr/>
        </p:nvSpPr>
        <p:spPr>
          <a:xfrm>
            <a:off x="6349945" y="3673414"/>
            <a:ext cx="346135" cy="598834"/>
          </a:xfrm>
          <a:custGeom>
            <a:avLst/>
            <a:gdLst>
              <a:gd name="connsiteX0" fmla="*/ 346130 w 346135"/>
              <a:gd name="connsiteY0" fmla="*/ 61 h 598834"/>
              <a:gd name="connsiteX1" fmla="*/ 203255 w 346135"/>
              <a:gd name="connsiteY1" fmla="*/ 203261 h 598834"/>
              <a:gd name="connsiteX2" fmla="*/ 330255 w 346135"/>
              <a:gd name="connsiteY2" fmla="*/ 117536 h 598834"/>
              <a:gd name="connsiteX3" fmla="*/ 244530 w 346135"/>
              <a:gd name="connsiteY3" fmla="*/ 187386 h 598834"/>
              <a:gd name="connsiteX4" fmla="*/ 184205 w 346135"/>
              <a:gd name="connsiteY4" fmla="*/ 225486 h 598834"/>
              <a:gd name="connsiteX5" fmla="*/ 47680 w 346135"/>
              <a:gd name="connsiteY5" fmla="*/ 285811 h 598834"/>
              <a:gd name="connsiteX6" fmla="*/ 6405 w 346135"/>
              <a:gd name="connsiteY6" fmla="*/ 384236 h 598834"/>
              <a:gd name="connsiteX7" fmla="*/ 41330 w 346135"/>
              <a:gd name="connsiteY7" fmla="*/ 317561 h 598834"/>
              <a:gd name="connsiteX8" fmla="*/ 3230 w 346135"/>
              <a:gd name="connsiteY8" fmla="*/ 596961 h 598834"/>
              <a:gd name="connsiteX9" fmla="*/ 6405 w 346135"/>
              <a:gd name="connsiteY9" fmla="*/ 431861 h 598834"/>
              <a:gd name="connsiteX10" fmla="*/ 41330 w 346135"/>
              <a:gd name="connsiteY10" fmla="*/ 279461 h 598834"/>
              <a:gd name="connsiteX11" fmla="*/ 98480 w 346135"/>
              <a:gd name="connsiteY11" fmla="*/ 260411 h 598834"/>
              <a:gd name="connsiteX12" fmla="*/ 158805 w 346135"/>
              <a:gd name="connsiteY12" fmla="*/ 212786 h 598834"/>
              <a:gd name="connsiteX13" fmla="*/ 127055 w 346135"/>
              <a:gd name="connsiteY13" fmla="*/ 263586 h 598834"/>
              <a:gd name="connsiteX14" fmla="*/ 241355 w 346135"/>
              <a:gd name="connsiteY14" fmla="*/ 123886 h 598834"/>
              <a:gd name="connsiteX15" fmla="*/ 196905 w 346135"/>
              <a:gd name="connsiteY15" fmla="*/ 181036 h 598834"/>
              <a:gd name="connsiteX16" fmla="*/ 346130 w 346135"/>
              <a:gd name="connsiteY16" fmla="*/ 61 h 59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6135" h="598834">
                <a:moveTo>
                  <a:pt x="346130" y="61"/>
                </a:moveTo>
                <a:cubicBezTo>
                  <a:pt x="347188" y="3765"/>
                  <a:pt x="205901" y="183682"/>
                  <a:pt x="203255" y="203261"/>
                </a:cubicBezTo>
                <a:cubicBezTo>
                  <a:pt x="200609" y="222840"/>
                  <a:pt x="323376" y="120182"/>
                  <a:pt x="330255" y="117536"/>
                </a:cubicBezTo>
                <a:cubicBezTo>
                  <a:pt x="337134" y="114890"/>
                  <a:pt x="268872" y="169394"/>
                  <a:pt x="244530" y="187386"/>
                </a:cubicBezTo>
                <a:cubicBezTo>
                  <a:pt x="220188" y="205378"/>
                  <a:pt x="217013" y="209082"/>
                  <a:pt x="184205" y="225486"/>
                </a:cubicBezTo>
                <a:cubicBezTo>
                  <a:pt x="151397" y="241890"/>
                  <a:pt x="77313" y="259353"/>
                  <a:pt x="47680" y="285811"/>
                </a:cubicBezTo>
                <a:cubicBezTo>
                  <a:pt x="18047" y="312269"/>
                  <a:pt x="7463" y="378945"/>
                  <a:pt x="6405" y="384236"/>
                </a:cubicBezTo>
                <a:cubicBezTo>
                  <a:pt x="5347" y="389527"/>
                  <a:pt x="41859" y="282107"/>
                  <a:pt x="41330" y="317561"/>
                </a:cubicBezTo>
                <a:cubicBezTo>
                  <a:pt x="40801" y="353015"/>
                  <a:pt x="9051" y="577911"/>
                  <a:pt x="3230" y="596961"/>
                </a:cubicBezTo>
                <a:cubicBezTo>
                  <a:pt x="-2591" y="616011"/>
                  <a:pt x="55" y="484778"/>
                  <a:pt x="6405" y="431861"/>
                </a:cubicBezTo>
                <a:cubicBezTo>
                  <a:pt x="12755" y="378944"/>
                  <a:pt x="25984" y="308036"/>
                  <a:pt x="41330" y="279461"/>
                </a:cubicBezTo>
                <a:cubicBezTo>
                  <a:pt x="56676" y="250886"/>
                  <a:pt x="78901" y="271523"/>
                  <a:pt x="98480" y="260411"/>
                </a:cubicBezTo>
                <a:cubicBezTo>
                  <a:pt x="118059" y="249299"/>
                  <a:pt x="154042" y="212257"/>
                  <a:pt x="158805" y="212786"/>
                </a:cubicBezTo>
                <a:cubicBezTo>
                  <a:pt x="163567" y="213315"/>
                  <a:pt x="113297" y="278403"/>
                  <a:pt x="127055" y="263586"/>
                </a:cubicBezTo>
                <a:cubicBezTo>
                  <a:pt x="140813" y="248769"/>
                  <a:pt x="229713" y="137644"/>
                  <a:pt x="241355" y="123886"/>
                </a:cubicBezTo>
                <a:cubicBezTo>
                  <a:pt x="252997" y="110128"/>
                  <a:pt x="179972" y="202203"/>
                  <a:pt x="196905" y="181036"/>
                </a:cubicBezTo>
                <a:cubicBezTo>
                  <a:pt x="213838" y="159869"/>
                  <a:pt x="345072" y="-3643"/>
                  <a:pt x="346130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03A95A99-6FE5-1173-FCF1-B7BE58B45ED5}"/>
              </a:ext>
            </a:extLst>
          </p:cNvPr>
          <p:cNvSpPr/>
          <p:nvPr/>
        </p:nvSpPr>
        <p:spPr>
          <a:xfrm>
            <a:off x="6610348" y="3936540"/>
            <a:ext cx="157693" cy="365585"/>
          </a:xfrm>
          <a:custGeom>
            <a:avLst/>
            <a:gdLst>
              <a:gd name="connsiteX0" fmla="*/ 120652 w 157693"/>
              <a:gd name="connsiteY0" fmla="*/ 460 h 365585"/>
              <a:gd name="connsiteX1" fmla="*/ 136527 w 157693"/>
              <a:gd name="connsiteY1" fmla="*/ 98885 h 365585"/>
              <a:gd name="connsiteX2" fmla="*/ 155577 w 157693"/>
              <a:gd name="connsiteY2" fmla="*/ 130635 h 365585"/>
              <a:gd name="connsiteX3" fmla="*/ 82552 w 157693"/>
              <a:gd name="connsiteY3" fmla="*/ 222710 h 365585"/>
              <a:gd name="connsiteX4" fmla="*/ 130177 w 157693"/>
              <a:gd name="connsiteY4" fmla="*/ 178260 h 365585"/>
              <a:gd name="connsiteX5" fmla="*/ 2 w 157693"/>
              <a:gd name="connsiteY5" fmla="*/ 365585 h 365585"/>
              <a:gd name="connsiteX6" fmla="*/ 127002 w 157693"/>
              <a:gd name="connsiteY6" fmla="*/ 178260 h 365585"/>
              <a:gd name="connsiteX7" fmla="*/ 146052 w 157693"/>
              <a:gd name="connsiteY7" fmla="*/ 143335 h 365585"/>
              <a:gd name="connsiteX8" fmla="*/ 120652 w 157693"/>
              <a:gd name="connsiteY8" fmla="*/ 460 h 36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693" h="365585">
                <a:moveTo>
                  <a:pt x="120652" y="460"/>
                </a:moveTo>
                <a:cubicBezTo>
                  <a:pt x="119065" y="-6948"/>
                  <a:pt x="130706" y="77189"/>
                  <a:pt x="136527" y="98885"/>
                </a:cubicBezTo>
                <a:cubicBezTo>
                  <a:pt x="142348" y="120581"/>
                  <a:pt x="164573" y="109998"/>
                  <a:pt x="155577" y="130635"/>
                </a:cubicBezTo>
                <a:cubicBezTo>
                  <a:pt x="146581" y="151273"/>
                  <a:pt x="86785" y="214773"/>
                  <a:pt x="82552" y="222710"/>
                </a:cubicBezTo>
                <a:cubicBezTo>
                  <a:pt x="78319" y="230647"/>
                  <a:pt x="143935" y="154448"/>
                  <a:pt x="130177" y="178260"/>
                </a:cubicBezTo>
                <a:cubicBezTo>
                  <a:pt x="116419" y="202072"/>
                  <a:pt x="531" y="365585"/>
                  <a:pt x="2" y="365585"/>
                </a:cubicBezTo>
                <a:cubicBezTo>
                  <a:pt x="-527" y="365585"/>
                  <a:pt x="102660" y="215302"/>
                  <a:pt x="127002" y="178260"/>
                </a:cubicBezTo>
                <a:cubicBezTo>
                  <a:pt x="151344" y="141218"/>
                  <a:pt x="143406" y="170323"/>
                  <a:pt x="146052" y="143335"/>
                </a:cubicBezTo>
                <a:cubicBezTo>
                  <a:pt x="148698" y="116348"/>
                  <a:pt x="122239" y="7868"/>
                  <a:pt x="120652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2BE3A990-083E-B63A-1992-4A2B8C995FA5}"/>
              </a:ext>
            </a:extLst>
          </p:cNvPr>
          <p:cNvSpPr/>
          <p:nvPr/>
        </p:nvSpPr>
        <p:spPr>
          <a:xfrm>
            <a:off x="6988175" y="3285486"/>
            <a:ext cx="20586" cy="319409"/>
          </a:xfrm>
          <a:custGeom>
            <a:avLst/>
            <a:gdLst>
              <a:gd name="connsiteX0" fmla="*/ 0 w 20586"/>
              <a:gd name="connsiteY0" fmla="*/ 639 h 319409"/>
              <a:gd name="connsiteX1" fmla="*/ 19050 w 20586"/>
              <a:gd name="connsiteY1" fmla="*/ 308614 h 319409"/>
              <a:gd name="connsiteX2" fmla="*/ 19050 w 20586"/>
              <a:gd name="connsiteY2" fmla="*/ 229239 h 319409"/>
              <a:gd name="connsiteX3" fmla="*/ 0 w 20586"/>
              <a:gd name="connsiteY3" fmla="*/ 639 h 31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6" h="319409">
                <a:moveTo>
                  <a:pt x="0" y="639"/>
                </a:moveTo>
                <a:cubicBezTo>
                  <a:pt x="0" y="13868"/>
                  <a:pt x="15875" y="270514"/>
                  <a:pt x="19050" y="308614"/>
                </a:cubicBezTo>
                <a:cubicBezTo>
                  <a:pt x="22225" y="346714"/>
                  <a:pt x="19579" y="275276"/>
                  <a:pt x="19050" y="229239"/>
                </a:cubicBezTo>
                <a:cubicBezTo>
                  <a:pt x="18521" y="183202"/>
                  <a:pt x="0" y="-12590"/>
                  <a:pt x="0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EF2A534D-DA8E-7DE2-1C27-0EA9BFD5751D}"/>
              </a:ext>
            </a:extLst>
          </p:cNvPr>
          <p:cNvSpPr/>
          <p:nvPr/>
        </p:nvSpPr>
        <p:spPr>
          <a:xfrm>
            <a:off x="6943719" y="3273420"/>
            <a:ext cx="49023" cy="368314"/>
          </a:xfrm>
          <a:custGeom>
            <a:avLst/>
            <a:gdLst>
              <a:gd name="connsiteX0" fmla="*/ 6 w 49023"/>
              <a:gd name="connsiteY0" fmla="*/ 5 h 368314"/>
              <a:gd name="connsiteX1" fmla="*/ 41281 w 49023"/>
              <a:gd name="connsiteY1" fmla="*/ 215905 h 368314"/>
              <a:gd name="connsiteX2" fmla="*/ 47631 w 49023"/>
              <a:gd name="connsiteY2" fmla="*/ 368305 h 368314"/>
              <a:gd name="connsiteX3" fmla="*/ 44456 w 49023"/>
              <a:gd name="connsiteY3" fmla="*/ 222255 h 368314"/>
              <a:gd name="connsiteX4" fmla="*/ 6 w 49023"/>
              <a:gd name="connsiteY4" fmla="*/ 5 h 36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23" h="368314">
                <a:moveTo>
                  <a:pt x="6" y="5"/>
                </a:moveTo>
                <a:cubicBezTo>
                  <a:pt x="-523" y="-1053"/>
                  <a:pt x="33344" y="154522"/>
                  <a:pt x="41281" y="215905"/>
                </a:cubicBezTo>
                <a:cubicBezTo>
                  <a:pt x="49218" y="277288"/>
                  <a:pt x="47102" y="367247"/>
                  <a:pt x="47631" y="368305"/>
                </a:cubicBezTo>
                <a:cubicBezTo>
                  <a:pt x="48160" y="369363"/>
                  <a:pt x="51864" y="283109"/>
                  <a:pt x="44456" y="222255"/>
                </a:cubicBezTo>
                <a:cubicBezTo>
                  <a:pt x="37048" y="161401"/>
                  <a:pt x="535" y="1063"/>
                  <a:pt x="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DE1DD97B-CA53-77FB-E4BE-D85C1C5F89FB}"/>
              </a:ext>
            </a:extLst>
          </p:cNvPr>
          <p:cNvSpPr/>
          <p:nvPr/>
        </p:nvSpPr>
        <p:spPr>
          <a:xfrm>
            <a:off x="2741791" y="4511352"/>
            <a:ext cx="233544" cy="161596"/>
          </a:xfrm>
          <a:custGeom>
            <a:avLst/>
            <a:gdLst>
              <a:gd name="connsiteX0" fmla="*/ 1409 w 233544"/>
              <a:gd name="connsiteY0" fmla="*/ 323 h 161596"/>
              <a:gd name="connsiteX1" fmla="*/ 201434 w 233544"/>
              <a:gd name="connsiteY1" fmla="*/ 54298 h 161596"/>
              <a:gd name="connsiteX2" fmla="*/ 137934 w 233544"/>
              <a:gd name="connsiteY2" fmla="*/ 57473 h 161596"/>
              <a:gd name="connsiteX3" fmla="*/ 233184 w 233544"/>
              <a:gd name="connsiteY3" fmla="*/ 76523 h 161596"/>
              <a:gd name="connsiteX4" fmla="*/ 169684 w 233544"/>
              <a:gd name="connsiteY4" fmla="*/ 92398 h 161596"/>
              <a:gd name="connsiteX5" fmla="*/ 147459 w 233544"/>
              <a:gd name="connsiteY5" fmla="*/ 152723 h 161596"/>
              <a:gd name="connsiteX6" fmla="*/ 137934 w 233544"/>
              <a:gd name="connsiteY6" fmla="*/ 152723 h 161596"/>
              <a:gd name="connsiteX7" fmla="*/ 147459 w 233544"/>
              <a:gd name="connsiteY7" fmla="*/ 159073 h 161596"/>
              <a:gd name="connsiteX8" fmla="*/ 125234 w 233544"/>
              <a:gd name="connsiteY8" fmla="*/ 105098 h 161596"/>
              <a:gd name="connsiteX9" fmla="*/ 83959 w 233544"/>
              <a:gd name="connsiteY9" fmla="*/ 60648 h 161596"/>
              <a:gd name="connsiteX10" fmla="*/ 109359 w 233544"/>
              <a:gd name="connsiteY10" fmla="*/ 82873 h 161596"/>
              <a:gd name="connsiteX11" fmla="*/ 1409 w 233544"/>
              <a:gd name="connsiteY11" fmla="*/ 323 h 16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544" h="161596">
                <a:moveTo>
                  <a:pt x="1409" y="323"/>
                </a:moveTo>
                <a:cubicBezTo>
                  <a:pt x="16755" y="-4440"/>
                  <a:pt x="178680" y="44773"/>
                  <a:pt x="201434" y="54298"/>
                </a:cubicBezTo>
                <a:cubicBezTo>
                  <a:pt x="224188" y="63823"/>
                  <a:pt x="132642" y="53769"/>
                  <a:pt x="137934" y="57473"/>
                </a:cubicBezTo>
                <a:cubicBezTo>
                  <a:pt x="143226" y="61177"/>
                  <a:pt x="227892" y="70702"/>
                  <a:pt x="233184" y="76523"/>
                </a:cubicBezTo>
                <a:cubicBezTo>
                  <a:pt x="238476" y="82344"/>
                  <a:pt x="183972" y="79698"/>
                  <a:pt x="169684" y="92398"/>
                </a:cubicBezTo>
                <a:cubicBezTo>
                  <a:pt x="155397" y="105098"/>
                  <a:pt x="152751" y="142669"/>
                  <a:pt x="147459" y="152723"/>
                </a:cubicBezTo>
                <a:cubicBezTo>
                  <a:pt x="142167" y="162777"/>
                  <a:pt x="137934" y="151665"/>
                  <a:pt x="137934" y="152723"/>
                </a:cubicBezTo>
                <a:cubicBezTo>
                  <a:pt x="137934" y="153781"/>
                  <a:pt x="149576" y="167010"/>
                  <a:pt x="147459" y="159073"/>
                </a:cubicBezTo>
                <a:cubicBezTo>
                  <a:pt x="145342" y="151136"/>
                  <a:pt x="135817" y="121502"/>
                  <a:pt x="125234" y="105098"/>
                </a:cubicBezTo>
                <a:cubicBezTo>
                  <a:pt x="114651" y="88694"/>
                  <a:pt x="86605" y="64352"/>
                  <a:pt x="83959" y="60648"/>
                </a:cubicBezTo>
                <a:cubicBezTo>
                  <a:pt x="81313" y="56944"/>
                  <a:pt x="117826" y="92927"/>
                  <a:pt x="109359" y="82873"/>
                </a:cubicBezTo>
                <a:cubicBezTo>
                  <a:pt x="100892" y="72819"/>
                  <a:pt x="-13937" y="5086"/>
                  <a:pt x="1409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4082B5A4-314A-B21B-7FE3-0100D27306B0}"/>
              </a:ext>
            </a:extLst>
          </p:cNvPr>
          <p:cNvSpPr/>
          <p:nvPr/>
        </p:nvSpPr>
        <p:spPr>
          <a:xfrm>
            <a:off x="2224093" y="2740024"/>
            <a:ext cx="207026" cy="1172852"/>
          </a:xfrm>
          <a:custGeom>
            <a:avLst/>
            <a:gdLst>
              <a:gd name="connsiteX0" fmla="*/ 39682 w 207026"/>
              <a:gd name="connsiteY0" fmla="*/ 1 h 1172852"/>
              <a:gd name="connsiteX1" fmla="*/ 17457 w 207026"/>
              <a:gd name="connsiteY1" fmla="*/ 533401 h 1172852"/>
              <a:gd name="connsiteX2" fmla="*/ 11107 w 207026"/>
              <a:gd name="connsiteY2" fmla="*/ 473076 h 1172852"/>
              <a:gd name="connsiteX3" fmla="*/ 84132 w 207026"/>
              <a:gd name="connsiteY3" fmla="*/ 863601 h 1172852"/>
              <a:gd name="connsiteX4" fmla="*/ 80957 w 207026"/>
              <a:gd name="connsiteY4" fmla="*/ 746126 h 1172852"/>
              <a:gd name="connsiteX5" fmla="*/ 204782 w 207026"/>
              <a:gd name="connsiteY5" fmla="*/ 1162051 h 1172852"/>
              <a:gd name="connsiteX6" fmla="*/ 150807 w 207026"/>
              <a:gd name="connsiteY6" fmla="*/ 993776 h 1172852"/>
              <a:gd name="connsiteX7" fmla="*/ 26982 w 207026"/>
              <a:gd name="connsiteY7" fmla="*/ 393701 h 1172852"/>
              <a:gd name="connsiteX8" fmla="*/ 1582 w 207026"/>
              <a:gd name="connsiteY8" fmla="*/ 527051 h 1172852"/>
              <a:gd name="connsiteX9" fmla="*/ 39682 w 207026"/>
              <a:gd name="connsiteY9" fmla="*/ 1 h 117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026" h="1172852">
                <a:moveTo>
                  <a:pt x="39682" y="1"/>
                </a:moveTo>
                <a:cubicBezTo>
                  <a:pt x="42328" y="1059"/>
                  <a:pt x="22219" y="454555"/>
                  <a:pt x="17457" y="533401"/>
                </a:cubicBezTo>
                <a:cubicBezTo>
                  <a:pt x="12695" y="612247"/>
                  <a:pt x="-5" y="418043"/>
                  <a:pt x="11107" y="473076"/>
                </a:cubicBezTo>
                <a:cubicBezTo>
                  <a:pt x="22219" y="528109"/>
                  <a:pt x="72490" y="818093"/>
                  <a:pt x="84132" y="863601"/>
                </a:cubicBezTo>
                <a:cubicBezTo>
                  <a:pt x="95774" y="909109"/>
                  <a:pt x="60849" y="696384"/>
                  <a:pt x="80957" y="746126"/>
                </a:cubicBezTo>
                <a:cubicBezTo>
                  <a:pt x="101065" y="795868"/>
                  <a:pt x="193140" y="1120776"/>
                  <a:pt x="204782" y="1162051"/>
                </a:cubicBezTo>
                <a:cubicBezTo>
                  <a:pt x="216424" y="1203326"/>
                  <a:pt x="180440" y="1121834"/>
                  <a:pt x="150807" y="993776"/>
                </a:cubicBezTo>
                <a:cubicBezTo>
                  <a:pt x="121174" y="865718"/>
                  <a:pt x="51853" y="471488"/>
                  <a:pt x="26982" y="393701"/>
                </a:cubicBezTo>
                <a:cubicBezTo>
                  <a:pt x="2111" y="315914"/>
                  <a:pt x="-3180" y="591609"/>
                  <a:pt x="1582" y="527051"/>
                </a:cubicBezTo>
                <a:cubicBezTo>
                  <a:pt x="6344" y="462493"/>
                  <a:pt x="37036" y="-1057"/>
                  <a:pt x="3968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6364BC28-1FDE-1B3C-E602-05DF70BE37FA}"/>
              </a:ext>
            </a:extLst>
          </p:cNvPr>
          <p:cNvSpPr/>
          <p:nvPr/>
        </p:nvSpPr>
        <p:spPr>
          <a:xfrm>
            <a:off x="2540428" y="1608197"/>
            <a:ext cx="546765" cy="1044396"/>
          </a:xfrm>
          <a:custGeom>
            <a:avLst/>
            <a:gdLst>
              <a:gd name="connsiteX0" fmla="*/ 104347 w 546765"/>
              <a:gd name="connsiteY0" fmla="*/ 26928 h 1044396"/>
              <a:gd name="connsiteX1" fmla="*/ 31322 w 546765"/>
              <a:gd name="connsiteY1" fmla="*/ 414278 h 1044396"/>
              <a:gd name="connsiteX2" fmla="*/ 142447 w 546765"/>
              <a:gd name="connsiteY2" fmla="*/ 798453 h 1044396"/>
              <a:gd name="connsiteX3" fmla="*/ 158322 w 546765"/>
              <a:gd name="connsiteY3" fmla="*/ 807978 h 1044396"/>
              <a:gd name="connsiteX4" fmla="*/ 520272 w 546765"/>
              <a:gd name="connsiteY4" fmla="*/ 1033403 h 1044396"/>
              <a:gd name="connsiteX5" fmla="*/ 478997 w 546765"/>
              <a:gd name="connsiteY5" fmla="*/ 988953 h 1044396"/>
              <a:gd name="connsiteX6" fmla="*/ 158322 w 546765"/>
              <a:gd name="connsiteY6" fmla="*/ 811153 h 1044396"/>
              <a:gd name="connsiteX7" fmla="*/ 82122 w 546765"/>
              <a:gd name="connsiteY7" fmla="*/ 617478 h 1044396"/>
              <a:gd name="connsiteX8" fmla="*/ 107522 w 546765"/>
              <a:gd name="connsiteY8" fmla="*/ 712728 h 1044396"/>
              <a:gd name="connsiteX9" fmla="*/ 9097 w 546765"/>
              <a:gd name="connsiteY9" fmla="*/ 366653 h 1044396"/>
              <a:gd name="connsiteX10" fmla="*/ 12272 w 546765"/>
              <a:gd name="connsiteY10" fmla="*/ 401578 h 1044396"/>
              <a:gd name="connsiteX11" fmla="*/ 78947 w 546765"/>
              <a:gd name="connsiteY11" fmla="*/ 71378 h 1044396"/>
              <a:gd name="connsiteX12" fmla="*/ 104347 w 546765"/>
              <a:gd name="connsiteY12" fmla="*/ 26928 h 104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6765" h="1044396">
                <a:moveTo>
                  <a:pt x="104347" y="26928"/>
                </a:moveTo>
                <a:cubicBezTo>
                  <a:pt x="96410" y="84078"/>
                  <a:pt x="24972" y="285691"/>
                  <a:pt x="31322" y="414278"/>
                </a:cubicBezTo>
                <a:cubicBezTo>
                  <a:pt x="37672" y="542865"/>
                  <a:pt x="121280" y="732836"/>
                  <a:pt x="142447" y="798453"/>
                </a:cubicBezTo>
                <a:cubicBezTo>
                  <a:pt x="163614" y="864070"/>
                  <a:pt x="158322" y="807978"/>
                  <a:pt x="158322" y="807978"/>
                </a:cubicBezTo>
                <a:cubicBezTo>
                  <a:pt x="221293" y="847136"/>
                  <a:pt x="466826" y="1003241"/>
                  <a:pt x="520272" y="1033403"/>
                </a:cubicBezTo>
                <a:cubicBezTo>
                  <a:pt x="573718" y="1063565"/>
                  <a:pt x="539322" y="1025995"/>
                  <a:pt x="478997" y="988953"/>
                </a:cubicBezTo>
                <a:cubicBezTo>
                  <a:pt x="418672" y="951911"/>
                  <a:pt x="224468" y="873065"/>
                  <a:pt x="158322" y="811153"/>
                </a:cubicBezTo>
                <a:cubicBezTo>
                  <a:pt x="92176" y="749241"/>
                  <a:pt x="90589" y="633882"/>
                  <a:pt x="82122" y="617478"/>
                </a:cubicBezTo>
                <a:cubicBezTo>
                  <a:pt x="73655" y="601074"/>
                  <a:pt x="119693" y="754532"/>
                  <a:pt x="107522" y="712728"/>
                </a:cubicBezTo>
                <a:cubicBezTo>
                  <a:pt x="95351" y="670924"/>
                  <a:pt x="24972" y="418511"/>
                  <a:pt x="9097" y="366653"/>
                </a:cubicBezTo>
                <a:cubicBezTo>
                  <a:pt x="-6778" y="314795"/>
                  <a:pt x="630" y="450791"/>
                  <a:pt x="12272" y="401578"/>
                </a:cubicBezTo>
                <a:cubicBezTo>
                  <a:pt x="23914" y="352366"/>
                  <a:pt x="65718" y="130115"/>
                  <a:pt x="78947" y="71378"/>
                </a:cubicBezTo>
                <a:cubicBezTo>
                  <a:pt x="92176" y="12641"/>
                  <a:pt x="112284" y="-30222"/>
                  <a:pt x="104347" y="26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6F65801A-5A45-0E4A-CB93-6BAC29F71A45}"/>
              </a:ext>
            </a:extLst>
          </p:cNvPr>
          <p:cNvSpPr/>
          <p:nvPr/>
        </p:nvSpPr>
        <p:spPr>
          <a:xfrm>
            <a:off x="2357606" y="1803373"/>
            <a:ext cx="306118" cy="1112932"/>
          </a:xfrm>
          <a:custGeom>
            <a:avLst/>
            <a:gdLst>
              <a:gd name="connsiteX0" fmla="*/ 115719 w 306118"/>
              <a:gd name="connsiteY0" fmla="*/ 27 h 1112932"/>
              <a:gd name="connsiteX1" fmla="*/ 14119 w 306118"/>
              <a:gd name="connsiteY1" fmla="*/ 295302 h 1112932"/>
              <a:gd name="connsiteX2" fmla="*/ 29994 w 306118"/>
              <a:gd name="connsiteY2" fmla="*/ 641377 h 1112932"/>
              <a:gd name="connsiteX3" fmla="*/ 26819 w 306118"/>
              <a:gd name="connsiteY3" fmla="*/ 660427 h 1112932"/>
              <a:gd name="connsiteX4" fmla="*/ 287169 w 306118"/>
              <a:gd name="connsiteY4" fmla="*/ 1085877 h 1112932"/>
              <a:gd name="connsiteX5" fmla="*/ 258594 w 306118"/>
              <a:gd name="connsiteY5" fmla="*/ 1028727 h 1112932"/>
              <a:gd name="connsiteX6" fmla="*/ 39519 w 306118"/>
              <a:gd name="connsiteY6" fmla="*/ 695352 h 1112932"/>
              <a:gd name="connsiteX7" fmla="*/ 4594 w 306118"/>
              <a:gd name="connsiteY7" fmla="*/ 514377 h 1112932"/>
              <a:gd name="connsiteX8" fmla="*/ 1419 w 306118"/>
              <a:gd name="connsiteY8" fmla="*/ 596927 h 1112932"/>
              <a:gd name="connsiteX9" fmla="*/ 14119 w 306118"/>
              <a:gd name="connsiteY9" fmla="*/ 279427 h 1112932"/>
              <a:gd name="connsiteX10" fmla="*/ 115719 w 306118"/>
              <a:gd name="connsiteY10" fmla="*/ 27 h 111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18" h="1112932">
                <a:moveTo>
                  <a:pt x="115719" y="27"/>
                </a:moveTo>
                <a:cubicBezTo>
                  <a:pt x="115719" y="2673"/>
                  <a:pt x="28406" y="188410"/>
                  <a:pt x="14119" y="295302"/>
                </a:cubicBezTo>
                <a:cubicBezTo>
                  <a:pt x="-168" y="402194"/>
                  <a:pt x="27877" y="580523"/>
                  <a:pt x="29994" y="641377"/>
                </a:cubicBezTo>
                <a:cubicBezTo>
                  <a:pt x="32111" y="702231"/>
                  <a:pt x="-16044" y="586344"/>
                  <a:pt x="26819" y="660427"/>
                </a:cubicBezTo>
                <a:cubicBezTo>
                  <a:pt x="69681" y="734510"/>
                  <a:pt x="248540" y="1024494"/>
                  <a:pt x="287169" y="1085877"/>
                </a:cubicBezTo>
                <a:cubicBezTo>
                  <a:pt x="325798" y="1147260"/>
                  <a:pt x="299869" y="1093815"/>
                  <a:pt x="258594" y="1028727"/>
                </a:cubicBezTo>
                <a:cubicBezTo>
                  <a:pt x="217319" y="963640"/>
                  <a:pt x="81852" y="781077"/>
                  <a:pt x="39519" y="695352"/>
                </a:cubicBezTo>
                <a:cubicBezTo>
                  <a:pt x="-2814" y="609627"/>
                  <a:pt x="10944" y="530781"/>
                  <a:pt x="4594" y="514377"/>
                </a:cubicBezTo>
                <a:cubicBezTo>
                  <a:pt x="-1756" y="497973"/>
                  <a:pt x="-168" y="636085"/>
                  <a:pt x="1419" y="596927"/>
                </a:cubicBezTo>
                <a:cubicBezTo>
                  <a:pt x="3006" y="557769"/>
                  <a:pt x="-1227" y="373089"/>
                  <a:pt x="14119" y="279427"/>
                </a:cubicBezTo>
                <a:cubicBezTo>
                  <a:pt x="29465" y="185765"/>
                  <a:pt x="115719" y="-2619"/>
                  <a:pt x="11571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A919A999-D367-2615-3DD3-66DB50F142E3}"/>
              </a:ext>
            </a:extLst>
          </p:cNvPr>
          <p:cNvSpPr/>
          <p:nvPr/>
        </p:nvSpPr>
        <p:spPr>
          <a:xfrm>
            <a:off x="2763080" y="1052525"/>
            <a:ext cx="1126795" cy="1243213"/>
          </a:xfrm>
          <a:custGeom>
            <a:avLst/>
            <a:gdLst>
              <a:gd name="connsiteX0" fmla="*/ 751645 w 1126795"/>
              <a:gd name="connsiteY0" fmla="*/ 1243000 h 1243213"/>
              <a:gd name="connsiteX1" fmla="*/ 183320 w 1126795"/>
              <a:gd name="connsiteY1" fmla="*/ 1135050 h 1243213"/>
              <a:gd name="connsiteX2" fmla="*/ 88070 w 1126795"/>
              <a:gd name="connsiteY2" fmla="*/ 706425 h 1243213"/>
              <a:gd name="connsiteX3" fmla="*/ 284920 w 1126795"/>
              <a:gd name="connsiteY3" fmla="*/ 350825 h 1243213"/>
              <a:gd name="connsiteX4" fmla="*/ 122995 w 1126795"/>
              <a:gd name="connsiteY4" fmla="*/ 411150 h 1243213"/>
              <a:gd name="connsiteX5" fmla="*/ 1094545 w 1126795"/>
              <a:gd name="connsiteY5" fmla="*/ 14275 h 1243213"/>
              <a:gd name="connsiteX6" fmla="*/ 843720 w 1126795"/>
              <a:gd name="connsiteY6" fmla="*/ 109525 h 1243213"/>
              <a:gd name="connsiteX7" fmla="*/ 338895 w 1126795"/>
              <a:gd name="connsiteY7" fmla="*/ 319075 h 1243213"/>
              <a:gd name="connsiteX8" fmla="*/ 119820 w 1126795"/>
              <a:gd name="connsiteY8" fmla="*/ 427025 h 1243213"/>
              <a:gd name="connsiteX9" fmla="*/ 221420 w 1126795"/>
              <a:gd name="connsiteY9" fmla="*/ 411150 h 1243213"/>
              <a:gd name="connsiteX10" fmla="*/ 135695 w 1126795"/>
              <a:gd name="connsiteY10" fmla="*/ 534975 h 1243213"/>
              <a:gd name="connsiteX11" fmla="*/ 154745 w 1126795"/>
              <a:gd name="connsiteY11" fmla="*/ 550850 h 1243213"/>
              <a:gd name="connsiteX12" fmla="*/ 2345 w 1126795"/>
              <a:gd name="connsiteY12" fmla="*/ 827075 h 1243213"/>
              <a:gd name="connsiteX13" fmla="*/ 62670 w 1126795"/>
              <a:gd name="connsiteY13" fmla="*/ 792150 h 1243213"/>
              <a:gd name="connsiteX14" fmla="*/ 69020 w 1126795"/>
              <a:gd name="connsiteY14" fmla="*/ 944550 h 1243213"/>
              <a:gd name="connsiteX15" fmla="*/ 81720 w 1126795"/>
              <a:gd name="connsiteY15" fmla="*/ 922325 h 1243213"/>
              <a:gd name="connsiteX16" fmla="*/ 211895 w 1126795"/>
              <a:gd name="connsiteY16" fmla="*/ 1122350 h 1243213"/>
              <a:gd name="connsiteX17" fmla="*/ 173795 w 1126795"/>
              <a:gd name="connsiteY17" fmla="*/ 1119175 h 1243213"/>
              <a:gd name="connsiteX18" fmla="*/ 751645 w 1126795"/>
              <a:gd name="connsiteY18" fmla="*/ 1243000 h 124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6795" h="1243213">
                <a:moveTo>
                  <a:pt x="751645" y="1243000"/>
                </a:moveTo>
                <a:cubicBezTo>
                  <a:pt x="753233" y="1245646"/>
                  <a:pt x="293916" y="1224479"/>
                  <a:pt x="183320" y="1135050"/>
                </a:cubicBezTo>
                <a:cubicBezTo>
                  <a:pt x="72724" y="1045621"/>
                  <a:pt x="71137" y="837129"/>
                  <a:pt x="88070" y="706425"/>
                </a:cubicBezTo>
                <a:cubicBezTo>
                  <a:pt x="105003" y="575721"/>
                  <a:pt x="279099" y="400037"/>
                  <a:pt x="284920" y="350825"/>
                </a:cubicBezTo>
                <a:cubicBezTo>
                  <a:pt x="290741" y="301613"/>
                  <a:pt x="122995" y="411150"/>
                  <a:pt x="122995" y="411150"/>
                </a:cubicBezTo>
                <a:lnTo>
                  <a:pt x="1094545" y="14275"/>
                </a:lnTo>
                <a:cubicBezTo>
                  <a:pt x="1214666" y="-35996"/>
                  <a:pt x="969662" y="58725"/>
                  <a:pt x="843720" y="109525"/>
                </a:cubicBezTo>
                <a:cubicBezTo>
                  <a:pt x="717778" y="160325"/>
                  <a:pt x="459545" y="266158"/>
                  <a:pt x="338895" y="319075"/>
                </a:cubicBezTo>
                <a:cubicBezTo>
                  <a:pt x="218245" y="371992"/>
                  <a:pt x="139399" y="411679"/>
                  <a:pt x="119820" y="427025"/>
                </a:cubicBezTo>
                <a:cubicBezTo>
                  <a:pt x="100241" y="442371"/>
                  <a:pt x="218774" y="393158"/>
                  <a:pt x="221420" y="411150"/>
                </a:cubicBezTo>
                <a:cubicBezTo>
                  <a:pt x="224066" y="429142"/>
                  <a:pt x="146807" y="511692"/>
                  <a:pt x="135695" y="534975"/>
                </a:cubicBezTo>
                <a:cubicBezTo>
                  <a:pt x="124583" y="558258"/>
                  <a:pt x="176970" y="502167"/>
                  <a:pt x="154745" y="550850"/>
                </a:cubicBezTo>
                <a:cubicBezTo>
                  <a:pt x="132520" y="599533"/>
                  <a:pt x="17691" y="786858"/>
                  <a:pt x="2345" y="827075"/>
                </a:cubicBezTo>
                <a:cubicBezTo>
                  <a:pt x="-13001" y="867292"/>
                  <a:pt x="51558" y="772571"/>
                  <a:pt x="62670" y="792150"/>
                </a:cubicBezTo>
                <a:cubicBezTo>
                  <a:pt x="73782" y="811729"/>
                  <a:pt x="65845" y="922854"/>
                  <a:pt x="69020" y="944550"/>
                </a:cubicBezTo>
                <a:cubicBezTo>
                  <a:pt x="72195" y="966246"/>
                  <a:pt x="57908" y="892692"/>
                  <a:pt x="81720" y="922325"/>
                </a:cubicBezTo>
                <a:cubicBezTo>
                  <a:pt x="105532" y="951958"/>
                  <a:pt x="196549" y="1089542"/>
                  <a:pt x="211895" y="1122350"/>
                </a:cubicBezTo>
                <a:cubicBezTo>
                  <a:pt x="227241" y="1155158"/>
                  <a:pt x="90187" y="1099067"/>
                  <a:pt x="173795" y="1119175"/>
                </a:cubicBezTo>
                <a:cubicBezTo>
                  <a:pt x="257403" y="1139283"/>
                  <a:pt x="750057" y="1240354"/>
                  <a:pt x="751645" y="1243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D4CF64D0-DFB3-E575-2CC4-A710B213EF41}"/>
              </a:ext>
            </a:extLst>
          </p:cNvPr>
          <p:cNvSpPr/>
          <p:nvPr/>
        </p:nvSpPr>
        <p:spPr>
          <a:xfrm>
            <a:off x="2884681" y="886010"/>
            <a:ext cx="998541" cy="468148"/>
          </a:xfrm>
          <a:custGeom>
            <a:avLst/>
            <a:gdLst>
              <a:gd name="connsiteX0" fmla="*/ 995169 w 998541"/>
              <a:gd name="connsiteY0" fmla="*/ 2990 h 468148"/>
              <a:gd name="connsiteX1" fmla="*/ 29969 w 998541"/>
              <a:gd name="connsiteY1" fmla="*/ 453840 h 468148"/>
              <a:gd name="connsiteX2" fmla="*/ 261744 w 998541"/>
              <a:gd name="connsiteY2" fmla="*/ 345890 h 468148"/>
              <a:gd name="connsiteX3" fmla="*/ 433194 w 998541"/>
              <a:gd name="connsiteY3" fmla="*/ 244290 h 468148"/>
              <a:gd name="connsiteX4" fmla="*/ 350644 w 998541"/>
              <a:gd name="connsiteY4" fmla="*/ 256990 h 468148"/>
              <a:gd name="connsiteX5" fmla="*/ 995169 w 998541"/>
              <a:gd name="connsiteY5" fmla="*/ 2990 h 46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41" h="468148">
                <a:moveTo>
                  <a:pt x="995169" y="2990"/>
                </a:moveTo>
                <a:cubicBezTo>
                  <a:pt x="941723" y="35798"/>
                  <a:pt x="29969" y="453840"/>
                  <a:pt x="29969" y="453840"/>
                </a:cubicBezTo>
                <a:cubicBezTo>
                  <a:pt x="-92269" y="510990"/>
                  <a:pt x="194540" y="380815"/>
                  <a:pt x="261744" y="345890"/>
                </a:cubicBezTo>
                <a:cubicBezTo>
                  <a:pt x="328948" y="310965"/>
                  <a:pt x="418377" y="259107"/>
                  <a:pt x="433194" y="244290"/>
                </a:cubicBezTo>
                <a:cubicBezTo>
                  <a:pt x="448011" y="229473"/>
                  <a:pt x="250632" y="296677"/>
                  <a:pt x="350644" y="256990"/>
                </a:cubicBezTo>
                <a:cubicBezTo>
                  <a:pt x="450656" y="217303"/>
                  <a:pt x="1048615" y="-29818"/>
                  <a:pt x="995169" y="2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9B788993-7982-2119-9407-4D872F5F6556}"/>
              </a:ext>
            </a:extLst>
          </p:cNvPr>
          <p:cNvSpPr/>
          <p:nvPr/>
        </p:nvSpPr>
        <p:spPr>
          <a:xfrm>
            <a:off x="3465905" y="523580"/>
            <a:ext cx="2030885" cy="860311"/>
          </a:xfrm>
          <a:custGeom>
            <a:avLst/>
            <a:gdLst>
              <a:gd name="connsiteX0" fmla="*/ 864 w 2030885"/>
              <a:gd name="connsiteY0" fmla="*/ 859947 h 860311"/>
              <a:gd name="connsiteX1" fmla="*/ 1257170 w 2030885"/>
              <a:gd name="connsiteY1" fmla="*/ 168183 h 860311"/>
              <a:gd name="connsiteX2" fmla="*/ 1121998 w 2030885"/>
              <a:gd name="connsiteY2" fmla="*/ 207940 h 860311"/>
              <a:gd name="connsiteX3" fmla="*/ 2028446 w 2030885"/>
              <a:gd name="connsiteY3" fmla="*/ 1206 h 860311"/>
              <a:gd name="connsiteX4" fmla="*/ 1376439 w 2030885"/>
              <a:gd name="connsiteY4" fmla="*/ 128427 h 860311"/>
              <a:gd name="connsiteX5" fmla="*/ 994777 w 2030885"/>
              <a:gd name="connsiteY5" fmla="*/ 247697 h 860311"/>
              <a:gd name="connsiteX6" fmla="*/ 1058387 w 2030885"/>
              <a:gd name="connsiteY6" fmla="*/ 263599 h 860311"/>
              <a:gd name="connsiteX7" fmla="*/ 864 w 2030885"/>
              <a:gd name="connsiteY7" fmla="*/ 859947 h 86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0885" h="860311">
                <a:moveTo>
                  <a:pt x="864" y="859947"/>
                </a:moveTo>
                <a:cubicBezTo>
                  <a:pt x="33994" y="844044"/>
                  <a:pt x="1070314" y="276851"/>
                  <a:pt x="1257170" y="168183"/>
                </a:cubicBezTo>
                <a:cubicBezTo>
                  <a:pt x="1444026" y="59515"/>
                  <a:pt x="993452" y="235769"/>
                  <a:pt x="1121998" y="207940"/>
                </a:cubicBezTo>
                <a:cubicBezTo>
                  <a:pt x="1250544" y="180111"/>
                  <a:pt x="1986039" y="14458"/>
                  <a:pt x="2028446" y="1206"/>
                </a:cubicBezTo>
                <a:cubicBezTo>
                  <a:pt x="2070853" y="-12046"/>
                  <a:pt x="1548717" y="87345"/>
                  <a:pt x="1376439" y="128427"/>
                </a:cubicBezTo>
                <a:cubicBezTo>
                  <a:pt x="1204161" y="169509"/>
                  <a:pt x="1047786" y="225168"/>
                  <a:pt x="994777" y="247697"/>
                </a:cubicBezTo>
                <a:cubicBezTo>
                  <a:pt x="941768" y="270226"/>
                  <a:pt x="1220063" y="160232"/>
                  <a:pt x="1058387" y="263599"/>
                </a:cubicBezTo>
                <a:cubicBezTo>
                  <a:pt x="896711" y="366966"/>
                  <a:pt x="-32266" y="875850"/>
                  <a:pt x="864" y="859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8AC78D3D-5F5C-7B7C-47BB-F99B1B78D704}"/>
              </a:ext>
            </a:extLst>
          </p:cNvPr>
          <p:cNvSpPr/>
          <p:nvPr/>
        </p:nvSpPr>
        <p:spPr>
          <a:xfrm>
            <a:off x="3680553" y="570327"/>
            <a:ext cx="2362691" cy="1044078"/>
          </a:xfrm>
          <a:custGeom>
            <a:avLst/>
            <a:gdLst>
              <a:gd name="connsiteX0" fmla="*/ 901 w 2362691"/>
              <a:gd name="connsiteY0" fmla="*/ 1043788 h 1044078"/>
              <a:gd name="connsiteX1" fmla="*/ 1829701 w 2362691"/>
              <a:gd name="connsiteY1" fmla="*/ 73729 h 1044078"/>
              <a:gd name="connsiteX2" fmla="*/ 2004630 w 2362691"/>
              <a:gd name="connsiteY2" fmla="*/ 113485 h 1044078"/>
              <a:gd name="connsiteX3" fmla="*/ 2362438 w 2362691"/>
              <a:gd name="connsiteY3" fmla="*/ 479245 h 1044078"/>
              <a:gd name="connsiteX4" fmla="*/ 2060289 w 2362691"/>
              <a:gd name="connsiteY4" fmla="*/ 224803 h 1044078"/>
              <a:gd name="connsiteX5" fmla="*/ 1980776 w 2362691"/>
              <a:gd name="connsiteY5" fmla="*/ 57826 h 1044078"/>
              <a:gd name="connsiteX6" fmla="*/ 1463941 w 2362691"/>
              <a:gd name="connsiteY6" fmla="*/ 264560 h 1044078"/>
              <a:gd name="connsiteX7" fmla="*/ 1583210 w 2362691"/>
              <a:gd name="connsiteY7" fmla="*/ 177096 h 1044078"/>
              <a:gd name="connsiteX8" fmla="*/ 901 w 2362691"/>
              <a:gd name="connsiteY8" fmla="*/ 1043788 h 104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2691" h="1044078">
                <a:moveTo>
                  <a:pt x="901" y="1043788"/>
                </a:moveTo>
                <a:cubicBezTo>
                  <a:pt x="41983" y="1026560"/>
                  <a:pt x="1495746" y="228779"/>
                  <a:pt x="1829701" y="73729"/>
                </a:cubicBezTo>
                <a:cubicBezTo>
                  <a:pt x="2163656" y="-81321"/>
                  <a:pt x="1915841" y="45899"/>
                  <a:pt x="2004630" y="113485"/>
                </a:cubicBezTo>
                <a:cubicBezTo>
                  <a:pt x="2093419" y="181071"/>
                  <a:pt x="2353162" y="460692"/>
                  <a:pt x="2362438" y="479245"/>
                </a:cubicBezTo>
                <a:cubicBezTo>
                  <a:pt x="2371714" y="497798"/>
                  <a:pt x="2123899" y="295039"/>
                  <a:pt x="2060289" y="224803"/>
                </a:cubicBezTo>
                <a:cubicBezTo>
                  <a:pt x="1996679" y="154566"/>
                  <a:pt x="2080167" y="51200"/>
                  <a:pt x="1980776" y="57826"/>
                </a:cubicBezTo>
                <a:cubicBezTo>
                  <a:pt x="1881385" y="64452"/>
                  <a:pt x="1530202" y="244682"/>
                  <a:pt x="1463941" y="264560"/>
                </a:cubicBezTo>
                <a:cubicBezTo>
                  <a:pt x="1397680" y="284438"/>
                  <a:pt x="1831026" y="47225"/>
                  <a:pt x="1583210" y="177096"/>
                </a:cubicBezTo>
                <a:cubicBezTo>
                  <a:pt x="1335394" y="306967"/>
                  <a:pt x="-40181" y="1061016"/>
                  <a:pt x="901" y="1043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27F79621-0F4D-1091-8674-FC9C7C428B5C}"/>
              </a:ext>
            </a:extLst>
          </p:cNvPr>
          <p:cNvSpPr/>
          <p:nvPr/>
        </p:nvSpPr>
        <p:spPr>
          <a:xfrm>
            <a:off x="3358378" y="1143953"/>
            <a:ext cx="736954" cy="1122211"/>
          </a:xfrm>
          <a:custGeom>
            <a:avLst/>
            <a:gdLst>
              <a:gd name="connsiteX0" fmla="*/ 736544 w 736954"/>
              <a:gd name="connsiteY0" fmla="*/ 1035 h 1122211"/>
              <a:gd name="connsiteX1" fmla="*/ 84537 w 736954"/>
              <a:gd name="connsiteY1" fmla="*/ 533772 h 1122211"/>
              <a:gd name="connsiteX2" fmla="*/ 108391 w 736954"/>
              <a:gd name="connsiteY2" fmla="*/ 1122169 h 1122211"/>
              <a:gd name="connsiteX3" fmla="*/ 52732 w 736954"/>
              <a:gd name="connsiteY3" fmla="*/ 565577 h 1122211"/>
              <a:gd name="connsiteX4" fmla="*/ 5024 w 736954"/>
              <a:gd name="connsiteY4" fmla="*/ 724604 h 1122211"/>
              <a:gd name="connsiteX5" fmla="*/ 179952 w 736954"/>
              <a:gd name="connsiteY5" fmla="*/ 406551 h 1122211"/>
              <a:gd name="connsiteX6" fmla="*/ 736544 w 736954"/>
              <a:gd name="connsiteY6" fmla="*/ 1035 h 112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954" h="1122211">
                <a:moveTo>
                  <a:pt x="736544" y="1035"/>
                </a:moveTo>
                <a:cubicBezTo>
                  <a:pt x="720641" y="22239"/>
                  <a:pt x="189229" y="346916"/>
                  <a:pt x="84537" y="533772"/>
                </a:cubicBezTo>
                <a:cubicBezTo>
                  <a:pt x="-20155" y="720628"/>
                  <a:pt x="113692" y="1116868"/>
                  <a:pt x="108391" y="1122169"/>
                </a:cubicBezTo>
                <a:cubicBezTo>
                  <a:pt x="103090" y="1127470"/>
                  <a:pt x="69960" y="631838"/>
                  <a:pt x="52732" y="565577"/>
                </a:cubicBezTo>
                <a:cubicBezTo>
                  <a:pt x="35504" y="499316"/>
                  <a:pt x="-16179" y="751108"/>
                  <a:pt x="5024" y="724604"/>
                </a:cubicBezTo>
                <a:cubicBezTo>
                  <a:pt x="26227" y="698100"/>
                  <a:pt x="58032" y="523170"/>
                  <a:pt x="179952" y="406551"/>
                </a:cubicBezTo>
                <a:cubicBezTo>
                  <a:pt x="301872" y="289932"/>
                  <a:pt x="752447" y="-20169"/>
                  <a:pt x="736544" y="1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39D70E66-9EF0-D45A-BEF6-6BE490F43957}"/>
              </a:ext>
            </a:extLst>
          </p:cNvPr>
          <p:cNvSpPr/>
          <p:nvPr/>
        </p:nvSpPr>
        <p:spPr>
          <a:xfrm>
            <a:off x="4667395" y="444759"/>
            <a:ext cx="1187610" cy="266812"/>
          </a:xfrm>
          <a:custGeom>
            <a:avLst/>
            <a:gdLst>
              <a:gd name="connsiteX0" fmla="*/ 21 w 1187610"/>
              <a:gd name="connsiteY0" fmla="*/ 111832 h 266812"/>
              <a:gd name="connsiteX1" fmla="*/ 731541 w 1187610"/>
              <a:gd name="connsiteY1" fmla="*/ 8465 h 266812"/>
              <a:gd name="connsiteX2" fmla="*/ 1176814 w 1187610"/>
              <a:gd name="connsiteY2" fmla="*/ 262907 h 266812"/>
              <a:gd name="connsiteX3" fmla="*/ 1025739 w 1187610"/>
              <a:gd name="connsiteY3" fmla="*/ 151589 h 266812"/>
              <a:gd name="connsiteX4" fmla="*/ 755395 w 1187610"/>
              <a:gd name="connsiteY4" fmla="*/ 514 h 266812"/>
              <a:gd name="connsiteX5" fmla="*/ 21 w 1187610"/>
              <a:gd name="connsiteY5" fmla="*/ 111832 h 26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7610" h="266812">
                <a:moveTo>
                  <a:pt x="21" y="111832"/>
                </a:moveTo>
                <a:cubicBezTo>
                  <a:pt x="-3955" y="113157"/>
                  <a:pt x="535409" y="-16714"/>
                  <a:pt x="731541" y="8465"/>
                </a:cubicBezTo>
                <a:cubicBezTo>
                  <a:pt x="927673" y="33644"/>
                  <a:pt x="1127781" y="239053"/>
                  <a:pt x="1176814" y="262907"/>
                </a:cubicBezTo>
                <a:cubicBezTo>
                  <a:pt x="1225847" y="286761"/>
                  <a:pt x="1095976" y="195321"/>
                  <a:pt x="1025739" y="151589"/>
                </a:cubicBezTo>
                <a:cubicBezTo>
                  <a:pt x="955503" y="107857"/>
                  <a:pt x="926348" y="9790"/>
                  <a:pt x="755395" y="514"/>
                </a:cubicBezTo>
                <a:cubicBezTo>
                  <a:pt x="584442" y="-8763"/>
                  <a:pt x="3997" y="110507"/>
                  <a:pt x="21" y="111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1C07E174-9B0E-6AAE-42CC-6AAC9F307E49}"/>
              </a:ext>
            </a:extLst>
          </p:cNvPr>
          <p:cNvSpPr/>
          <p:nvPr/>
        </p:nvSpPr>
        <p:spPr>
          <a:xfrm>
            <a:off x="2798452" y="471679"/>
            <a:ext cx="1927353" cy="1023324"/>
          </a:xfrm>
          <a:custGeom>
            <a:avLst/>
            <a:gdLst>
              <a:gd name="connsiteX0" fmla="*/ 407 w 1927353"/>
              <a:gd name="connsiteY0" fmla="*/ 1023166 h 1023324"/>
              <a:gd name="connsiteX1" fmla="*/ 517242 w 1927353"/>
              <a:gd name="connsiteY1" fmla="*/ 514283 h 1023324"/>
              <a:gd name="connsiteX2" fmla="*/ 906856 w 1927353"/>
              <a:gd name="connsiteY2" fmla="*/ 323451 h 1023324"/>
              <a:gd name="connsiteX3" fmla="*/ 628560 w 1927353"/>
              <a:gd name="connsiteY3" fmla="*/ 490429 h 1023324"/>
              <a:gd name="connsiteX4" fmla="*/ 970466 w 1927353"/>
              <a:gd name="connsiteY4" fmla="*/ 299598 h 1023324"/>
              <a:gd name="connsiteX5" fmla="*/ 1304421 w 1927353"/>
              <a:gd name="connsiteY5" fmla="*/ 251890 h 1023324"/>
              <a:gd name="connsiteX6" fmla="*/ 986369 w 1927353"/>
              <a:gd name="connsiteY6" fmla="*/ 339354 h 1023324"/>
              <a:gd name="connsiteX7" fmla="*/ 1916671 w 1927353"/>
              <a:gd name="connsiteY7" fmla="*/ 5399 h 1023324"/>
              <a:gd name="connsiteX8" fmla="*/ 1455496 w 1927353"/>
              <a:gd name="connsiteY8" fmla="*/ 148523 h 1023324"/>
              <a:gd name="connsiteX9" fmla="*/ 906856 w 1927353"/>
              <a:gd name="connsiteY9" fmla="*/ 355257 h 1023324"/>
              <a:gd name="connsiteX10" fmla="*/ 604706 w 1927353"/>
              <a:gd name="connsiteY10" fmla="*/ 458624 h 1023324"/>
              <a:gd name="connsiteX11" fmla="*/ 407 w 1927353"/>
              <a:gd name="connsiteY11" fmla="*/ 1023166 h 102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353" h="1023324">
                <a:moveTo>
                  <a:pt x="407" y="1023166"/>
                </a:moveTo>
                <a:cubicBezTo>
                  <a:pt x="-14170" y="1032443"/>
                  <a:pt x="366167" y="630902"/>
                  <a:pt x="517242" y="514283"/>
                </a:cubicBezTo>
                <a:cubicBezTo>
                  <a:pt x="668317" y="397664"/>
                  <a:pt x="888303" y="327427"/>
                  <a:pt x="906856" y="323451"/>
                </a:cubicBezTo>
                <a:cubicBezTo>
                  <a:pt x="925409" y="319475"/>
                  <a:pt x="617958" y="494404"/>
                  <a:pt x="628560" y="490429"/>
                </a:cubicBezTo>
                <a:cubicBezTo>
                  <a:pt x="639162" y="486453"/>
                  <a:pt x="857823" y="339354"/>
                  <a:pt x="970466" y="299598"/>
                </a:cubicBezTo>
                <a:cubicBezTo>
                  <a:pt x="1083109" y="259842"/>
                  <a:pt x="1301770" y="245264"/>
                  <a:pt x="1304421" y="251890"/>
                </a:cubicBezTo>
                <a:cubicBezTo>
                  <a:pt x="1307072" y="258516"/>
                  <a:pt x="884327" y="380436"/>
                  <a:pt x="986369" y="339354"/>
                </a:cubicBezTo>
                <a:cubicBezTo>
                  <a:pt x="1088411" y="298272"/>
                  <a:pt x="1838483" y="37204"/>
                  <a:pt x="1916671" y="5399"/>
                </a:cubicBezTo>
                <a:cubicBezTo>
                  <a:pt x="1994859" y="-26406"/>
                  <a:pt x="1623798" y="90213"/>
                  <a:pt x="1455496" y="148523"/>
                </a:cubicBezTo>
                <a:cubicBezTo>
                  <a:pt x="1287194" y="206833"/>
                  <a:pt x="1048654" y="303574"/>
                  <a:pt x="906856" y="355257"/>
                </a:cubicBezTo>
                <a:cubicBezTo>
                  <a:pt x="765058" y="406940"/>
                  <a:pt x="747829" y="347306"/>
                  <a:pt x="604706" y="458624"/>
                </a:cubicBezTo>
                <a:cubicBezTo>
                  <a:pt x="461583" y="569942"/>
                  <a:pt x="14984" y="1013889"/>
                  <a:pt x="407" y="1023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F29B1450-959E-964E-2A4E-FF7F5AA32A5B}"/>
              </a:ext>
            </a:extLst>
          </p:cNvPr>
          <p:cNvSpPr/>
          <p:nvPr/>
        </p:nvSpPr>
        <p:spPr>
          <a:xfrm>
            <a:off x="3888133" y="1359375"/>
            <a:ext cx="2703851" cy="588695"/>
          </a:xfrm>
          <a:custGeom>
            <a:avLst/>
            <a:gdLst>
              <a:gd name="connsiteX0" fmla="*/ 55 w 2703851"/>
              <a:gd name="connsiteY0" fmla="*/ 509182 h 588695"/>
              <a:gd name="connsiteX1" fmla="*/ 1964027 w 2703851"/>
              <a:gd name="connsiteY1" fmla="*/ 298 h 588695"/>
              <a:gd name="connsiteX2" fmla="*/ 2703498 w 2703851"/>
              <a:gd name="connsiteY2" fmla="*/ 588695 h 588695"/>
              <a:gd name="connsiteX3" fmla="*/ 2027637 w 2703851"/>
              <a:gd name="connsiteY3" fmla="*/ 298 h 588695"/>
              <a:gd name="connsiteX4" fmla="*/ 55 w 2703851"/>
              <a:gd name="connsiteY4" fmla="*/ 509182 h 58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851" h="588695">
                <a:moveTo>
                  <a:pt x="55" y="509182"/>
                </a:moveTo>
                <a:cubicBezTo>
                  <a:pt x="-10547" y="509182"/>
                  <a:pt x="1513453" y="-12954"/>
                  <a:pt x="1964027" y="298"/>
                </a:cubicBezTo>
                <a:cubicBezTo>
                  <a:pt x="2414601" y="13550"/>
                  <a:pt x="2692896" y="588695"/>
                  <a:pt x="2703498" y="588695"/>
                </a:cubicBezTo>
                <a:cubicBezTo>
                  <a:pt x="2714100" y="588695"/>
                  <a:pt x="2486162" y="14875"/>
                  <a:pt x="2027637" y="298"/>
                </a:cubicBezTo>
                <a:cubicBezTo>
                  <a:pt x="1569112" y="-14279"/>
                  <a:pt x="10657" y="509182"/>
                  <a:pt x="55" y="509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08F2FBEE-16E1-17A7-F08A-594522A32C28}"/>
              </a:ext>
            </a:extLst>
          </p:cNvPr>
          <p:cNvSpPr/>
          <p:nvPr/>
        </p:nvSpPr>
        <p:spPr>
          <a:xfrm>
            <a:off x="4397070" y="1605663"/>
            <a:ext cx="1936881" cy="557096"/>
          </a:xfrm>
          <a:custGeom>
            <a:avLst/>
            <a:gdLst>
              <a:gd name="connsiteX0" fmla="*/ 1 w 1936881"/>
              <a:gd name="connsiteY0" fmla="*/ 557092 h 557096"/>
              <a:gd name="connsiteX1" fmla="*/ 1152940 w 1936881"/>
              <a:gd name="connsiteY1" fmla="*/ 143624 h 557096"/>
              <a:gd name="connsiteX2" fmla="*/ 1876509 w 1936881"/>
              <a:gd name="connsiteY2" fmla="*/ 16403 h 557096"/>
              <a:gd name="connsiteX3" fmla="*/ 1812899 w 1936881"/>
              <a:gd name="connsiteY3" fmla="*/ 16403 h 557096"/>
              <a:gd name="connsiteX4" fmla="*/ 1144989 w 1936881"/>
              <a:gd name="connsiteY4" fmla="*/ 151575 h 557096"/>
              <a:gd name="connsiteX5" fmla="*/ 1 w 1936881"/>
              <a:gd name="connsiteY5" fmla="*/ 557092 h 55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881" h="557096">
                <a:moveTo>
                  <a:pt x="1" y="557092"/>
                </a:moveTo>
                <a:cubicBezTo>
                  <a:pt x="1326" y="555767"/>
                  <a:pt x="840189" y="233739"/>
                  <a:pt x="1152940" y="143624"/>
                </a:cubicBezTo>
                <a:cubicBezTo>
                  <a:pt x="1465691" y="53509"/>
                  <a:pt x="1766516" y="37606"/>
                  <a:pt x="1876509" y="16403"/>
                </a:cubicBezTo>
                <a:cubicBezTo>
                  <a:pt x="1986502" y="-4801"/>
                  <a:pt x="1934819" y="-6126"/>
                  <a:pt x="1812899" y="16403"/>
                </a:cubicBezTo>
                <a:cubicBezTo>
                  <a:pt x="1690979" y="38932"/>
                  <a:pt x="1445813" y="65436"/>
                  <a:pt x="1144989" y="151575"/>
                </a:cubicBezTo>
                <a:cubicBezTo>
                  <a:pt x="844165" y="237714"/>
                  <a:pt x="-1324" y="558417"/>
                  <a:pt x="1" y="557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E31BD89C-BEEA-240B-1E2F-15BDB80E05A7}"/>
              </a:ext>
            </a:extLst>
          </p:cNvPr>
          <p:cNvSpPr/>
          <p:nvPr/>
        </p:nvSpPr>
        <p:spPr>
          <a:xfrm>
            <a:off x="3599650" y="1954015"/>
            <a:ext cx="296563" cy="1251100"/>
          </a:xfrm>
          <a:custGeom>
            <a:avLst/>
            <a:gdLst>
              <a:gd name="connsiteX0" fmla="*/ 137463 w 296563"/>
              <a:gd name="connsiteY0" fmla="*/ 2006 h 1251100"/>
              <a:gd name="connsiteX1" fmla="*/ 2291 w 296563"/>
              <a:gd name="connsiteY1" fmla="*/ 534743 h 1251100"/>
              <a:gd name="connsiteX2" fmla="*/ 49999 w 296563"/>
              <a:gd name="connsiteY2" fmla="*/ 693769 h 1251100"/>
              <a:gd name="connsiteX3" fmla="*/ 18193 w 296563"/>
              <a:gd name="connsiteY3" fmla="*/ 654013 h 1251100"/>
              <a:gd name="connsiteX4" fmla="*/ 288538 w 296563"/>
              <a:gd name="connsiteY4" fmla="*/ 1226507 h 1251100"/>
              <a:gd name="connsiteX5" fmla="*/ 209025 w 296563"/>
              <a:gd name="connsiteY5" fmla="*/ 1107237 h 1251100"/>
              <a:gd name="connsiteX6" fmla="*/ 42047 w 296563"/>
              <a:gd name="connsiteY6" fmla="*/ 749428 h 1251100"/>
              <a:gd name="connsiteX7" fmla="*/ 137463 w 296563"/>
              <a:gd name="connsiteY7" fmla="*/ 2006 h 125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563" h="1251100">
                <a:moveTo>
                  <a:pt x="137463" y="2006"/>
                </a:moveTo>
                <a:cubicBezTo>
                  <a:pt x="130837" y="-33775"/>
                  <a:pt x="16868" y="419449"/>
                  <a:pt x="2291" y="534743"/>
                </a:cubicBezTo>
                <a:cubicBezTo>
                  <a:pt x="-12286" y="650037"/>
                  <a:pt x="47349" y="673891"/>
                  <a:pt x="49999" y="693769"/>
                </a:cubicBezTo>
                <a:cubicBezTo>
                  <a:pt x="52649" y="713647"/>
                  <a:pt x="-21564" y="565223"/>
                  <a:pt x="18193" y="654013"/>
                </a:cubicBezTo>
                <a:cubicBezTo>
                  <a:pt x="57949" y="742803"/>
                  <a:pt x="256733" y="1150970"/>
                  <a:pt x="288538" y="1226507"/>
                </a:cubicBezTo>
                <a:cubicBezTo>
                  <a:pt x="320343" y="1302044"/>
                  <a:pt x="250107" y="1186750"/>
                  <a:pt x="209025" y="1107237"/>
                </a:cubicBezTo>
                <a:cubicBezTo>
                  <a:pt x="167943" y="1027724"/>
                  <a:pt x="57950" y="929657"/>
                  <a:pt x="42047" y="749428"/>
                </a:cubicBezTo>
                <a:cubicBezTo>
                  <a:pt x="26144" y="569199"/>
                  <a:pt x="144089" y="37787"/>
                  <a:pt x="137463" y="2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8D71E9C4-48B3-6321-B541-83B79C6EFD6B}"/>
              </a:ext>
            </a:extLst>
          </p:cNvPr>
          <p:cNvSpPr/>
          <p:nvPr/>
        </p:nvSpPr>
        <p:spPr>
          <a:xfrm>
            <a:off x="3681135" y="1733262"/>
            <a:ext cx="709704" cy="1366476"/>
          </a:xfrm>
          <a:custGeom>
            <a:avLst/>
            <a:gdLst>
              <a:gd name="connsiteX0" fmla="*/ 319 w 709704"/>
              <a:gd name="connsiteY0" fmla="*/ 122 h 1366476"/>
              <a:gd name="connsiteX1" fmla="*/ 350176 w 709704"/>
              <a:gd name="connsiteY1" fmla="*/ 763448 h 1366476"/>
              <a:gd name="connsiteX2" fmla="*/ 215004 w 709704"/>
              <a:gd name="connsiteY2" fmla="*/ 572616 h 1366476"/>
              <a:gd name="connsiteX3" fmla="*/ 700034 w 709704"/>
              <a:gd name="connsiteY3" fmla="*/ 1351844 h 1366476"/>
              <a:gd name="connsiteX4" fmla="*/ 525105 w 709704"/>
              <a:gd name="connsiteY4" fmla="*/ 1049695 h 1366476"/>
              <a:gd name="connsiteX5" fmla="*/ 358128 w 709704"/>
              <a:gd name="connsiteY5" fmla="*/ 652129 h 1366476"/>
              <a:gd name="connsiteX6" fmla="*/ 421738 w 709704"/>
              <a:gd name="connsiteY6" fmla="*/ 827058 h 1366476"/>
              <a:gd name="connsiteX7" fmla="*/ 319 w 709704"/>
              <a:gd name="connsiteY7" fmla="*/ 122 h 136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04" h="1366476">
                <a:moveTo>
                  <a:pt x="319" y="122"/>
                </a:moveTo>
                <a:cubicBezTo>
                  <a:pt x="-11608" y="-10480"/>
                  <a:pt x="314395" y="668032"/>
                  <a:pt x="350176" y="763448"/>
                </a:cubicBezTo>
                <a:cubicBezTo>
                  <a:pt x="385957" y="858864"/>
                  <a:pt x="156694" y="474550"/>
                  <a:pt x="215004" y="572616"/>
                </a:cubicBezTo>
                <a:cubicBezTo>
                  <a:pt x="273314" y="670682"/>
                  <a:pt x="648350" y="1272331"/>
                  <a:pt x="700034" y="1351844"/>
                </a:cubicBezTo>
                <a:cubicBezTo>
                  <a:pt x="751718" y="1431357"/>
                  <a:pt x="582089" y="1166314"/>
                  <a:pt x="525105" y="1049695"/>
                </a:cubicBezTo>
                <a:cubicBezTo>
                  <a:pt x="468121" y="933076"/>
                  <a:pt x="375356" y="689235"/>
                  <a:pt x="358128" y="652129"/>
                </a:cubicBezTo>
                <a:cubicBezTo>
                  <a:pt x="340900" y="615023"/>
                  <a:pt x="480048" y="943677"/>
                  <a:pt x="421738" y="827058"/>
                </a:cubicBezTo>
                <a:cubicBezTo>
                  <a:pt x="363428" y="710439"/>
                  <a:pt x="12246" y="10724"/>
                  <a:pt x="319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A8449A59-E90E-780C-CBE5-6A74DD7392E6}"/>
              </a:ext>
            </a:extLst>
          </p:cNvPr>
          <p:cNvSpPr/>
          <p:nvPr/>
        </p:nvSpPr>
        <p:spPr>
          <a:xfrm>
            <a:off x="4015071" y="1685569"/>
            <a:ext cx="1126405" cy="1455515"/>
          </a:xfrm>
          <a:custGeom>
            <a:avLst/>
            <a:gdLst>
              <a:gd name="connsiteX0" fmla="*/ 338 w 1126405"/>
              <a:gd name="connsiteY0" fmla="*/ 108 h 1455515"/>
              <a:gd name="connsiteX1" fmla="*/ 358146 w 1126405"/>
              <a:gd name="connsiteY1" fmla="*/ 819092 h 1455515"/>
              <a:gd name="connsiteX2" fmla="*/ 1105569 w 1126405"/>
              <a:gd name="connsiteY2" fmla="*/ 1431342 h 1455515"/>
              <a:gd name="connsiteX3" fmla="*/ 874981 w 1126405"/>
              <a:gd name="connsiteY3" fmla="*/ 1288219 h 1455515"/>
              <a:gd name="connsiteX4" fmla="*/ 413806 w 1126405"/>
              <a:gd name="connsiteY4" fmla="*/ 874751 h 1455515"/>
              <a:gd name="connsiteX5" fmla="*/ 338 w 1126405"/>
              <a:gd name="connsiteY5" fmla="*/ 108 h 145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405" h="1455515">
                <a:moveTo>
                  <a:pt x="338" y="108"/>
                </a:moveTo>
                <a:cubicBezTo>
                  <a:pt x="-8939" y="-9168"/>
                  <a:pt x="173941" y="580553"/>
                  <a:pt x="358146" y="819092"/>
                </a:cubicBezTo>
                <a:cubicBezTo>
                  <a:pt x="542351" y="1057631"/>
                  <a:pt x="1019430" y="1353154"/>
                  <a:pt x="1105569" y="1431342"/>
                </a:cubicBezTo>
                <a:cubicBezTo>
                  <a:pt x="1191708" y="1509530"/>
                  <a:pt x="990275" y="1380984"/>
                  <a:pt x="874981" y="1288219"/>
                </a:cubicBezTo>
                <a:cubicBezTo>
                  <a:pt x="759687" y="1195454"/>
                  <a:pt x="564881" y="1090761"/>
                  <a:pt x="413806" y="874751"/>
                </a:cubicBezTo>
                <a:cubicBezTo>
                  <a:pt x="262731" y="658741"/>
                  <a:pt x="9615" y="9384"/>
                  <a:pt x="338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0EE8741F-5A16-BDE9-1C79-E05F7DA49A20}"/>
              </a:ext>
            </a:extLst>
          </p:cNvPr>
          <p:cNvSpPr/>
          <p:nvPr/>
        </p:nvSpPr>
        <p:spPr>
          <a:xfrm>
            <a:off x="4143170" y="1927268"/>
            <a:ext cx="2377297" cy="498204"/>
          </a:xfrm>
          <a:custGeom>
            <a:avLst/>
            <a:gdLst>
              <a:gd name="connsiteX0" fmla="*/ 166437 w 2377297"/>
              <a:gd name="connsiteY0" fmla="*/ 68509 h 498204"/>
              <a:gd name="connsiteX1" fmla="*/ 1096740 w 2377297"/>
              <a:gd name="connsiteY1" fmla="*/ 195730 h 498204"/>
              <a:gd name="connsiteX2" fmla="*/ 2209922 w 2377297"/>
              <a:gd name="connsiteY2" fmla="*/ 12850 h 498204"/>
              <a:gd name="connsiteX3" fmla="*/ 2305338 w 2377297"/>
              <a:gd name="connsiteY3" fmla="*/ 108266 h 498204"/>
              <a:gd name="connsiteX4" fmla="*/ 2376900 w 2377297"/>
              <a:gd name="connsiteY4" fmla="*/ 497880 h 498204"/>
              <a:gd name="connsiteX5" fmla="*/ 2273533 w 2377297"/>
              <a:gd name="connsiteY5" fmla="*/ 36704 h 498204"/>
              <a:gd name="connsiteX6" fmla="*/ 2058847 w 2377297"/>
              <a:gd name="connsiteY6" fmla="*/ 52607 h 498204"/>
              <a:gd name="connsiteX7" fmla="*/ 1104691 w 2377297"/>
              <a:gd name="connsiteY7" fmla="*/ 243438 h 498204"/>
              <a:gd name="connsiteX8" fmla="*/ 86924 w 2377297"/>
              <a:gd name="connsiteY8" fmla="*/ 52607 h 498204"/>
              <a:gd name="connsiteX9" fmla="*/ 166437 w 2377297"/>
              <a:gd name="connsiteY9" fmla="*/ 68509 h 4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7297" h="498204">
                <a:moveTo>
                  <a:pt x="166437" y="68509"/>
                </a:moveTo>
                <a:cubicBezTo>
                  <a:pt x="334740" y="92363"/>
                  <a:pt x="756159" y="205006"/>
                  <a:pt x="1096740" y="195730"/>
                </a:cubicBezTo>
                <a:cubicBezTo>
                  <a:pt x="1437321" y="186454"/>
                  <a:pt x="2008489" y="27427"/>
                  <a:pt x="2209922" y="12850"/>
                </a:cubicBezTo>
                <a:cubicBezTo>
                  <a:pt x="2411355" y="-1727"/>
                  <a:pt x="2277508" y="27428"/>
                  <a:pt x="2305338" y="108266"/>
                </a:cubicBezTo>
                <a:cubicBezTo>
                  <a:pt x="2333168" y="189104"/>
                  <a:pt x="2382201" y="509807"/>
                  <a:pt x="2376900" y="497880"/>
                </a:cubicBezTo>
                <a:cubicBezTo>
                  <a:pt x="2371599" y="485953"/>
                  <a:pt x="2326542" y="110916"/>
                  <a:pt x="2273533" y="36704"/>
                </a:cubicBezTo>
                <a:cubicBezTo>
                  <a:pt x="2220524" y="-37508"/>
                  <a:pt x="2253654" y="18151"/>
                  <a:pt x="2058847" y="52607"/>
                </a:cubicBezTo>
                <a:cubicBezTo>
                  <a:pt x="1864040" y="87063"/>
                  <a:pt x="1433345" y="243438"/>
                  <a:pt x="1104691" y="243438"/>
                </a:cubicBezTo>
                <a:cubicBezTo>
                  <a:pt x="776037" y="243438"/>
                  <a:pt x="240649" y="77786"/>
                  <a:pt x="86924" y="52607"/>
                </a:cubicBezTo>
                <a:cubicBezTo>
                  <a:pt x="-66801" y="27428"/>
                  <a:pt x="-1866" y="44655"/>
                  <a:pt x="166437" y="68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7C491BA7-5E14-72D1-7134-7FFF588AE8ED}"/>
              </a:ext>
            </a:extLst>
          </p:cNvPr>
          <p:cNvSpPr/>
          <p:nvPr/>
        </p:nvSpPr>
        <p:spPr>
          <a:xfrm>
            <a:off x="4609056" y="2159175"/>
            <a:ext cx="1893270" cy="675339"/>
          </a:xfrm>
          <a:custGeom>
            <a:avLst/>
            <a:gdLst>
              <a:gd name="connsiteX0" fmla="*/ 82214 w 1893270"/>
              <a:gd name="connsiteY0" fmla="*/ 655587 h 675339"/>
              <a:gd name="connsiteX1" fmla="*/ 1378276 w 1893270"/>
              <a:gd name="connsiteY1" fmla="*/ 114898 h 675339"/>
              <a:gd name="connsiteX2" fmla="*/ 1879208 w 1893270"/>
              <a:gd name="connsiteY2" fmla="*/ 11531 h 675339"/>
              <a:gd name="connsiteX3" fmla="*/ 1696328 w 1893270"/>
              <a:gd name="connsiteY3" fmla="*/ 19482 h 675339"/>
              <a:gd name="connsiteX4" fmla="*/ 1092029 w 1893270"/>
              <a:gd name="connsiteY4" fmla="*/ 162606 h 675339"/>
              <a:gd name="connsiteX5" fmla="*/ 1115883 w 1893270"/>
              <a:gd name="connsiteY5" fmla="*/ 186460 h 675339"/>
              <a:gd name="connsiteX6" fmla="*/ 519535 w 1893270"/>
              <a:gd name="connsiteY6" fmla="*/ 440902 h 675339"/>
              <a:gd name="connsiteX7" fmla="*/ 2701 w 1893270"/>
              <a:gd name="connsiteY7" fmla="*/ 647635 h 675339"/>
              <a:gd name="connsiteX8" fmla="*/ 304850 w 1893270"/>
              <a:gd name="connsiteY8" fmla="*/ 568122 h 675339"/>
              <a:gd name="connsiteX9" fmla="*/ 82214 w 1893270"/>
              <a:gd name="connsiteY9" fmla="*/ 655587 h 67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3270" h="675339">
                <a:moveTo>
                  <a:pt x="82214" y="655587"/>
                </a:moveTo>
                <a:cubicBezTo>
                  <a:pt x="261118" y="580050"/>
                  <a:pt x="1078777" y="222241"/>
                  <a:pt x="1378276" y="114898"/>
                </a:cubicBezTo>
                <a:cubicBezTo>
                  <a:pt x="1677775" y="7555"/>
                  <a:pt x="1826199" y="27434"/>
                  <a:pt x="1879208" y="11531"/>
                </a:cubicBezTo>
                <a:cubicBezTo>
                  <a:pt x="1932217" y="-4372"/>
                  <a:pt x="1827524" y="-5697"/>
                  <a:pt x="1696328" y="19482"/>
                </a:cubicBezTo>
                <a:cubicBezTo>
                  <a:pt x="1565132" y="44661"/>
                  <a:pt x="1188770" y="134776"/>
                  <a:pt x="1092029" y="162606"/>
                </a:cubicBezTo>
                <a:cubicBezTo>
                  <a:pt x="995288" y="190436"/>
                  <a:pt x="1211299" y="140077"/>
                  <a:pt x="1115883" y="186460"/>
                </a:cubicBezTo>
                <a:cubicBezTo>
                  <a:pt x="1020467" y="232843"/>
                  <a:pt x="705065" y="364040"/>
                  <a:pt x="519535" y="440902"/>
                </a:cubicBezTo>
                <a:cubicBezTo>
                  <a:pt x="334005" y="517764"/>
                  <a:pt x="38482" y="626432"/>
                  <a:pt x="2701" y="647635"/>
                </a:cubicBezTo>
                <a:cubicBezTo>
                  <a:pt x="-33080" y="668838"/>
                  <a:pt x="298224" y="570772"/>
                  <a:pt x="304850" y="568122"/>
                </a:cubicBezTo>
                <a:cubicBezTo>
                  <a:pt x="311476" y="565472"/>
                  <a:pt x="-96690" y="731124"/>
                  <a:pt x="82214" y="655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A3D6E123-6B2A-B7C7-FC42-19168FBA6CDB}"/>
              </a:ext>
            </a:extLst>
          </p:cNvPr>
          <p:cNvSpPr/>
          <p:nvPr/>
        </p:nvSpPr>
        <p:spPr>
          <a:xfrm>
            <a:off x="4714278" y="2404195"/>
            <a:ext cx="1831965" cy="618562"/>
          </a:xfrm>
          <a:custGeom>
            <a:avLst/>
            <a:gdLst>
              <a:gd name="connsiteX0" fmla="*/ 845 w 1831965"/>
              <a:gd name="connsiteY0" fmla="*/ 617301 h 618562"/>
              <a:gd name="connsiteX1" fmla="*/ 939099 w 1831965"/>
              <a:gd name="connsiteY1" fmla="*/ 394664 h 618562"/>
              <a:gd name="connsiteX2" fmla="*/ 1797840 w 1831965"/>
              <a:gd name="connsiteY2" fmla="*/ 13002 h 618562"/>
              <a:gd name="connsiteX3" fmla="*/ 1607009 w 1831965"/>
              <a:gd name="connsiteY3" fmla="*/ 108417 h 618562"/>
              <a:gd name="connsiteX4" fmla="*/ 1106077 w 1831965"/>
              <a:gd name="connsiteY4" fmla="*/ 299248 h 618562"/>
              <a:gd name="connsiteX5" fmla="*/ 845 w 1831965"/>
              <a:gd name="connsiteY5" fmla="*/ 617301 h 6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965" h="618562">
                <a:moveTo>
                  <a:pt x="845" y="617301"/>
                </a:moveTo>
                <a:cubicBezTo>
                  <a:pt x="-26985" y="633204"/>
                  <a:pt x="639600" y="495381"/>
                  <a:pt x="939099" y="394664"/>
                </a:cubicBezTo>
                <a:cubicBezTo>
                  <a:pt x="1238598" y="293947"/>
                  <a:pt x="1686522" y="60710"/>
                  <a:pt x="1797840" y="13002"/>
                </a:cubicBezTo>
                <a:cubicBezTo>
                  <a:pt x="1909158" y="-34706"/>
                  <a:pt x="1722303" y="60709"/>
                  <a:pt x="1607009" y="108417"/>
                </a:cubicBezTo>
                <a:cubicBezTo>
                  <a:pt x="1491715" y="156125"/>
                  <a:pt x="1377747" y="211784"/>
                  <a:pt x="1106077" y="299248"/>
                </a:cubicBezTo>
                <a:cubicBezTo>
                  <a:pt x="834408" y="386712"/>
                  <a:pt x="28675" y="601398"/>
                  <a:pt x="845" y="617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8078AC05-A4E7-B082-5FB8-53EEE74FCC21}"/>
              </a:ext>
            </a:extLst>
          </p:cNvPr>
          <p:cNvSpPr/>
          <p:nvPr/>
        </p:nvSpPr>
        <p:spPr>
          <a:xfrm>
            <a:off x="5351179" y="2551155"/>
            <a:ext cx="1210200" cy="669360"/>
          </a:xfrm>
          <a:custGeom>
            <a:avLst/>
            <a:gdLst>
              <a:gd name="connsiteX0" fmla="*/ 1208647 w 1210200"/>
              <a:gd name="connsiteY0" fmla="*/ 1214 h 669360"/>
              <a:gd name="connsiteX1" fmla="*/ 779277 w 1210200"/>
              <a:gd name="connsiteY1" fmla="*/ 327217 h 669360"/>
              <a:gd name="connsiteX2" fmla="*/ 588445 w 1210200"/>
              <a:gd name="connsiteY2" fmla="*/ 510097 h 669360"/>
              <a:gd name="connsiteX3" fmla="*/ 49 w 1210200"/>
              <a:gd name="connsiteY3" fmla="*/ 669123 h 669360"/>
              <a:gd name="connsiteX4" fmla="*/ 556640 w 1210200"/>
              <a:gd name="connsiteY4" fmla="*/ 541902 h 669360"/>
              <a:gd name="connsiteX5" fmla="*/ 834936 w 1210200"/>
              <a:gd name="connsiteY5" fmla="*/ 382876 h 669360"/>
              <a:gd name="connsiteX6" fmla="*/ 612299 w 1210200"/>
              <a:gd name="connsiteY6" fmla="*/ 454438 h 669360"/>
              <a:gd name="connsiteX7" fmla="*/ 1208647 w 1210200"/>
              <a:gd name="connsiteY7" fmla="*/ 1214 h 66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0200" h="669360">
                <a:moveTo>
                  <a:pt x="1208647" y="1214"/>
                </a:moveTo>
                <a:cubicBezTo>
                  <a:pt x="1236476" y="-19989"/>
                  <a:pt x="882644" y="242403"/>
                  <a:pt x="779277" y="327217"/>
                </a:cubicBezTo>
                <a:cubicBezTo>
                  <a:pt x="675910" y="412031"/>
                  <a:pt x="718316" y="453113"/>
                  <a:pt x="588445" y="510097"/>
                </a:cubicBezTo>
                <a:cubicBezTo>
                  <a:pt x="458574" y="567081"/>
                  <a:pt x="5350" y="663822"/>
                  <a:pt x="49" y="669123"/>
                </a:cubicBezTo>
                <a:cubicBezTo>
                  <a:pt x="-5252" y="674424"/>
                  <a:pt x="417492" y="589610"/>
                  <a:pt x="556640" y="541902"/>
                </a:cubicBezTo>
                <a:cubicBezTo>
                  <a:pt x="695788" y="494194"/>
                  <a:pt x="825659" y="397453"/>
                  <a:pt x="834936" y="382876"/>
                </a:cubicBezTo>
                <a:cubicBezTo>
                  <a:pt x="844212" y="368299"/>
                  <a:pt x="546038" y="514073"/>
                  <a:pt x="612299" y="454438"/>
                </a:cubicBezTo>
                <a:cubicBezTo>
                  <a:pt x="678560" y="394803"/>
                  <a:pt x="1180818" y="22417"/>
                  <a:pt x="1208647" y="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03370F0D-7E2B-D09A-27C6-C8F38205C173}"/>
              </a:ext>
            </a:extLst>
          </p:cNvPr>
          <p:cNvSpPr/>
          <p:nvPr/>
        </p:nvSpPr>
        <p:spPr>
          <a:xfrm>
            <a:off x="5573832" y="3363277"/>
            <a:ext cx="220611" cy="620831"/>
          </a:xfrm>
          <a:custGeom>
            <a:avLst/>
            <a:gdLst>
              <a:gd name="connsiteX0" fmla="*/ 32 w 220611"/>
              <a:gd name="connsiteY0" fmla="*/ 125 h 620831"/>
              <a:gd name="connsiteX1" fmla="*/ 190864 w 220611"/>
              <a:gd name="connsiteY1" fmla="*/ 357933 h 620831"/>
              <a:gd name="connsiteX2" fmla="*/ 198815 w 220611"/>
              <a:gd name="connsiteY2" fmla="*/ 620326 h 620831"/>
              <a:gd name="connsiteX3" fmla="*/ 206766 w 220611"/>
              <a:gd name="connsiteY3" fmla="*/ 421544 h 620831"/>
              <a:gd name="connsiteX4" fmla="*/ 206766 w 220611"/>
              <a:gd name="connsiteY4" fmla="*/ 318177 h 620831"/>
              <a:gd name="connsiteX5" fmla="*/ 32 w 220611"/>
              <a:gd name="connsiteY5" fmla="*/ 125 h 62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11" h="620831">
                <a:moveTo>
                  <a:pt x="32" y="125"/>
                </a:moveTo>
                <a:cubicBezTo>
                  <a:pt x="-2618" y="6751"/>
                  <a:pt x="157734" y="254566"/>
                  <a:pt x="190864" y="357933"/>
                </a:cubicBezTo>
                <a:cubicBezTo>
                  <a:pt x="223995" y="461300"/>
                  <a:pt x="196165" y="609724"/>
                  <a:pt x="198815" y="620326"/>
                </a:cubicBezTo>
                <a:cubicBezTo>
                  <a:pt x="201465" y="630928"/>
                  <a:pt x="205441" y="471902"/>
                  <a:pt x="206766" y="421544"/>
                </a:cubicBezTo>
                <a:cubicBezTo>
                  <a:pt x="208091" y="371186"/>
                  <a:pt x="237246" y="384438"/>
                  <a:pt x="206766" y="318177"/>
                </a:cubicBezTo>
                <a:cubicBezTo>
                  <a:pt x="176286" y="251916"/>
                  <a:pt x="2682" y="-6501"/>
                  <a:pt x="32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6DF737C9-64CC-5B49-6D30-EF93E13908F0}"/>
              </a:ext>
            </a:extLst>
          </p:cNvPr>
          <p:cNvSpPr/>
          <p:nvPr/>
        </p:nvSpPr>
        <p:spPr>
          <a:xfrm>
            <a:off x="5716547" y="3043309"/>
            <a:ext cx="469169" cy="1482475"/>
          </a:xfrm>
          <a:custGeom>
            <a:avLst/>
            <a:gdLst>
              <a:gd name="connsiteX0" fmla="*/ 441 w 469169"/>
              <a:gd name="connsiteY0" fmla="*/ 2041 h 1482475"/>
              <a:gd name="connsiteX1" fmla="*/ 350298 w 469169"/>
              <a:gd name="connsiteY1" fmla="*/ 630194 h 1482475"/>
              <a:gd name="connsiteX2" fmla="*/ 453665 w 469169"/>
              <a:gd name="connsiteY2" fmla="*/ 1441227 h 1482475"/>
              <a:gd name="connsiteX3" fmla="*/ 453665 w 469169"/>
              <a:gd name="connsiteY3" fmla="*/ 1282201 h 1482475"/>
              <a:gd name="connsiteX4" fmla="*/ 310542 w 469169"/>
              <a:gd name="connsiteY4" fmla="*/ 582486 h 1482475"/>
              <a:gd name="connsiteX5" fmla="*/ 334396 w 469169"/>
              <a:gd name="connsiteY5" fmla="*/ 733561 h 1482475"/>
              <a:gd name="connsiteX6" fmla="*/ 278736 w 469169"/>
              <a:gd name="connsiteY6" fmla="*/ 439362 h 1482475"/>
              <a:gd name="connsiteX7" fmla="*/ 441 w 469169"/>
              <a:gd name="connsiteY7" fmla="*/ 2041 h 148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169" h="1482475">
                <a:moveTo>
                  <a:pt x="441" y="2041"/>
                </a:moveTo>
                <a:cubicBezTo>
                  <a:pt x="12368" y="33846"/>
                  <a:pt x="274761" y="390330"/>
                  <a:pt x="350298" y="630194"/>
                </a:cubicBezTo>
                <a:cubicBezTo>
                  <a:pt x="425835" y="870058"/>
                  <a:pt x="436437" y="1332559"/>
                  <a:pt x="453665" y="1441227"/>
                </a:cubicBezTo>
                <a:cubicBezTo>
                  <a:pt x="470893" y="1549895"/>
                  <a:pt x="477519" y="1425324"/>
                  <a:pt x="453665" y="1282201"/>
                </a:cubicBezTo>
                <a:cubicBezTo>
                  <a:pt x="429811" y="1139078"/>
                  <a:pt x="330420" y="673926"/>
                  <a:pt x="310542" y="582486"/>
                </a:cubicBezTo>
                <a:cubicBezTo>
                  <a:pt x="290664" y="491046"/>
                  <a:pt x="339697" y="757415"/>
                  <a:pt x="334396" y="733561"/>
                </a:cubicBezTo>
                <a:cubicBezTo>
                  <a:pt x="329095" y="709707"/>
                  <a:pt x="335720" y="559957"/>
                  <a:pt x="278736" y="439362"/>
                </a:cubicBezTo>
                <a:cubicBezTo>
                  <a:pt x="221752" y="318767"/>
                  <a:pt x="-11486" y="-29764"/>
                  <a:pt x="441" y="2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4DEFABCA-FC6D-3FC9-213F-D602B046BF49}"/>
              </a:ext>
            </a:extLst>
          </p:cNvPr>
          <p:cNvSpPr/>
          <p:nvPr/>
        </p:nvSpPr>
        <p:spPr>
          <a:xfrm>
            <a:off x="5684923" y="2965340"/>
            <a:ext cx="453623" cy="1495608"/>
          </a:xfrm>
          <a:custGeom>
            <a:avLst/>
            <a:gdLst>
              <a:gd name="connsiteX0" fmla="*/ 260 w 453623"/>
              <a:gd name="connsiteY0" fmla="*/ 497 h 1495608"/>
              <a:gd name="connsiteX1" fmla="*/ 326263 w 453623"/>
              <a:gd name="connsiteY1" fmla="*/ 1058020 h 1495608"/>
              <a:gd name="connsiteX2" fmla="*/ 246750 w 453623"/>
              <a:gd name="connsiteY2" fmla="*/ 891043 h 1495608"/>
              <a:gd name="connsiteX3" fmla="*/ 453484 w 453623"/>
              <a:gd name="connsiteY3" fmla="*/ 1495342 h 1495608"/>
              <a:gd name="connsiteX4" fmla="*/ 278555 w 453623"/>
              <a:gd name="connsiteY4" fmla="*/ 962604 h 1495608"/>
              <a:gd name="connsiteX5" fmla="*/ 254701 w 453623"/>
              <a:gd name="connsiteY5" fmla="*/ 580942 h 1495608"/>
              <a:gd name="connsiteX6" fmla="*/ 270604 w 453623"/>
              <a:gd name="connsiteY6" fmla="*/ 914897 h 1495608"/>
              <a:gd name="connsiteX7" fmla="*/ 260 w 453623"/>
              <a:gd name="connsiteY7" fmla="*/ 497 h 149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623" h="1495608">
                <a:moveTo>
                  <a:pt x="260" y="497"/>
                </a:moveTo>
                <a:cubicBezTo>
                  <a:pt x="9537" y="24351"/>
                  <a:pt x="285181" y="909596"/>
                  <a:pt x="326263" y="1058020"/>
                </a:cubicBezTo>
                <a:cubicBezTo>
                  <a:pt x="367345" y="1206444"/>
                  <a:pt x="225547" y="818156"/>
                  <a:pt x="246750" y="891043"/>
                </a:cubicBezTo>
                <a:cubicBezTo>
                  <a:pt x="267953" y="963930"/>
                  <a:pt x="448183" y="1483415"/>
                  <a:pt x="453484" y="1495342"/>
                </a:cubicBezTo>
                <a:cubicBezTo>
                  <a:pt x="458785" y="1507269"/>
                  <a:pt x="311685" y="1115004"/>
                  <a:pt x="278555" y="962604"/>
                </a:cubicBezTo>
                <a:cubicBezTo>
                  <a:pt x="245425" y="810204"/>
                  <a:pt x="256026" y="588893"/>
                  <a:pt x="254701" y="580942"/>
                </a:cubicBezTo>
                <a:cubicBezTo>
                  <a:pt x="253376" y="572991"/>
                  <a:pt x="309035" y="1011638"/>
                  <a:pt x="270604" y="914897"/>
                </a:cubicBezTo>
                <a:cubicBezTo>
                  <a:pt x="232173" y="818156"/>
                  <a:pt x="-9017" y="-23357"/>
                  <a:pt x="260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4D52932C-ACD1-AD2E-77C1-9391F05565E1}"/>
              </a:ext>
            </a:extLst>
          </p:cNvPr>
          <p:cNvSpPr/>
          <p:nvPr/>
        </p:nvSpPr>
        <p:spPr>
          <a:xfrm>
            <a:off x="3366119" y="2859854"/>
            <a:ext cx="39388" cy="269809"/>
          </a:xfrm>
          <a:custGeom>
            <a:avLst/>
            <a:gdLst>
              <a:gd name="connsiteX0" fmla="*/ 39349 w 39388"/>
              <a:gd name="connsiteY0" fmla="*/ 1008 h 269809"/>
              <a:gd name="connsiteX1" fmla="*/ 2369 w 39388"/>
              <a:gd name="connsiteY1" fmla="*/ 263225 h 269809"/>
              <a:gd name="connsiteX2" fmla="*/ 9093 w 39388"/>
              <a:gd name="connsiteY2" fmla="*/ 175820 h 269809"/>
              <a:gd name="connsiteX3" fmla="*/ 39349 w 39388"/>
              <a:gd name="connsiteY3" fmla="*/ 1008 h 26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88" h="269809">
                <a:moveTo>
                  <a:pt x="39349" y="1008"/>
                </a:moveTo>
                <a:cubicBezTo>
                  <a:pt x="38228" y="15576"/>
                  <a:pt x="7412" y="234090"/>
                  <a:pt x="2369" y="263225"/>
                </a:cubicBezTo>
                <a:cubicBezTo>
                  <a:pt x="-2674" y="292360"/>
                  <a:pt x="688" y="217842"/>
                  <a:pt x="9093" y="175820"/>
                </a:cubicBezTo>
                <a:cubicBezTo>
                  <a:pt x="17497" y="133798"/>
                  <a:pt x="40470" y="-13560"/>
                  <a:pt x="39349" y="10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AA8AB4D3-C30A-D0BA-537A-DAEACB665EBA}"/>
              </a:ext>
            </a:extLst>
          </p:cNvPr>
          <p:cNvSpPr/>
          <p:nvPr/>
        </p:nvSpPr>
        <p:spPr>
          <a:xfrm>
            <a:off x="3253105" y="3605540"/>
            <a:ext cx="58635" cy="192301"/>
          </a:xfrm>
          <a:custGeom>
            <a:avLst/>
            <a:gdLst>
              <a:gd name="connsiteX0" fmla="*/ 58233 w 58635"/>
              <a:gd name="connsiteY0" fmla="*/ 1634 h 192301"/>
              <a:gd name="connsiteX1" fmla="*/ 1083 w 58635"/>
              <a:gd name="connsiteY1" fmla="*/ 189892 h 192301"/>
              <a:gd name="connsiteX2" fmla="*/ 24616 w 58635"/>
              <a:gd name="connsiteY2" fmla="*/ 102486 h 192301"/>
              <a:gd name="connsiteX3" fmla="*/ 58233 w 58635"/>
              <a:gd name="connsiteY3" fmla="*/ 1634 h 19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5" h="192301">
                <a:moveTo>
                  <a:pt x="58233" y="1634"/>
                </a:moveTo>
                <a:cubicBezTo>
                  <a:pt x="54311" y="16202"/>
                  <a:pt x="6686" y="173083"/>
                  <a:pt x="1083" y="189892"/>
                </a:cubicBezTo>
                <a:cubicBezTo>
                  <a:pt x="-4520" y="206701"/>
                  <a:pt x="12850" y="131061"/>
                  <a:pt x="24616" y="102486"/>
                </a:cubicBezTo>
                <a:cubicBezTo>
                  <a:pt x="36382" y="73911"/>
                  <a:pt x="62155" y="-12934"/>
                  <a:pt x="58233" y="1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B6D92945-98D5-7D41-0026-E04E75DB04E1}"/>
              </a:ext>
            </a:extLst>
          </p:cNvPr>
          <p:cNvSpPr/>
          <p:nvPr/>
        </p:nvSpPr>
        <p:spPr>
          <a:xfrm>
            <a:off x="2857360" y="3112684"/>
            <a:ext cx="33765" cy="286553"/>
          </a:xfrm>
          <a:custGeom>
            <a:avLst/>
            <a:gdLst>
              <a:gd name="connsiteX0" fmla="*/ 33758 w 33765"/>
              <a:gd name="connsiteY0" fmla="*/ 310 h 286553"/>
              <a:gd name="connsiteX1" fmla="*/ 3502 w 33765"/>
              <a:gd name="connsiteY1" fmla="*/ 181845 h 286553"/>
              <a:gd name="connsiteX2" fmla="*/ 23672 w 33765"/>
              <a:gd name="connsiteY2" fmla="*/ 286060 h 286553"/>
              <a:gd name="connsiteX3" fmla="*/ 140 w 33765"/>
              <a:gd name="connsiteY3" fmla="*/ 141504 h 286553"/>
              <a:gd name="connsiteX4" fmla="*/ 33758 w 33765"/>
              <a:gd name="connsiteY4" fmla="*/ 310 h 28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5" h="286553">
                <a:moveTo>
                  <a:pt x="33758" y="310"/>
                </a:moveTo>
                <a:cubicBezTo>
                  <a:pt x="34318" y="7033"/>
                  <a:pt x="5183" y="134220"/>
                  <a:pt x="3502" y="181845"/>
                </a:cubicBezTo>
                <a:cubicBezTo>
                  <a:pt x="1821" y="229470"/>
                  <a:pt x="24232" y="292783"/>
                  <a:pt x="23672" y="286060"/>
                </a:cubicBezTo>
                <a:cubicBezTo>
                  <a:pt x="23112" y="279337"/>
                  <a:pt x="-2101" y="185207"/>
                  <a:pt x="140" y="141504"/>
                </a:cubicBezTo>
                <a:cubicBezTo>
                  <a:pt x="2381" y="97801"/>
                  <a:pt x="33198" y="-6413"/>
                  <a:pt x="33758" y="3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18901DB5-4591-0FAA-FF48-24BE460878E4}"/>
              </a:ext>
            </a:extLst>
          </p:cNvPr>
          <p:cNvSpPr/>
          <p:nvPr/>
        </p:nvSpPr>
        <p:spPr>
          <a:xfrm>
            <a:off x="3082725" y="2998621"/>
            <a:ext cx="60536" cy="272954"/>
          </a:xfrm>
          <a:custGeom>
            <a:avLst/>
            <a:gdLst>
              <a:gd name="connsiteX0" fmla="*/ 13 w 60536"/>
              <a:gd name="connsiteY0" fmla="*/ 73 h 272954"/>
              <a:gd name="connsiteX1" fmla="*/ 30269 w 60536"/>
              <a:gd name="connsiteY1" fmla="*/ 215226 h 272954"/>
              <a:gd name="connsiteX2" fmla="*/ 60525 w 60536"/>
              <a:gd name="connsiteY2" fmla="*/ 272376 h 272954"/>
              <a:gd name="connsiteX3" fmla="*/ 26907 w 60536"/>
              <a:gd name="connsiteY3" fmla="*/ 191694 h 272954"/>
              <a:gd name="connsiteX4" fmla="*/ 13 w 60536"/>
              <a:gd name="connsiteY4" fmla="*/ 73 h 27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36" h="272954">
                <a:moveTo>
                  <a:pt x="13" y="73"/>
                </a:moveTo>
                <a:cubicBezTo>
                  <a:pt x="573" y="3995"/>
                  <a:pt x="20184" y="169842"/>
                  <a:pt x="30269" y="215226"/>
                </a:cubicBezTo>
                <a:cubicBezTo>
                  <a:pt x="40354" y="260610"/>
                  <a:pt x="61085" y="276298"/>
                  <a:pt x="60525" y="272376"/>
                </a:cubicBezTo>
                <a:cubicBezTo>
                  <a:pt x="59965" y="268454"/>
                  <a:pt x="36992" y="232596"/>
                  <a:pt x="26907" y="191694"/>
                </a:cubicBezTo>
                <a:cubicBezTo>
                  <a:pt x="16822" y="150792"/>
                  <a:pt x="-547" y="-3849"/>
                  <a:pt x="1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7D642539-ADE3-C2FD-B639-4F5F4135D789}"/>
              </a:ext>
            </a:extLst>
          </p:cNvPr>
          <p:cNvSpPr/>
          <p:nvPr/>
        </p:nvSpPr>
        <p:spPr>
          <a:xfrm>
            <a:off x="2900224" y="3790255"/>
            <a:ext cx="203304" cy="306185"/>
          </a:xfrm>
          <a:custGeom>
            <a:avLst/>
            <a:gdLst>
              <a:gd name="connsiteX0" fmla="*/ 979 w 203304"/>
              <a:gd name="connsiteY0" fmla="*/ 1816 h 306185"/>
              <a:gd name="connsiteX1" fmla="*/ 199323 w 203304"/>
              <a:gd name="connsiteY1" fmla="*/ 301013 h 306185"/>
              <a:gd name="connsiteX2" fmla="*/ 125364 w 203304"/>
              <a:gd name="connsiteY2" fmla="*/ 179989 h 306185"/>
              <a:gd name="connsiteX3" fmla="*/ 979 w 203304"/>
              <a:gd name="connsiteY3" fmla="*/ 1816 h 30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04" h="306185">
                <a:moveTo>
                  <a:pt x="979" y="1816"/>
                </a:moveTo>
                <a:cubicBezTo>
                  <a:pt x="13306" y="21987"/>
                  <a:pt x="178592" y="271318"/>
                  <a:pt x="199323" y="301013"/>
                </a:cubicBezTo>
                <a:cubicBezTo>
                  <a:pt x="220054" y="330708"/>
                  <a:pt x="154499" y="224813"/>
                  <a:pt x="125364" y="179989"/>
                </a:cubicBezTo>
                <a:cubicBezTo>
                  <a:pt x="96229" y="135165"/>
                  <a:pt x="-11348" y="-18355"/>
                  <a:pt x="979" y="1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B26760B3-0E2A-6389-6916-A705234CC279}"/>
              </a:ext>
            </a:extLst>
          </p:cNvPr>
          <p:cNvSpPr/>
          <p:nvPr/>
        </p:nvSpPr>
        <p:spPr>
          <a:xfrm>
            <a:off x="2800350" y="3845761"/>
            <a:ext cx="43708" cy="80780"/>
          </a:xfrm>
          <a:custGeom>
            <a:avLst/>
            <a:gdLst>
              <a:gd name="connsiteX0" fmla="*/ 0 w 43708"/>
              <a:gd name="connsiteY0" fmla="*/ 80780 h 80780"/>
              <a:gd name="connsiteX1" fmla="*/ 43703 w 43708"/>
              <a:gd name="connsiteY1" fmla="*/ 98 h 80780"/>
              <a:gd name="connsiteX2" fmla="*/ 0 w 43708"/>
              <a:gd name="connsiteY2" fmla="*/ 80780 h 8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08" h="80780">
                <a:moveTo>
                  <a:pt x="0" y="80780"/>
                </a:moveTo>
                <a:cubicBezTo>
                  <a:pt x="0" y="80780"/>
                  <a:pt x="44263" y="3460"/>
                  <a:pt x="43703" y="98"/>
                </a:cubicBezTo>
                <a:cubicBezTo>
                  <a:pt x="43143" y="-3264"/>
                  <a:pt x="0" y="80780"/>
                  <a:pt x="0" y="80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D1AF1EC6-6043-0DC9-21BA-E79395667063}"/>
              </a:ext>
            </a:extLst>
          </p:cNvPr>
          <p:cNvSpPr/>
          <p:nvPr/>
        </p:nvSpPr>
        <p:spPr>
          <a:xfrm>
            <a:off x="3891786" y="3230228"/>
            <a:ext cx="353461" cy="65315"/>
          </a:xfrm>
          <a:custGeom>
            <a:avLst/>
            <a:gdLst>
              <a:gd name="connsiteX0" fmla="*/ 1138 w 353461"/>
              <a:gd name="connsiteY0" fmla="*/ 428 h 65315"/>
              <a:gd name="connsiteX1" fmla="*/ 344038 w 353461"/>
              <a:gd name="connsiteY1" fmla="*/ 64301 h 65315"/>
              <a:gd name="connsiteX2" fmla="*/ 236461 w 353461"/>
              <a:gd name="connsiteY2" fmla="*/ 37407 h 65315"/>
              <a:gd name="connsiteX3" fmla="*/ 1138 w 353461"/>
              <a:gd name="connsiteY3" fmla="*/ 428 h 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461" h="65315">
                <a:moveTo>
                  <a:pt x="1138" y="428"/>
                </a:moveTo>
                <a:cubicBezTo>
                  <a:pt x="19068" y="4910"/>
                  <a:pt x="304818" y="58138"/>
                  <a:pt x="344038" y="64301"/>
                </a:cubicBezTo>
                <a:cubicBezTo>
                  <a:pt x="383258" y="70464"/>
                  <a:pt x="290810" y="46932"/>
                  <a:pt x="236461" y="37407"/>
                </a:cubicBezTo>
                <a:cubicBezTo>
                  <a:pt x="182112" y="27882"/>
                  <a:pt x="-16792" y="-4054"/>
                  <a:pt x="1138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2B3FEFEE-6BA2-B4F5-15AA-DBD2F1187E4C}"/>
              </a:ext>
            </a:extLst>
          </p:cNvPr>
          <p:cNvSpPr/>
          <p:nvPr/>
        </p:nvSpPr>
        <p:spPr>
          <a:xfrm>
            <a:off x="6273043" y="1613642"/>
            <a:ext cx="636142" cy="447103"/>
          </a:xfrm>
          <a:custGeom>
            <a:avLst/>
            <a:gdLst>
              <a:gd name="connsiteX0" fmla="*/ 10 w 636142"/>
              <a:gd name="connsiteY0" fmla="*/ 5 h 447103"/>
              <a:gd name="connsiteX1" fmla="*/ 245419 w 636142"/>
              <a:gd name="connsiteY1" fmla="*/ 423587 h 447103"/>
              <a:gd name="connsiteX2" fmla="*/ 265589 w 636142"/>
              <a:gd name="connsiteY2" fmla="*/ 393332 h 447103"/>
              <a:gd name="connsiteX3" fmla="*/ 295845 w 636142"/>
              <a:gd name="connsiteY3" fmla="*/ 400055 h 447103"/>
              <a:gd name="connsiteX4" fmla="*/ 299207 w 636142"/>
              <a:gd name="connsiteY4" fmla="*/ 312649 h 447103"/>
              <a:gd name="connsiteX5" fmla="*/ 632022 w 636142"/>
              <a:gd name="connsiteY5" fmla="*/ 386608 h 447103"/>
              <a:gd name="connsiteX6" fmla="*/ 470657 w 636142"/>
              <a:gd name="connsiteY6" fmla="*/ 305926 h 447103"/>
              <a:gd name="connsiteX7" fmla="*/ 255504 w 636142"/>
              <a:gd name="connsiteY7" fmla="*/ 433673 h 447103"/>
              <a:gd name="connsiteX8" fmla="*/ 10 w 636142"/>
              <a:gd name="connsiteY8" fmla="*/ 5 h 44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142" h="447103">
                <a:moveTo>
                  <a:pt x="10" y="5"/>
                </a:moveTo>
                <a:cubicBezTo>
                  <a:pt x="-1671" y="-1676"/>
                  <a:pt x="201156" y="358033"/>
                  <a:pt x="245419" y="423587"/>
                </a:cubicBezTo>
                <a:cubicBezTo>
                  <a:pt x="289682" y="489141"/>
                  <a:pt x="257185" y="397254"/>
                  <a:pt x="265589" y="393332"/>
                </a:cubicBezTo>
                <a:cubicBezTo>
                  <a:pt x="273993" y="389410"/>
                  <a:pt x="290242" y="413502"/>
                  <a:pt x="295845" y="400055"/>
                </a:cubicBezTo>
                <a:cubicBezTo>
                  <a:pt x="301448" y="386608"/>
                  <a:pt x="243178" y="314890"/>
                  <a:pt x="299207" y="312649"/>
                </a:cubicBezTo>
                <a:cubicBezTo>
                  <a:pt x="355236" y="310408"/>
                  <a:pt x="603447" y="387729"/>
                  <a:pt x="632022" y="386608"/>
                </a:cubicBezTo>
                <a:cubicBezTo>
                  <a:pt x="660597" y="385488"/>
                  <a:pt x="533410" y="298082"/>
                  <a:pt x="470657" y="305926"/>
                </a:cubicBezTo>
                <a:cubicBezTo>
                  <a:pt x="407904" y="313770"/>
                  <a:pt x="336747" y="481858"/>
                  <a:pt x="255504" y="433673"/>
                </a:cubicBezTo>
                <a:cubicBezTo>
                  <a:pt x="174261" y="385488"/>
                  <a:pt x="1691" y="1686"/>
                  <a:pt x="1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92B472EA-0B66-29DF-2A9B-8C97A8B64359}"/>
              </a:ext>
            </a:extLst>
          </p:cNvPr>
          <p:cNvSpPr/>
          <p:nvPr/>
        </p:nvSpPr>
        <p:spPr>
          <a:xfrm>
            <a:off x="6771101" y="1920721"/>
            <a:ext cx="1163816" cy="557503"/>
          </a:xfrm>
          <a:custGeom>
            <a:avLst/>
            <a:gdLst>
              <a:gd name="connsiteX0" fmla="*/ 2855 w 1163816"/>
              <a:gd name="connsiteY0" fmla="*/ 2208 h 557503"/>
              <a:gd name="connsiteX1" fmla="*/ 241540 w 1163816"/>
              <a:gd name="connsiteY1" fmla="*/ 429153 h 557503"/>
              <a:gd name="connsiteX2" fmla="*/ 473502 w 1163816"/>
              <a:gd name="connsiteY2" fmla="*/ 506473 h 557503"/>
              <a:gd name="connsiteX3" fmla="*/ 376011 w 1163816"/>
              <a:gd name="connsiteY3" fmla="*/ 556900 h 557503"/>
              <a:gd name="connsiteX4" fmla="*/ 624781 w 1163816"/>
              <a:gd name="connsiteY4" fmla="*/ 472855 h 557503"/>
              <a:gd name="connsiteX5" fmla="*/ 802955 w 1163816"/>
              <a:gd name="connsiteY5" fmla="*/ 425791 h 557503"/>
              <a:gd name="connsiteX6" fmla="*/ 954234 w 1163816"/>
              <a:gd name="connsiteY6" fmla="*/ 405620 h 557503"/>
              <a:gd name="connsiteX7" fmla="*/ 728996 w 1163816"/>
              <a:gd name="connsiteY7" fmla="*/ 419067 h 557503"/>
              <a:gd name="connsiteX8" fmla="*/ 1159302 w 1163816"/>
              <a:gd name="connsiteY8" fmla="*/ 402258 h 557503"/>
              <a:gd name="connsiteX9" fmla="*/ 923978 w 1163816"/>
              <a:gd name="connsiteY9" fmla="*/ 408982 h 557503"/>
              <a:gd name="connsiteX10" fmla="*/ 449970 w 1163816"/>
              <a:gd name="connsiteY10" fmla="*/ 513197 h 557503"/>
              <a:gd name="connsiteX11" fmla="*/ 352478 w 1163816"/>
              <a:gd name="connsiteY11" fmla="*/ 459408 h 557503"/>
              <a:gd name="connsiteX12" fmla="*/ 241540 w 1163816"/>
              <a:gd name="connsiteY12" fmla="*/ 365279 h 557503"/>
              <a:gd name="connsiteX13" fmla="*/ 285243 w 1163816"/>
              <a:gd name="connsiteY13" fmla="*/ 422429 h 557503"/>
              <a:gd name="connsiteX14" fmla="*/ 76814 w 1163816"/>
              <a:gd name="connsiteY14" fmla="*/ 193829 h 557503"/>
              <a:gd name="connsiteX15" fmla="*/ 107070 w 1163816"/>
              <a:gd name="connsiteY15" fmla="*/ 257703 h 557503"/>
              <a:gd name="connsiteX16" fmla="*/ 2855 w 1163816"/>
              <a:gd name="connsiteY16" fmla="*/ 2208 h 55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3816" h="557503">
                <a:moveTo>
                  <a:pt x="2855" y="2208"/>
                </a:moveTo>
                <a:cubicBezTo>
                  <a:pt x="25267" y="30783"/>
                  <a:pt x="163099" y="345109"/>
                  <a:pt x="241540" y="429153"/>
                </a:cubicBezTo>
                <a:cubicBezTo>
                  <a:pt x="319981" y="513197"/>
                  <a:pt x="451090" y="485182"/>
                  <a:pt x="473502" y="506473"/>
                </a:cubicBezTo>
                <a:cubicBezTo>
                  <a:pt x="495914" y="527764"/>
                  <a:pt x="350798" y="562503"/>
                  <a:pt x="376011" y="556900"/>
                </a:cubicBezTo>
                <a:cubicBezTo>
                  <a:pt x="401224" y="551297"/>
                  <a:pt x="553624" y="494706"/>
                  <a:pt x="624781" y="472855"/>
                </a:cubicBezTo>
                <a:cubicBezTo>
                  <a:pt x="695938" y="451004"/>
                  <a:pt x="748046" y="436997"/>
                  <a:pt x="802955" y="425791"/>
                </a:cubicBezTo>
                <a:cubicBezTo>
                  <a:pt x="857864" y="414585"/>
                  <a:pt x="966560" y="406741"/>
                  <a:pt x="954234" y="405620"/>
                </a:cubicBezTo>
                <a:cubicBezTo>
                  <a:pt x="941908" y="404499"/>
                  <a:pt x="694818" y="419627"/>
                  <a:pt x="728996" y="419067"/>
                </a:cubicBezTo>
                <a:cubicBezTo>
                  <a:pt x="763174" y="418507"/>
                  <a:pt x="1126805" y="403939"/>
                  <a:pt x="1159302" y="402258"/>
                </a:cubicBezTo>
                <a:cubicBezTo>
                  <a:pt x="1191799" y="400577"/>
                  <a:pt x="1042200" y="390492"/>
                  <a:pt x="923978" y="408982"/>
                </a:cubicBezTo>
                <a:cubicBezTo>
                  <a:pt x="805756" y="427472"/>
                  <a:pt x="545220" y="504793"/>
                  <a:pt x="449970" y="513197"/>
                </a:cubicBezTo>
                <a:cubicBezTo>
                  <a:pt x="354720" y="521601"/>
                  <a:pt x="387216" y="484061"/>
                  <a:pt x="352478" y="459408"/>
                </a:cubicBezTo>
                <a:cubicBezTo>
                  <a:pt x="317740" y="434755"/>
                  <a:pt x="252746" y="371442"/>
                  <a:pt x="241540" y="365279"/>
                </a:cubicBezTo>
                <a:cubicBezTo>
                  <a:pt x="230334" y="359116"/>
                  <a:pt x="312697" y="451004"/>
                  <a:pt x="285243" y="422429"/>
                </a:cubicBezTo>
                <a:cubicBezTo>
                  <a:pt x="257789" y="393854"/>
                  <a:pt x="106509" y="221283"/>
                  <a:pt x="76814" y="193829"/>
                </a:cubicBezTo>
                <a:cubicBezTo>
                  <a:pt x="47119" y="166375"/>
                  <a:pt x="117155" y="284037"/>
                  <a:pt x="107070" y="257703"/>
                </a:cubicBezTo>
                <a:cubicBezTo>
                  <a:pt x="96985" y="231369"/>
                  <a:pt x="-19557" y="-26367"/>
                  <a:pt x="2855" y="2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EE74D6B7-315C-3329-049A-5B08EDB22130}"/>
              </a:ext>
            </a:extLst>
          </p:cNvPr>
          <p:cNvSpPr/>
          <p:nvPr/>
        </p:nvSpPr>
        <p:spPr>
          <a:xfrm>
            <a:off x="6790729" y="1828298"/>
            <a:ext cx="194006" cy="488000"/>
          </a:xfrm>
          <a:custGeom>
            <a:avLst/>
            <a:gdLst>
              <a:gd name="connsiteX0" fmla="*/ 36 w 194006"/>
              <a:gd name="connsiteY0" fmla="*/ 502 h 488000"/>
              <a:gd name="connsiteX1" fmla="*/ 174847 w 194006"/>
              <a:gd name="connsiteY1" fmla="*/ 225740 h 488000"/>
              <a:gd name="connsiteX2" fmla="*/ 110974 w 194006"/>
              <a:gd name="connsiteY2" fmla="*/ 447617 h 488000"/>
              <a:gd name="connsiteX3" fmla="*/ 117697 w 194006"/>
              <a:gd name="connsiteY3" fmla="*/ 484596 h 488000"/>
              <a:gd name="connsiteX4" fmla="*/ 117697 w 194006"/>
              <a:gd name="connsiteY4" fmla="*/ 403914 h 488000"/>
              <a:gd name="connsiteX5" fmla="*/ 191656 w 194006"/>
              <a:gd name="connsiteY5" fmla="*/ 289614 h 488000"/>
              <a:gd name="connsiteX6" fmla="*/ 36 w 194006"/>
              <a:gd name="connsiteY6" fmla="*/ 502 h 4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006" h="488000">
                <a:moveTo>
                  <a:pt x="36" y="502"/>
                </a:moveTo>
                <a:cubicBezTo>
                  <a:pt x="-2765" y="-10144"/>
                  <a:pt x="156357" y="151221"/>
                  <a:pt x="174847" y="225740"/>
                </a:cubicBezTo>
                <a:cubicBezTo>
                  <a:pt x="193337" y="300259"/>
                  <a:pt x="120499" y="404474"/>
                  <a:pt x="110974" y="447617"/>
                </a:cubicBezTo>
                <a:cubicBezTo>
                  <a:pt x="101449" y="490760"/>
                  <a:pt x="116577" y="491880"/>
                  <a:pt x="117697" y="484596"/>
                </a:cubicBezTo>
                <a:cubicBezTo>
                  <a:pt x="118817" y="477312"/>
                  <a:pt x="105371" y="436411"/>
                  <a:pt x="117697" y="403914"/>
                </a:cubicBezTo>
                <a:cubicBezTo>
                  <a:pt x="130023" y="371417"/>
                  <a:pt x="208465" y="360771"/>
                  <a:pt x="191656" y="289614"/>
                </a:cubicBezTo>
                <a:cubicBezTo>
                  <a:pt x="174847" y="218457"/>
                  <a:pt x="2837" y="11148"/>
                  <a:pt x="36" y="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65E5B8E7-6C54-E533-952A-3350DFAD2CD5}"/>
              </a:ext>
            </a:extLst>
          </p:cNvPr>
          <p:cNvSpPr/>
          <p:nvPr/>
        </p:nvSpPr>
        <p:spPr>
          <a:xfrm>
            <a:off x="6730195" y="2239114"/>
            <a:ext cx="1443158" cy="741319"/>
          </a:xfrm>
          <a:custGeom>
            <a:avLst/>
            <a:gdLst>
              <a:gd name="connsiteX0" fmla="*/ 23590 w 1443158"/>
              <a:gd name="connsiteY0" fmla="*/ 26715 h 741319"/>
              <a:gd name="connsiteX1" fmla="*/ 74017 w 1443158"/>
              <a:gd name="connsiteY1" fmla="*/ 56971 h 741319"/>
              <a:gd name="connsiteX2" fmla="*/ 689220 w 1443158"/>
              <a:gd name="connsiteY2" fmla="*/ 561236 h 741319"/>
              <a:gd name="connsiteX3" fmla="*/ 554749 w 1443158"/>
              <a:gd name="connsiteY3" fmla="*/ 527618 h 741319"/>
              <a:gd name="connsiteX4" fmla="*/ 1418723 w 1443158"/>
              <a:gd name="connsiteY4" fmla="*/ 736048 h 741319"/>
              <a:gd name="connsiteX5" fmla="*/ 1166590 w 1443158"/>
              <a:gd name="connsiteY5" fmla="*/ 672174 h 741319"/>
              <a:gd name="connsiteX6" fmla="*/ 753093 w 1443158"/>
              <a:gd name="connsiteY6" fmla="*/ 598215 h 741319"/>
              <a:gd name="connsiteX7" fmla="*/ 924543 w 1443158"/>
              <a:gd name="connsiteY7" fmla="*/ 641918 h 741319"/>
              <a:gd name="connsiteX8" fmla="*/ 524493 w 1443158"/>
              <a:gd name="connsiteY8" fmla="*/ 507448 h 741319"/>
              <a:gd name="connsiteX9" fmla="*/ 665687 w 1443158"/>
              <a:gd name="connsiteY9" fmla="*/ 594854 h 741319"/>
              <a:gd name="connsiteX10" fmla="*/ 544664 w 1443158"/>
              <a:gd name="connsiteY10" fmla="*/ 470468 h 741319"/>
              <a:gd name="connsiteX11" fmla="*/ 188317 w 1443158"/>
              <a:gd name="connsiteY11" fmla="*/ 191442 h 741319"/>
              <a:gd name="connsiteX12" fmla="*/ 23590 w 1443158"/>
              <a:gd name="connsiteY12" fmla="*/ 26715 h 74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3158" h="741319">
                <a:moveTo>
                  <a:pt x="23590" y="26715"/>
                </a:moveTo>
                <a:cubicBezTo>
                  <a:pt x="4540" y="4303"/>
                  <a:pt x="-36921" y="-32116"/>
                  <a:pt x="74017" y="56971"/>
                </a:cubicBezTo>
                <a:cubicBezTo>
                  <a:pt x="184955" y="146058"/>
                  <a:pt x="609098" y="482795"/>
                  <a:pt x="689220" y="561236"/>
                </a:cubicBezTo>
                <a:cubicBezTo>
                  <a:pt x="769342" y="639677"/>
                  <a:pt x="554749" y="527618"/>
                  <a:pt x="554749" y="527618"/>
                </a:cubicBezTo>
                <a:lnTo>
                  <a:pt x="1418723" y="736048"/>
                </a:lnTo>
                <a:cubicBezTo>
                  <a:pt x="1520697" y="760141"/>
                  <a:pt x="1277528" y="695146"/>
                  <a:pt x="1166590" y="672174"/>
                </a:cubicBezTo>
                <a:cubicBezTo>
                  <a:pt x="1055652" y="649202"/>
                  <a:pt x="793434" y="603258"/>
                  <a:pt x="753093" y="598215"/>
                </a:cubicBezTo>
                <a:cubicBezTo>
                  <a:pt x="712752" y="593172"/>
                  <a:pt x="962643" y="657046"/>
                  <a:pt x="924543" y="641918"/>
                </a:cubicBezTo>
                <a:cubicBezTo>
                  <a:pt x="886443" y="626790"/>
                  <a:pt x="567636" y="515292"/>
                  <a:pt x="524493" y="507448"/>
                </a:cubicBezTo>
                <a:cubicBezTo>
                  <a:pt x="481350" y="499604"/>
                  <a:pt x="662325" y="601017"/>
                  <a:pt x="665687" y="594854"/>
                </a:cubicBezTo>
                <a:cubicBezTo>
                  <a:pt x="669049" y="588691"/>
                  <a:pt x="624226" y="537703"/>
                  <a:pt x="544664" y="470468"/>
                </a:cubicBezTo>
                <a:cubicBezTo>
                  <a:pt x="465102" y="403233"/>
                  <a:pt x="277964" y="267642"/>
                  <a:pt x="188317" y="191442"/>
                </a:cubicBezTo>
                <a:cubicBezTo>
                  <a:pt x="98670" y="115242"/>
                  <a:pt x="42640" y="49127"/>
                  <a:pt x="23590" y="26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C89D0CAC-244D-25E8-C292-906522D0972B}"/>
              </a:ext>
            </a:extLst>
          </p:cNvPr>
          <p:cNvSpPr/>
          <p:nvPr/>
        </p:nvSpPr>
        <p:spPr>
          <a:xfrm>
            <a:off x="6430994" y="1922210"/>
            <a:ext cx="538598" cy="1037482"/>
          </a:xfrm>
          <a:custGeom>
            <a:avLst/>
            <a:gdLst>
              <a:gd name="connsiteX0" fmla="*/ 43765 w 538598"/>
              <a:gd name="connsiteY0" fmla="*/ 719 h 1037482"/>
              <a:gd name="connsiteX1" fmla="*/ 147980 w 538598"/>
              <a:gd name="connsiteY1" fmla="*/ 185616 h 1037482"/>
              <a:gd name="connsiteX2" fmla="*/ 117724 w 538598"/>
              <a:gd name="connsiteY2" fmla="*/ 286469 h 1037482"/>
              <a:gd name="connsiteX3" fmla="*/ 151341 w 538598"/>
              <a:gd name="connsiteY3" fmla="*/ 286469 h 1037482"/>
              <a:gd name="connsiteX4" fmla="*/ 329515 w 538598"/>
              <a:gd name="connsiteY4" fmla="*/ 676434 h 1037482"/>
              <a:gd name="connsiteX5" fmla="*/ 275727 w 538598"/>
              <a:gd name="connsiteY5" fmla="*/ 636093 h 1037482"/>
              <a:gd name="connsiteX6" fmla="*/ 534582 w 538598"/>
              <a:gd name="connsiteY6" fmla="*/ 1026058 h 1037482"/>
              <a:gd name="connsiteX7" fmla="*/ 416921 w 538598"/>
              <a:gd name="connsiteY7" fmla="*/ 921843 h 1037482"/>
              <a:gd name="connsiteX8" fmla="*/ 198406 w 538598"/>
              <a:gd name="connsiteY8" fmla="*/ 800819 h 1037482"/>
              <a:gd name="connsiteX9" fmla="*/ 62 w 538598"/>
              <a:gd name="connsiteY9" fmla="*/ 888225 h 1037482"/>
              <a:gd name="connsiteX10" fmla="*/ 218577 w 538598"/>
              <a:gd name="connsiteY10" fmla="*/ 750393 h 1037482"/>
              <a:gd name="connsiteX11" fmla="*/ 117724 w 538598"/>
              <a:gd name="connsiteY11" fmla="*/ 743669 h 1037482"/>
              <a:gd name="connsiteX12" fmla="*/ 97553 w 538598"/>
              <a:gd name="connsiteY12" fmla="*/ 488175 h 1037482"/>
              <a:gd name="connsiteX13" fmla="*/ 84106 w 538598"/>
              <a:gd name="connsiteY13" fmla="*/ 572219 h 1037482"/>
              <a:gd name="connsiteX14" fmla="*/ 80744 w 538598"/>
              <a:gd name="connsiteY14" fmla="*/ 259575 h 1037482"/>
              <a:gd name="connsiteX15" fmla="*/ 43765 w 538598"/>
              <a:gd name="connsiteY15" fmla="*/ 719 h 103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598" h="1037482">
                <a:moveTo>
                  <a:pt x="43765" y="719"/>
                </a:moveTo>
                <a:cubicBezTo>
                  <a:pt x="54971" y="-11608"/>
                  <a:pt x="135654" y="137991"/>
                  <a:pt x="147980" y="185616"/>
                </a:cubicBezTo>
                <a:cubicBezTo>
                  <a:pt x="160306" y="233241"/>
                  <a:pt x="117164" y="269660"/>
                  <a:pt x="117724" y="286469"/>
                </a:cubicBezTo>
                <a:cubicBezTo>
                  <a:pt x="118284" y="303278"/>
                  <a:pt x="116043" y="221475"/>
                  <a:pt x="151341" y="286469"/>
                </a:cubicBezTo>
                <a:cubicBezTo>
                  <a:pt x="186639" y="351463"/>
                  <a:pt x="308784" y="618163"/>
                  <a:pt x="329515" y="676434"/>
                </a:cubicBezTo>
                <a:cubicBezTo>
                  <a:pt x="350246" y="734705"/>
                  <a:pt x="241549" y="577822"/>
                  <a:pt x="275727" y="636093"/>
                </a:cubicBezTo>
                <a:cubicBezTo>
                  <a:pt x="309905" y="694364"/>
                  <a:pt x="511050" y="978433"/>
                  <a:pt x="534582" y="1026058"/>
                </a:cubicBezTo>
                <a:cubicBezTo>
                  <a:pt x="558114" y="1073683"/>
                  <a:pt x="472950" y="959383"/>
                  <a:pt x="416921" y="921843"/>
                </a:cubicBezTo>
                <a:cubicBezTo>
                  <a:pt x="360892" y="884303"/>
                  <a:pt x="267882" y="806422"/>
                  <a:pt x="198406" y="800819"/>
                </a:cubicBezTo>
                <a:cubicBezTo>
                  <a:pt x="128930" y="795216"/>
                  <a:pt x="-3300" y="896629"/>
                  <a:pt x="62" y="888225"/>
                </a:cubicBezTo>
                <a:cubicBezTo>
                  <a:pt x="3424" y="879821"/>
                  <a:pt x="198967" y="774486"/>
                  <a:pt x="218577" y="750393"/>
                </a:cubicBezTo>
                <a:cubicBezTo>
                  <a:pt x="238187" y="726300"/>
                  <a:pt x="137895" y="787372"/>
                  <a:pt x="117724" y="743669"/>
                </a:cubicBezTo>
                <a:cubicBezTo>
                  <a:pt x="97553" y="699966"/>
                  <a:pt x="103156" y="516750"/>
                  <a:pt x="97553" y="488175"/>
                </a:cubicBezTo>
                <a:cubicBezTo>
                  <a:pt x="91950" y="459600"/>
                  <a:pt x="86908" y="610319"/>
                  <a:pt x="84106" y="572219"/>
                </a:cubicBezTo>
                <a:cubicBezTo>
                  <a:pt x="81304" y="534119"/>
                  <a:pt x="86347" y="349782"/>
                  <a:pt x="80744" y="259575"/>
                </a:cubicBezTo>
                <a:cubicBezTo>
                  <a:pt x="75141" y="169368"/>
                  <a:pt x="32559" y="13046"/>
                  <a:pt x="43765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66BE3567-233E-F365-363C-C5AF9EE43F60}"/>
              </a:ext>
            </a:extLst>
          </p:cNvPr>
          <p:cNvSpPr/>
          <p:nvPr/>
        </p:nvSpPr>
        <p:spPr>
          <a:xfrm>
            <a:off x="6513624" y="2120987"/>
            <a:ext cx="974061" cy="1470145"/>
          </a:xfrm>
          <a:custGeom>
            <a:avLst/>
            <a:gdLst>
              <a:gd name="connsiteX0" fmla="*/ 4838 w 974061"/>
              <a:gd name="connsiteY0" fmla="*/ 287 h 1470145"/>
              <a:gd name="connsiteX1" fmla="*/ 330929 w 974061"/>
              <a:gd name="connsiteY1" fmla="*/ 215439 h 1470145"/>
              <a:gd name="connsiteX2" fmla="*/ 341014 w 974061"/>
              <a:gd name="connsiteY2" fmla="*/ 272589 h 1470145"/>
              <a:gd name="connsiteX3" fmla="*/ 690638 w 974061"/>
              <a:gd name="connsiteY3" fmla="*/ 756684 h 1470145"/>
              <a:gd name="connsiteX4" fmla="*/ 488932 w 974061"/>
              <a:gd name="connsiteY4" fmla="*/ 521360 h 1470145"/>
              <a:gd name="connsiteX5" fmla="*/ 354461 w 974061"/>
              <a:gd name="connsiteY5" fmla="*/ 319654 h 1470145"/>
              <a:gd name="connsiteX6" fmla="*/ 640211 w 974061"/>
              <a:gd name="connsiteY6" fmla="*/ 733151 h 1470145"/>
              <a:gd name="connsiteX7" fmla="*/ 855364 w 974061"/>
              <a:gd name="connsiteY7" fmla="*/ 918048 h 1470145"/>
              <a:gd name="connsiteX8" fmla="*/ 556167 w 974061"/>
              <a:gd name="connsiteY8" fmla="*/ 729789 h 1470145"/>
              <a:gd name="connsiteX9" fmla="*/ 798214 w 974061"/>
              <a:gd name="connsiteY9" fmla="*/ 1042434 h 1470145"/>
              <a:gd name="connsiteX10" fmla="*/ 808300 w 974061"/>
              <a:gd name="connsiteY10" fmla="*/ 998731 h 1470145"/>
              <a:gd name="connsiteX11" fmla="*/ 892344 w 974061"/>
              <a:gd name="connsiteY11" fmla="*/ 1092860 h 1470145"/>
              <a:gd name="connsiteX12" fmla="*/ 825108 w 974061"/>
              <a:gd name="connsiteY12" fmla="*/ 1102945 h 1470145"/>
              <a:gd name="connsiteX13" fmla="*/ 878897 w 974061"/>
              <a:gd name="connsiteY13" fmla="*/ 1203798 h 1470145"/>
              <a:gd name="connsiteX14" fmla="*/ 767958 w 974061"/>
              <a:gd name="connsiteY14" fmla="*/ 1143287 h 1470145"/>
              <a:gd name="connsiteX15" fmla="*/ 973026 w 974061"/>
              <a:gd name="connsiteY15" fmla="*/ 1469378 h 1470145"/>
              <a:gd name="connsiteX16" fmla="*/ 663744 w 974061"/>
              <a:gd name="connsiteY16" fmla="*/ 1217245 h 1470145"/>
              <a:gd name="connsiteX17" fmla="*/ 324205 w 974061"/>
              <a:gd name="connsiteY17" fmla="*/ 712981 h 1470145"/>
              <a:gd name="connsiteX18" fmla="*/ 112414 w 974061"/>
              <a:gd name="connsiteY18" fmla="*/ 467572 h 1470145"/>
              <a:gd name="connsiteX19" fmla="*/ 236800 w 974061"/>
              <a:gd name="connsiteY19" fmla="*/ 608766 h 1470145"/>
              <a:gd name="connsiteX20" fmla="*/ 142670 w 974061"/>
              <a:gd name="connsiteY20" fmla="*/ 265866 h 1470145"/>
              <a:gd name="connsiteX21" fmla="*/ 4838 w 974061"/>
              <a:gd name="connsiteY21" fmla="*/ 287 h 147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4061" h="1470145">
                <a:moveTo>
                  <a:pt x="4838" y="287"/>
                </a:moveTo>
                <a:cubicBezTo>
                  <a:pt x="36215" y="-8118"/>
                  <a:pt x="274900" y="170055"/>
                  <a:pt x="330929" y="215439"/>
                </a:cubicBezTo>
                <a:cubicBezTo>
                  <a:pt x="386958" y="260823"/>
                  <a:pt x="281063" y="182382"/>
                  <a:pt x="341014" y="272589"/>
                </a:cubicBezTo>
                <a:cubicBezTo>
                  <a:pt x="400966" y="362797"/>
                  <a:pt x="665985" y="715222"/>
                  <a:pt x="690638" y="756684"/>
                </a:cubicBezTo>
                <a:cubicBezTo>
                  <a:pt x="715291" y="798146"/>
                  <a:pt x="544961" y="594198"/>
                  <a:pt x="488932" y="521360"/>
                </a:cubicBezTo>
                <a:cubicBezTo>
                  <a:pt x="432903" y="448522"/>
                  <a:pt x="329248" y="284356"/>
                  <a:pt x="354461" y="319654"/>
                </a:cubicBezTo>
                <a:cubicBezTo>
                  <a:pt x="379674" y="354953"/>
                  <a:pt x="556727" y="633419"/>
                  <a:pt x="640211" y="733151"/>
                </a:cubicBezTo>
                <a:cubicBezTo>
                  <a:pt x="723695" y="832883"/>
                  <a:pt x="869371" y="918608"/>
                  <a:pt x="855364" y="918048"/>
                </a:cubicBezTo>
                <a:cubicBezTo>
                  <a:pt x="841357" y="917488"/>
                  <a:pt x="565692" y="709058"/>
                  <a:pt x="556167" y="729789"/>
                </a:cubicBezTo>
                <a:cubicBezTo>
                  <a:pt x="546642" y="750520"/>
                  <a:pt x="756192" y="997610"/>
                  <a:pt x="798214" y="1042434"/>
                </a:cubicBezTo>
                <a:cubicBezTo>
                  <a:pt x="840236" y="1087258"/>
                  <a:pt x="792612" y="990327"/>
                  <a:pt x="808300" y="998731"/>
                </a:cubicBezTo>
                <a:cubicBezTo>
                  <a:pt x="823988" y="1007135"/>
                  <a:pt x="889543" y="1075491"/>
                  <a:pt x="892344" y="1092860"/>
                </a:cubicBezTo>
                <a:cubicBezTo>
                  <a:pt x="895145" y="1110229"/>
                  <a:pt x="827349" y="1084455"/>
                  <a:pt x="825108" y="1102945"/>
                </a:cubicBezTo>
                <a:cubicBezTo>
                  <a:pt x="822867" y="1121435"/>
                  <a:pt x="888422" y="1197074"/>
                  <a:pt x="878897" y="1203798"/>
                </a:cubicBezTo>
                <a:cubicBezTo>
                  <a:pt x="869372" y="1210522"/>
                  <a:pt x="752270" y="1099024"/>
                  <a:pt x="767958" y="1143287"/>
                </a:cubicBezTo>
                <a:cubicBezTo>
                  <a:pt x="783646" y="1187550"/>
                  <a:pt x="990395" y="1457052"/>
                  <a:pt x="973026" y="1469378"/>
                </a:cubicBezTo>
                <a:cubicBezTo>
                  <a:pt x="955657" y="1481704"/>
                  <a:pt x="771881" y="1343311"/>
                  <a:pt x="663744" y="1217245"/>
                </a:cubicBezTo>
                <a:cubicBezTo>
                  <a:pt x="555607" y="1091179"/>
                  <a:pt x="416093" y="837927"/>
                  <a:pt x="324205" y="712981"/>
                </a:cubicBezTo>
                <a:cubicBezTo>
                  <a:pt x="232317" y="588036"/>
                  <a:pt x="126981" y="484941"/>
                  <a:pt x="112414" y="467572"/>
                </a:cubicBezTo>
                <a:cubicBezTo>
                  <a:pt x="97847" y="450203"/>
                  <a:pt x="231757" y="642384"/>
                  <a:pt x="236800" y="608766"/>
                </a:cubicBezTo>
                <a:cubicBezTo>
                  <a:pt x="241843" y="575148"/>
                  <a:pt x="181891" y="362237"/>
                  <a:pt x="142670" y="265866"/>
                </a:cubicBezTo>
                <a:cubicBezTo>
                  <a:pt x="103449" y="169495"/>
                  <a:pt x="-26539" y="8692"/>
                  <a:pt x="4838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D8DAADD4-4FA0-89E5-1867-98216EB918E1}"/>
              </a:ext>
            </a:extLst>
          </p:cNvPr>
          <p:cNvSpPr/>
          <p:nvPr/>
        </p:nvSpPr>
        <p:spPr>
          <a:xfrm>
            <a:off x="6786237" y="2306907"/>
            <a:ext cx="1141855" cy="254514"/>
          </a:xfrm>
          <a:custGeom>
            <a:avLst/>
            <a:gdLst>
              <a:gd name="connsiteX0" fmla="*/ 98657 w 1141855"/>
              <a:gd name="connsiteY0" fmla="*/ 49690 h 254514"/>
              <a:gd name="connsiteX1" fmla="*/ 606284 w 1141855"/>
              <a:gd name="connsiteY1" fmla="*/ 231225 h 254514"/>
              <a:gd name="connsiteX2" fmla="*/ 508792 w 1141855"/>
              <a:gd name="connsiteY2" fmla="*/ 217778 h 254514"/>
              <a:gd name="connsiteX3" fmla="*/ 703775 w 1141855"/>
              <a:gd name="connsiteY3" fmla="*/ 194246 h 254514"/>
              <a:gd name="connsiteX4" fmla="*/ 606284 w 1141855"/>
              <a:gd name="connsiteY4" fmla="*/ 214417 h 254514"/>
              <a:gd name="connsiteX5" fmla="*/ 834884 w 1141855"/>
              <a:gd name="connsiteY5" fmla="*/ 106840 h 254514"/>
              <a:gd name="connsiteX6" fmla="*/ 1140804 w 1141855"/>
              <a:gd name="connsiteY6" fmla="*/ 110202 h 254514"/>
              <a:gd name="connsiteX7" fmla="*/ 922289 w 1141855"/>
              <a:gd name="connsiteY7" fmla="*/ 120287 h 254514"/>
              <a:gd name="connsiteX8" fmla="*/ 582751 w 1141855"/>
              <a:gd name="connsiteY8" fmla="*/ 184161 h 254514"/>
              <a:gd name="connsiteX9" fmla="*/ 656710 w 1141855"/>
              <a:gd name="connsiteY9" fmla="*/ 248034 h 254514"/>
              <a:gd name="connsiteX10" fmla="*/ 51592 w 1141855"/>
              <a:gd name="connsiteY10" fmla="*/ 16072 h 254514"/>
              <a:gd name="connsiteX11" fmla="*/ 98657 w 1141855"/>
              <a:gd name="connsiteY11" fmla="*/ 49690 h 2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1855" h="254514">
                <a:moveTo>
                  <a:pt x="98657" y="49690"/>
                </a:moveTo>
                <a:cubicBezTo>
                  <a:pt x="191106" y="85549"/>
                  <a:pt x="537928" y="203210"/>
                  <a:pt x="606284" y="231225"/>
                </a:cubicBezTo>
                <a:cubicBezTo>
                  <a:pt x="674640" y="259240"/>
                  <a:pt x="492544" y="223941"/>
                  <a:pt x="508792" y="217778"/>
                </a:cubicBezTo>
                <a:cubicBezTo>
                  <a:pt x="525040" y="211615"/>
                  <a:pt x="687526" y="194806"/>
                  <a:pt x="703775" y="194246"/>
                </a:cubicBezTo>
                <a:cubicBezTo>
                  <a:pt x="720024" y="193686"/>
                  <a:pt x="584433" y="228985"/>
                  <a:pt x="606284" y="214417"/>
                </a:cubicBezTo>
                <a:cubicBezTo>
                  <a:pt x="628135" y="199849"/>
                  <a:pt x="745797" y="124209"/>
                  <a:pt x="834884" y="106840"/>
                </a:cubicBezTo>
                <a:cubicBezTo>
                  <a:pt x="923971" y="89471"/>
                  <a:pt x="1126236" y="107961"/>
                  <a:pt x="1140804" y="110202"/>
                </a:cubicBezTo>
                <a:cubicBezTo>
                  <a:pt x="1155372" y="112443"/>
                  <a:pt x="1015298" y="107961"/>
                  <a:pt x="922289" y="120287"/>
                </a:cubicBezTo>
                <a:cubicBezTo>
                  <a:pt x="829280" y="132614"/>
                  <a:pt x="627014" y="162870"/>
                  <a:pt x="582751" y="184161"/>
                </a:cubicBezTo>
                <a:cubicBezTo>
                  <a:pt x="538488" y="205452"/>
                  <a:pt x="745237" y="276049"/>
                  <a:pt x="656710" y="248034"/>
                </a:cubicBezTo>
                <a:cubicBezTo>
                  <a:pt x="568184" y="220019"/>
                  <a:pt x="147402" y="53612"/>
                  <a:pt x="51592" y="16072"/>
                </a:cubicBezTo>
                <a:cubicBezTo>
                  <a:pt x="-44218" y="-21468"/>
                  <a:pt x="6208" y="13831"/>
                  <a:pt x="98657" y="49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7A58E9FD-092E-4969-3FD5-3ADA7A35B39C}"/>
              </a:ext>
            </a:extLst>
          </p:cNvPr>
          <p:cNvSpPr/>
          <p:nvPr/>
        </p:nvSpPr>
        <p:spPr>
          <a:xfrm>
            <a:off x="7150474" y="2776818"/>
            <a:ext cx="1236623" cy="404483"/>
          </a:xfrm>
          <a:custGeom>
            <a:avLst/>
            <a:gdLst>
              <a:gd name="connsiteX0" fmla="*/ 0 w 1236623"/>
              <a:gd name="connsiteY0" fmla="*/ 0 h 404483"/>
              <a:gd name="connsiteX1" fmla="*/ 699247 w 1236623"/>
              <a:gd name="connsiteY1" fmla="*/ 215153 h 404483"/>
              <a:gd name="connsiteX2" fmla="*/ 628650 w 1236623"/>
              <a:gd name="connsiteY2" fmla="*/ 231961 h 404483"/>
              <a:gd name="connsiteX3" fmla="*/ 907676 w 1236623"/>
              <a:gd name="connsiteY3" fmla="*/ 312644 h 404483"/>
              <a:gd name="connsiteX4" fmla="*/ 1233767 w 1236623"/>
              <a:gd name="connsiteY4" fmla="*/ 403411 h 404483"/>
              <a:gd name="connsiteX5" fmla="*/ 1035423 w 1236623"/>
              <a:gd name="connsiteY5" fmla="*/ 349623 h 404483"/>
              <a:gd name="connsiteX6" fmla="*/ 521073 w 1236623"/>
              <a:gd name="connsiteY6" fmla="*/ 168088 h 404483"/>
              <a:gd name="connsiteX7" fmla="*/ 0 w 1236623"/>
              <a:gd name="connsiteY7" fmla="*/ 0 h 40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6623" h="404483">
                <a:moveTo>
                  <a:pt x="0" y="0"/>
                </a:moveTo>
                <a:cubicBezTo>
                  <a:pt x="29696" y="7844"/>
                  <a:pt x="594472" y="176493"/>
                  <a:pt x="699247" y="215153"/>
                </a:cubicBezTo>
                <a:cubicBezTo>
                  <a:pt x="804022" y="253813"/>
                  <a:pt x="593912" y="215713"/>
                  <a:pt x="628650" y="231961"/>
                </a:cubicBezTo>
                <a:cubicBezTo>
                  <a:pt x="663388" y="248210"/>
                  <a:pt x="907676" y="312644"/>
                  <a:pt x="907676" y="312644"/>
                </a:cubicBezTo>
                <a:lnTo>
                  <a:pt x="1233767" y="403411"/>
                </a:lnTo>
                <a:cubicBezTo>
                  <a:pt x="1255058" y="409574"/>
                  <a:pt x="1154205" y="388844"/>
                  <a:pt x="1035423" y="349623"/>
                </a:cubicBezTo>
                <a:cubicBezTo>
                  <a:pt x="916641" y="310403"/>
                  <a:pt x="689721" y="224117"/>
                  <a:pt x="521073" y="1680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943DF212-F0B5-3E74-A63B-7B7CF7072683}"/>
              </a:ext>
            </a:extLst>
          </p:cNvPr>
          <p:cNvSpPr/>
          <p:nvPr/>
        </p:nvSpPr>
        <p:spPr>
          <a:xfrm>
            <a:off x="7177304" y="2874270"/>
            <a:ext cx="998126" cy="399555"/>
          </a:xfrm>
          <a:custGeom>
            <a:avLst/>
            <a:gdLst>
              <a:gd name="connsiteX0" fmla="*/ 64 w 998126"/>
              <a:gd name="connsiteY0" fmla="*/ 39 h 399555"/>
              <a:gd name="connsiteX1" fmla="*/ 521137 w 998126"/>
              <a:gd name="connsiteY1" fmla="*/ 174851 h 399555"/>
              <a:gd name="connsiteX2" fmla="*/ 988422 w 998126"/>
              <a:gd name="connsiteY2" fmla="*/ 396727 h 399555"/>
              <a:gd name="connsiteX3" fmla="*/ 796802 w 998126"/>
              <a:gd name="connsiteY3" fmla="*/ 285789 h 399555"/>
              <a:gd name="connsiteX4" fmla="*/ 319431 w 998126"/>
              <a:gd name="connsiteY4" fmla="*/ 77359 h 399555"/>
              <a:gd name="connsiteX5" fmla="*/ 484158 w 998126"/>
              <a:gd name="connsiteY5" fmla="*/ 158042 h 399555"/>
              <a:gd name="connsiteX6" fmla="*/ 64 w 998126"/>
              <a:gd name="connsiteY6" fmla="*/ 39 h 39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126" h="399555">
                <a:moveTo>
                  <a:pt x="64" y="39"/>
                </a:moveTo>
                <a:cubicBezTo>
                  <a:pt x="6227" y="2840"/>
                  <a:pt x="356411" y="108736"/>
                  <a:pt x="521137" y="174851"/>
                </a:cubicBezTo>
                <a:cubicBezTo>
                  <a:pt x="685863" y="240966"/>
                  <a:pt x="942478" y="378237"/>
                  <a:pt x="988422" y="396727"/>
                </a:cubicBezTo>
                <a:cubicBezTo>
                  <a:pt x="1034366" y="415217"/>
                  <a:pt x="908300" y="339017"/>
                  <a:pt x="796802" y="285789"/>
                </a:cubicBezTo>
                <a:cubicBezTo>
                  <a:pt x="685304" y="232561"/>
                  <a:pt x="371538" y="98650"/>
                  <a:pt x="319431" y="77359"/>
                </a:cubicBezTo>
                <a:cubicBezTo>
                  <a:pt x="267324" y="56068"/>
                  <a:pt x="535705" y="171489"/>
                  <a:pt x="484158" y="158042"/>
                </a:cubicBezTo>
                <a:cubicBezTo>
                  <a:pt x="432611" y="144595"/>
                  <a:pt x="-6099" y="-2762"/>
                  <a:pt x="6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E8AD317A-7712-45BB-30AB-605DF55E4267}"/>
              </a:ext>
            </a:extLst>
          </p:cNvPr>
          <p:cNvSpPr/>
          <p:nvPr/>
        </p:nvSpPr>
        <p:spPr>
          <a:xfrm>
            <a:off x="7209070" y="3027993"/>
            <a:ext cx="928052" cy="1128841"/>
          </a:xfrm>
          <a:custGeom>
            <a:avLst/>
            <a:gdLst>
              <a:gd name="connsiteX0" fmla="*/ 1915 w 928052"/>
              <a:gd name="connsiteY0" fmla="*/ 957 h 1128841"/>
              <a:gd name="connsiteX1" fmla="*/ 462477 w 928052"/>
              <a:gd name="connsiteY1" fmla="*/ 273260 h 1128841"/>
              <a:gd name="connsiteX2" fmla="*/ 680992 w 928052"/>
              <a:gd name="connsiteY2" fmla="*/ 727098 h 1128841"/>
              <a:gd name="connsiteX3" fmla="*/ 670906 w 928052"/>
              <a:gd name="connsiteY3" fmla="*/ 643054 h 1128841"/>
              <a:gd name="connsiteX4" fmla="*/ 926401 w 928052"/>
              <a:gd name="connsiteY4" fmla="*/ 1127148 h 1128841"/>
              <a:gd name="connsiteX5" fmla="*/ 775121 w 928052"/>
              <a:gd name="connsiteY5" fmla="*/ 797695 h 1128841"/>
              <a:gd name="connsiteX6" fmla="*/ 660821 w 928052"/>
              <a:gd name="connsiteY6" fmla="*/ 649778 h 1128841"/>
              <a:gd name="connsiteX7" fmla="*/ 664183 w 928052"/>
              <a:gd name="connsiteY7" fmla="*/ 643054 h 1128841"/>
              <a:gd name="connsiteX8" fmla="*/ 486009 w 928052"/>
              <a:gd name="connsiteY8" fmla="*/ 243004 h 1128841"/>
              <a:gd name="connsiteX9" fmla="*/ 556606 w 928052"/>
              <a:gd name="connsiteY9" fmla="*/ 374113 h 1128841"/>
              <a:gd name="connsiteX10" fmla="*/ 328006 w 928052"/>
              <a:gd name="connsiteY10" fmla="*/ 155598 h 1128841"/>
              <a:gd name="connsiteX11" fmla="*/ 220430 w 928052"/>
              <a:gd name="connsiteY11" fmla="*/ 71554 h 1128841"/>
              <a:gd name="connsiteX12" fmla="*/ 294389 w 928052"/>
              <a:gd name="connsiteY12" fmla="*/ 179131 h 1128841"/>
              <a:gd name="connsiteX13" fmla="*/ 1915 w 928052"/>
              <a:gd name="connsiteY13" fmla="*/ 957 h 112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052" h="1128841">
                <a:moveTo>
                  <a:pt x="1915" y="957"/>
                </a:moveTo>
                <a:cubicBezTo>
                  <a:pt x="29930" y="16645"/>
                  <a:pt x="349298" y="152237"/>
                  <a:pt x="462477" y="273260"/>
                </a:cubicBezTo>
                <a:cubicBezTo>
                  <a:pt x="575656" y="394283"/>
                  <a:pt x="646254" y="665466"/>
                  <a:pt x="680992" y="727098"/>
                </a:cubicBezTo>
                <a:cubicBezTo>
                  <a:pt x="715730" y="788730"/>
                  <a:pt x="630004" y="576379"/>
                  <a:pt x="670906" y="643054"/>
                </a:cubicBezTo>
                <a:cubicBezTo>
                  <a:pt x="711808" y="709729"/>
                  <a:pt x="909032" y="1101375"/>
                  <a:pt x="926401" y="1127148"/>
                </a:cubicBezTo>
                <a:cubicBezTo>
                  <a:pt x="943770" y="1152921"/>
                  <a:pt x="819384" y="877257"/>
                  <a:pt x="775121" y="797695"/>
                </a:cubicBezTo>
                <a:cubicBezTo>
                  <a:pt x="730858" y="718133"/>
                  <a:pt x="679311" y="675551"/>
                  <a:pt x="660821" y="649778"/>
                </a:cubicBezTo>
                <a:cubicBezTo>
                  <a:pt x="642331" y="624005"/>
                  <a:pt x="693318" y="710850"/>
                  <a:pt x="664183" y="643054"/>
                </a:cubicBezTo>
                <a:cubicBezTo>
                  <a:pt x="635048" y="575258"/>
                  <a:pt x="503939" y="287828"/>
                  <a:pt x="486009" y="243004"/>
                </a:cubicBezTo>
                <a:cubicBezTo>
                  <a:pt x="468080" y="198181"/>
                  <a:pt x="582940" y="388681"/>
                  <a:pt x="556606" y="374113"/>
                </a:cubicBezTo>
                <a:cubicBezTo>
                  <a:pt x="530272" y="359545"/>
                  <a:pt x="384035" y="206025"/>
                  <a:pt x="328006" y="155598"/>
                </a:cubicBezTo>
                <a:cubicBezTo>
                  <a:pt x="271977" y="105172"/>
                  <a:pt x="226033" y="67632"/>
                  <a:pt x="220430" y="71554"/>
                </a:cubicBezTo>
                <a:cubicBezTo>
                  <a:pt x="214827" y="75476"/>
                  <a:pt x="326886" y="190897"/>
                  <a:pt x="294389" y="179131"/>
                </a:cubicBezTo>
                <a:cubicBezTo>
                  <a:pt x="261892" y="167365"/>
                  <a:pt x="-26100" y="-14731"/>
                  <a:pt x="1915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8E0E4E51-DFF9-C780-0DBE-77D9DB4E7A3C}"/>
              </a:ext>
            </a:extLst>
          </p:cNvPr>
          <p:cNvSpPr/>
          <p:nvPr/>
        </p:nvSpPr>
        <p:spPr>
          <a:xfrm>
            <a:off x="7452892" y="3307955"/>
            <a:ext cx="1042607" cy="515257"/>
          </a:xfrm>
          <a:custGeom>
            <a:avLst/>
            <a:gdLst>
              <a:gd name="connsiteX0" fmla="*/ 140 w 1042607"/>
              <a:gd name="connsiteY0" fmla="*/ 21 h 515257"/>
              <a:gd name="connsiteX1" fmla="*/ 353126 w 1042607"/>
              <a:gd name="connsiteY1" fmla="*/ 208451 h 515257"/>
              <a:gd name="connsiteX2" fmla="*/ 316146 w 1042607"/>
              <a:gd name="connsiteY2" fmla="*/ 238707 h 515257"/>
              <a:gd name="connsiteX3" fmla="*/ 571640 w 1042607"/>
              <a:gd name="connsiteY3" fmla="*/ 393348 h 515257"/>
              <a:gd name="connsiteX4" fmla="*/ 467426 w 1042607"/>
              <a:gd name="connsiteY4" fmla="*/ 369816 h 515257"/>
              <a:gd name="connsiteX5" fmla="*/ 1038926 w 1042607"/>
              <a:gd name="connsiteY5" fmla="*/ 514371 h 515257"/>
              <a:gd name="connsiteX6" fmla="*/ 699387 w 1042607"/>
              <a:gd name="connsiteY6" fmla="*/ 423604 h 515257"/>
              <a:gd name="connsiteX7" fmla="*/ 427084 w 1042607"/>
              <a:gd name="connsiteY7" fmla="*/ 282410 h 515257"/>
              <a:gd name="connsiteX8" fmla="*/ 501043 w 1042607"/>
              <a:gd name="connsiteY8" fmla="*/ 312666 h 515257"/>
              <a:gd name="connsiteX9" fmla="*/ 255634 w 1042607"/>
              <a:gd name="connsiteY9" fmla="*/ 164748 h 515257"/>
              <a:gd name="connsiteX10" fmla="*/ 309423 w 1042607"/>
              <a:gd name="connsiteY10" fmla="*/ 195004 h 515257"/>
              <a:gd name="connsiteX11" fmla="*/ 140 w 1042607"/>
              <a:gd name="connsiteY11" fmla="*/ 21 h 51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2607" h="515257">
                <a:moveTo>
                  <a:pt x="140" y="21"/>
                </a:moveTo>
                <a:cubicBezTo>
                  <a:pt x="7424" y="2262"/>
                  <a:pt x="300458" y="168670"/>
                  <a:pt x="353126" y="208451"/>
                </a:cubicBezTo>
                <a:cubicBezTo>
                  <a:pt x="405794" y="248232"/>
                  <a:pt x="279727" y="207891"/>
                  <a:pt x="316146" y="238707"/>
                </a:cubicBezTo>
                <a:cubicBezTo>
                  <a:pt x="352565" y="269523"/>
                  <a:pt x="546427" y="371497"/>
                  <a:pt x="571640" y="393348"/>
                </a:cubicBezTo>
                <a:cubicBezTo>
                  <a:pt x="596853" y="415199"/>
                  <a:pt x="467426" y="369816"/>
                  <a:pt x="467426" y="369816"/>
                </a:cubicBezTo>
                <a:lnTo>
                  <a:pt x="1038926" y="514371"/>
                </a:lnTo>
                <a:cubicBezTo>
                  <a:pt x="1077586" y="523336"/>
                  <a:pt x="801361" y="462264"/>
                  <a:pt x="699387" y="423604"/>
                </a:cubicBezTo>
                <a:cubicBezTo>
                  <a:pt x="597413" y="384944"/>
                  <a:pt x="460141" y="300900"/>
                  <a:pt x="427084" y="282410"/>
                </a:cubicBezTo>
                <a:cubicBezTo>
                  <a:pt x="394027" y="263920"/>
                  <a:pt x="529618" y="332276"/>
                  <a:pt x="501043" y="312666"/>
                </a:cubicBezTo>
                <a:cubicBezTo>
                  <a:pt x="472468" y="293056"/>
                  <a:pt x="287571" y="184358"/>
                  <a:pt x="255634" y="164748"/>
                </a:cubicBezTo>
                <a:cubicBezTo>
                  <a:pt x="223697" y="145138"/>
                  <a:pt x="347523" y="219657"/>
                  <a:pt x="309423" y="195004"/>
                </a:cubicBezTo>
                <a:cubicBezTo>
                  <a:pt x="271323" y="170351"/>
                  <a:pt x="-7144" y="-2220"/>
                  <a:pt x="140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EBB4087F-679A-A297-3BF5-28090CC3DCA0}"/>
              </a:ext>
            </a:extLst>
          </p:cNvPr>
          <p:cNvSpPr/>
          <p:nvPr/>
        </p:nvSpPr>
        <p:spPr>
          <a:xfrm>
            <a:off x="7372326" y="2995271"/>
            <a:ext cx="1251113" cy="949265"/>
          </a:xfrm>
          <a:custGeom>
            <a:avLst/>
            <a:gdLst>
              <a:gd name="connsiteX0" fmla="*/ 24 w 1251113"/>
              <a:gd name="connsiteY0" fmla="*/ 61 h 949265"/>
              <a:gd name="connsiteX1" fmla="*/ 413521 w 1251113"/>
              <a:gd name="connsiteY1" fmla="*/ 679138 h 949265"/>
              <a:gd name="connsiteX2" fmla="*/ 339562 w 1251113"/>
              <a:gd name="connsiteY2" fmla="*/ 611903 h 949265"/>
              <a:gd name="connsiteX3" fmla="*/ 779953 w 1251113"/>
              <a:gd name="connsiteY3" fmla="*/ 853950 h 949265"/>
              <a:gd name="connsiteX4" fmla="*/ 635398 w 1251113"/>
              <a:gd name="connsiteY4" fmla="*/ 796800 h 949265"/>
              <a:gd name="connsiteX5" fmla="*/ 1243877 w 1251113"/>
              <a:gd name="connsiteY5" fmla="*/ 948079 h 949265"/>
              <a:gd name="connsiteX6" fmla="*/ 931233 w 1251113"/>
              <a:gd name="connsiteY6" fmla="*/ 853950 h 949265"/>
              <a:gd name="connsiteX7" fmla="*/ 353009 w 1251113"/>
              <a:gd name="connsiteY7" fmla="*/ 621988 h 949265"/>
              <a:gd name="connsiteX8" fmla="*/ 393350 w 1251113"/>
              <a:gd name="connsiteY8" fmla="*/ 638797 h 949265"/>
              <a:gd name="connsiteX9" fmla="*/ 24 w 1251113"/>
              <a:gd name="connsiteY9" fmla="*/ 61 h 94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1113" h="949265">
                <a:moveTo>
                  <a:pt x="24" y="61"/>
                </a:moveTo>
                <a:cubicBezTo>
                  <a:pt x="3386" y="6784"/>
                  <a:pt x="356931" y="577164"/>
                  <a:pt x="413521" y="679138"/>
                </a:cubicBezTo>
                <a:cubicBezTo>
                  <a:pt x="470111" y="781112"/>
                  <a:pt x="278490" y="582768"/>
                  <a:pt x="339562" y="611903"/>
                </a:cubicBezTo>
                <a:cubicBezTo>
                  <a:pt x="400634" y="641038"/>
                  <a:pt x="730647" y="823134"/>
                  <a:pt x="779953" y="853950"/>
                </a:cubicBezTo>
                <a:cubicBezTo>
                  <a:pt x="829259" y="884766"/>
                  <a:pt x="558077" y="781112"/>
                  <a:pt x="635398" y="796800"/>
                </a:cubicBezTo>
                <a:cubicBezTo>
                  <a:pt x="712719" y="812488"/>
                  <a:pt x="1194571" y="938554"/>
                  <a:pt x="1243877" y="948079"/>
                </a:cubicBezTo>
                <a:cubicBezTo>
                  <a:pt x="1293183" y="957604"/>
                  <a:pt x="1079711" y="908298"/>
                  <a:pt x="931233" y="853950"/>
                </a:cubicBezTo>
                <a:cubicBezTo>
                  <a:pt x="782755" y="799602"/>
                  <a:pt x="442656" y="657847"/>
                  <a:pt x="353009" y="621988"/>
                </a:cubicBezTo>
                <a:cubicBezTo>
                  <a:pt x="263362" y="586129"/>
                  <a:pt x="448259" y="735168"/>
                  <a:pt x="393350" y="638797"/>
                </a:cubicBezTo>
                <a:cubicBezTo>
                  <a:pt x="338441" y="542426"/>
                  <a:pt x="-3338" y="-6662"/>
                  <a:pt x="24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56C07D2C-518E-179D-DC08-6BF7A4D8B102}"/>
              </a:ext>
            </a:extLst>
          </p:cNvPr>
          <p:cNvSpPr/>
          <p:nvPr/>
        </p:nvSpPr>
        <p:spPr>
          <a:xfrm>
            <a:off x="7383952" y="2914299"/>
            <a:ext cx="835885" cy="1500901"/>
          </a:xfrm>
          <a:custGeom>
            <a:avLst/>
            <a:gdLst>
              <a:gd name="connsiteX0" fmla="*/ 5207 w 835885"/>
              <a:gd name="connsiteY0" fmla="*/ 7075 h 1500901"/>
              <a:gd name="connsiteX1" fmla="*/ 543089 w 835885"/>
              <a:gd name="connsiteY1" fmla="*/ 1032413 h 1500901"/>
              <a:gd name="connsiteX2" fmla="*/ 492663 w 835885"/>
              <a:gd name="connsiteY2" fmla="*/ 931560 h 1500901"/>
              <a:gd name="connsiteX3" fmla="*/ 825477 w 835885"/>
              <a:gd name="connsiteY3" fmla="*/ 1486251 h 1500901"/>
              <a:gd name="connsiteX4" fmla="*/ 707816 w 835885"/>
              <a:gd name="connsiteY4" fmla="*/ 1287907 h 1500901"/>
              <a:gd name="connsiteX5" fmla="*/ 270786 w 835885"/>
              <a:gd name="connsiteY5" fmla="*/ 733216 h 1500901"/>
              <a:gd name="connsiteX6" fmla="*/ 593516 w 835885"/>
              <a:gd name="connsiteY6" fmla="*/ 1082839 h 1500901"/>
              <a:gd name="connsiteX7" fmla="*/ 287595 w 835885"/>
              <a:gd name="connsiteY7" fmla="*/ 602107 h 1500901"/>
              <a:gd name="connsiteX8" fmla="*/ 5207 w 835885"/>
              <a:gd name="connsiteY8" fmla="*/ 7075 h 150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885" h="1500901">
                <a:moveTo>
                  <a:pt x="5207" y="7075"/>
                </a:moveTo>
                <a:cubicBezTo>
                  <a:pt x="47789" y="78793"/>
                  <a:pt x="461846" y="878332"/>
                  <a:pt x="543089" y="1032413"/>
                </a:cubicBezTo>
                <a:cubicBezTo>
                  <a:pt x="624332" y="1186494"/>
                  <a:pt x="445598" y="855920"/>
                  <a:pt x="492663" y="931560"/>
                </a:cubicBezTo>
                <a:cubicBezTo>
                  <a:pt x="539728" y="1007200"/>
                  <a:pt x="789618" y="1426860"/>
                  <a:pt x="825477" y="1486251"/>
                </a:cubicBezTo>
                <a:cubicBezTo>
                  <a:pt x="861336" y="1545642"/>
                  <a:pt x="800265" y="1413413"/>
                  <a:pt x="707816" y="1287907"/>
                </a:cubicBezTo>
                <a:cubicBezTo>
                  <a:pt x="615368" y="1162401"/>
                  <a:pt x="289836" y="767394"/>
                  <a:pt x="270786" y="733216"/>
                </a:cubicBezTo>
                <a:cubicBezTo>
                  <a:pt x="251736" y="699038"/>
                  <a:pt x="590715" y="1104690"/>
                  <a:pt x="593516" y="1082839"/>
                </a:cubicBezTo>
                <a:cubicBezTo>
                  <a:pt x="596317" y="1060988"/>
                  <a:pt x="382845" y="775798"/>
                  <a:pt x="287595" y="602107"/>
                </a:cubicBezTo>
                <a:cubicBezTo>
                  <a:pt x="192345" y="428416"/>
                  <a:pt x="-37375" y="-64643"/>
                  <a:pt x="5207" y="7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A0382C88-1DA6-01E7-7198-9AAA49018D5A}"/>
              </a:ext>
            </a:extLst>
          </p:cNvPr>
          <p:cNvSpPr/>
          <p:nvPr/>
        </p:nvSpPr>
        <p:spPr>
          <a:xfrm>
            <a:off x="6995914" y="3454586"/>
            <a:ext cx="500570" cy="1538727"/>
          </a:xfrm>
          <a:custGeom>
            <a:avLst/>
            <a:gdLst>
              <a:gd name="connsiteX0" fmla="*/ 80601 w 500570"/>
              <a:gd name="connsiteY0" fmla="*/ 1308 h 1538727"/>
              <a:gd name="connsiteX1" fmla="*/ 36898 w 500570"/>
              <a:gd name="connsiteY1" fmla="*/ 529105 h 1538727"/>
              <a:gd name="connsiteX2" fmla="*/ 104133 w 500570"/>
              <a:gd name="connsiteY2" fmla="*/ 757705 h 1538727"/>
              <a:gd name="connsiteX3" fmla="*/ 63792 w 500570"/>
              <a:gd name="connsiteY3" fmla="*/ 740896 h 1538727"/>
              <a:gd name="connsiteX4" fmla="*/ 171368 w 500570"/>
              <a:gd name="connsiteY4" fmla="*/ 1046817 h 1538727"/>
              <a:gd name="connsiteX5" fmla="*/ 494098 w 500570"/>
              <a:gd name="connsiteY5" fmla="*/ 1527549 h 1538727"/>
              <a:gd name="connsiteX6" fmla="*/ 362989 w 500570"/>
              <a:gd name="connsiteY6" fmla="*/ 1342652 h 1538727"/>
              <a:gd name="connsiteX7" fmla="*/ 73877 w 500570"/>
              <a:gd name="connsiteY7" fmla="*/ 861920 h 1538727"/>
              <a:gd name="connsiteX8" fmla="*/ 90686 w 500570"/>
              <a:gd name="connsiteY8" fmla="*/ 919070 h 1538727"/>
              <a:gd name="connsiteX9" fmla="*/ 6642 w 500570"/>
              <a:gd name="connsiteY9" fmla="*/ 495488 h 1538727"/>
              <a:gd name="connsiteX10" fmla="*/ 13365 w 500570"/>
              <a:gd name="connsiteY10" fmla="*/ 697193 h 1538727"/>
              <a:gd name="connsiteX11" fmla="*/ 80601 w 500570"/>
              <a:gd name="connsiteY11" fmla="*/ 1308 h 153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0570" h="1538727">
                <a:moveTo>
                  <a:pt x="80601" y="1308"/>
                </a:moveTo>
                <a:cubicBezTo>
                  <a:pt x="84523" y="-26707"/>
                  <a:pt x="32976" y="403039"/>
                  <a:pt x="36898" y="529105"/>
                </a:cubicBezTo>
                <a:cubicBezTo>
                  <a:pt x="40820" y="655171"/>
                  <a:pt x="99651" y="722407"/>
                  <a:pt x="104133" y="757705"/>
                </a:cubicBezTo>
                <a:cubicBezTo>
                  <a:pt x="108615" y="793003"/>
                  <a:pt x="52586" y="692711"/>
                  <a:pt x="63792" y="740896"/>
                </a:cubicBezTo>
                <a:cubicBezTo>
                  <a:pt x="74998" y="789081"/>
                  <a:pt x="99650" y="915708"/>
                  <a:pt x="171368" y="1046817"/>
                </a:cubicBezTo>
                <a:cubicBezTo>
                  <a:pt x="243086" y="1177926"/>
                  <a:pt x="462161" y="1478243"/>
                  <a:pt x="494098" y="1527549"/>
                </a:cubicBezTo>
                <a:cubicBezTo>
                  <a:pt x="526035" y="1576855"/>
                  <a:pt x="433026" y="1453590"/>
                  <a:pt x="362989" y="1342652"/>
                </a:cubicBezTo>
                <a:cubicBezTo>
                  <a:pt x="292952" y="1231714"/>
                  <a:pt x="119261" y="932517"/>
                  <a:pt x="73877" y="861920"/>
                </a:cubicBezTo>
                <a:cubicBezTo>
                  <a:pt x="28493" y="791323"/>
                  <a:pt x="101892" y="980142"/>
                  <a:pt x="90686" y="919070"/>
                </a:cubicBezTo>
                <a:cubicBezTo>
                  <a:pt x="79480" y="857998"/>
                  <a:pt x="19529" y="532467"/>
                  <a:pt x="6642" y="495488"/>
                </a:cubicBezTo>
                <a:cubicBezTo>
                  <a:pt x="-6245" y="458509"/>
                  <a:pt x="1599" y="774514"/>
                  <a:pt x="13365" y="697193"/>
                </a:cubicBezTo>
                <a:cubicBezTo>
                  <a:pt x="25131" y="619872"/>
                  <a:pt x="76679" y="29323"/>
                  <a:pt x="80601" y="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4E3DBA1E-502D-61FA-C957-EA6CF4570759}"/>
              </a:ext>
            </a:extLst>
          </p:cNvPr>
          <p:cNvSpPr/>
          <p:nvPr/>
        </p:nvSpPr>
        <p:spPr>
          <a:xfrm>
            <a:off x="6886937" y="3596360"/>
            <a:ext cx="166070" cy="938010"/>
          </a:xfrm>
          <a:custGeom>
            <a:avLst/>
            <a:gdLst>
              <a:gd name="connsiteX0" fmla="*/ 159322 w 166070"/>
              <a:gd name="connsiteY0" fmla="*/ 728 h 938010"/>
              <a:gd name="connsiteX1" fmla="*/ 85363 w 166070"/>
              <a:gd name="connsiteY1" fmla="*/ 585675 h 938010"/>
              <a:gd name="connsiteX2" fmla="*/ 166045 w 166070"/>
              <a:gd name="connsiteY2" fmla="*/ 931937 h 938010"/>
              <a:gd name="connsiteX3" fmla="*/ 75278 w 166070"/>
              <a:gd name="connsiteY3" fmla="*/ 780658 h 938010"/>
              <a:gd name="connsiteX4" fmla="*/ 1319 w 166070"/>
              <a:gd name="connsiteY4" fmla="*/ 457928 h 938010"/>
              <a:gd name="connsiteX5" fmla="*/ 82001 w 166070"/>
              <a:gd name="connsiteY5" fmla="*/ 847893 h 938010"/>
              <a:gd name="connsiteX6" fmla="*/ 28213 w 166070"/>
              <a:gd name="connsiteY6" fmla="*/ 568866 h 938010"/>
              <a:gd name="connsiteX7" fmla="*/ 8042 w 166070"/>
              <a:gd name="connsiteY7" fmla="*/ 713422 h 938010"/>
              <a:gd name="connsiteX8" fmla="*/ 159322 w 166070"/>
              <a:gd name="connsiteY8" fmla="*/ 728 h 93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70" h="938010">
                <a:moveTo>
                  <a:pt x="159322" y="728"/>
                </a:moveTo>
                <a:cubicBezTo>
                  <a:pt x="172209" y="-20563"/>
                  <a:pt x="84243" y="430474"/>
                  <a:pt x="85363" y="585675"/>
                </a:cubicBezTo>
                <a:cubicBezTo>
                  <a:pt x="86483" y="740876"/>
                  <a:pt x="167726" y="899440"/>
                  <a:pt x="166045" y="931937"/>
                </a:cubicBezTo>
                <a:cubicBezTo>
                  <a:pt x="164364" y="964434"/>
                  <a:pt x="102732" y="859660"/>
                  <a:pt x="75278" y="780658"/>
                </a:cubicBezTo>
                <a:cubicBezTo>
                  <a:pt x="47824" y="701657"/>
                  <a:pt x="198" y="446722"/>
                  <a:pt x="1319" y="457928"/>
                </a:cubicBezTo>
                <a:cubicBezTo>
                  <a:pt x="2439" y="469134"/>
                  <a:pt x="77519" y="829403"/>
                  <a:pt x="82001" y="847893"/>
                </a:cubicBezTo>
                <a:cubicBezTo>
                  <a:pt x="86483" y="866383"/>
                  <a:pt x="40540" y="591278"/>
                  <a:pt x="28213" y="568866"/>
                </a:cubicBezTo>
                <a:cubicBezTo>
                  <a:pt x="15886" y="546454"/>
                  <a:pt x="-14370" y="801948"/>
                  <a:pt x="8042" y="713422"/>
                </a:cubicBezTo>
                <a:cubicBezTo>
                  <a:pt x="30454" y="624896"/>
                  <a:pt x="146435" y="22019"/>
                  <a:pt x="159322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65D73FE1-6E7C-8B45-0D3D-AC5A600E218A}"/>
              </a:ext>
            </a:extLst>
          </p:cNvPr>
          <p:cNvSpPr/>
          <p:nvPr/>
        </p:nvSpPr>
        <p:spPr>
          <a:xfrm>
            <a:off x="7163921" y="3509682"/>
            <a:ext cx="438806" cy="676214"/>
          </a:xfrm>
          <a:custGeom>
            <a:avLst/>
            <a:gdLst>
              <a:gd name="connsiteX0" fmla="*/ 0 w 438806"/>
              <a:gd name="connsiteY0" fmla="*/ 0 h 676214"/>
              <a:gd name="connsiteX1" fmla="*/ 386603 w 438806"/>
              <a:gd name="connsiteY1" fmla="*/ 268942 h 676214"/>
              <a:gd name="connsiteX2" fmla="*/ 413497 w 438806"/>
              <a:gd name="connsiteY2" fmla="*/ 675715 h 676214"/>
              <a:gd name="connsiteX3" fmla="*/ 433667 w 438806"/>
              <a:gd name="connsiteY3" fmla="*/ 349624 h 676214"/>
              <a:gd name="connsiteX4" fmla="*/ 312644 w 438806"/>
              <a:gd name="connsiteY4" fmla="*/ 208430 h 676214"/>
              <a:gd name="connsiteX5" fmla="*/ 386603 w 438806"/>
              <a:gd name="connsiteY5" fmla="*/ 262218 h 676214"/>
              <a:gd name="connsiteX6" fmla="*/ 0 w 438806"/>
              <a:gd name="connsiteY6" fmla="*/ 0 h 67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06" h="676214">
                <a:moveTo>
                  <a:pt x="0" y="0"/>
                </a:moveTo>
                <a:cubicBezTo>
                  <a:pt x="158843" y="78161"/>
                  <a:pt x="317687" y="156323"/>
                  <a:pt x="386603" y="268942"/>
                </a:cubicBezTo>
                <a:cubicBezTo>
                  <a:pt x="455519" y="381561"/>
                  <a:pt x="405653" y="662268"/>
                  <a:pt x="413497" y="675715"/>
                </a:cubicBezTo>
                <a:cubicBezTo>
                  <a:pt x="421341" y="689162"/>
                  <a:pt x="450476" y="427505"/>
                  <a:pt x="433667" y="349624"/>
                </a:cubicBezTo>
                <a:cubicBezTo>
                  <a:pt x="416858" y="271743"/>
                  <a:pt x="320488" y="222998"/>
                  <a:pt x="312644" y="208430"/>
                </a:cubicBezTo>
                <a:cubicBezTo>
                  <a:pt x="304800" y="193862"/>
                  <a:pt x="386603" y="262218"/>
                  <a:pt x="386603" y="26221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550DA676-A8E8-00D2-7E25-159B6A27008A}"/>
              </a:ext>
            </a:extLst>
          </p:cNvPr>
          <p:cNvSpPr/>
          <p:nvPr/>
        </p:nvSpPr>
        <p:spPr>
          <a:xfrm>
            <a:off x="7089960" y="3230469"/>
            <a:ext cx="171662" cy="1429937"/>
          </a:xfrm>
          <a:custGeom>
            <a:avLst/>
            <a:gdLst>
              <a:gd name="connsiteX0" fmla="*/ 2 w 171662"/>
              <a:gd name="connsiteY0" fmla="*/ 187 h 1429937"/>
              <a:gd name="connsiteX1" fmla="*/ 121025 w 171662"/>
              <a:gd name="connsiteY1" fmla="*/ 770031 h 1429937"/>
              <a:gd name="connsiteX2" fmla="*/ 121025 w 171662"/>
              <a:gd name="connsiteY2" fmla="*/ 756584 h 1429937"/>
              <a:gd name="connsiteX3" fmla="*/ 141196 w 171662"/>
              <a:gd name="connsiteY3" fmla="*/ 1092760 h 1429937"/>
              <a:gd name="connsiteX4" fmla="*/ 137834 w 171662"/>
              <a:gd name="connsiteY4" fmla="*/ 1018802 h 1429937"/>
              <a:gd name="connsiteX5" fmla="*/ 171452 w 171662"/>
              <a:gd name="connsiteY5" fmla="*/ 1428937 h 1429937"/>
              <a:gd name="connsiteX6" fmla="*/ 151281 w 171662"/>
              <a:gd name="connsiteY6" fmla="*/ 1119655 h 1429937"/>
              <a:gd name="connsiteX7" fmla="*/ 134472 w 171662"/>
              <a:gd name="connsiteY7" fmla="*/ 665816 h 1429937"/>
              <a:gd name="connsiteX8" fmla="*/ 124387 w 171662"/>
              <a:gd name="connsiteY8" fmla="*/ 847352 h 1429937"/>
              <a:gd name="connsiteX9" fmla="*/ 2 w 171662"/>
              <a:gd name="connsiteY9" fmla="*/ 187 h 142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662" h="1429937">
                <a:moveTo>
                  <a:pt x="2" y="187"/>
                </a:moveTo>
                <a:cubicBezTo>
                  <a:pt x="-558" y="-12700"/>
                  <a:pt x="100855" y="643965"/>
                  <a:pt x="121025" y="770031"/>
                </a:cubicBezTo>
                <a:cubicBezTo>
                  <a:pt x="141195" y="896097"/>
                  <a:pt x="117663" y="702796"/>
                  <a:pt x="121025" y="756584"/>
                </a:cubicBezTo>
                <a:cubicBezTo>
                  <a:pt x="124387" y="810372"/>
                  <a:pt x="138395" y="1049057"/>
                  <a:pt x="141196" y="1092760"/>
                </a:cubicBezTo>
                <a:cubicBezTo>
                  <a:pt x="143997" y="1136463"/>
                  <a:pt x="132791" y="962773"/>
                  <a:pt x="137834" y="1018802"/>
                </a:cubicBezTo>
                <a:cubicBezTo>
                  <a:pt x="142877" y="1074831"/>
                  <a:pt x="169211" y="1412128"/>
                  <a:pt x="171452" y="1428937"/>
                </a:cubicBezTo>
                <a:cubicBezTo>
                  <a:pt x="173693" y="1445746"/>
                  <a:pt x="157444" y="1246842"/>
                  <a:pt x="151281" y="1119655"/>
                </a:cubicBezTo>
                <a:cubicBezTo>
                  <a:pt x="145118" y="992468"/>
                  <a:pt x="138954" y="711200"/>
                  <a:pt x="134472" y="665816"/>
                </a:cubicBezTo>
                <a:cubicBezTo>
                  <a:pt x="129990" y="620432"/>
                  <a:pt x="144557" y="953808"/>
                  <a:pt x="124387" y="847352"/>
                </a:cubicBezTo>
                <a:cubicBezTo>
                  <a:pt x="104217" y="740896"/>
                  <a:pt x="562" y="13074"/>
                  <a:pt x="2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A4327FC7-B9B8-E34A-F879-1B32B24FF975}"/>
              </a:ext>
            </a:extLst>
          </p:cNvPr>
          <p:cNvSpPr/>
          <p:nvPr/>
        </p:nvSpPr>
        <p:spPr>
          <a:xfrm>
            <a:off x="7058636" y="3386023"/>
            <a:ext cx="1403517" cy="629429"/>
          </a:xfrm>
          <a:custGeom>
            <a:avLst/>
            <a:gdLst>
              <a:gd name="connsiteX0" fmla="*/ 48135 w 1403517"/>
              <a:gd name="connsiteY0" fmla="*/ 19445 h 629429"/>
              <a:gd name="connsiteX1" fmla="*/ 148988 w 1403517"/>
              <a:gd name="connsiteY1" fmla="*/ 96765 h 629429"/>
              <a:gd name="connsiteX2" fmla="*/ 787723 w 1403517"/>
              <a:gd name="connsiteY2" fmla="*/ 406048 h 629429"/>
              <a:gd name="connsiteX3" fmla="*/ 670061 w 1403517"/>
              <a:gd name="connsiteY3" fmla="*/ 365706 h 629429"/>
              <a:gd name="connsiteX4" fmla="*/ 1369308 w 1403517"/>
              <a:gd name="connsiteY4" fmla="*/ 614477 h 629429"/>
              <a:gd name="connsiteX5" fmla="*/ 1221390 w 1403517"/>
              <a:gd name="connsiteY5" fmla="*/ 570774 h 629429"/>
              <a:gd name="connsiteX6" fmla="*/ 579293 w 1403517"/>
              <a:gd name="connsiteY6" fmla="*/ 318642 h 629429"/>
              <a:gd name="connsiteX7" fmla="*/ 780999 w 1403517"/>
              <a:gd name="connsiteY7" fmla="*/ 416133 h 629429"/>
              <a:gd name="connsiteX8" fmla="*/ 48135 w 1403517"/>
              <a:gd name="connsiteY8" fmla="*/ 19445 h 62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3517" h="629429">
                <a:moveTo>
                  <a:pt x="48135" y="19445"/>
                </a:moveTo>
                <a:cubicBezTo>
                  <a:pt x="-57200" y="-33783"/>
                  <a:pt x="25723" y="32331"/>
                  <a:pt x="148988" y="96765"/>
                </a:cubicBezTo>
                <a:cubicBezTo>
                  <a:pt x="272253" y="161199"/>
                  <a:pt x="700878" y="361225"/>
                  <a:pt x="787723" y="406048"/>
                </a:cubicBezTo>
                <a:cubicBezTo>
                  <a:pt x="874568" y="450871"/>
                  <a:pt x="670061" y="365706"/>
                  <a:pt x="670061" y="365706"/>
                </a:cubicBezTo>
                <a:lnTo>
                  <a:pt x="1369308" y="614477"/>
                </a:lnTo>
                <a:cubicBezTo>
                  <a:pt x="1461196" y="648655"/>
                  <a:pt x="1353059" y="620080"/>
                  <a:pt x="1221390" y="570774"/>
                </a:cubicBezTo>
                <a:cubicBezTo>
                  <a:pt x="1089721" y="521468"/>
                  <a:pt x="652692" y="344416"/>
                  <a:pt x="579293" y="318642"/>
                </a:cubicBezTo>
                <a:cubicBezTo>
                  <a:pt x="505895" y="292869"/>
                  <a:pt x="871206" y="463198"/>
                  <a:pt x="780999" y="416133"/>
                </a:cubicBezTo>
                <a:cubicBezTo>
                  <a:pt x="690792" y="369068"/>
                  <a:pt x="153470" y="72673"/>
                  <a:pt x="48135" y="19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949F0B84-27CE-A846-A6F4-DF762BE0CCD0}"/>
              </a:ext>
            </a:extLst>
          </p:cNvPr>
          <p:cNvSpPr/>
          <p:nvPr/>
        </p:nvSpPr>
        <p:spPr>
          <a:xfrm>
            <a:off x="7073067" y="3408190"/>
            <a:ext cx="191786" cy="1178312"/>
          </a:xfrm>
          <a:custGeom>
            <a:avLst/>
            <a:gdLst>
              <a:gd name="connsiteX0" fmla="*/ 86 w 191786"/>
              <a:gd name="connsiteY0" fmla="*/ 639 h 1178312"/>
              <a:gd name="connsiteX1" fmla="*/ 107662 w 191786"/>
              <a:gd name="connsiteY1" fmla="*/ 830995 h 1178312"/>
              <a:gd name="connsiteX2" fmla="*/ 74045 w 191786"/>
              <a:gd name="connsiteY2" fmla="*/ 770484 h 1178312"/>
              <a:gd name="connsiteX3" fmla="*/ 191707 w 191786"/>
              <a:gd name="connsiteY3" fmla="*/ 1177257 h 1178312"/>
              <a:gd name="connsiteX4" fmla="*/ 90854 w 191786"/>
              <a:gd name="connsiteY4" fmla="*/ 874698 h 1178312"/>
              <a:gd name="connsiteX5" fmla="*/ 86 w 191786"/>
              <a:gd name="connsiteY5" fmla="*/ 464563 h 1178312"/>
              <a:gd name="connsiteX6" fmla="*/ 87492 w 191786"/>
              <a:gd name="connsiteY6" fmla="*/ 689801 h 1178312"/>
              <a:gd name="connsiteX7" fmla="*/ 86 w 191786"/>
              <a:gd name="connsiteY7" fmla="*/ 639 h 11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786" h="1178312">
                <a:moveTo>
                  <a:pt x="86" y="639"/>
                </a:moveTo>
                <a:cubicBezTo>
                  <a:pt x="3448" y="24171"/>
                  <a:pt x="95336" y="702688"/>
                  <a:pt x="107662" y="830995"/>
                </a:cubicBezTo>
                <a:cubicBezTo>
                  <a:pt x="119989" y="959303"/>
                  <a:pt x="60038" y="712774"/>
                  <a:pt x="74045" y="770484"/>
                </a:cubicBezTo>
                <a:cubicBezTo>
                  <a:pt x="88052" y="828194"/>
                  <a:pt x="188906" y="1159888"/>
                  <a:pt x="191707" y="1177257"/>
                </a:cubicBezTo>
                <a:cubicBezTo>
                  <a:pt x="194508" y="1194626"/>
                  <a:pt x="122791" y="993480"/>
                  <a:pt x="90854" y="874698"/>
                </a:cubicBezTo>
                <a:cubicBezTo>
                  <a:pt x="58917" y="755916"/>
                  <a:pt x="646" y="495379"/>
                  <a:pt x="86" y="464563"/>
                </a:cubicBezTo>
                <a:cubicBezTo>
                  <a:pt x="-474" y="433747"/>
                  <a:pt x="83010" y="769363"/>
                  <a:pt x="87492" y="689801"/>
                </a:cubicBezTo>
                <a:cubicBezTo>
                  <a:pt x="91974" y="610239"/>
                  <a:pt x="-3276" y="-22893"/>
                  <a:pt x="86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CC613B59-A1D1-B7FC-319D-84AAB4CB1DCD}"/>
              </a:ext>
            </a:extLst>
          </p:cNvPr>
          <p:cNvSpPr/>
          <p:nvPr/>
        </p:nvSpPr>
        <p:spPr>
          <a:xfrm>
            <a:off x="7157137" y="3660890"/>
            <a:ext cx="246083" cy="685897"/>
          </a:xfrm>
          <a:custGeom>
            <a:avLst/>
            <a:gdLst>
              <a:gd name="connsiteX0" fmla="*/ 60 w 246083"/>
              <a:gd name="connsiteY0" fmla="*/ 72 h 685897"/>
              <a:gd name="connsiteX1" fmla="*/ 215213 w 246083"/>
              <a:gd name="connsiteY1" fmla="*/ 225310 h 685897"/>
              <a:gd name="connsiteX2" fmla="*/ 181595 w 246083"/>
              <a:gd name="connsiteY2" fmla="*/ 685872 h 685897"/>
              <a:gd name="connsiteX3" fmla="*/ 238745 w 246083"/>
              <a:gd name="connsiteY3" fmla="*/ 245481 h 685897"/>
              <a:gd name="connsiteX4" fmla="*/ 60 w 246083"/>
              <a:gd name="connsiteY4" fmla="*/ 72 h 68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083" h="685897">
                <a:moveTo>
                  <a:pt x="60" y="72"/>
                </a:moveTo>
                <a:cubicBezTo>
                  <a:pt x="-3862" y="-3290"/>
                  <a:pt x="184957" y="111010"/>
                  <a:pt x="215213" y="225310"/>
                </a:cubicBezTo>
                <a:cubicBezTo>
                  <a:pt x="245469" y="339610"/>
                  <a:pt x="177673" y="682510"/>
                  <a:pt x="181595" y="685872"/>
                </a:cubicBezTo>
                <a:cubicBezTo>
                  <a:pt x="185517" y="689234"/>
                  <a:pt x="271242" y="364263"/>
                  <a:pt x="238745" y="245481"/>
                </a:cubicBezTo>
                <a:cubicBezTo>
                  <a:pt x="206248" y="126699"/>
                  <a:pt x="3982" y="3434"/>
                  <a:pt x="60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B2F0BE68-5020-01B1-66A6-6ECB1E64D05D}"/>
              </a:ext>
            </a:extLst>
          </p:cNvPr>
          <p:cNvSpPr/>
          <p:nvPr/>
        </p:nvSpPr>
        <p:spPr>
          <a:xfrm>
            <a:off x="7075263" y="3473109"/>
            <a:ext cx="452479" cy="795947"/>
          </a:xfrm>
          <a:custGeom>
            <a:avLst/>
            <a:gdLst>
              <a:gd name="connsiteX0" fmla="*/ 1252 w 452479"/>
              <a:gd name="connsiteY0" fmla="*/ 2956 h 795947"/>
              <a:gd name="connsiteX1" fmla="*/ 377769 w 452479"/>
              <a:gd name="connsiteY1" fmla="*/ 359303 h 795947"/>
              <a:gd name="connsiteX2" fmla="*/ 431558 w 452479"/>
              <a:gd name="connsiteY2" fmla="*/ 665223 h 795947"/>
              <a:gd name="connsiteX3" fmla="*/ 431558 w 452479"/>
              <a:gd name="connsiteY3" fmla="*/ 634967 h 795947"/>
              <a:gd name="connsiteX4" fmla="*/ 451728 w 452479"/>
              <a:gd name="connsiteY4" fmla="*/ 792970 h 795947"/>
              <a:gd name="connsiteX5" fmla="*/ 401302 w 452479"/>
              <a:gd name="connsiteY5" fmla="*/ 473603 h 795947"/>
              <a:gd name="connsiteX6" fmla="*/ 260108 w 452479"/>
              <a:gd name="connsiteY6" fmla="*/ 204662 h 795947"/>
              <a:gd name="connsiteX7" fmla="*/ 1252 w 452479"/>
              <a:gd name="connsiteY7" fmla="*/ 2956 h 79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79" h="795947">
                <a:moveTo>
                  <a:pt x="1252" y="2956"/>
                </a:moveTo>
                <a:cubicBezTo>
                  <a:pt x="20862" y="28730"/>
                  <a:pt x="306051" y="248925"/>
                  <a:pt x="377769" y="359303"/>
                </a:cubicBezTo>
                <a:cubicBezTo>
                  <a:pt x="449487" y="469681"/>
                  <a:pt x="422593" y="619279"/>
                  <a:pt x="431558" y="665223"/>
                </a:cubicBezTo>
                <a:cubicBezTo>
                  <a:pt x="440523" y="711167"/>
                  <a:pt x="428196" y="613676"/>
                  <a:pt x="431558" y="634967"/>
                </a:cubicBezTo>
                <a:cubicBezTo>
                  <a:pt x="434920" y="656258"/>
                  <a:pt x="456771" y="819864"/>
                  <a:pt x="451728" y="792970"/>
                </a:cubicBezTo>
                <a:cubicBezTo>
                  <a:pt x="446685" y="766076"/>
                  <a:pt x="433239" y="571654"/>
                  <a:pt x="401302" y="473603"/>
                </a:cubicBezTo>
                <a:cubicBezTo>
                  <a:pt x="369365" y="375552"/>
                  <a:pt x="322301" y="283103"/>
                  <a:pt x="260108" y="204662"/>
                </a:cubicBezTo>
                <a:cubicBezTo>
                  <a:pt x="197915" y="126221"/>
                  <a:pt x="-18358" y="-22818"/>
                  <a:pt x="1252" y="2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7EB96CD0-0708-C06B-6CB8-C98243878816}"/>
              </a:ext>
            </a:extLst>
          </p:cNvPr>
          <p:cNvSpPr/>
          <p:nvPr/>
        </p:nvSpPr>
        <p:spPr>
          <a:xfrm>
            <a:off x="7140281" y="3648243"/>
            <a:ext cx="1206984" cy="695813"/>
          </a:xfrm>
          <a:custGeom>
            <a:avLst/>
            <a:gdLst>
              <a:gd name="connsiteX0" fmla="*/ 20278 w 1206984"/>
              <a:gd name="connsiteY0" fmla="*/ 32889 h 695813"/>
              <a:gd name="connsiteX1" fmla="*/ 77428 w 1206984"/>
              <a:gd name="connsiteY1" fmla="*/ 86678 h 695813"/>
              <a:gd name="connsiteX2" fmla="*/ 356454 w 1206984"/>
              <a:gd name="connsiteY2" fmla="*/ 490089 h 695813"/>
              <a:gd name="connsiteX3" fmla="*/ 292581 w 1206984"/>
              <a:gd name="connsiteY3" fmla="*/ 510260 h 695813"/>
              <a:gd name="connsiteX4" fmla="*/ 622034 w 1206984"/>
              <a:gd name="connsiteY4" fmla="*/ 668263 h 695813"/>
              <a:gd name="connsiteX5" fmla="*/ 477478 w 1206984"/>
              <a:gd name="connsiteY5" fmla="*/ 631283 h 695813"/>
              <a:gd name="connsiteX6" fmla="*/ 830463 w 1206984"/>
              <a:gd name="connsiteY6" fmla="*/ 674986 h 695813"/>
              <a:gd name="connsiteX7" fmla="*/ 1206981 w 1206984"/>
              <a:gd name="connsiteY7" fmla="*/ 601028 h 695813"/>
              <a:gd name="connsiteX8" fmla="*/ 823740 w 1206984"/>
              <a:gd name="connsiteY8" fmla="*/ 664901 h 695813"/>
              <a:gd name="connsiteX9" fmla="*/ 548075 w 1206984"/>
              <a:gd name="connsiteY9" fmla="*/ 695157 h 695813"/>
              <a:gd name="connsiteX10" fmla="*/ 605225 w 1206984"/>
              <a:gd name="connsiteY10" fmla="*/ 671625 h 695813"/>
              <a:gd name="connsiteX11" fmla="*/ 390072 w 1206984"/>
              <a:gd name="connsiteY11" fmla="*/ 530431 h 695813"/>
              <a:gd name="connsiteX12" fmla="*/ 285857 w 1206984"/>
              <a:gd name="connsiteY12" fmla="*/ 439663 h 695813"/>
              <a:gd name="connsiteX13" fmla="*/ 376625 w 1206984"/>
              <a:gd name="connsiteY13" fmla="*/ 490089 h 695813"/>
              <a:gd name="connsiteX14" fmla="*/ 20278 w 1206984"/>
              <a:gd name="connsiteY14" fmla="*/ 32889 h 69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6984" h="695813">
                <a:moveTo>
                  <a:pt x="20278" y="32889"/>
                </a:moveTo>
                <a:cubicBezTo>
                  <a:pt x="-29588" y="-34346"/>
                  <a:pt x="21399" y="10478"/>
                  <a:pt x="77428" y="86678"/>
                </a:cubicBezTo>
                <a:cubicBezTo>
                  <a:pt x="133457" y="162878"/>
                  <a:pt x="320595" y="419492"/>
                  <a:pt x="356454" y="490089"/>
                </a:cubicBezTo>
                <a:cubicBezTo>
                  <a:pt x="392313" y="560686"/>
                  <a:pt x="248318" y="480564"/>
                  <a:pt x="292581" y="510260"/>
                </a:cubicBezTo>
                <a:cubicBezTo>
                  <a:pt x="336844" y="539956"/>
                  <a:pt x="591218" y="648093"/>
                  <a:pt x="622034" y="668263"/>
                </a:cubicBezTo>
                <a:cubicBezTo>
                  <a:pt x="652850" y="688434"/>
                  <a:pt x="442740" y="630163"/>
                  <a:pt x="477478" y="631283"/>
                </a:cubicBezTo>
                <a:cubicBezTo>
                  <a:pt x="512216" y="632403"/>
                  <a:pt x="708879" y="680029"/>
                  <a:pt x="830463" y="674986"/>
                </a:cubicBezTo>
                <a:cubicBezTo>
                  <a:pt x="952047" y="669943"/>
                  <a:pt x="1208101" y="602709"/>
                  <a:pt x="1206981" y="601028"/>
                </a:cubicBezTo>
                <a:cubicBezTo>
                  <a:pt x="1205861" y="599347"/>
                  <a:pt x="933558" y="649213"/>
                  <a:pt x="823740" y="664901"/>
                </a:cubicBezTo>
                <a:cubicBezTo>
                  <a:pt x="713922" y="680589"/>
                  <a:pt x="584494" y="694036"/>
                  <a:pt x="548075" y="695157"/>
                </a:cubicBezTo>
                <a:cubicBezTo>
                  <a:pt x="511656" y="696278"/>
                  <a:pt x="631559" y="699079"/>
                  <a:pt x="605225" y="671625"/>
                </a:cubicBezTo>
                <a:cubicBezTo>
                  <a:pt x="578891" y="644171"/>
                  <a:pt x="443300" y="569091"/>
                  <a:pt x="390072" y="530431"/>
                </a:cubicBezTo>
                <a:cubicBezTo>
                  <a:pt x="336844" y="491771"/>
                  <a:pt x="288098" y="446387"/>
                  <a:pt x="285857" y="439663"/>
                </a:cubicBezTo>
                <a:cubicBezTo>
                  <a:pt x="283616" y="432939"/>
                  <a:pt x="422009" y="559005"/>
                  <a:pt x="376625" y="490089"/>
                </a:cubicBezTo>
                <a:cubicBezTo>
                  <a:pt x="331241" y="421173"/>
                  <a:pt x="70144" y="100124"/>
                  <a:pt x="20278" y="32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4AFC0D10-A266-AC32-2270-7398F25C2374}"/>
              </a:ext>
            </a:extLst>
          </p:cNvPr>
          <p:cNvSpPr/>
          <p:nvPr/>
        </p:nvSpPr>
        <p:spPr>
          <a:xfrm>
            <a:off x="6685957" y="1828652"/>
            <a:ext cx="273190" cy="565167"/>
          </a:xfrm>
          <a:custGeom>
            <a:avLst/>
            <a:gdLst>
              <a:gd name="connsiteX0" fmla="*/ 593 w 273190"/>
              <a:gd name="connsiteY0" fmla="*/ 148 h 565167"/>
              <a:gd name="connsiteX1" fmla="*/ 172043 w 273190"/>
              <a:gd name="connsiteY1" fmla="*/ 443901 h 565167"/>
              <a:gd name="connsiteX2" fmla="*/ 272896 w 273190"/>
              <a:gd name="connsiteY2" fmla="*/ 564924 h 565167"/>
              <a:gd name="connsiteX3" fmla="*/ 198937 w 273190"/>
              <a:gd name="connsiteY3" fmla="*/ 470795 h 565167"/>
              <a:gd name="connsiteX4" fmla="*/ 87999 w 273190"/>
              <a:gd name="connsiteY4" fmla="*/ 322877 h 565167"/>
              <a:gd name="connsiteX5" fmla="*/ 114893 w 273190"/>
              <a:gd name="connsiteY5" fmla="*/ 393474 h 565167"/>
              <a:gd name="connsiteX6" fmla="*/ 593 w 273190"/>
              <a:gd name="connsiteY6" fmla="*/ 148 h 56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190" h="565167">
                <a:moveTo>
                  <a:pt x="593" y="148"/>
                </a:moveTo>
                <a:cubicBezTo>
                  <a:pt x="10118" y="8552"/>
                  <a:pt x="126659" y="349772"/>
                  <a:pt x="172043" y="443901"/>
                </a:cubicBezTo>
                <a:cubicBezTo>
                  <a:pt x="217427" y="538030"/>
                  <a:pt x="268414" y="560442"/>
                  <a:pt x="272896" y="564924"/>
                </a:cubicBezTo>
                <a:cubicBezTo>
                  <a:pt x="277378" y="569406"/>
                  <a:pt x="229753" y="511136"/>
                  <a:pt x="198937" y="470795"/>
                </a:cubicBezTo>
                <a:cubicBezTo>
                  <a:pt x="168121" y="430454"/>
                  <a:pt x="102006" y="335764"/>
                  <a:pt x="87999" y="322877"/>
                </a:cubicBezTo>
                <a:cubicBezTo>
                  <a:pt x="73992" y="309990"/>
                  <a:pt x="130581" y="443900"/>
                  <a:pt x="114893" y="393474"/>
                </a:cubicBezTo>
                <a:cubicBezTo>
                  <a:pt x="99205" y="343048"/>
                  <a:pt x="-8932" y="-8256"/>
                  <a:pt x="593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3F2865FE-8919-7666-C958-9A4E7AD1D43B}"/>
              </a:ext>
            </a:extLst>
          </p:cNvPr>
          <p:cNvSpPr/>
          <p:nvPr/>
        </p:nvSpPr>
        <p:spPr>
          <a:xfrm>
            <a:off x="6774037" y="1919391"/>
            <a:ext cx="488756" cy="302786"/>
          </a:xfrm>
          <a:custGeom>
            <a:avLst/>
            <a:gdLst>
              <a:gd name="connsiteX0" fmla="*/ 6642 w 488756"/>
              <a:gd name="connsiteY0" fmla="*/ 144733 h 302786"/>
              <a:gd name="connsiteX1" fmla="*/ 346181 w 488756"/>
              <a:gd name="connsiteY1" fmla="*/ 144733 h 302786"/>
              <a:gd name="connsiteX2" fmla="*/ 477289 w 488756"/>
              <a:gd name="connsiteY2" fmla="*/ 195159 h 302786"/>
              <a:gd name="connsiteX3" fmla="*/ 352904 w 488756"/>
              <a:gd name="connsiteY3" fmla="*/ 302735 h 302786"/>
              <a:gd name="connsiteX4" fmla="*/ 477289 w 488756"/>
              <a:gd name="connsiteY4" fmla="*/ 208606 h 302786"/>
              <a:gd name="connsiteX5" fmla="*/ 447034 w 488756"/>
              <a:gd name="connsiteY5" fmla="*/ 151456 h 302786"/>
              <a:gd name="connsiteX6" fmla="*/ 157922 w 488756"/>
              <a:gd name="connsiteY6" fmla="*/ 177 h 302786"/>
              <a:gd name="connsiteX7" fmla="*/ 396607 w 488756"/>
              <a:gd name="connsiteY7" fmla="*/ 121200 h 302786"/>
              <a:gd name="connsiteX8" fmla="*/ 144475 w 488756"/>
              <a:gd name="connsiteY8" fmla="*/ 131285 h 302786"/>
              <a:gd name="connsiteX9" fmla="*/ 6642 w 488756"/>
              <a:gd name="connsiteY9" fmla="*/ 144733 h 30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756" h="302786">
                <a:moveTo>
                  <a:pt x="6642" y="144733"/>
                </a:moveTo>
                <a:cubicBezTo>
                  <a:pt x="40260" y="146974"/>
                  <a:pt x="267740" y="136329"/>
                  <a:pt x="346181" y="144733"/>
                </a:cubicBezTo>
                <a:cubicBezTo>
                  <a:pt x="424622" y="153137"/>
                  <a:pt x="476169" y="168825"/>
                  <a:pt x="477289" y="195159"/>
                </a:cubicBezTo>
                <a:cubicBezTo>
                  <a:pt x="478409" y="221493"/>
                  <a:pt x="352904" y="300494"/>
                  <a:pt x="352904" y="302735"/>
                </a:cubicBezTo>
                <a:cubicBezTo>
                  <a:pt x="352904" y="304976"/>
                  <a:pt x="461601" y="233819"/>
                  <a:pt x="477289" y="208606"/>
                </a:cubicBezTo>
                <a:cubicBezTo>
                  <a:pt x="492977" y="183393"/>
                  <a:pt x="500262" y="186194"/>
                  <a:pt x="447034" y="151456"/>
                </a:cubicBezTo>
                <a:cubicBezTo>
                  <a:pt x="393806" y="116718"/>
                  <a:pt x="166327" y="5220"/>
                  <a:pt x="157922" y="177"/>
                </a:cubicBezTo>
                <a:cubicBezTo>
                  <a:pt x="149518" y="-4866"/>
                  <a:pt x="398848" y="99349"/>
                  <a:pt x="396607" y="121200"/>
                </a:cubicBezTo>
                <a:cubicBezTo>
                  <a:pt x="394366" y="143051"/>
                  <a:pt x="214512" y="129044"/>
                  <a:pt x="144475" y="131285"/>
                </a:cubicBezTo>
                <a:cubicBezTo>
                  <a:pt x="74438" y="133526"/>
                  <a:pt x="-26976" y="142492"/>
                  <a:pt x="6642" y="144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957EA719-AC81-395B-8F27-E7D2EFC00B07}"/>
              </a:ext>
            </a:extLst>
          </p:cNvPr>
          <p:cNvSpPr/>
          <p:nvPr/>
        </p:nvSpPr>
        <p:spPr>
          <a:xfrm>
            <a:off x="6809909" y="2144442"/>
            <a:ext cx="692661" cy="307992"/>
          </a:xfrm>
          <a:custGeom>
            <a:avLst/>
            <a:gdLst>
              <a:gd name="connsiteX0" fmla="*/ 1026 w 692661"/>
              <a:gd name="connsiteY0" fmla="*/ 255858 h 307992"/>
              <a:gd name="connsiteX1" fmla="*/ 424609 w 692661"/>
              <a:gd name="connsiteY1" fmla="*/ 144920 h 307992"/>
              <a:gd name="connsiteX2" fmla="*/ 357373 w 692661"/>
              <a:gd name="connsiteY2" fmla="*/ 3726 h 307992"/>
              <a:gd name="connsiteX3" fmla="*/ 690188 w 692661"/>
              <a:gd name="connsiteY3" fmla="*/ 306284 h 307992"/>
              <a:gd name="connsiteX4" fmla="*/ 501929 w 692661"/>
              <a:gd name="connsiteY4" fmla="*/ 121387 h 307992"/>
              <a:gd name="connsiteX5" fmla="*/ 367459 w 692661"/>
              <a:gd name="connsiteY5" fmla="*/ 7087 h 307992"/>
              <a:gd name="connsiteX6" fmla="*/ 478397 w 692661"/>
              <a:gd name="connsiteY6" fmla="*/ 171814 h 307992"/>
              <a:gd name="connsiteX7" fmla="*/ 310309 w 692661"/>
              <a:gd name="connsiteY7" fmla="*/ 175176 h 307992"/>
              <a:gd name="connsiteX8" fmla="*/ 1026 w 692661"/>
              <a:gd name="connsiteY8" fmla="*/ 255858 h 30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661" h="307992">
                <a:moveTo>
                  <a:pt x="1026" y="255858"/>
                </a:moveTo>
                <a:cubicBezTo>
                  <a:pt x="20076" y="250815"/>
                  <a:pt x="365218" y="186942"/>
                  <a:pt x="424609" y="144920"/>
                </a:cubicBezTo>
                <a:cubicBezTo>
                  <a:pt x="484000" y="102898"/>
                  <a:pt x="313110" y="-23168"/>
                  <a:pt x="357373" y="3726"/>
                </a:cubicBezTo>
                <a:cubicBezTo>
                  <a:pt x="401636" y="30620"/>
                  <a:pt x="666095" y="286674"/>
                  <a:pt x="690188" y="306284"/>
                </a:cubicBezTo>
                <a:cubicBezTo>
                  <a:pt x="714281" y="325894"/>
                  <a:pt x="555717" y="171253"/>
                  <a:pt x="501929" y="121387"/>
                </a:cubicBezTo>
                <a:cubicBezTo>
                  <a:pt x="448141" y="71521"/>
                  <a:pt x="371381" y="-1317"/>
                  <a:pt x="367459" y="7087"/>
                </a:cubicBezTo>
                <a:cubicBezTo>
                  <a:pt x="363537" y="15491"/>
                  <a:pt x="487922" y="143799"/>
                  <a:pt x="478397" y="171814"/>
                </a:cubicBezTo>
                <a:cubicBezTo>
                  <a:pt x="468872" y="199829"/>
                  <a:pt x="387069" y="159488"/>
                  <a:pt x="310309" y="175176"/>
                </a:cubicBezTo>
                <a:cubicBezTo>
                  <a:pt x="233549" y="190864"/>
                  <a:pt x="-18024" y="260901"/>
                  <a:pt x="1026" y="255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FD79E31A-7C65-5A0E-4635-6FBFDA9DC650}"/>
              </a:ext>
            </a:extLst>
          </p:cNvPr>
          <p:cNvSpPr/>
          <p:nvPr/>
        </p:nvSpPr>
        <p:spPr>
          <a:xfrm>
            <a:off x="7048630" y="2443804"/>
            <a:ext cx="809580" cy="693312"/>
          </a:xfrm>
          <a:custGeom>
            <a:avLst/>
            <a:gdLst>
              <a:gd name="connsiteX0" fmla="*/ 991 w 809580"/>
              <a:gd name="connsiteY0" fmla="*/ 3561 h 693312"/>
              <a:gd name="connsiteX1" fmla="*/ 290102 w 809580"/>
              <a:gd name="connsiteY1" fmla="*/ 171649 h 693312"/>
              <a:gd name="connsiteX2" fmla="*/ 374146 w 809580"/>
              <a:gd name="connsiteY2" fmla="*/ 302758 h 693312"/>
              <a:gd name="connsiteX3" fmla="*/ 424573 w 809580"/>
              <a:gd name="connsiteY3" fmla="*/ 199 h 693312"/>
              <a:gd name="connsiteX4" fmla="*/ 434658 w 809580"/>
              <a:gd name="connsiteY4" fmla="*/ 259055 h 693312"/>
              <a:gd name="connsiteX5" fmla="*/ 522064 w 809580"/>
              <a:gd name="connsiteY5" fmla="*/ 430505 h 693312"/>
              <a:gd name="connsiteX6" fmla="*/ 518702 w 809580"/>
              <a:gd name="connsiteY6" fmla="*/ 356546 h 693312"/>
              <a:gd name="connsiteX7" fmla="*/ 807814 w 809580"/>
              <a:gd name="connsiteY7" fmla="*/ 692722 h 693312"/>
              <a:gd name="connsiteX8" fmla="*/ 626279 w 809580"/>
              <a:gd name="connsiteY8" fmla="*/ 430505 h 693312"/>
              <a:gd name="connsiteX9" fmla="*/ 347252 w 809580"/>
              <a:gd name="connsiteY9" fmla="*/ 148117 h 693312"/>
              <a:gd name="connsiteX10" fmla="*/ 401041 w 809580"/>
              <a:gd name="connsiteY10" fmla="*/ 232161 h 693312"/>
              <a:gd name="connsiteX11" fmla="*/ 991 w 809580"/>
              <a:gd name="connsiteY11" fmla="*/ 3561 h 6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9580" h="693312">
                <a:moveTo>
                  <a:pt x="991" y="3561"/>
                </a:moveTo>
                <a:cubicBezTo>
                  <a:pt x="-17499" y="-6524"/>
                  <a:pt x="227910" y="121783"/>
                  <a:pt x="290102" y="171649"/>
                </a:cubicBezTo>
                <a:cubicBezTo>
                  <a:pt x="352295" y="221515"/>
                  <a:pt x="351734" y="331333"/>
                  <a:pt x="374146" y="302758"/>
                </a:cubicBezTo>
                <a:cubicBezTo>
                  <a:pt x="396558" y="274183"/>
                  <a:pt x="414488" y="7483"/>
                  <a:pt x="424573" y="199"/>
                </a:cubicBezTo>
                <a:cubicBezTo>
                  <a:pt x="434658" y="-7085"/>
                  <a:pt x="418410" y="187337"/>
                  <a:pt x="434658" y="259055"/>
                </a:cubicBezTo>
                <a:cubicBezTo>
                  <a:pt x="450906" y="330773"/>
                  <a:pt x="508057" y="414256"/>
                  <a:pt x="522064" y="430505"/>
                </a:cubicBezTo>
                <a:cubicBezTo>
                  <a:pt x="536071" y="446754"/>
                  <a:pt x="471077" y="312843"/>
                  <a:pt x="518702" y="356546"/>
                </a:cubicBezTo>
                <a:cubicBezTo>
                  <a:pt x="566327" y="400249"/>
                  <a:pt x="789885" y="680396"/>
                  <a:pt x="807814" y="692722"/>
                </a:cubicBezTo>
                <a:cubicBezTo>
                  <a:pt x="825744" y="705049"/>
                  <a:pt x="703039" y="521273"/>
                  <a:pt x="626279" y="430505"/>
                </a:cubicBezTo>
                <a:cubicBezTo>
                  <a:pt x="549519" y="339738"/>
                  <a:pt x="384792" y="181174"/>
                  <a:pt x="347252" y="148117"/>
                </a:cubicBezTo>
                <a:cubicBezTo>
                  <a:pt x="309712" y="115060"/>
                  <a:pt x="461553" y="259055"/>
                  <a:pt x="401041" y="232161"/>
                </a:cubicBezTo>
                <a:cubicBezTo>
                  <a:pt x="340529" y="205267"/>
                  <a:pt x="19481" y="13646"/>
                  <a:pt x="991" y="3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C4F88A6A-4DF5-85AE-1FA9-F42185A1C14A}"/>
              </a:ext>
            </a:extLst>
          </p:cNvPr>
          <p:cNvSpPr/>
          <p:nvPr/>
        </p:nvSpPr>
        <p:spPr>
          <a:xfrm>
            <a:off x="7283735" y="2977861"/>
            <a:ext cx="1033498" cy="333128"/>
          </a:xfrm>
          <a:custGeom>
            <a:avLst/>
            <a:gdLst>
              <a:gd name="connsiteX0" fmla="*/ 1209 w 1033498"/>
              <a:gd name="connsiteY0" fmla="*/ 663 h 333128"/>
              <a:gd name="connsiteX1" fmla="*/ 384450 w 1033498"/>
              <a:gd name="connsiteY1" fmla="*/ 77983 h 333128"/>
              <a:gd name="connsiteX2" fmla="*/ 189468 w 1033498"/>
              <a:gd name="connsiteY2" fmla="*/ 71260 h 333128"/>
              <a:gd name="connsiteX3" fmla="*/ 542453 w 1033498"/>
              <a:gd name="connsiteY3" fmla="*/ 108239 h 333128"/>
              <a:gd name="connsiteX4" fmla="*/ 451686 w 1033498"/>
              <a:gd name="connsiteY4" fmla="*/ 88068 h 333128"/>
              <a:gd name="connsiteX5" fmla="*/ 690371 w 1033498"/>
              <a:gd name="connsiteY5" fmla="*/ 88068 h 333128"/>
              <a:gd name="connsiteX6" fmla="*/ 606327 w 1033498"/>
              <a:gd name="connsiteY6" fmla="*/ 88068 h 333128"/>
              <a:gd name="connsiteX7" fmla="*/ 1026547 w 1033498"/>
              <a:gd name="connsiteY7" fmla="*/ 330115 h 333128"/>
              <a:gd name="connsiteX8" fmla="*/ 831565 w 1033498"/>
              <a:gd name="connsiteY8" fmla="*/ 212454 h 333128"/>
              <a:gd name="connsiteX9" fmla="*/ 360918 w 1033498"/>
              <a:gd name="connsiteY9" fmla="*/ 47727 h 333128"/>
              <a:gd name="connsiteX10" fmla="*/ 535730 w 1033498"/>
              <a:gd name="connsiteY10" fmla="*/ 128410 h 333128"/>
              <a:gd name="connsiteX11" fmla="*/ 1209 w 1033498"/>
              <a:gd name="connsiteY11" fmla="*/ 663 h 33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3498" h="333128">
                <a:moveTo>
                  <a:pt x="1209" y="663"/>
                </a:moveTo>
                <a:cubicBezTo>
                  <a:pt x="-24004" y="-7742"/>
                  <a:pt x="353074" y="66217"/>
                  <a:pt x="384450" y="77983"/>
                </a:cubicBezTo>
                <a:cubicBezTo>
                  <a:pt x="415826" y="89749"/>
                  <a:pt x="163134" y="66217"/>
                  <a:pt x="189468" y="71260"/>
                </a:cubicBezTo>
                <a:cubicBezTo>
                  <a:pt x="215802" y="76303"/>
                  <a:pt x="498750" y="105438"/>
                  <a:pt x="542453" y="108239"/>
                </a:cubicBezTo>
                <a:cubicBezTo>
                  <a:pt x="586156" y="111040"/>
                  <a:pt x="427033" y="91430"/>
                  <a:pt x="451686" y="88068"/>
                </a:cubicBezTo>
                <a:cubicBezTo>
                  <a:pt x="476339" y="84706"/>
                  <a:pt x="690371" y="88068"/>
                  <a:pt x="690371" y="88068"/>
                </a:cubicBezTo>
                <a:cubicBezTo>
                  <a:pt x="716144" y="88068"/>
                  <a:pt x="550298" y="47727"/>
                  <a:pt x="606327" y="88068"/>
                </a:cubicBezTo>
                <a:cubicBezTo>
                  <a:pt x="662356" y="128409"/>
                  <a:pt x="989007" y="309384"/>
                  <a:pt x="1026547" y="330115"/>
                </a:cubicBezTo>
                <a:cubicBezTo>
                  <a:pt x="1064087" y="350846"/>
                  <a:pt x="942503" y="259519"/>
                  <a:pt x="831565" y="212454"/>
                </a:cubicBezTo>
                <a:cubicBezTo>
                  <a:pt x="720627" y="165389"/>
                  <a:pt x="410224" y="61734"/>
                  <a:pt x="360918" y="47727"/>
                </a:cubicBezTo>
                <a:cubicBezTo>
                  <a:pt x="311612" y="33720"/>
                  <a:pt x="594001" y="138495"/>
                  <a:pt x="535730" y="128410"/>
                </a:cubicBezTo>
                <a:cubicBezTo>
                  <a:pt x="477459" y="118325"/>
                  <a:pt x="26422" y="9068"/>
                  <a:pt x="1209" y="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773B4C07-8691-983A-FBEE-FB085CE634E4}"/>
              </a:ext>
            </a:extLst>
          </p:cNvPr>
          <p:cNvSpPr/>
          <p:nvPr/>
        </p:nvSpPr>
        <p:spPr>
          <a:xfrm>
            <a:off x="2486295" y="3300134"/>
            <a:ext cx="39240" cy="302506"/>
          </a:xfrm>
          <a:custGeom>
            <a:avLst/>
            <a:gdLst>
              <a:gd name="connsiteX0" fmla="*/ 1411 w 39240"/>
              <a:gd name="connsiteY0" fmla="*/ 1119 h 302506"/>
              <a:gd name="connsiteX1" fmla="*/ 28305 w 39240"/>
              <a:gd name="connsiteY1" fmla="*/ 266698 h 302506"/>
              <a:gd name="connsiteX2" fmla="*/ 38390 w 39240"/>
              <a:gd name="connsiteY2" fmla="*/ 290231 h 302506"/>
              <a:gd name="connsiteX3" fmla="*/ 8134 w 39240"/>
              <a:gd name="connsiteY3" fmla="*/ 175931 h 302506"/>
              <a:gd name="connsiteX4" fmla="*/ 1411 w 39240"/>
              <a:gd name="connsiteY4" fmla="*/ 1119 h 3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40" h="302506">
                <a:moveTo>
                  <a:pt x="1411" y="1119"/>
                </a:moveTo>
                <a:cubicBezTo>
                  <a:pt x="4773" y="16247"/>
                  <a:pt x="22142" y="218513"/>
                  <a:pt x="28305" y="266698"/>
                </a:cubicBezTo>
                <a:cubicBezTo>
                  <a:pt x="34468" y="314883"/>
                  <a:pt x="41752" y="305359"/>
                  <a:pt x="38390" y="290231"/>
                </a:cubicBezTo>
                <a:cubicBezTo>
                  <a:pt x="35028" y="275103"/>
                  <a:pt x="15418" y="223556"/>
                  <a:pt x="8134" y="175931"/>
                </a:cubicBezTo>
                <a:cubicBezTo>
                  <a:pt x="850" y="128306"/>
                  <a:pt x="-1951" y="-14009"/>
                  <a:pt x="1411" y="1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EEB0155E-CBA1-3F4C-00F3-DE358498A83C}"/>
              </a:ext>
            </a:extLst>
          </p:cNvPr>
          <p:cNvSpPr/>
          <p:nvPr/>
        </p:nvSpPr>
        <p:spPr>
          <a:xfrm>
            <a:off x="3498590" y="3537268"/>
            <a:ext cx="322111" cy="147419"/>
          </a:xfrm>
          <a:custGeom>
            <a:avLst/>
            <a:gdLst>
              <a:gd name="connsiteX0" fmla="*/ 1007 w 322111"/>
              <a:gd name="connsiteY0" fmla="*/ 147226 h 147419"/>
              <a:gd name="connsiteX1" fmla="*/ 313651 w 322111"/>
              <a:gd name="connsiteY1" fmla="*/ 6032 h 147419"/>
              <a:gd name="connsiteX2" fmla="*/ 216160 w 322111"/>
              <a:gd name="connsiteY2" fmla="*/ 36288 h 147419"/>
              <a:gd name="connsiteX3" fmla="*/ 1007 w 322111"/>
              <a:gd name="connsiteY3" fmla="*/ 147226 h 14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111" h="147419">
                <a:moveTo>
                  <a:pt x="1007" y="147226"/>
                </a:moveTo>
                <a:cubicBezTo>
                  <a:pt x="17255" y="142183"/>
                  <a:pt x="277792" y="24522"/>
                  <a:pt x="313651" y="6032"/>
                </a:cubicBezTo>
                <a:cubicBezTo>
                  <a:pt x="349510" y="-12458"/>
                  <a:pt x="262664" y="15557"/>
                  <a:pt x="216160" y="36288"/>
                </a:cubicBezTo>
                <a:cubicBezTo>
                  <a:pt x="169656" y="57019"/>
                  <a:pt x="-15241" y="152269"/>
                  <a:pt x="1007" y="14722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4301487C-E018-525B-6D7F-F41B5969910B}"/>
              </a:ext>
            </a:extLst>
          </p:cNvPr>
          <p:cNvSpPr/>
          <p:nvPr/>
        </p:nvSpPr>
        <p:spPr>
          <a:xfrm>
            <a:off x="3165487" y="3719636"/>
            <a:ext cx="24840" cy="226731"/>
          </a:xfrm>
          <a:custGeom>
            <a:avLst/>
            <a:gdLst>
              <a:gd name="connsiteX0" fmla="*/ 24828 w 24840"/>
              <a:gd name="connsiteY0" fmla="*/ 1838 h 226731"/>
              <a:gd name="connsiteX1" fmla="*/ 1295 w 24840"/>
              <a:gd name="connsiteY1" fmla="*/ 223714 h 226731"/>
              <a:gd name="connsiteX2" fmla="*/ 4657 w 24840"/>
              <a:gd name="connsiteY2" fmla="*/ 122861 h 226731"/>
              <a:gd name="connsiteX3" fmla="*/ 24828 w 24840"/>
              <a:gd name="connsiteY3" fmla="*/ 1838 h 22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40" h="226731">
                <a:moveTo>
                  <a:pt x="24828" y="1838"/>
                </a:moveTo>
                <a:cubicBezTo>
                  <a:pt x="24268" y="18647"/>
                  <a:pt x="4657" y="203544"/>
                  <a:pt x="1295" y="223714"/>
                </a:cubicBezTo>
                <a:cubicBezTo>
                  <a:pt x="-2067" y="243884"/>
                  <a:pt x="1855" y="157599"/>
                  <a:pt x="4657" y="122861"/>
                </a:cubicBezTo>
                <a:cubicBezTo>
                  <a:pt x="7458" y="88123"/>
                  <a:pt x="25388" y="-14971"/>
                  <a:pt x="24828" y="1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D5D651AE-CE1C-DF13-46FB-FE94CF1A1E26}"/>
              </a:ext>
            </a:extLst>
          </p:cNvPr>
          <p:cNvSpPr/>
          <p:nvPr/>
        </p:nvSpPr>
        <p:spPr>
          <a:xfrm>
            <a:off x="3476059" y="3262153"/>
            <a:ext cx="432866" cy="119793"/>
          </a:xfrm>
          <a:custGeom>
            <a:avLst/>
            <a:gdLst>
              <a:gd name="connsiteX0" fmla="*/ 6 w 432866"/>
              <a:gd name="connsiteY0" fmla="*/ 119782 h 119793"/>
              <a:gd name="connsiteX1" fmla="*/ 215159 w 432866"/>
              <a:gd name="connsiteY1" fmla="*/ 22291 h 119793"/>
              <a:gd name="connsiteX2" fmla="*/ 426950 w 432866"/>
              <a:gd name="connsiteY2" fmla="*/ 2121 h 119793"/>
              <a:gd name="connsiteX3" fmla="*/ 359715 w 432866"/>
              <a:gd name="connsiteY3" fmla="*/ 2121 h 119793"/>
              <a:gd name="connsiteX4" fmla="*/ 208435 w 432866"/>
              <a:gd name="connsiteY4" fmla="*/ 15568 h 119793"/>
              <a:gd name="connsiteX5" fmla="*/ 6 w 432866"/>
              <a:gd name="connsiteY5" fmla="*/ 119782 h 11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866" h="119793">
                <a:moveTo>
                  <a:pt x="6" y="119782"/>
                </a:moveTo>
                <a:cubicBezTo>
                  <a:pt x="1127" y="120902"/>
                  <a:pt x="144002" y="41901"/>
                  <a:pt x="215159" y="22291"/>
                </a:cubicBezTo>
                <a:cubicBezTo>
                  <a:pt x="286316" y="2681"/>
                  <a:pt x="402857" y="5483"/>
                  <a:pt x="426950" y="2121"/>
                </a:cubicBezTo>
                <a:cubicBezTo>
                  <a:pt x="451043" y="-1241"/>
                  <a:pt x="396134" y="-120"/>
                  <a:pt x="359715" y="2121"/>
                </a:cubicBezTo>
                <a:cubicBezTo>
                  <a:pt x="323296" y="4362"/>
                  <a:pt x="263344" y="-1801"/>
                  <a:pt x="208435" y="15568"/>
                </a:cubicBezTo>
                <a:cubicBezTo>
                  <a:pt x="153526" y="32937"/>
                  <a:pt x="-1115" y="118662"/>
                  <a:pt x="6" y="119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416FBF7C-5313-4D78-1C00-E027D008441F}"/>
              </a:ext>
            </a:extLst>
          </p:cNvPr>
          <p:cNvSpPr/>
          <p:nvPr/>
        </p:nvSpPr>
        <p:spPr>
          <a:xfrm>
            <a:off x="2745824" y="3028934"/>
            <a:ext cx="41086" cy="305967"/>
          </a:xfrm>
          <a:custGeom>
            <a:avLst/>
            <a:gdLst>
              <a:gd name="connsiteX0" fmla="*/ 14185 w 41086"/>
              <a:gd name="connsiteY0" fmla="*/ 16 h 305967"/>
              <a:gd name="connsiteX1" fmla="*/ 4100 w 41086"/>
              <a:gd name="connsiteY1" fmla="*/ 188275 h 305967"/>
              <a:gd name="connsiteX2" fmla="*/ 41079 w 41086"/>
              <a:gd name="connsiteY2" fmla="*/ 305937 h 305967"/>
              <a:gd name="connsiteX3" fmla="*/ 738 w 41086"/>
              <a:gd name="connsiteY3" fmla="*/ 178190 h 305967"/>
              <a:gd name="connsiteX4" fmla="*/ 14185 w 41086"/>
              <a:gd name="connsiteY4" fmla="*/ 16 h 30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86" h="305967">
                <a:moveTo>
                  <a:pt x="14185" y="16"/>
                </a:moveTo>
                <a:cubicBezTo>
                  <a:pt x="14745" y="1697"/>
                  <a:pt x="-382" y="137288"/>
                  <a:pt x="4100" y="188275"/>
                </a:cubicBezTo>
                <a:cubicBezTo>
                  <a:pt x="8582" y="239262"/>
                  <a:pt x="41639" y="307618"/>
                  <a:pt x="41079" y="305937"/>
                </a:cubicBezTo>
                <a:cubicBezTo>
                  <a:pt x="40519" y="304256"/>
                  <a:pt x="5220" y="228056"/>
                  <a:pt x="738" y="178190"/>
                </a:cubicBezTo>
                <a:cubicBezTo>
                  <a:pt x="-3744" y="128324"/>
                  <a:pt x="13625" y="-1665"/>
                  <a:pt x="1418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8D9A882C-4563-5AB7-0CCA-0FE2342BC3A5}"/>
              </a:ext>
            </a:extLst>
          </p:cNvPr>
          <p:cNvSpPr/>
          <p:nvPr/>
        </p:nvSpPr>
        <p:spPr>
          <a:xfrm>
            <a:off x="2662246" y="3986287"/>
            <a:ext cx="132230" cy="21038"/>
          </a:xfrm>
          <a:custGeom>
            <a:avLst/>
            <a:gdLst>
              <a:gd name="connsiteX0" fmla="*/ 272 w 132230"/>
              <a:gd name="connsiteY0" fmla="*/ 766 h 21038"/>
              <a:gd name="connsiteX1" fmla="*/ 128019 w 132230"/>
              <a:gd name="connsiteY1" fmla="*/ 20937 h 21038"/>
              <a:gd name="connsiteX2" fmla="*/ 94401 w 132230"/>
              <a:gd name="connsiteY2" fmla="*/ 7489 h 21038"/>
              <a:gd name="connsiteX3" fmla="*/ 272 w 132230"/>
              <a:gd name="connsiteY3" fmla="*/ 766 h 2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30" h="21038">
                <a:moveTo>
                  <a:pt x="272" y="766"/>
                </a:moveTo>
                <a:cubicBezTo>
                  <a:pt x="5875" y="3007"/>
                  <a:pt x="112331" y="19817"/>
                  <a:pt x="128019" y="20937"/>
                </a:cubicBezTo>
                <a:cubicBezTo>
                  <a:pt x="143707" y="22057"/>
                  <a:pt x="111770" y="13652"/>
                  <a:pt x="94401" y="7489"/>
                </a:cubicBezTo>
                <a:cubicBezTo>
                  <a:pt x="77032" y="1326"/>
                  <a:pt x="-5331" y="-1475"/>
                  <a:pt x="272" y="7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885DCD42-9450-60CC-69E0-1D3D549C3351}"/>
              </a:ext>
            </a:extLst>
          </p:cNvPr>
          <p:cNvSpPr/>
          <p:nvPr/>
        </p:nvSpPr>
        <p:spPr>
          <a:xfrm>
            <a:off x="2574877" y="3052328"/>
            <a:ext cx="7031" cy="221993"/>
          </a:xfrm>
          <a:custGeom>
            <a:avLst/>
            <a:gdLst>
              <a:gd name="connsiteX0" fmla="*/ 6958 w 7031"/>
              <a:gd name="connsiteY0" fmla="*/ 154 h 221993"/>
              <a:gd name="connsiteX1" fmla="*/ 3597 w 7031"/>
              <a:gd name="connsiteY1" fmla="*/ 178328 h 221993"/>
              <a:gd name="connsiteX2" fmla="*/ 235 w 7031"/>
              <a:gd name="connsiteY2" fmla="*/ 211946 h 221993"/>
              <a:gd name="connsiteX3" fmla="*/ 6958 w 7031"/>
              <a:gd name="connsiteY3" fmla="*/ 154 h 22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1" h="221993">
                <a:moveTo>
                  <a:pt x="6958" y="154"/>
                </a:moveTo>
                <a:cubicBezTo>
                  <a:pt x="7518" y="-5449"/>
                  <a:pt x="4717" y="143029"/>
                  <a:pt x="3597" y="178328"/>
                </a:cubicBezTo>
                <a:cubicBezTo>
                  <a:pt x="2476" y="213627"/>
                  <a:pt x="1916" y="236039"/>
                  <a:pt x="235" y="211946"/>
                </a:cubicBezTo>
                <a:cubicBezTo>
                  <a:pt x="-1446" y="187853"/>
                  <a:pt x="6398" y="5757"/>
                  <a:pt x="6958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D47351E9-0161-262C-C9B4-7EA688730693}"/>
              </a:ext>
            </a:extLst>
          </p:cNvPr>
          <p:cNvSpPr/>
          <p:nvPr/>
        </p:nvSpPr>
        <p:spPr>
          <a:xfrm>
            <a:off x="3294021" y="3875921"/>
            <a:ext cx="27532" cy="233747"/>
          </a:xfrm>
          <a:custGeom>
            <a:avLst/>
            <a:gdLst>
              <a:gd name="connsiteX0" fmla="*/ 27403 w 27532"/>
              <a:gd name="connsiteY0" fmla="*/ 3555 h 233747"/>
              <a:gd name="connsiteX1" fmla="*/ 508 w 27532"/>
              <a:gd name="connsiteY1" fmla="*/ 232155 h 233747"/>
              <a:gd name="connsiteX2" fmla="*/ 10594 w 27532"/>
              <a:gd name="connsiteY2" fmla="*/ 101047 h 233747"/>
              <a:gd name="connsiteX3" fmla="*/ 27403 w 27532"/>
              <a:gd name="connsiteY3" fmla="*/ 3555 h 23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32" h="233747">
                <a:moveTo>
                  <a:pt x="27403" y="3555"/>
                </a:moveTo>
                <a:cubicBezTo>
                  <a:pt x="25722" y="25406"/>
                  <a:pt x="3309" y="215906"/>
                  <a:pt x="508" y="232155"/>
                </a:cubicBezTo>
                <a:cubicBezTo>
                  <a:pt x="-2294" y="248404"/>
                  <a:pt x="7232" y="135785"/>
                  <a:pt x="10594" y="101047"/>
                </a:cubicBezTo>
                <a:cubicBezTo>
                  <a:pt x="13956" y="66309"/>
                  <a:pt x="29084" y="-18296"/>
                  <a:pt x="27403" y="3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63704C8C-AB7E-8D4D-99D3-A5F4BA0431FC}"/>
              </a:ext>
            </a:extLst>
          </p:cNvPr>
          <p:cNvSpPr/>
          <p:nvPr/>
        </p:nvSpPr>
        <p:spPr>
          <a:xfrm>
            <a:off x="3682767" y="4202154"/>
            <a:ext cx="106452" cy="196013"/>
          </a:xfrm>
          <a:custGeom>
            <a:avLst/>
            <a:gdLst>
              <a:gd name="connsiteX0" fmla="*/ 15174 w 106452"/>
              <a:gd name="connsiteY0" fmla="*/ 52 h 196013"/>
              <a:gd name="connsiteX1" fmla="*/ 18536 w 106452"/>
              <a:gd name="connsiteY1" fmla="*/ 100905 h 196013"/>
              <a:gd name="connsiteX2" fmla="*/ 105942 w 106452"/>
              <a:gd name="connsiteY2" fmla="*/ 195034 h 196013"/>
              <a:gd name="connsiteX3" fmla="*/ 52154 w 106452"/>
              <a:gd name="connsiteY3" fmla="*/ 147970 h 196013"/>
              <a:gd name="connsiteX4" fmla="*/ 1727 w 106452"/>
              <a:gd name="connsiteY4" fmla="*/ 114352 h 196013"/>
              <a:gd name="connsiteX5" fmla="*/ 15174 w 106452"/>
              <a:gd name="connsiteY5" fmla="*/ 52 h 1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52" h="196013">
                <a:moveTo>
                  <a:pt x="15174" y="52"/>
                </a:moveTo>
                <a:cubicBezTo>
                  <a:pt x="17976" y="-2189"/>
                  <a:pt x="3408" y="68408"/>
                  <a:pt x="18536" y="100905"/>
                </a:cubicBezTo>
                <a:cubicBezTo>
                  <a:pt x="33664" y="133402"/>
                  <a:pt x="100339" y="187190"/>
                  <a:pt x="105942" y="195034"/>
                </a:cubicBezTo>
                <a:cubicBezTo>
                  <a:pt x="111545" y="202878"/>
                  <a:pt x="69523" y="161417"/>
                  <a:pt x="52154" y="147970"/>
                </a:cubicBezTo>
                <a:cubicBezTo>
                  <a:pt x="34785" y="134523"/>
                  <a:pt x="9011" y="132281"/>
                  <a:pt x="1727" y="114352"/>
                </a:cubicBezTo>
                <a:cubicBezTo>
                  <a:pt x="-5557" y="96423"/>
                  <a:pt x="12372" y="2293"/>
                  <a:pt x="15174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3AEF30D7-9975-917A-0212-7A1646EDA5F8}"/>
              </a:ext>
            </a:extLst>
          </p:cNvPr>
          <p:cNvSpPr/>
          <p:nvPr/>
        </p:nvSpPr>
        <p:spPr>
          <a:xfrm>
            <a:off x="4137412" y="4662317"/>
            <a:ext cx="203922" cy="14044"/>
          </a:xfrm>
          <a:custGeom>
            <a:avLst/>
            <a:gdLst>
              <a:gd name="connsiteX0" fmla="*/ 920 w 203922"/>
              <a:gd name="connsiteY0" fmla="*/ 7174 h 14044"/>
              <a:gd name="connsiteX1" fmla="*/ 199264 w 203922"/>
              <a:gd name="connsiteY1" fmla="*/ 13898 h 14044"/>
              <a:gd name="connsiteX2" fmla="*/ 128667 w 203922"/>
              <a:gd name="connsiteY2" fmla="*/ 451 h 14044"/>
              <a:gd name="connsiteX3" fmla="*/ 920 w 203922"/>
              <a:gd name="connsiteY3" fmla="*/ 7174 h 1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922" h="14044">
                <a:moveTo>
                  <a:pt x="920" y="7174"/>
                </a:moveTo>
                <a:cubicBezTo>
                  <a:pt x="12686" y="9415"/>
                  <a:pt x="177973" y="15018"/>
                  <a:pt x="199264" y="13898"/>
                </a:cubicBezTo>
                <a:cubicBezTo>
                  <a:pt x="220555" y="12778"/>
                  <a:pt x="163965" y="2692"/>
                  <a:pt x="128667" y="451"/>
                </a:cubicBezTo>
                <a:cubicBezTo>
                  <a:pt x="93369" y="-1790"/>
                  <a:pt x="-10846" y="4933"/>
                  <a:pt x="920" y="717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339EB79C-28AC-584A-ABEF-017CE4541F62}"/>
              </a:ext>
            </a:extLst>
          </p:cNvPr>
          <p:cNvSpPr/>
          <p:nvPr/>
        </p:nvSpPr>
        <p:spPr>
          <a:xfrm>
            <a:off x="3929888" y="4736656"/>
            <a:ext cx="70786" cy="141091"/>
          </a:xfrm>
          <a:custGeom>
            <a:avLst/>
            <a:gdLst>
              <a:gd name="connsiteX0" fmla="*/ 15 w 70786"/>
              <a:gd name="connsiteY0" fmla="*/ 70 h 141091"/>
              <a:gd name="connsiteX1" fmla="*/ 60527 w 70786"/>
              <a:gd name="connsiteY1" fmla="*/ 114370 h 141091"/>
              <a:gd name="connsiteX2" fmla="*/ 67250 w 70786"/>
              <a:gd name="connsiteY2" fmla="*/ 134541 h 141091"/>
              <a:gd name="connsiteX3" fmla="*/ 15 w 70786"/>
              <a:gd name="connsiteY3" fmla="*/ 70 h 14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86" h="141091">
                <a:moveTo>
                  <a:pt x="15" y="70"/>
                </a:moveTo>
                <a:cubicBezTo>
                  <a:pt x="-1105" y="-3292"/>
                  <a:pt x="60527" y="114370"/>
                  <a:pt x="60527" y="114370"/>
                </a:cubicBezTo>
                <a:cubicBezTo>
                  <a:pt x="71733" y="136782"/>
                  <a:pt x="73413" y="149669"/>
                  <a:pt x="67250" y="134541"/>
                </a:cubicBezTo>
                <a:cubicBezTo>
                  <a:pt x="61087" y="119413"/>
                  <a:pt x="1135" y="3432"/>
                  <a:pt x="15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56E749AC-06D8-A0B5-3621-49ECB353C9AC}"/>
              </a:ext>
            </a:extLst>
          </p:cNvPr>
          <p:cNvSpPr/>
          <p:nvPr/>
        </p:nvSpPr>
        <p:spPr>
          <a:xfrm>
            <a:off x="4201873" y="4762947"/>
            <a:ext cx="114384" cy="106506"/>
          </a:xfrm>
          <a:custGeom>
            <a:avLst/>
            <a:gdLst>
              <a:gd name="connsiteX0" fmla="*/ 333 w 114384"/>
              <a:gd name="connsiteY0" fmla="*/ 674 h 106506"/>
              <a:gd name="connsiteX1" fmla="*/ 111271 w 114384"/>
              <a:gd name="connsiteY1" fmla="*/ 104888 h 106506"/>
              <a:gd name="connsiteX2" fmla="*/ 77653 w 114384"/>
              <a:gd name="connsiteY2" fmla="*/ 61185 h 106506"/>
              <a:gd name="connsiteX3" fmla="*/ 333 w 114384"/>
              <a:gd name="connsiteY3" fmla="*/ 674 h 10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84" h="106506">
                <a:moveTo>
                  <a:pt x="333" y="674"/>
                </a:moveTo>
                <a:cubicBezTo>
                  <a:pt x="5936" y="7958"/>
                  <a:pt x="98384" y="94803"/>
                  <a:pt x="111271" y="104888"/>
                </a:cubicBezTo>
                <a:cubicBezTo>
                  <a:pt x="124158" y="114973"/>
                  <a:pt x="93902" y="75192"/>
                  <a:pt x="77653" y="61185"/>
                </a:cubicBezTo>
                <a:cubicBezTo>
                  <a:pt x="61404" y="47178"/>
                  <a:pt x="-5270" y="-6610"/>
                  <a:pt x="333" y="67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00AC44B2-1E00-F174-B904-0ECA7EF7936D}"/>
              </a:ext>
            </a:extLst>
          </p:cNvPr>
          <p:cNvSpPr/>
          <p:nvPr/>
        </p:nvSpPr>
        <p:spPr>
          <a:xfrm>
            <a:off x="4286041" y="5113037"/>
            <a:ext cx="249622" cy="172760"/>
          </a:xfrm>
          <a:custGeom>
            <a:avLst/>
            <a:gdLst>
              <a:gd name="connsiteX0" fmla="*/ 209 w 249622"/>
              <a:gd name="connsiteY0" fmla="*/ 207 h 172760"/>
              <a:gd name="connsiteX1" fmla="*/ 235533 w 249622"/>
              <a:gd name="connsiteY1" fmla="*/ 164934 h 172760"/>
              <a:gd name="connsiteX2" fmla="*/ 195191 w 249622"/>
              <a:gd name="connsiteY2" fmla="*/ 131316 h 172760"/>
              <a:gd name="connsiteX3" fmla="*/ 209 w 249622"/>
              <a:gd name="connsiteY3" fmla="*/ 207 h 17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22" h="172760">
                <a:moveTo>
                  <a:pt x="209" y="207"/>
                </a:moveTo>
                <a:cubicBezTo>
                  <a:pt x="6933" y="5810"/>
                  <a:pt x="203036" y="143083"/>
                  <a:pt x="235533" y="164934"/>
                </a:cubicBezTo>
                <a:cubicBezTo>
                  <a:pt x="268030" y="186786"/>
                  <a:pt x="240015" y="158770"/>
                  <a:pt x="195191" y="131316"/>
                </a:cubicBezTo>
                <a:cubicBezTo>
                  <a:pt x="150367" y="103862"/>
                  <a:pt x="-6515" y="-5396"/>
                  <a:pt x="209" y="20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982EAF7B-A298-12CB-7AEB-898DCF6D27BC}"/>
              </a:ext>
            </a:extLst>
          </p:cNvPr>
          <p:cNvSpPr/>
          <p:nvPr/>
        </p:nvSpPr>
        <p:spPr>
          <a:xfrm>
            <a:off x="5398659" y="3784114"/>
            <a:ext cx="93251" cy="216858"/>
          </a:xfrm>
          <a:custGeom>
            <a:avLst/>
            <a:gdLst>
              <a:gd name="connsiteX0" fmla="*/ 335 w 93251"/>
              <a:gd name="connsiteY0" fmla="*/ 1233 h 216858"/>
              <a:gd name="connsiteX1" fmla="*/ 91103 w 93251"/>
              <a:gd name="connsiteY1" fmla="*/ 213024 h 216858"/>
              <a:gd name="connsiteX2" fmla="*/ 60847 w 93251"/>
              <a:gd name="connsiteY2" fmla="*/ 128980 h 216858"/>
              <a:gd name="connsiteX3" fmla="*/ 335 w 93251"/>
              <a:gd name="connsiteY3" fmla="*/ 1233 h 21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51" h="216858">
                <a:moveTo>
                  <a:pt x="335" y="1233"/>
                </a:moveTo>
                <a:cubicBezTo>
                  <a:pt x="5378" y="15240"/>
                  <a:pt x="81018" y="191733"/>
                  <a:pt x="91103" y="213024"/>
                </a:cubicBezTo>
                <a:cubicBezTo>
                  <a:pt x="101188" y="234315"/>
                  <a:pt x="73173" y="161477"/>
                  <a:pt x="60847" y="128980"/>
                </a:cubicBezTo>
                <a:cubicBezTo>
                  <a:pt x="48521" y="96483"/>
                  <a:pt x="-4708" y="-12774"/>
                  <a:pt x="335" y="123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015CE619-EC04-F93A-A21F-35AA58CE539C}"/>
              </a:ext>
            </a:extLst>
          </p:cNvPr>
          <p:cNvSpPr/>
          <p:nvPr/>
        </p:nvSpPr>
        <p:spPr>
          <a:xfrm>
            <a:off x="5086297" y="3926460"/>
            <a:ext cx="55759" cy="215467"/>
          </a:xfrm>
          <a:custGeom>
            <a:avLst/>
            <a:gdLst>
              <a:gd name="connsiteX0" fmla="*/ 53 w 55759"/>
              <a:gd name="connsiteY0" fmla="*/ 81 h 215467"/>
              <a:gd name="connsiteX1" fmla="*/ 43756 w 55759"/>
              <a:gd name="connsiteY1" fmla="*/ 134552 h 215467"/>
              <a:gd name="connsiteX2" fmla="*/ 43756 w 55759"/>
              <a:gd name="connsiteY2" fmla="*/ 215234 h 215467"/>
              <a:gd name="connsiteX3" fmla="*/ 53841 w 55759"/>
              <a:gd name="connsiteY3" fmla="*/ 154722 h 215467"/>
              <a:gd name="connsiteX4" fmla="*/ 53 w 55759"/>
              <a:gd name="connsiteY4" fmla="*/ 81 h 21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59" h="215467">
                <a:moveTo>
                  <a:pt x="53" y="81"/>
                </a:moveTo>
                <a:cubicBezTo>
                  <a:pt x="-1628" y="-3281"/>
                  <a:pt x="36472" y="98693"/>
                  <a:pt x="43756" y="134552"/>
                </a:cubicBezTo>
                <a:cubicBezTo>
                  <a:pt x="51040" y="170411"/>
                  <a:pt x="42075" y="211872"/>
                  <a:pt x="43756" y="215234"/>
                </a:cubicBezTo>
                <a:cubicBezTo>
                  <a:pt x="45437" y="218596"/>
                  <a:pt x="61125" y="184978"/>
                  <a:pt x="53841" y="154722"/>
                </a:cubicBezTo>
                <a:cubicBezTo>
                  <a:pt x="46557" y="124466"/>
                  <a:pt x="1734" y="3443"/>
                  <a:pt x="53" y="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0D1106B4-43F3-AA7F-04C7-86F4FD8EB80D}"/>
              </a:ext>
            </a:extLst>
          </p:cNvPr>
          <p:cNvSpPr/>
          <p:nvPr/>
        </p:nvSpPr>
        <p:spPr>
          <a:xfrm>
            <a:off x="4615287" y="4332550"/>
            <a:ext cx="628542" cy="269847"/>
          </a:xfrm>
          <a:custGeom>
            <a:avLst/>
            <a:gdLst>
              <a:gd name="connsiteX0" fmla="*/ 416 w 628542"/>
              <a:gd name="connsiteY0" fmla="*/ 269706 h 269847"/>
              <a:gd name="connsiteX1" fmla="*/ 360125 w 628542"/>
              <a:gd name="connsiteY1" fmla="*/ 71362 h 269847"/>
              <a:gd name="connsiteX2" fmla="*/ 625704 w 628542"/>
              <a:gd name="connsiteY2" fmla="*/ 4126 h 269847"/>
              <a:gd name="connsiteX3" fmla="*/ 487872 w 628542"/>
              <a:gd name="connsiteY3" fmla="*/ 17574 h 269847"/>
              <a:gd name="connsiteX4" fmla="*/ 292889 w 628542"/>
              <a:gd name="connsiteY4" fmla="*/ 101618 h 269847"/>
              <a:gd name="connsiteX5" fmla="*/ 416 w 628542"/>
              <a:gd name="connsiteY5" fmla="*/ 269706 h 26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542" h="269847">
                <a:moveTo>
                  <a:pt x="416" y="269706"/>
                </a:moveTo>
                <a:cubicBezTo>
                  <a:pt x="11622" y="264663"/>
                  <a:pt x="255910" y="115625"/>
                  <a:pt x="360125" y="71362"/>
                </a:cubicBezTo>
                <a:cubicBezTo>
                  <a:pt x="464340" y="27099"/>
                  <a:pt x="604413" y="13091"/>
                  <a:pt x="625704" y="4126"/>
                </a:cubicBezTo>
                <a:cubicBezTo>
                  <a:pt x="646995" y="-4839"/>
                  <a:pt x="543341" y="1325"/>
                  <a:pt x="487872" y="17574"/>
                </a:cubicBezTo>
                <a:cubicBezTo>
                  <a:pt x="432403" y="33823"/>
                  <a:pt x="378614" y="59596"/>
                  <a:pt x="292889" y="101618"/>
                </a:cubicBezTo>
                <a:cubicBezTo>
                  <a:pt x="207164" y="143640"/>
                  <a:pt x="-10790" y="274749"/>
                  <a:pt x="416" y="26970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0AED92B5-B06A-64DC-4BD5-FBD7BDD9E262}"/>
              </a:ext>
            </a:extLst>
          </p:cNvPr>
          <p:cNvSpPr/>
          <p:nvPr/>
        </p:nvSpPr>
        <p:spPr>
          <a:xfrm>
            <a:off x="5358393" y="4581665"/>
            <a:ext cx="196746" cy="117856"/>
          </a:xfrm>
          <a:custGeom>
            <a:avLst/>
            <a:gdLst>
              <a:gd name="connsiteX0" fmla="*/ 260 w 196746"/>
              <a:gd name="connsiteY0" fmla="*/ 420 h 117856"/>
              <a:gd name="connsiteX1" fmla="*/ 188519 w 196746"/>
              <a:gd name="connsiteY1" fmla="*/ 114720 h 117856"/>
              <a:gd name="connsiteX2" fmla="*/ 148178 w 196746"/>
              <a:gd name="connsiteY2" fmla="*/ 77741 h 117856"/>
              <a:gd name="connsiteX3" fmla="*/ 260 w 196746"/>
              <a:gd name="connsiteY3" fmla="*/ 420 h 1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46" h="117856">
                <a:moveTo>
                  <a:pt x="260" y="420"/>
                </a:moveTo>
                <a:cubicBezTo>
                  <a:pt x="6984" y="6583"/>
                  <a:pt x="163866" y="101833"/>
                  <a:pt x="188519" y="114720"/>
                </a:cubicBezTo>
                <a:cubicBezTo>
                  <a:pt x="213172" y="127607"/>
                  <a:pt x="177313" y="97912"/>
                  <a:pt x="148178" y="77741"/>
                </a:cubicBezTo>
                <a:cubicBezTo>
                  <a:pt x="119043" y="57571"/>
                  <a:pt x="-6464" y="-5743"/>
                  <a:pt x="260" y="4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3D880D9A-9B6D-7E8F-B56E-2BB9185AA2E9}"/>
              </a:ext>
            </a:extLst>
          </p:cNvPr>
          <p:cNvSpPr/>
          <p:nvPr/>
        </p:nvSpPr>
        <p:spPr>
          <a:xfrm>
            <a:off x="4803572" y="4911442"/>
            <a:ext cx="232692" cy="40544"/>
          </a:xfrm>
          <a:custGeom>
            <a:avLst/>
            <a:gdLst>
              <a:gd name="connsiteX0" fmla="*/ 390 w 232692"/>
              <a:gd name="connsiteY0" fmla="*/ 20267 h 40544"/>
              <a:gd name="connsiteX1" fmla="*/ 148307 w 232692"/>
              <a:gd name="connsiteY1" fmla="*/ 6820 h 40544"/>
              <a:gd name="connsiteX2" fmla="*/ 232352 w 232692"/>
              <a:gd name="connsiteY2" fmla="*/ 40437 h 40544"/>
              <a:gd name="connsiteX3" fmla="*/ 175202 w 232692"/>
              <a:gd name="connsiteY3" fmla="*/ 16905 h 40544"/>
              <a:gd name="connsiteX4" fmla="*/ 107966 w 232692"/>
              <a:gd name="connsiteY4" fmla="*/ 96 h 40544"/>
              <a:gd name="connsiteX5" fmla="*/ 390 w 232692"/>
              <a:gd name="connsiteY5" fmla="*/ 20267 h 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692" h="40544">
                <a:moveTo>
                  <a:pt x="390" y="20267"/>
                </a:moveTo>
                <a:cubicBezTo>
                  <a:pt x="7114" y="21388"/>
                  <a:pt x="109647" y="3458"/>
                  <a:pt x="148307" y="6820"/>
                </a:cubicBezTo>
                <a:cubicBezTo>
                  <a:pt x="186967" y="10182"/>
                  <a:pt x="227870" y="38756"/>
                  <a:pt x="232352" y="40437"/>
                </a:cubicBezTo>
                <a:cubicBezTo>
                  <a:pt x="236834" y="42118"/>
                  <a:pt x="195933" y="23629"/>
                  <a:pt x="175202" y="16905"/>
                </a:cubicBezTo>
                <a:cubicBezTo>
                  <a:pt x="154471" y="10181"/>
                  <a:pt x="140463" y="1777"/>
                  <a:pt x="107966" y="96"/>
                </a:cubicBezTo>
                <a:cubicBezTo>
                  <a:pt x="75469" y="-1585"/>
                  <a:pt x="-6334" y="19146"/>
                  <a:pt x="390" y="202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06AACE0D-6000-239A-416F-D35666207AEE}"/>
              </a:ext>
            </a:extLst>
          </p:cNvPr>
          <p:cNvSpPr/>
          <p:nvPr/>
        </p:nvSpPr>
        <p:spPr>
          <a:xfrm>
            <a:off x="4961739" y="5325022"/>
            <a:ext cx="417159" cy="99064"/>
          </a:xfrm>
          <a:custGeom>
            <a:avLst/>
            <a:gdLst>
              <a:gd name="connsiteX0" fmla="*/ 417085 w 417159"/>
              <a:gd name="connsiteY0" fmla="*/ 13 h 99064"/>
              <a:gd name="connsiteX1" fmla="*/ 127973 w 417159"/>
              <a:gd name="connsiteY1" fmla="*/ 90781 h 99064"/>
              <a:gd name="connsiteX2" fmla="*/ 226 w 417159"/>
              <a:gd name="connsiteY2" fmla="*/ 94143 h 99064"/>
              <a:gd name="connsiteX3" fmla="*/ 154867 w 417159"/>
              <a:gd name="connsiteY3" fmla="*/ 84057 h 99064"/>
              <a:gd name="connsiteX4" fmla="*/ 417085 w 417159"/>
              <a:gd name="connsiteY4" fmla="*/ 13 h 9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59" h="99064">
                <a:moveTo>
                  <a:pt x="417085" y="13"/>
                </a:moveTo>
                <a:cubicBezTo>
                  <a:pt x="412603" y="1134"/>
                  <a:pt x="197449" y="75093"/>
                  <a:pt x="127973" y="90781"/>
                </a:cubicBezTo>
                <a:cubicBezTo>
                  <a:pt x="58497" y="106469"/>
                  <a:pt x="-4256" y="95264"/>
                  <a:pt x="226" y="94143"/>
                </a:cubicBezTo>
                <a:cubicBezTo>
                  <a:pt x="4708" y="93022"/>
                  <a:pt x="87071" y="98064"/>
                  <a:pt x="154867" y="84057"/>
                </a:cubicBezTo>
                <a:cubicBezTo>
                  <a:pt x="222662" y="70050"/>
                  <a:pt x="421567" y="-1108"/>
                  <a:pt x="417085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657D1AAE-E5FB-F167-90CA-82B8FB98A4B1}"/>
              </a:ext>
            </a:extLst>
          </p:cNvPr>
          <p:cNvSpPr/>
          <p:nvPr/>
        </p:nvSpPr>
        <p:spPr>
          <a:xfrm>
            <a:off x="5404458" y="5566983"/>
            <a:ext cx="11345" cy="216753"/>
          </a:xfrm>
          <a:custGeom>
            <a:avLst/>
            <a:gdLst>
              <a:gd name="connsiteX0" fmla="*/ 11345 w 11345"/>
              <a:gd name="connsiteY0" fmla="*/ 99 h 216753"/>
              <a:gd name="connsiteX1" fmla="*/ 1260 w 11345"/>
              <a:gd name="connsiteY1" fmla="*/ 178273 h 216753"/>
              <a:gd name="connsiteX2" fmla="*/ 1260 w 11345"/>
              <a:gd name="connsiteY2" fmla="*/ 205167 h 216753"/>
              <a:gd name="connsiteX3" fmla="*/ 11345 w 11345"/>
              <a:gd name="connsiteY3" fmla="*/ 99 h 21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5" h="216753">
                <a:moveTo>
                  <a:pt x="11345" y="99"/>
                </a:moveTo>
                <a:cubicBezTo>
                  <a:pt x="11345" y="-4383"/>
                  <a:pt x="2941" y="144095"/>
                  <a:pt x="1260" y="178273"/>
                </a:cubicBezTo>
                <a:cubicBezTo>
                  <a:pt x="-421" y="212451"/>
                  <a:pt x="-421" y="229820"/>
                  <a:pt x="1260" y="205167"/>
                </a:cubicBezTo>
                <a:cubicBezTo>
                  <a:pt x="2941" y="180514"/>
                  <a:pt x="11345" y="4581"/>
                  <a:pt x="11345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06081F0D-4A7E-5D92-C6DB-A1C6E49133E4}"/>
              </a:ext>
            </a:extLst>
          </p:cNvPr>
          <p:cNvSpPr/>
          <p:nvPr/>
        </p:nvSpPr>
        <p:spPr>
          <a:xfrm>
            <a:off x="5267713" y="5869619"/>
            <a:ext cx="276132" cy="63094"/>
          </a:xfrm>
          <a:custGeom>
            <a:avLst/>
            <a:gdLst>
              <a:gd name="connsiteX0" fmla="*/ 172 w 276132"/>
              <a:gd name="connsiteY0" fmla="*/ 60534 h 63094"/>
              <a:gd name="connsiteX1" fmla="*/ 148090 w 276132"/>
              <a:gd name="connsiteY1" fmla="*/ 57172 h 63094"/>
              <a:gd name="connsiteX2" fmla="*/ 275837 w 276132"/>
              <a:gd name="connsiteY2" fmla="*/ 22 h 63094"/>
              <a:gd name="connsiteX3" fmla="*/ 178346 w 276132"/>
              <a:gd name="connsiteY3" fmla="*/ 50449 h 63094"/>
              <a:gd name="connsiteX4" fmla="*/ 172 w 276132"/>
              <a:gd name="connsiteY4" fmla="*/ 60534 h 6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32" h="63094">
                <a:moveTo>
                  <a:pt x="172" y="60534"/>
                </a:moveTo>
                <a:cubicBezTo>
                  <a:pt x="-4871" y="61654"/>
                  <a:pt x="102146" y="67257"/>
                  <a:pt x="148090" y="57172"/>
                </a:cubicBezTo>
                <a:cubicBezTo>
                  <a:pt x="194034" y="47087"/>
                  <a:pt x="270794" y="1142"/>
                  <a:pt x="275837" y="22"/>
                </a:cubicBezTo>
                <a:cubicBezTo>
                  <a:pt x="280880" y="-1098"/>
                  <a:pt x="220368" y="39803"/>
                  <a:pt x="178346" y="50449"/>
                </a:cubicBezTo>
                <a:cubicBezTo>
                  <a:pt x="136324" y="61095"/>
                  <a:pt x="5215" y="59414"/>
                  <a:pt x="172" y="60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679D50CC-BD4E-42AE-B3AC-4CF508A9A07D}"/>
              </a:ext>
            </a:extLst>
          </p:cNvPr>
          <p:cNvSpPr/>
          <p:nvPr/>
        </p:nvSpPr>
        <p:spPr>
          <a:xfrm>
            <a:off x="5117006" y="6249471"/>
            <a:ext cx="150963" cy="201828"/>
          </a:xfrm>
          <a:custGeom>
            <a:avLst/>
            <a:gdLst>
              <a:gd name="connsiteX0" fmla="*/ 150879 w 150963"/>
              <a:gd name="connsiteY0" fmla="*/ 50 h 201828"/>
              <a:gd name="connsiteX1" fmla="*/ 33218 w 150963"/>
              <a:gd name="connsiteY1" fmla="*/ 104264 h 201828"/>
              <a:gd name="connsiteX2" fmla="*/ 9685 w 150963"/>
              <a:gd name="connsiteY2" fmla="*/ 201755 h 201828"/>
              <a:gd name="connsiteX3" fmla="*/ 13047 w 150963"/>
              <a:gd name="connsiteY3" fmla="*/ 117711 h 201828"/>
              <a:gd name="connsiteX4" fmla="*/ 150879 w 150963"/>
              <a:gd name="connsiteY4" fmla="*/ 50 h 20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63" h="201828">
                <a:moveTo>
                  <a:pt x="150879" y="50"/>
                </a:moveTo>
                <a:cubicBezTo>
                  <a:pt x="154241" y="-2191"/>
                  <a:pt x="56750" y="70647"/>
                  <a:pt x="33218" y="104264"/>
                </a:cubicBezTo>
                <a:cubicBezTo>
                  <a:pt x="9686" y="137881"/>
                  <a:pt x="13047" y="199514"/>
                  <a:pt x="9685" y="201755"/>
                </a:cubicBezTo>
                <a:cubicBezTo>
                  <a:pt x="6323" y="203996"/>
                  <a:pt x="-12166" y="154690"/>
                  <a:pt x="13047" y="117711"/>
                </a:cubicBezTo>
                <a:cubicBezTo>
                  <a:pt x="38260" y="80732"/>
                  <a:pt x="147517" y="2291"/>
                  <a:pt x="150879" y="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9F0E1E21-7BFB-2727-B349-A4538E030CD5}"/>
              </a:ext>
            </a:extLst>
          </p:cNvPr>
          <p:cNvSpPr/>
          <p:nvPr/>
        </p:nvSpPr>
        <p:spPr>
          <a:xfrm>
            <a:off x="5475638" y="6027321"/>
            <a:ext cx="88190" cy="151923"/>
          </a:xfrm>
          <a:custGeom>
            <a:avLst/>
            <a:gdLst>
              <a:gd name="connsiteX0" fmla="*/ 88083 w 88190"/>
              <a:gd name="connsiteY0" fmla="*/ 323 h 151923"/>
              <a:gd name="connsiteX1" fmla="*/ 24209 w 88190"/>
              <a:gd name="connsiteY1" fmla="*/ 64197 h 151923"/>
              <a:gd name="connsiteX2" fmla="*/ 4038 w 88190"/>
              <a:gd name="connsiteY2" fmla="*/ 151603 h 151923"/>
              <a:gd name="connsiteX3" fmla="*/ 7400 w 88190"/>
              <a:gd name="connsiteY3" fmla="*/ 91091 h 151923"/>
              <a:gd name="connsiteX4" fmla="*/ 88083 w 88190"/>
              <a:gd name="connsiteY4" fmla="*/ 323 h 1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90" h="151923">
                <a:moveTo>
                  <a:pt x="88083" y="323"/>
                </a:moveTo>
                <a:cubicBezTo>
                  <a:pt x="90884" y="-4159"/>
                  <a:pt x="38216" y="38984"/>
                  <a:pt x="24209" y="64197"/>
                </a:cubicBezTo>
                <a:cubicBezTo>
                  <a:pt x="10201" y="89410"/>
                  <a:pt x="6839" y="147121"/>
                  <a:pt x="4038" y="151603"/>
                </a:cubicBezTo>
                <a:cubicBezTo>
                  <a:pt x="1237" y="156085"/>
                  <a:pt x="-4926" y="112382"/>
                  <a:pt x="7400" y="91091"/>
                </a:cubicBezTo>
                <a:cubicBezTo>
                  <a:pt x="19726" y="69800"/>
                  <a:pt x="85282" y="4805"/>
                  <a:pt x="88083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0F75CAEB-B44C-E1B2-8E93-066CA970F900}"/>
              </a:ext>
            </a:extLst>
          </p:cNvPr>
          <p:cNvSpPr/>
          <p:nvPr/>
        </p:nvSpPr>
        <p:spPr>
          <a:xfrm>
            <a:off x="4439040" y="5701043"/>
            <a:ext cx="285217" cy="86097"/>
          </a:xfrm>
          <a:custGeom>
            <a:avLst/>
            <a:gdLst>
              <a:gd name="connsiteX0" fmla="*/ 1851 w 285217"/>
              <a:gd name="connsiteY0" fmla="*/ 510 h 86097"/>
              <a:gd name="connsiteX1" fmla="*/ 280878 w 285217"/>
              <a:gd name="connsiteY1" fmla="*/ 84554 h 86097"/>
              <a:gd name="connsiteX2" fmla="*/ 163216 w 285217"/>
              <a:gd name="connsiteY2" fmla="*/ 50936 h 86097"/>
              <a:gd name="connsiteX3" fmla="*/ 1851 w 285217"/>
              <a:gd name="connsiteY3" fmla="*/ 510 h 8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17" h="86097">
                <a:moveTo>
                  <a:pt x="1851" y="510"/>
                </a:moveTo>
                <a:cubicBezTo>
                  <a:pt x="21461" y="6113"/>
                  <a:pt x="253984" y="76150"/>
                  <a:pt x="280878" y="84554"/>
                </a:cubicBezTo>
                <a:cubicBezTo>
                  <a:pt x="307772" y="92958"/>
                  <a:pt x="202437" y="64943"/>
                  <a:pt x="163216" y="50936"/>
                </a:cubicBezTo>
                <a:cubicBezTo>
                  <a:pt x="123995" y="36929"/>
                  <a:pt x="-17759" y="-5093"/>
                  <a:pt x="1851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701F2753-3850-E1E2-FCF5-C1DCA9E09DE8}"/>
              </a:ext>
            </a:extLst>
          </p:cNvPr>
          <p:cNvSpPr/>
          <p:nvPr/>
        </p:nvSpPr>
        <p:spPr>
          <a:xfrm>
            <a:off x="5145802" y="6009221"/>
            <a:ext cx="130702" cy="69148"/>
          </a:xfrm>
          <a:custGeom>
            <a:avLst/>
            <a:gdLst>
              <a:gd name="connsiteX0" fmla="*/ 1060 w 130702"/>
              <a:gd name="connsiteY0" fmla="*/ 1614 h 69148"/>
              <a:gd name="connsiteX1" fmla="*/ 128807 w 130702"/>
              <a:gd name="connsiteY1" fmla="*/ 68850 h 69148"/>
              <a:gd name="connsiteX2" fmla="*/ 71657 w 130702"/>
              <a:gd name="connsiteY2" fmla="*/ 25147 h 69148"/>
              <a:gd name="connsiteX3" fmla="*/ 1060 w 130702"/>
              <a:gd name="connsiteY3" fmla="*/ 1614 h 6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02" h="69148">
                <a:moveTo>
                  <a:pt x="1060" y="1614"/>
                </a:moveTo>
                <a:cubicBezTo>
                  <a:pt x="10585" y="8898"/>
                  <a:pt x="117041" y="64928"/>
                  <a:pt x="128807" y="68850"/>
                </a:cubicBezTo>
                <a:cubicBezTo>
                  <a:pt x="140573" y="72772"/>
                  <a:pt x="94629" y="36913"/>
                  <a:pt x="71657" y="25147"/>
                </a:cubicBezTo>
                <a:cubicBezTo>
                  <a:pt x="48685" y="13381"/>
                  <a:pt x="-8465" y="-5670"/>
                  <a:pt x="1060" y="161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92398931-B018-EF9F-4520-9368E089AE31}"/>
              </a:ext>
            </a:extLst>
          </p:cNvPr>
          <p:cNvSpPr/>
          <p:nvPr/>
        </p:nvSpPr>
        <p:spPr>
          <a:xfrm>
            <a:off x="4655977" y="6569929"/>
            <a:ext cx="217000" cy="103959"/>
          </a:xfrm>
          <a:custGeom>
            <a:avLst/>
            <a:gdLst>
              <a:gd name="connsiteX0" fmla="*/ 67 w 217000"/>
              <a:gd name="connsiteY0" fmla="*/ 19130 h 103959"/>
              <a:gd name="connsiteX1" fmla="*/ 90835 w 217000"/>
              <a:gd name="connsiteY1" fmla="*/ 12406 h 103959"/>
              <a:gd name="connsiteX2" fmla="*/ 67302 w 217000"/>
              <a:gd name="connsiteY2" fmla="*/ 5683 h 103959"/>
              <a:gd name="connsiteX3" fmla="*/ 215220 w 217000"/>
              <a:gd name="connsiteY3" fmla="*/ 103174 h 103959"/>
              <a:gd name="connsiteX4" fmla="*/ 144623 w 217000"/>
              <a:gd name="connsiteY4" fmla="*/ 49386 h 103959"/>
              <a:gd name="connsiteX5" fmla="*/ 77388 w 217000"/>
              <a:gd name="connsiteY5" fmla="*/ 9045 h 103959"/>
              <a:gd name="connsiteX6" fmla="*/ 67 w 217000"/>
              <a:gd name="connsiteY6" fmla="*/ 19130 h 10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000" h="103959">
                <a:moveTo>
                  <a:pt x="67" y="19130"/>
                </a:moveTo>
                <a:cubicBezTo>
                  <a:pt x="2308" y="19690"/>
                  <a:pt x="79629" y="14647"/>
                  <a:pt x="90835" y="12406"/>
                </a:cubicBezTo>
                <a:cubicBezTo>
                  <a:pt x="102041" y="10165"/>
                  <a:pt x="46571" y="-9445"/>
                  <a:pt x="67302" y="5683"/>
                </a:cubicBezTo>
                <a:cubicBezTo>
                  <a:pt x="88033" y="20811"/>
                  <a:pt x="202333" y="95890"/>
                  <a:pt x="215220" y="103174"/>
                </a:cubicBezTo>
                <a:cubicBezTo>
                  <a:pt x="228107" y="110458"/>
                  <a:pt x="167595" y="65074"/>
                  <a:pt x="144623" y="49386"/>
                </a:cubicBezTo>
                <a:cubicBezTo>
                  <a:pt x="121651" y="33698"/>
                  <a:pt x="102601" y="14088"/>
                  <a:pt x="77388" y="9045"/>
                </a:cubicBezTo>
                <a:cubicBezTo>
                  <a:pt x="52175" y="4002"/>
                  <a:pt x="-2174" y="18570"/>
                  <a:pt x="67" y="19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D3FBD271-2CAB-62B3-1D73-AD66E7497E14}"/>
              </a:ext>
            </a:extLst>
          </p:cNvPr>
          <p:cNvSpPr/>
          <p:nvPr/>
        </p:nvSpPr>
        <p:spPr>
          <a:xfrm>
            <a:off x="4622366" y="6208993"/>
            <a:ext cx="222610" cy="228786"/>
          </a:xfrm>
          <a:custGeom>
            <a:avLst/>
            <a:gdLst>
              <a:gd name="connsiteX0" fmla="*/ 221937 w 222610"/>
              <a:gd name="connsiteY0" fmla="*/ 186 h 228786"/>
              <a:gd name="connsiteX1" fmla="*/ 121084 w 222610"/>
              <a:gd name="connsiteY1" fmla="*/ 154828 h 228786"/>
              <a:gd name="connsiteX2" fmla="*/ 60 w 222610"/>
              <a:gd name="connsiteY2" fmla="*/ 228786 h 228786"/>
              <a:gd name="connsiteX3" fmla="*/ 104275 w 222610"/>
              <a:gd name="connsiteY3" fmla="*/ 154828 h 228786"/>
              <a:gd name="connsiteX4" fmla="*/ 70658 w 222610"/>
              <a:gd name="connsiteY4" fmla="*/ 188445 h 228786"/>
              <a:gd name="connsiteX5" fmla="*/ 221937 w 222610"/>
              <a:gd name="connsiteY5" fmla="*/ 186 h 22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610" h="228786">
                <a:moveTo>
                  <a:pt x="221937" y="186"/>
                </a:moveTo>
                <a:cubicBezTo>
                  <a:pt x="230341" y="-5417"/>
                  <a:pt x="158064" y="116728"/>
                  <a:pt x="121084" y="154828"/>
                </a:cubicBezTo>
                <a:cubicBezTo>
                  <a:pt x="84104" y="192928"/>
                  <a:pt x="2861" y="228786"/>
                  <a:pt x="60" y="228786"/>
                </a:cubicBezTo>
                <a:cubicBezTo>
                  <a:pt x="-2741" y="228786"/>
                  <a:pt x="92509" y="161552"/>
                  <a:pt x="104275" y="154828"/>
                </a:cubicBezTo>
                <a:cubicBezTo>
                  <a:pt x="116041" y="148104"/>
                  <a:pt x="54970" y="207495"/>
                  <a:pt x="70658" y="188445"/>
                </a:cubicBezTo>
                <a:cubicBezTo>
                  <a:pt x="86346" y="169395"/>
                  <a:pt x="213533" y="5789"/>
                  <a:pt x="221937" y="1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DDDF096F-B2E5-E19F-1BE7-9D197C02D5BB}"/>
              </a:ext>
            </a:extLst>
          </p:cNvPr>
          <p:cNvSpPr/>
          <p:nvPr/>
        </p:nvSpPr>
        <p:spPr>
          <a:xfrm>
            <a:off x="4817401" y="5866266"/>
            <a:ext cx="248802" cy="141215"/>
          </a:xfrm>
          <a:custGeom>
            <a:avLst/>
            <a:gdLst>
              <a:gd name="connsiteX0" fmla="*/ 8 w 248802"/>
              <a:gd name="connsiteY0" fmla="*/ 13 h 141215"/>
              <a:gd name="connsiteX1" fmla="*/ 147925 w 248802"/>
              <a:gd name="connsiteY1" fmla="*/ 84058 h 141215"/>
              <a:gd name="connsiteX2" fmla="*/ 248778 w 248802"/>
              <a:gd name="connsiteY2" fmla="*/ 84058 h 141215"/>
              <a:gd name="connsiteX3" fmla="*/ 158011 w 248802"/>
              <a:gd name="connsiteY3" fmla="*/ 87419 h 141215"/>
              <a:gd name="connsiteX4" fmla="*/ 211799 w 248802"/>
              <a:gd name="connsiteY4" fmla="*/ 141208 h 141215"/>
              <a:gd name="connsiteX5" fmla="*/ 141202 w 248802"/>
              <a:gd name="connsiteY5" fmla="*/ 90781 h 141215"/>
              <a:gd name="connsiteX6" fmla="*/ 8 w 248802"/>
              <a:gd name="connsiteY6" fmla="*/ 13 h 14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802" h="141215">
                <a:moveTo>
                  <a:pt x="8" y="13"/>
                </a:moveTo>
                <a:cubicBezTo>
                  <a:pt x="1128" y="-1107"/>
                  <a:pt x="106464" y="70051"/>
                  <a:pt x="147925" y="84058"/>
                </a:cubicBezTo>
                <a:cubicBezTo>
                  <a:pt x="189386" y="98065"/>
                  <a:pt x="247097" y="83498"/>
                  <a:pt x="248778" y="84058"/>
                </a:cubicBezTo>
                <a:cubicBezTo>
                  <a:pt x="250459" y="84618"/>
                  <a:pt x="164174" y="77894"/>
                  <a:pt x="158011" y="87419"/>
                </a:cubicBezTo>
                <a:cubicBezTo>
                  <a:pt x="151848" y="96944"/>
                  <a:pt x="214600" y="140648"/>
                  <a:pt x="211799" y="141208"/>
                </a:cubicBezTo>
                <a:cubicBezTo>
                  <a:pt x="208998" y="141768"/>
                  <a:pt x="172578" y="110952"/>
                  <a:pt x="141202" y="90781"/>
                </a:cubicBezTo>
                <a:cubicBezTo>
                  <a:pt x="109826" y="70610"/>
                  <a:pt x="-1112" y="1133"/>
                  <a:pt x="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1772B659-8E37-4EC3-2547-F1FA6C320231}"/>
              </a:ext>
            </a:extLst>
          </p:cNvPr>
          <p:cNvSpPr/>
          <p:nvPr/>
        </p:nvSpPr>
        <p:spPr>
          <a:xfrm>
            <a:off x="4407268" y="5533439"/>
            <a:ext cx="54291" cy="94190"/>
          </a:xfrm>
          <a:custGeom>
            <a:avLst/>
            <a:gdLst>
              <a:gd name="connsiteX0" fmla="*/ 6 w 54291"/>
              <a:gd name="connsiteY0" fmla="*/ 26 h 94190"/>
              <a:gd name="connsiteX1" fmla="*/ 47070 w 54291"/>
              <a:gd name="connsiteY1" fmla="*/ 53814 h 94190"/>
              <a:gd name="connsiteX2" fmla="*/ 53794 w 54291"/>
              <a:gd name="connsiteY2" fmla="*/ 94155 h 94190"/>
              <a:gd name="connsiteX3" fmla="*/ 43708 w 54291"/>
              <a:gd name="connsiteY3" fmla="*/ 47090 h 94190"/>
              <a:gd name="connsiteX4" fmla="*/ 6 w 54291"/>
              <a:gd name="connsiteY4" fmla="*/ 26 h 9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1" h="94190">
                <a:moveTo>
                  <a:pt x="6" y="26"/>
                </a:moveTo>
                <a:cubicBezTo>
                  <a:pt x="566" y="1147"/>
                  <a:pt x="38105" y="38126"/>
                  <a:pt x="47070" y="53814"/>
                </a:cubicBezTo>
                <a:cubicBezTo>
                  <a:pt x="56035" y="69502"/>
                  <a:pt x="54354" y="95276"/>
                  <a:pt x="53794" y="94155"/>
                </a:cubicBezTo>
                <a:cubicBezTo>
                  <a:pt x="53234" y="93034"/>
                  <a:pt x="50432" y="61097"/>
                  <a:pt x="43708" y="47090"/>
                </a:cubicBezTo>
                <a:cubicBezTo>
                  <a:pt x="36985" y="33083"/>
                  <a:pt x="-554" y="-1095"/>
                  <a:pt x="6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86DAA6B9-53F0-2DCE-1463-CC4EF24984FC}"/>
              </a:ext>
            </a:extLst>
          </p:cNvPr>
          <p:cNvSpPr/>
          <p:nvPr/>
        </p:nvSpPr>
        <p:spPr>
          <a:xfrm>
            <a:off x="4804813" y="5176972"/>
            <a:ext cx="247484" cy="13610"/>
          </a:xfrm>
          <a:custGeom>
            <a:avLst/>
            <a:gdLst>
              <a:gd name="connsiteX0" fmla="*/ 2511 w 247484"/>
              <a:gd name="connsiteY0" fmla="*/ 6869 h 13610"/>
              <a:gd name="connsiteX1" fmla="*/ 244558 w 247484"/>
              <a:gd name="connsiteY1" fmla="*/ 146 h 13610"/>
              <a:gd name="connsiteX2" fmla="*/ 126896 w 247484"/>
              <a:gd name="connsiteY2" fmla="*/ 13593 h 13610"/>
              <a:gd name="connsiteX3" fmla="*/ 2511 w 247484"/>
              <a:gd name="connsiteY3" fmla="*/ 6869 h 1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484" h="13610">
                <a:moveTo>
                  <a:pt x="2511" y="6869"/>
                </a:moveTo>
                <a:cubicBezTo>
                  <a:pt x="22121" y="4628"/>
                  <a:pt x="223827" y="-975"/>
                  <a:pt x="244558" y="146"/>
                </a:cubicBezTo>
                <a:cubicBezTo>
                  <a:pt x="265289" y="1267"/>
                  <a:pt x="170599" y="14153"/>
                  <a:pt x="126896" y="13593"/>
                </a:cubicBezTo>
                <a:cubicBezTo>
                  <a:pt x="83193" y="13033"/>
                  <a:pt x="-17099" y="9110"/>
                  <a:pt x="2511" y="68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594A2AE0-9C89-7BCB-8A13-4EB95D5D6371}"/>
              </a:ext>
            </a:extLst>
          </p:cNvPr>
          <p:cNvSpPr/>
          <p:nvPr/>
        </p:nvSpPr>
        <p:spPr>
          <a:xfrm>
            <a:off x="5351914" y="4827375"/>
            <a:ext cx="76119" cy="171666"/>
          </a:xfrm>
          <a:custGeom>
            <a:avLst/>
            <a:gdLst>
              <a:gd name="connsiteX0" fmla="*/ 15 w 76119"/>
              <a:gd name="connsiteY0" fmla="*/ 119 h 171666"/>
              <a:gd name="connsiteX1" fmla="*/ 73974 w 76119"/>
              <a:gd name="connsiteY1" fmla="*/ 87525 h 171666"/>
              <a:gd name="connsiteX2" fmla="*/ 57165 w 76119"/>
              <a:gd name="connsiteY2" fmla="*/ 171569 h 171666"/>
              <a:gd name="connsiteX3" fmla="*/ 67251 w 76119"/>
              <a:gd name="connsiteY3" fmla="*/ 70716 h 171666"/>
              <a:gd name="connsiteX4" fmla="*/ 15 w 76119"/>
              <a:gd name="connsiteY4" fmla="*/ 119 h 17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19" h="171666">
                <a:moveTo>
                  <a:pt x="15" y="119"/>
                </a:moveTo>
                <a:cubicBezTo>
                  <a:pt x="1135" y="2920"/>
                  <a:pt x="64449" y="58950"/>
                  <a:pt x="73974" y="87525"/>
                </a:cubicBezTo>
                <a:cubicBezTo>
                  <a:pt x="83499" y="116100"/>
                  <a:pt x="58285" y="174370"/>
                  <a:pt x="57165" y="171569"/>
                </a:cubicBezTo>
                <a:cubicBezTo>
                  <a:pt x="56045" y="168768"/>
                  <a:pt x="75095" y="97050"/>
                  <a:pt x="67251" y="70716"/>
                </a:cubicBezTo>
                <a:cubicBezTo>
                  <a:pt x="59407" y="44382"/>
                  <a:pt x="-1105" y="-2682"/>
                  <a:pt x="15" y="1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2E60B1CD-F1C3-3A69-8FB0-D24D0BCC4B2C}"/>
              </a:ext>
            </a:extLst>
          </p:cNvPr>
          <p:cNvSpPr/>
          <p:nvPr/>
        </p:nvSpPr>
        <p:spPr>
          <a:xfrm>
            <a:off x="5462854" y="4218975"/>
            <a:ext cx="20197" cy="164801"/>
          </a:xfrm>
          <a:custGeom>
            <a:avLst/>
            <a:gdLst>
              <a:gd name="connsiteX0" fmla="*/ 3375 w 20197"/>
              <a:gd name="connsiteY0" fmla="*/ 40 h 164801"/>
              <a:gd name="connsiteX1" fmla="*/ 20184 w 20197"/>
              <a:gd name="connsiteY1" fmla="*/ 80722 h 164801"/>
              <a:gd name="connsiteX2" fmla="*/ 14 w 20197"/>
              <a:gd name="connsiteY2" fmla="*/ 164766 h 164801"/>
              <a:gd name="connsiteX3" fmla="*/ 16822 w 20197"/>
              <a:gd name="connsiteY3" fmla="*/ 70637 h 164801"/>
              <a:gd name="connsiteX4" fmla="*/ 3375 w 20197"/>
              <a:gd name="connsiteY4" fmla="*/ 40 h 16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7" h="164801">
                <a:moveTo>
                  <a:pt x="3375" y="40"/>
                </a:moveTo>
                <a:cubicBezTo>
                  <a:pt x="3935" y="1721"/>
                  <a:pt x="20744" y="53268"/>
                  <a:pt x="20184" y="80722"/>
                </a:cubicBezTo>
                <a:cubicBezTo>
                  <a:pt x="19624" y="108176"/>
                  <a:pt x="574" y="166447"/>
                  <a:pt x="14" y="164766"/>
                </a:cubicBezTo>
                <a:cubicBezTo>
                  <a:pt x="-546" y="163085"/>
                  <a:pt x="15141" y="91928"/>
                  <a:pt x="16822" y="70637"/>
                </a:cubicBezTo>
                <a:cubicBezTo>
                  <a:pt x="18503" y="49346"/>
                  <a:pt x="2815" y="-1641"/>
                  <a:pt x="3375" y="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DA17751B-EEE1-1043-58FB-A69A1A318511}"/>
              </a:ext>
            </a:extLst>
          </p:cNvPr>
          <p:cNvSpPr/>
          <p:nvPr/>
        </p:nvSpPr>
        <p:spPr>
          <a:xfrm>
            <a:off x="5731179" y="4383723"/>
            <a:ext cx="81329" cy="184379"/>
          </a:xfrm>
          <a:custGeom>
            <a:avLst/>
            <a:gdLst>
              <a:gd name="connsiteX0" fmla="*/ 81312 w 81329"/>
              <a:gd name="connsiteY0" fmla="*/ 18 h 184379"/>
              <a:gd name="connsiteX1" fmla="*/ 3992 w 81329"/>
              <a:gd name="connsiteY1" fmla="*/ 141212 h 184379"/>
              <a:gd name="connsiteX2" fmla="*/ 10715 w 81329"/>
              <a:gd name="connsiteY2" fmla="*/ 181553 h 184379"/>
              <a:gd name="connsiteX3" fmla="*/ 7353 w 81329"/>
              <a:gd name="connsiteY3" fmla="*/ 77339 h 184379"/>
              <a:gd name="connsiteX4" fmla="*/ 10715 w 81329"/>
              <a:gd name="connsiteY4" fmla="*/ 151298 h 184379"/>
              <a:gd name="connsiteX5" fmla="*/ 81312 w 81329"/>
              <a:gd name="connsiteY5" fmla="*/ 18 h 18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29" h="184379">
                <a:moveTo>
                  <a:pt x="81312" y="18"/>
                </a:moveTo>
                <a:cubicBezTo>
                  <a:pt x="80192" y="-1663"/>
                  <a:pt x="15758" y="110956"/>
                  <a:pt x="3992" y="141212"/>
                </a:cubicBezTo>
                <a:cubicBezTo>
                  <a:pt x="-7774" y="171468"/>
                  <a:pt x="10155" y="192198"/>
                  <a:pt x="10715" y="181553"/>
                </a:cubicBezTo>
                <a:cubicBezTo>
                  <a:pt x="11275" y="170908"/>
                  <a:pt x="7353" y="82381"/>
                  <a:pt x="7353" y="77339"/>
                </a:cubicBezTo>
                <a:cubicBezTo>
                  <a:pt x="7353" y="72297"/>
                  <a:pt x="-6654" y="165305"/>
                  <a:pt x="10715" y="151298"/>
                </a:cubicBezTo>
                <a:cubicBezTo>
                  <a:pt x="28084" y="137291"/>
                  <a:pt x="82432" y="1699"/>
                  <a:pt x="81312" y="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825E8517-3D10-9815-DAC7-50B9FEFDC7CD}"/>
              </a:ext>
            </a:extLst>
          </p:cNvPr>
          <p:cNvSpPr/>
          <p:nvPr/>
        </p:nvSpPr>
        <p:spPr>
          <a:xfrm>
            <a:off x="3341529" y="5074778"/>
            <a:ext cx="47130" cy="358116"/>
          </a:xfrm>
          <a:custGeom>
            <a:avLst/>
            <a:gdLst>
              <a:gd name="connsiteX0" fmla="*/ 23597 w 47130"/>
              <a:gd name="connsiteY0" fmla="*/ 1487 h 358116"/>
              <a:gd name="connsiteX1" fmla="*/ 23597 w 47130"/>
              <a:gd name="connsiteY1" fmla="*/ 290598 h 358116"/>
              <a:gd name="connsiteX2" fmla="*/ 47130 w 47130"/>
              <a:gd name="connsiteY2" fmla="*/ 357834 h 358116"/>
              <a:gd name="connsiteX3" fmla="*/ 23597 w 47130"/>
              <a:gd name="connsiteY3" fmla="*/ 277151 h 358116"/>
              <a:gd name="connsiteX4" fmla="*/ 65 w 47130"/>
              <a:gd name="connsiteY4" fmla="*/ 169575 h 358116"/>
              <a:gd name="connsiteX5" fmla="*/ 16874 w 47130"/>
              <a:gd name="connsiteY5" fmla="*/ 176298 h 358116"/>
              <a:gd name="connsiteX6" fmla="*/ 23597 w 47130"/>
              <a:gd name="connsiteY6" fmla="*/ 1487 h 35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30" h="358116">
                <a:moveTo>
                  <a:pt x="23597" y="1487"/>
                </a:moveTo>
                <a:cubicBezTo>
                  <a:pt x="24717" y="20537"/>
                  <a:pt x="19675" y="231207"/>
                  <a:pt x="23597" y="290598"/>
                </a:cubicBezTo>
                <a:cubicBezTo>
                  <a:pt x="27519" y="349989"/>
                  <a:pt x="47130" y="360075"/>
                  <a:pt x="47130" y="357834"/>
                </a:cubicBezTo>
                <a:cubicBezTo>
                  <a:pt x="47130" y="355593"/>
                  <a:pt x="31441" y="308527"/>
                  <a:pt x="23597" y="277151"/>
                </a:cubicBezTo>
                <a:cubicBezTo>
                  <a:pt x="15753" y="245775"/>
                  <a:pt x="1185" y="186384"/>
                  <a:pt x="65" y="169575"/>
                </a:cubicBezTo>
                <a:cubicBezTo>
                  <a:pt x="-1055" y="152766"/>
                  <a:pt x="12392" y="200391"/>
                  <a:pt x="16874" y="176298"/>
                </a:cubicBezTo>
                <a:cubicBezTo>
                  <a:pt x="21356" y="152205"/>
                  <a:pt x="22477" y="-17563"/>
                  <a:pt x="23597" y="148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E5575433-625B-1D81-D673-FBE29D205B7A}"/>
              </a:ext>
            </a:extLst>
          </p:cNvPr>
          <p:cNvSpPr/>
          <p:nvPr/>
        </p:nvSpPr>
        <p:spPr>
          <a:xfrm>
            <a:off x="3354784" y="4839978"/>
            <a:ext cx="10766" cy="130407"/>
          </a:xfrm>
          <a:custGeom>
            <a:avLst/>
            <a:gdLst>
              <a:gd name="connsiteX0" fmla="*/ 3619 w 10766"/>
              <a:gd name="connsiteY0" fmla="*/ 963 h 130407"/>
              <a:gd name="connsiteX1" fmla="*/ 257 w 10766"/>
              <a:gd name="connsiteY1" fmla="*/ 128710 h 130407"/>
              <a:gd name="connsiteX2" fmla="*/ 10342 w 10766"/>
              <a:gd name="connsiteY2" fmla="*/ 71560 h 130407"/>
              <a:gd name="connsiteX3" fmla="*/ 3619 w 10766"/>
              <a:gd name="connsiteY3" fmla="*/ 963 h 13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6" h="130407">
                <a:moveTo>
                  <a:pt x="3619" y="963"/>
                </a:moveTo>
                <a:cubicBezTo>
                  <a:pt x="1938" y="10488"/>
                  <a:pt x="-863" y="116944"/>
                  <a:pt x="257" y="128710"/>
                </a:cubicBezTo>
                <a:cubicBezTo>
                  <a:pt x="1377" y="140476"/>
                  <a:pt x="8101" y="87808"/>
                  <a:pt x="10342" y="71560"/>
                </a:cubicBezTo>
                <a:cubicBezTo>
                  <a:pt x="12583" y="55312"/>
                  <a:pt x="5300" y="-8562"/>
                  <a:pt x="3619" y="9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0788BEE8-F9F8-1159-86FF-82299E78A987}"/>
              </a:ext>
            </a:extLst>
          </p:cNvPr>
          <p:cNvSpPr/>
          <p:nvPr/>
        </p:nvSpPr>
        <p:spPr>
          <a:xfrm>
            <a:off x="3246625" y="5109882"/>
            <a:ext cx="41181" cy="255786"/>
          </a:xfrm>
          <a:custGeom>
            <a:avLst/>
            <a:gdLst>
              <a:gd name="connsiteX0" fmla="*/ 21010 w 41181"/>
              <a:gd name="connsiteY0" fmla="*/ 0 h 255786"/>
              <a:gd name="connsiteX1" fmla="*/ 7563 w 41181"/>
              <a:gd name="connsiteY1" fmla="*/ 151280 h 255786"/>
              <a:gd name="connsiteX2" fmla="*/ 41181 w 41181"/>
              <a:gd name="connsiteY2" fmla="*/ 255494 h 255786"/>
              <a:gd name="connsiteX3" fmla="*/ 7563 w 41181"/>
              <a:gd name="connsiteY3" fmla="*/ 181536 h 255786"/>
              <a:gd name="connsiteX4" fmla="*/ 840 w 41181"/>
              <a:gd name="connsiteY4" fmla="*/ 151280 h 255786"/>
              <a:gd name="connsiteX5" fmla="*/ 21010 w 41181"/>
              <a:gd name="connsiteY5" fmla="*/ 0 h 25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81" h="255786">
                <a:moveTo>
                  <a:pt x="21010" y="0"/>
                </a:moveTo>
                <a:cubicBezTo>
                  <a:pt x="22130" y="0"/>
                  <a:pt x="4201" y="108698"/>
                  <a:pt x="7563" y="151280"/>
                </a:cubicBezTo>
                <a:cubicBezTo>
                  <a:pt x="10925" y="193862"/>
                  <a:pt x="41181" y="250451"/>
                  <a:pt x="41181" y="255494"/>
                </a:cubicBezTo>
                <a:cubicBezTo>
                  <a:pt x="41181" y="260537"/>
                  <a:pt x="14286" y="198905"/>
                  <a:pt x="7563" y="181536"/>
                </a:cubicBezTo>
                <a:cubicBezTo>
                  <a:pt x="840" y="164167"/>
                  <a:pt x="-1401" y="177614"/>
                  <a:pt x="840" y="151280"/>
                </a:cubicBezTo>
                <a:cubicBezTo>
                  <a:pt x="3081" y="124946"/>
                  <a:pt x="19890" y="0"/>
                  <a:pt x="2101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16AC5976-464B-42D9-903D-8C1E18730C75}"/>
              </a:ext>
            </a:extLst>
          </p:cNvPr>
          <p:cNvSpPr/>
          <p:nvPr/>
        </p:nvSpPr>
        <p:spPr>
          <a:xfrm>
            <a:off x="2954926" y="4148092"/>
            <a:ext cx="120252" cy="61940"/>
          </a:xfrm>
          <a:custGeom>
            <a:avLst/>
            <a:gdLst>
              <a:gd name="connsiteX0" fmla="*/ 65 w 120252"/>
              <a:gd name="connsiteY0" fmla="*/ 326 h 61940"/>
              <a:gd name="connsiteX1" fmla="*/ 114365 w 120252"/>
              <a:gd name="connsiteY1" fmla="*/ 60837 h 61940"/>
              <a:gd name="connsiteX2" fmla="*/ 97556 w 120252"/>
              <a:gd name="connsiteY2" fmla="*/ 37305 h 61940"/>
              <a:gd name="connsiteX3" fmla="*/ 65 w 120252"/>
              <a:gd name="connsiteY3" fmla="*/ 326 h 6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52" h="61940">
                <a:moveTo>
                  <a:pt x="65" y="326"/>
                </a:moveTo>
                <a:cubicBezTo>
                  <a:pt x="2866" y="4248"/>
                  <a:pt x="98117" y="54674"/>
                  <a:pt x="114365" y="60837"/>
                </a:cubicBezTo>
                <a:cubicBezTo>
                  <a:pt x="130613" y="67000"/>
                  <a:pt x="109322" y="45709"/>
                  <a:pt x="97556" y="37305"/>
                </a:cubicBezTo>
                <a:cubicBezTo>
                  <a:pt x="85790" y="28901"/>
                  <a:pt x="-2736" y="-3596"/>
                  <a:pt x="65" y="32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89210D0E-E533-3806-6D10-96211C7C301C}"/>
              </a:ext>
            </a:extLst>
          </p:cNvPr>
          <p:cNvSpPr/>
          <p:nvPr/>
        </p:nvSpPr>
        <p:spPr>
          <a:xfrm>
            <a:off x="2748937" y="4043309"/>
            <a:ext cx="273338" cy="31279"/>
          </a:xfrm>
          <a:custGeom>
            <a:avLst/>
            <a:gdLst>
              <a:gd name="connsiteX0" fmla="*/ 987 w 273338"/>
              <a:gd name="connsiteY0" fmla="*/ 894 h 31279"/>
              <a:gd name="connsiteX1" fmla="*/ 266566 w 273338"/>
              <a:gd name="connsiteY1" fmla="*/ 31150 h 31279"/>
              <a:gd name="connsiteX2" fmla="*/ 179160 w 273338"/>
              <a:gd name="connsiteY2" fmla="*/ 10979 h 31279"/>
              <a:gd name="connsiteX3" fmla="*/ 987 w 273338"/>
              <a:gd name="connsiteY3" fmla="*/ 894 h 3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338" h="31279">
                <a:moveTo>
                  <a:pt x="987" y="894"/>
                </a:moveTo>
                <a:cubicBezTo>
                  <a:pt x="15555" y="4256"/>
                  <a:pt x="236871" y="29469"/>
                  <a:pt x="266566" y="31150"/>
                </a:cubicBezTo>
                <a:cubicBezTo>
                  <a:pt x="296261" y="32831"/>
                  <a:pt x="221182" y="17702"/>
                  <a:pt x="179160" y="10979"/>
                </a:cubicBezTo>
                <a:cubicBezTo>
                  <a:pt x="137138" y="4256"/>
                  <a:pt x="-13581" y="-2468"/>
                  <a:pt x="987" y="8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E2E3F460-431A-96CE-DA72-279BE0FCD74A}"/>
              </a:ext>
            </a:extLst>
          </p:cNvPr>
          <p:cNvSpPr/>
          <p:nvPr/>
        </p:nvSpPr>
        <p:spPr>
          <a:xfrm>
            <a:off x="3254364" y="3395087"/>
            <a:ext cx="905123" cy="175711"/>
          </a:xfrm>
          <a:custGeom>
            <a:avLst/>
            <a:gdLst>
              <a:gd name="connsiteX0" fmla="*/ 6548 w 905123"/>
              <a:gd name="connsiteY0" fmla="*/ 175107 h 175711"/>
              <a:gd name="connsiteX1" fmla="*/ 362895 w 905123"/>
              <a:gd name="connsiteY1" fmla="*/ 84339 h 175711"/>
              <a:gd name="connsiteX2" fmla="*/ 897415 w 905123"/>
              <a:gd name="connsiteY2" fmla="*/ 7019 h 175711"/>
              <a:gd name="connsiteX3" fmla="*/ 678901 w 905123"/>
              <a:gd name="connsiteY3" fmla="*/ 7019 h 175711"/>
              <a:gd name="connsiteX4" fmla="*/ 668815 w 905123"/>
              <a:gd name="connsiteY4" fmla="*/ 37275 h 175711"/>
              <a:gd name="connsiteX5" fmla="*/ 6548 w 905123"/>
              <a:gd name="connsiteY5" fmla="*/ 175107 h 17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123" h="175711">
                <a:moveTo>
                  <a:pt x="6548" y="175107"/>
                </a:moveTo>
                <a:cubicBezTo>
                  <a:pt x="-44439" y="182951"/>
                  <a:pt x="214417" y="112354"/>
                  <a:pt x="362895" y="84339"/>
                </a:cubicBezTo>
                <a:cubicBezTo>
                  <a:pt x="511373" y="56324"/>
                  <a:pt x="844747" y="19906"/>
                  <a:pt x="897415" y="7019"/>
                </a:cubicBezTo>
                <a:cubicBezTo>
                  <a:pt x="950083" y="-5868"/>
                  <a:pt x="717001" y="1976"/>
                  <a:pt x="678901" y="7019"/>
                </a:cubicBezTo>
                <a:cubicBezTo>
                  <a:pt x="640801" y="12062"/>
                  <a:pt x="781995" y="12062"/>
                  <a:pt x="668815" y="37275"/>
                </a:cubicBezTo>
                <a:cubicBezTo>
                  <a:pt x="555636" y="62488"/>
                  <a:pt x="57535" y="167263"/>
                  <a:pt x="6548" y="17510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5BB640ED-2BAE-1D33-357A-11C533A29252}"/>
              </a:ext>
            </a:extLst>
          </p:cNvPr>
          <p:cNvSpPr/>
          <p:nvPr/>
        </p:nvSpPr>
        <p:spPr>
          <a:xfrm>
            <a:off x="5611906" y="5091824"/>
            <a:ext cx="98612" cy="565999"/>
          </a:xfrm>
          <a:custGeom>
            <a:avLst/>
            <a:gdLst>
              <a:gd name="connsiteX0" fmla="*/ 98612 w 98612"/>
              <a:gd name="connsiteY0" fmla="*/ 129 h 565999"/>
              <a:gd name="connsiteX1" fmla="*/ 62753 w 98612"/>
              <a:gd name="connsiteY1" fmla="*/ 448364 h 565999"/>
              <a:gd name="connsiteX2" fmla="*/ 0 w 98612"/>
              <a:gd name="connsiteY2" fmla="*/ 564905 h 565999"/>
              <a:gd name="connsiteX3" fmla="*/ 62753 w 98612"/>
              <a:gd name="connsiteY3" fmla="*/ 403541 h 565999"/>
              <a:gd name="connsiteX4" fmla="*/ 98612 w 98612"/>
              <a:gd name="connsiteY4" fmla="*/ 129 h 56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12" h="565999">
                <a:moveTo>
                  <a:pt x="98612" y="129"/>
                </a:moveTo>
                <a:cubicBezTo>
                  <a:pt x="98612" y="7599"/>
                  <a:pt x="79188" y="354235"/>
                  <a:pt x="62753" y="448364"/>
                </a:cubicBezTo>
                <a:cubicBezTo>
                  <a:pt x="46318" y="542493"/>
                  <a:pt x="0" y="572375"/>
                  <a:pt x="0" y="564905"/>
                </a:cubicBezTo>
                <a:cubicBezTo>
                  <a:pt x="0" y="557435"/>
                  <a:pt x="41835" y="496176"/>
                  <a:pt x="62753" y="403541"/>
                </a:cubicBezTo>
                <a:cubicBezTo>
                  <a:pt x="83671" y="310906"/>
                  <a:pt x="98612" y="-7341"/>
                  <a:pt x="98612" y="1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929DCC29-4965-4D89-28DA-9F822A6497BD}"/>
              </a:ext>
            </a:extLst>
          </p:cNvPr>
          <p:cNvSpPr/>
          <p:nvPr/>
        </p:nvSpPr>
        <p:spPr>
          <a:xfrm>
            <a:off x="6773299" y="4205830"/>
            <a:ext cx="312673" cy="678299"/>
          </a:xfrm>
          <a:custGeom>
            <a:avLst/>
            <a:gdLst>
              <a:gd name="connsiteX0" fmla="*/ 576 w 312673"/>
              <a:gd name="connsiteY0" fmla="*/ 410 h 678299"/>
              <a:gd name="connsiteX1" fmla="*/ 187114 w 312673"/>
              <a:gd name="connsiteY1" fmla="*/ 512474 h 678299"/>
              <a:gd name="connsiteX2" fmla="*/ 190771 w 312673"/>
              <a:gd name="connsiteY2" fmla="*/ 497844 h 678299"/>
              <a:gd name="connsiteX3" fmla="*/ 311472 w 312673"/>
              <a:gd name="connsiteY3" fmla="*/ 677066 h 678299"/>
              <a:gd name="connsiteX4" fmla="*/ 245635 w 312673"/>
              <a:gd name="connsiteY4" fmla="*/ 567338 h 678299"/>
              <a:gd name="connsiteX5" fmla="*/ 132250 w 312673"/>
              <a:gd name="connsiteY5" fmla="*/ 384458 h 678299"/>
              <a:gd name="connsiteX6" fmla="*/ 128592 w 312673"/>
              <a:gd name="connsiteY6" fmla="*/ 424692 h 678299"/>
              <a:gd name="connsiteX7" fmla="*/ 576 w 312673"/>
              <a:gd name="connsiteY7" fmla="*/ 410 h 67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673" h="678299">
                <a:moveTo>
                  <a:pt x="576" y="410"/>
                </a:moveTo>
                <a:cubicBezTo>
                  <a:pt x="10330" y="15040"/>
                  <a:pt x="155415" y="429568"/>
                  <a:pt x="187114" y="512474"/>
                </a:cubicBezTo>
                <a:cubicBezTo>
                  <a:pt x="218813" y="595380"/>
                  <a:pt x="170045" y="470412"/>
                  <a:pt x="190771" y="497844"/>
                </a:cubicBezTo>
                <a:cubicBezTo>
                  <a:pt x="211497" y="525276"/>
                  <a:pt x="302328" y="665484"/>
                  <a:pt x="311472" y="677066"/>
                </a:cubicBezTo>
                <a:cubicBezTo>
                  <a:pt x="320616" y="688648"/>
                  <a:pt x="275505" y="616106"/>
                  <a:pt x="245635" y="567338"/>
                </a:cubicBezTo>
                <a:cubicBezTo>
                  <a:pt x="215765" y="518570"/>
                  <a:pt x="151757" y="408232"/>
                  <a:pt x="132250" y="384458"/>
                </a:cubicBezTo>
                <a:cubicBezTo>
                  <a:pt x="112743" y="360684"/>
                  <a:pt x="149318" y="482604"/>
                  <a:pt x="128592" y="424692"/>
                </a:cubicBezTo>
                <a:cubicBezTo>
                  <a:pt x="107866" y="366780"/>
                  <a:pt x="-9178" y="-14220"/>
                  <a:pt x="576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34CA9751-C587-B636-9C2F-CC6BC765F74A}"/>
              </a:ext>
            </a:extLst>
          </p:cNvPr>
          <p:cNvSpPr/>
          <p:nvPr/>
        </p:nvSpPr>
        <p:spPr>
          <a:xfrm>
            <a:off x="7284306" y="5065516"/>
            <a:ext cx="385710" cy="249345"/>
          </a:xfrm>
          <a:custGeom>
            <a:avLst/>
            <a:gdLst>
              <a:gd name="connsiteX0" fmla="*/ 1633 w 385710"/>
              <a:gd name="connsiteY0" fmla="*/ 260 h 249345"/>
              <a:gd name="connsiteX1" fmla="*/ 371051 w 385710"/>
              <a:gd name="connsiteY1" fmla="*/ 238004 h 249345"/>
              <a:gd name="connsiteX2" fmla="*/ 297899 w 385710"/>
              <a:gd name="connsiteY2" fmla="*/ 205086 h 249345"/>
              <a:gd name="connsiteX3" fmla="*/ 166225 w 385710"/>
              <a:gd name="connsiteY3" fmla="*/ 150222 h 249345"/>
              <a:gd name="connsiteX4" fmla="*/ 232062 w 385710"/>
              <a:gd name="connsiteY4" fmla="*/ 190455 h 249345"/>
              <a:gd name="connsiteX5" fmla="*/ 1633 w 385710"/>
              <a:gd name="connsiteY5" fmla="*/ 260 h 2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710" h="249345">
                <a:moveTo>
                  <a:pt x="1633" y="260"/>
                </a:moveTo>
                <a:cubicBezTo>
                  <a:pt x="24798" y="8185"/>
                  <a:pt x="321673" y="203866"/>
                  <a:pt x="371051" y="238004"/>
                </a:cubicBezTo>
                <a:cubicBezTo>
                  <a:pt x="420429" y="272142"/>
                  <a:pt x="332037" y="219716"/>
                  <a:pt x="297899" y="205086"/>
                </a:cubicBezTo>
                <a:cubicBezTo>
                  <a:pt x="263761" y="190456"/>
                  <a:pt x="177198" y="152660"/>
                  <a:pt x="166225" y="150222"/>
                </a:cubicBezTo>
                <a:cubicBezTo>
                  <a:pt x="155252" y="147784"/>
                  <a:pt x="255227" y="213010"/>
                  <a:pt x="232062" y="190455"/>
                </a:cubicBezTo>
                <a:cubicBezTo>
                  <a:pt x="208897" y="167900"/>
                  <a:pt x="-21532" y="-7665"/>
                  <a:pt x="1633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AC21883F-74EF-BB05-2787-A8FA830C35C9}"/>
              </a:ext>
            </a:extLst>
          </p:cNvPr>
          <p:cNvSpPr/>
          <p:nvPr/>
        </p:nvSpPr>
        <p:spPr>
          <a:xfrm>
            <a:off x="7150093" y="4749453"/>
            <a:ext cx="564655" cy="464009"/>
          </a:xfrm>
          <a:custGeom>
            <a:avLst/>
            <a:gdLst>
              <a:gd name="connsiteX0" fmla="*/ 4173 w 564655"/>
              <a:gd name="connsiteY0" fmla="*/ 1769 h 464009"/>
              <a:gd name="connsiteX1" fmla="*/ 230944 w 564655"/>
              <a:gd name="connsiteY1" fmla="*/ 177334 h 464009"/>
              <a:gd name="connsiteX2" fmla="*/ 208998 w 564655"/>
              <a:gd name="connsiteY2" fmla="*/ 173677 h 464009"/>
              <a:gd name="connsiteX3" fmla="*/ 476003 w 564655"/>
              <a:gd name="connsiteY3" fmla="*/ 309008 h 464009"/>
              <a:gd name="connsiteX4" fmla="*/ 391878 w 564655"/>
              <a:gd name="connsiteY4" fmla="*/ 305350 h 464009"/>
              <a:gd name="connsiteX5" fmla="*/ 563785 w 564655"/>
              <a:gd name="connsiteY5" fmla="*/ 462627 h 464009"/>
              <a:gd name="connsiteX6" fmla="*/ 450400 w 564655"/>
              <a:gd name="connsiteY6" fmla="*/ 374845 h 464009"/>
              <a:gd name="connsiteX7" fmla="*/ 271177 w 564655"/>
              <a:gd name="connsiteY7" fmla="*/ 250486 h 464009"/>
              <a:gd name="connsiteX8" fmla="*/ 457715 w 564655"/>
              <a:gd name="connsiteY8" fmla="*/ 301693 h 464009"/>
              <a:gd name="connsiteX9" fmla="*/ 4173 w 564655"/>
              <a:gd name="connsiteY9" fmla="*/ 1769 h 46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4655" h="464009">
                <a:moveTo>
                  <a:pt x="4173" y="1769"/>
                </a:moveTo>
                <a:cubicBezTo>
                  <a:pt x="-33622" y="-18957"/>
                  <a:pt x="196807" y="148683"/>
                  <a:pt x="230944" y="177334"/>
                </a:cubicBezTo>
                <a:cubicBezTo>
                  <a:pt x="265082" y="205985"/>
                  <a:pt x="168155" y="151731"/>
                  <a:pt x="208998" y="173677"/>
                </a:cubicBezTo>
                <a:cubicBezTo>
                  <a:pt x="249841" y="195623"/>
                  <a:pt x="445523" y="287063"/>
                  <a:pt x="476003" y="309008"/>
                </a:cubicBezTo>
                <a:cubicBezTo>
                  <a:pt x="506483" y="330953"/>
                  <a:pt x="377248" y="279747"/>
                  <a:pt x="391878" y="305350"/>
                </a:cubicBezTo>
                <a:cubicBezTo>
                  <a:pt x="406508" y="330953"/>
                  <a:pt x="554031" y="451045"/>
                  <a:pt x="563785" y="462627"/>
                </a:cubicBezTo>
                <a:cubicBezTo>
                  <a:pt x="573539" y="474209"/>
                  <a:pt x="499168" y="410202"/>
                  <a:pt x="450400" y="374845"/>
                </a:cubicBezTo>
                <a:cubicBezTo>
                  <a:pt x="401632" y="339488"/>
                  <a:pt x="269958" y="262678"/>
                  <a:pt x="271177" y="250486"/>
                </a:cubicBezTo>
                <a:cubicBezTo>
                  <a:pt x="272396" y="238294"/>
                  <a:pt x="497339" y="338269"/>
                  <a:pt x="457715" y="301693"/>
                </a:cubicBezTo>
                <a:cubicBezTo>
                  <a:pt x="418091" y="265117"/>
                  <a:pt x="41968" y="22495"/>
                  <a:pt x="4173" y="1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C05521DB-62AC-1BBF-4884-3EDC5C20F8D3}"/>
              </a:ext>
            </a:extLst>
          </p:cNvPr>
          <p:cNvSpPr/>
          <p:nvPr/>
        </p:nvSpPr>
        <p:spPr>
          <a:xfrm>
            <a:off x="7479230" y="4961817"/>
            <a:ext cx="582120" cy="137567"/>
          </a:xfrm>
          <a:custGeom>
            <a:avLst/>
            <a:gdLst>
              <a:gd name="connsiteX0" fmla="*/ 11535 w 582120"/>
              <a:gd name="connsiteY0" fmla="*/ 1546 h 137567"/>
              <a:gd name="connsiteX1" fmla="*/ 293170 w 582120"/>
              <a:gd name="connsiteY1" fmla="*/ 114932 h 137567"/>
              <a:gd name="connsiteX2" fmla="*/ 399240 w 582120"/>
              <a:gd name="connsiteY2" fmla="*/ 125905 h 137567"/>
              <a:gd name="connsiteX3" fmla="*/ 318773 w 582120"/>
              <a:gd name="connsiteY3" fmla="*/ 129562 h 137567"/>
              <a:gd name="connsiteX4" fmla="*/ 582120 w 582120"/>
              <a:gd name="connsiteY4" fmla="*/ 118589 h 137567"/>
              <a:gd name="connsiteX5" fmla="*/ 410213 w 582120"/>
              <a:gd name="connsiteY5" fmla="*/ 125905 h 137567"/>
              <a:gd name="connsiteX6" fmla="*/ 304143 w 582120"/>
              <a:gd name="connsiteY6" fmla="*/ 133220 h 137567"/>
              <a:gd name="connsiteX7" fmla="*/ 77372 w 582120"/>
              <a:gd name="connsiteY7" fmla="*/ 52753 h 137567"/>
              <a:gd name="connsiteX8" fmla="*/ 11535 w 582120"/>
              <a:gd name="connsiteY8" fmla="*/ 1546 h 13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20" h="137567">
                <a:moveTo>
                  <a:pt x="11535" y="1546"/>
                </a:moveTo>
                <a:cubicBezTo>
                  <a:pt x="47501" y="11909"/>
                  <a:pt x="228552" y="94205"/>
                  <a:pt x="293170" y="114932"/>
                </a:cubicBezTo>
                <a:cubicBezTo>
                  <a:pt x="357788" y="135659"/>
                  <a:pt x="394973" y="123467"/>
                  <a:pt x="399240" y="125905"/>
                </a:cubicBezTo>
                <a:cubicBezTo>
                  <a:pt x="403507" y="128343"/>
                  <a:pt x="318773" y="129562"/>
                  <a:pt x="318773" y="129562"/>
                </a:cubicBezTo>
                <a:lnTo>
                  <a:pt x="582120" y="118589"/>
                </a:lnTo>
                <a:lnTo>
                  <a:pt x="410213" y="125905"/>
                </a:lnTo>
                <a:cubicBezTo>
                  <a:pt x="363884" y="128343"/>
                  <a:pt x="359616" y="145412"/>
                  <a:pt x="304143" y="133220"/>
                </a:cubicBezTo>
                <a:cubicBezTo>
                  <a:pt x="248670" y="121028"/>
                  <a:pt x="123702" y="69822"/>
                  <a:pt x="77372" y="52753"/>
                </a:cubicBezTo>
                <a:cubicBezTo>
                  <a:pt x="31042" y="35684"/>
                  <a:pt x="-24431" y="-8817"/>
                  <a:pt x="11535" y="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5EA3D51A-BA4B-DA3A-30AB-0F903E837807}"/>
              </a:ext>
            </a:extLst>
          </p:cNvPr>
          <p:cNvSpPr/>
          <p:nvPr/>
        </p:nvSpPr>
        <p:spPr>
          <a:xfrm>
            <a:off x="7025249" y="4871191"/>
            <a:ext cx="354668" cy="428697"/>
          </a:xfrm>
          <a:custGeom>
            <a:avLst/>
            <a:gdLst>
              <a:gd name="connsiteX0" fmla="*/ 1001 w 354668"/>
              <a:gd name="connsiteY0" fmla="*/ 732 h 428697"/>
              <a:gd name="connsiteX1" fmla="*/ 238745 w 354668"/>
              <a:gd name="connsiteY1" fmla="*/ 220188 h 428697"/>
              <a:gd name="connsiteX2" fmla="*/ 352130 w 354668"/>
              <a:gd name="connsiteY2" fmla="*/ 425014 h 428697"/>
              <a:gd name="connsiteX3" fmla="*/ 304581 w 354668"/>
              <a:gd name="connsiteY3" fmla="*/ 337231 h 428697"/>
              <a:gd name="connsiteX4" fmla="*/ 158277 w 354668"/>
              <a:gd name="connsiteY4" fmla="*/ 154351 h 428697"/>
              <a:gd name="connsiteX5" fmla="*/ 1001 w 354668"/>
              <a:gd name="connsiteY5" fmla="*/ 732 h 42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668" h="428697">
                <a:moveTo>
                  <a:pt x="1001" y="732"/>
                </a:moveTo>
                <a:cubicBezTo>
                  <a:pt x="14412" y="11705"/>
                  <a:pt x="180224" y="149474"/>
                  <a:pt x="238745" y="220188"/>
                </a:cubicBezTo>
                <a:cubicBezTo>
                  <a:pt x="297266" y="290902"/>
                  <a:pt x="341157" y="405507"/>
                  <a:pt x="352130" y="425014"/>
                </a:cubicBezTo>
                <a:cubicBezTo>
                  <a:pt x="363103" y="444521"/>
                  <a:pt x="336890" y="382342"/>
                  <a:pt x="304581" y="337231"/>
                </a:cubicBezTo>
                <a:cubicBezTo>
                  <a:pt x="272272" y="292120"/>
                  <a:pt x="203997" y="203729"/>
                  <a:pt x="158277" y="154351"/>
                </a:cubicBezTo>
                <a:cubicBezTo>
                  <a:pt x="112557" y="104974"/>
                  <a:pt x="-12410" y="-10241"/>
                  <a:pt x="1001" y="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61A3C84A-ED95-6B1A-6F6A-2CBD0513B2DF}"/>
              </a:ext>
            </a:extLst>
          </p:cNvPr>
          <p:cNvSpPr/>
          <p:nvPr/>
        </p:nvSpPr>
        <p:spPr>
          <a:xfrm>
            <a:off x="5648361" y="6389677"/>
            <a:ext cx="499259" cy="140845"/>
          </a:xfrm>
          <a:custGeom>
            <a:avLst/>
            <a:gdLst>
              <a:gd name="connsiteX0" fmla="*/ 24577 w 499259"/>
              <a:gd name="connsiteY0" fmla="*/ 7465 h 140845"/>
              <a:gd name="connsiteX1" fmla="*/ 481777 w 499259"/>
              <a:gd name="connsiteY1" fmla="*/ 135481 h 140845"/>
              <a:gd name="connsiteX2" fmla="*/ 383021 w 499259"/>
              <a:gd name="connsiteY2" fmla="*/ 117193 h 140845"/>
              <a:gd name="connsiteX3" fmla="*/ 181853 w 499259"/>
              <a:gd name="connsiteY3" fmla="*/ 120851 h 140845"/>
              <a:gd name="connsiteX4" fmla="*/ 397652 w 499259"/>
              <a:gd name="connsiteY4" fmla="*/ 128166 h 140845"/>
              <a:gd name="connsiteX5" fmla="*/ 94071 w 499259"/>
              <a:gd name="connsiteY5" fmla="*/ 25753 h 140845"/>
              <a:gd name="connsiteX6" fmla="*/ 24577 w 499259"/>
              <a:gd name="connsiteY6" fmla="*/ 7465 h 14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259" h="140845">
                <a:moveTo>
                  <a:pt x="24577" y="7465"/>
                </a:moveTo>
                <a:lnTo>
                  <a:pt x="481777" y="135481"/>
                </a:lnTo>
                <a:cubicBezTo>
                  <a:pt x="541518" y="153769"/>
                  <a:pt x="433008" y="119631"/>
                  <a:pt x="383021" y="117193"/>
                </a:cubicBezTo>
                <a:cubicBezTo>
                  <a:pt x="333034" y="114755"/>
                  <a:pt x="179415" y="119022"/>
                  <a:pt x="181853" y="120851"/>
                </a:cubicBezTo>
                <a:cubicBezTo>
                  <a:pt x="184291" y="122680"/>
                  <a:pt x="412282" y="144016"/>
                  <a:pt x="397652" y="128166"/>
                </a:cubicBezTo>
                <a:cubicBezTo>
                  <a:pt x="383022" y="112316"/>
                  <a:pt x="151373" y="43431"/>
                  <a:pt x="94071" y="25753"/>
                </a:cubicBezTo>
                <a:cubicBezTo>
                  <a:pt x="36769" y="8075"/>
                  <a:pt x="-40041" y="-10823"/>
                  <a:pt x="24577" y="7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E3D8018C-CEFB-F4FA-AC8E-70D06ADE58C7}"/>
              </a:ext>
            </a:extLst>
          </p:cNvPr>
          <p:cNvSpPr/>
          <p:nvPr/>
        </p:nvSpPr>
        <p:spPr>
          <a:xfrm>
            <a:off x="5624651" y="6414603"/>
            <a:ext cx="290968" cy="108348"/>
          </a:xfrm>
          <a:custGeom>
            <a:avLst/>
            <a:gdLst>
              <a:gd name="connsiteX0" fmla="*/ 738 w 290968"/>
              <a:gd name="connsiteY0" fmla="*/ 827 h 108348"/>
              <a:gd name="connsiteX1" fmla="*/ 282373 w 290968"/>
              <a:gd name="connsiteY1" fmla="*/ 106898 h 108348"/>
              <a:gd name="connsiteX2" fmla="*/ 201906 w 290968"/>
              <a:gd name="connsiteY2" fmla="*/ 59349 h 108348"/>
              <a:gd name="connsiteX3" fmla="*/ 738 w 290968"/>
              <a:gd name="connsiteY3" fmla="*/ 827 h 10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968" h="108348">
                <a:moveTo>
                  <a:pt x="738" y="827"/>
                </a:moveTo>
                <a:cubicBezTo>
                  <a:pt x="14149" y="8752"/>
                  <a:pt x="248845" y="97144"/>
                  <a:pt x="282373" y="106898"/>
                </a:cubicBezTo>
                <a:cubicBezTo>
                  <a:pt x="315901" y="116652"/>
                  <a:pt x="243359" y="74589"/>
                  <a:pt x="201906" y="59349"/>
                </a:cubicBezTo>
                <a:cubicBezTo>
                  <a:pt x="160453" y="44109"/>
                  <a:pt x="-12673" y="-7098"/>
                  <a:pt x="738" y="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FA18270B-A15B-0497-0635-4B58166817D8}"/>
              </a:ext>
            </a:extLst>
          </p:cNvPr>
          <p:cNvSpPr/>
          <p:nvPr/>
        </p:nvSpPr>
        <p:spPr>
          <a:xfrm>
            <a:off x="5672698" y="6385509"/>
            <a:ext cx="175756" cy="245511"/>
          </a:xfrm>
          <a:custGeom>
            <a:avLst/>
            <a:gdLst>
              <a:gd name="connsiteX0" fmla="*/ 240 w 175756"/>
              <a:gd name="connsiteY0" fmla="*/ 661 h 245511"/>
              <a:gd name="connsiteX1" fmla="*/ 168489 w 175756"/>
              <a:gd name="connsiteY1" fmla="*/ 238405 h 245511"/>
              <a:gd name="connsiteX2" fmla="*/ 131913 w 175756"/>
              <a:gd name="connsiteY2" fmla="*/ 168910 h 245511"/>
              <a:gd name="connsiteX3" fmla="*/ 240 w 175756"/>
              <a:gd name="connsiteY3" fmla="*/ 661 h 24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756" h="245511">
                <a:moveTo>
                  <a:pt x="240" y="661"/>
                </a:moveTo>
                <a:cubicBezTo>
                  <a:pt x="6336" y="12243"/>
                  <a:pt x="146544" y="210364"/>
                  <a:pt x="168489" y="238405"/>
                </a:cubicBezTo>
                <a:cubicBezTo>
                  <a:pt x="190435" y="266447"/>
                  <a:pt x="158126" y="204877"/>
                  <a:pt x="131913" y="168910"/>
                </a:cubicBezTo>
                <a:cubicBezTo>
                  <a:pt x="105700" y="132943"/>
                  <a:pt x="-5856" y="-10921"/>
                  <a:pt x="240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3D9738A8-1A4F-7E81-4FD0-06855FC3F624}"/>
              </a:ext>
            </a:extLst>
          </p:cNvPr>
          <p:cNvSpPr/>
          <p:nvPr/>
        </p:nvSpPr>
        <p:spPr>
          <a:xfrm>
            <a:off x="6005427" y="6247168"/>
            <a:ext cx="505103" cy="255460"/>
          </a:xfrm>
          <a:custGeom>
            <a:avLst/>
            <a:gdLst>
              <a:gd name="connsiteX0" fmla="*/ 505101 w 505103"/>
              <a:gd name="connsiteY0" fmla="*/ 13 h 255460"/>
              <a:gd name="connsiteX1" fmla="*/ 292960 w 505103"/>
              <a:gd name="connsiteY1" fmla="*/ 223126 h 255460"/>
              <a:gd name="connsiteX2" fmla="*/ 352 w 505103"/>
              <a:gd name="connsiteY2" fmla="*/ 204838 h 255460"/>
              <a:gd name="connsiteX3" fmla="*/ 234439 w 505103"/>
              <a:gd name="connsiteY3" fmla="*/ 241414 h 255460"/>
              <a:gd name="connsiteX4" fmla="*/ 289303 w 505103"/>
              <a:gd name="connsiteY4" fmla="*/ 234099 h 255460"/>
              <a:gd name="connsiteX5" fmla="*/ 505101 w 505103"/>
              <a:gd name="connsiteY5" fmla="*/ 13 h 25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103" h="255460">
                <a:moveTo>
                  <a:pt x="505101" y="13"/>
                </a:moveTo>
                <a:cubicBezTo>
                  <a:pt x="505710" y="-1816"/>
                  <a:pt x="377085" y="188989"/>
                  <a:pt x="292960" y="223126"/>
                </a:cubicBezTo>
                <a:cubicBezTo>
                  <a:pt x="208835" y="257263"/>
                  <a:pt x="10105" y="201790"/>
                  <a:pt x="352" y="204838"/>
                </a:cubicBezTo>
                <a:cubicBezTo>
                  <a:pt x="-9401" y="207886"/>
                  <a:pt x="186281" y="236537"/>
                  <a:pt x="234439" y="241414"/>
                </a:cubicBezTo>
                <a:cubicBezTo>
                  <a:pt x="282597" y="246291"/>
                  <a:pt x="242364" y="274332"/>
                  <a:pt x="289303" y="234099"/>
                </a:cubicBezTo>
                <a:cubicBezTo>
                  <a:pt x="336242" y="193866"/>
                  <a:pt x="504492" y="1842"/>
                  <a:pt x="505101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FF0C97D5-6515-225A-826F-C201819C5BE3}"/>
              </a:ext>
            </a:extLst>
          </p:cNvPr>
          <p:cNvSpPr/>
          <p:nvPr/>
        </p:nvSpPr>
        <p:spPr>
          <a:xfrm>
            <a:off x="6338621" y="6510193"/>
            <a:ext cx="695905" cy="327363"/>
          </a:xfrm>
          <a:custGeom>
            <a:avLst/>
            <a:gdLst>
              <a:gd name="connsiteX0" fmla="*/ 694944 w 695905"/>
              <a:gd name="connsiteY0" fmla="*/ 335 h 327363"/>
              <a:gd name="connsiteX1" fmla="*/ 515721 w 695905"/>
              <a:gd name="connsiteY1" fmla="*/ 241737 h 327363"/>
              <a:gd name="connsiteX2" fmla="*/ 471830 w 695905"/>
              <a:gd name="connsiteY2" fmla="*/ 270997 h 327363"/>
              <a:gd name="connsiteX3" fmla="*/ 493776 w 695905"/>
              <a:gd name="connsiteY3" fmla="*/ 300258 h 327363"/>
              <a:gd name="connsiteX4" fmla="*/ 0 w 695905"/>
              <a:gd name="connsiteY4" fmla="*/ 303916 h 327363"/>
              <a:gd name="connsiteX5" fmla="*/ 497433 w 695905"/>
              <a:gd name="connsiteY5" fmla="*/ 314889 h 327363"/>
              <a:gd name="connsiteX6" fmla="*/ 427939 w 695905"/>
              <a:gd name="connsiteY6" fmla="*/ 300258 h 327363"/>
              <a:gd name="connsiteX7" fmla="*/ 694944 w 695905"/>
              <a:gd name="connsiteY7" fmla="*/ 335 h 32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905" h="327363">
                <a:moveTo>
                  <a:pt x="694944" y="335"/>
                </a:moveTo>
                <a:cubicBezTo>
                  <a:pt x="709574" y="-9419"/>
                  <a:pt x="552907" y="196627"/>
                  <a:pt x="515721" y="241737"/>
                </a:cubicBezTo>
                <a:cubicBezTo>
                  <a:pt x="478535" y="286847"/>
                  <a:pt x="475487" y="261244"/>
                  <a:pt x="471830" y="270997"/>
                </a:cubicBezTo>
                <a:cubicBezTo>
                  <a:pt x="468172" y="280751"/>
                  <a:pt x="572414" y="294772"/>
                  <a:pt x="493776" y="300258"/>
                </a:cubicBezTo>
                <a:cubicBezTo>
                  <a:pt x="415138" y="305744"/>
                  <a:pt x="-609" y="301478"/>
                  <a:pt x="0" y="303916"/>
                </a:cubicBezTo>
                <a:cubicBezTo>
                  <a:pt x="609" y="306354"/>
                  <a:pt x="426110" y="315499"/>
                  <a:pt x="497433" y="314889"/>
                </a:cubicBezTo>
                <a:cubicBezTo>
                  <a:pt x="568756" y="314279"/>
                  <a:pt x="394411" y="351465"/>
                  <a:pt x="427939" y="300258"/>
                </a:cubicBezTo>
                <a:cubicBezTo>
                  <a:pt x="461467" y="249052"/>
                  <a:pt x="680314" y="10089"/>
                  <a:pt x="694944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CC082875-FE14-6A8D-F50C-D2EEAE9092C8}"/>
              </a:ext>
            </a:extLst>
          </p:cNvPr>
          <p:cNvSpPr/>
          <p:nvPr/>
        </p:nvSpPr>
        <p:spPr>
          <a:xfrm>
            <a:off x="6046013" y="6400799"/>
            <a:ext cx="648340" cy="415646"/>
          </a:xfrm>
          <a:custGeom>
            <a:avLst/>
            <a:gdLst>
              <a:gd name="connsiteX0" fmla="*/ 109728 w 648340"/>
              <a:gd name="connsiteY0" fmla="*/ 1 h 415646"/>
              <a:gd name="connsiteX1" fmla="*/ 120701 w 648340"/>
              <a:gd name="connsiteY1" fmla="*/ 212142 h 415646"/>
              <a:gd name="connsiteX2" fmla="*/ 256032 w 648340"/>
              <a:gd name="connsiteY2" fmla="*/ 259691 h 415646"/>
              <a:gd name="connsiteX3" fmla="*/ 186537 w 648340"/>
              <a:gd name="connsiteY3" fmla="*/ 263348 h 415646"/>
              <a:gd name="connsiteX4" fmla="*/ 636422 w 648340"/>
              <a:gd name="connsiteY4" fmla="*/ 409652 h 415646"/>
              <a:gd name="connsiteX5" fmla="*/ 475488 w 648340"/>
              <a:gd name="connsiteY5" fmla="*/ 373076 h 415646"/>
              <a:gd name="connsiteX6" fmla="*/ 21945 w 648340"/>
              <a:gd name="connsiteY6" fmla="*/ 241403 h 415646"/>
              <a:gd name="connsiteX7" fmla="*/ 230429 w 648340"/>
              <a:gd name="connsiteY7" fmla="*/ 296267 h 415646"/>
              <a:gd name="connsiteX8" fmla="*/ 95097 w 648340"/>
              <a:gd name="connsiteY8" fmla="*/ 197511 h 415646"/>
              <a:gd name="connsiteX9" fmla="*/ 0 w 648340"/>
              <a:gd name="connsiteY9" fmla="*/ 215799 h 415646"/>
              <a:gd name="connsiteX10" fmla="*/ 95097 w 648340"/>
              <a:gd name="connsiteY10" fmla="*/ 208484 h 415646"/>
              <a:gd name="connsiteX11" fmla="*/ 109728 w 648340"/>
              <a:gd name="connsiteY11" fmla="*/ 1 h 41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340" h="415646">
                <a:moveTo>
                  <a:pt x="109728" y="1"/>
                </a:moveTo>
                <a:cubicBezTo>
                  <a:pt x="113995" y="611"/>
                  <a:pt x="96317" y="168860"/>
                  <a:pt x="120701" y="212142"/>
                </a:cubicBezTo>
                <a:cubicBezTo>
                  <a:pt x="145085" y="255424"/>
                  <a:pt x="245059" y="251157"/>
                  <a:pt x="256032" y="259691"/>
                </a:cubicBezTo>
                <a:cubicBezTo>
                  <a:pt x="267005" y="268225"/>
                  <a:pt x="123139" y="238355"/>
                  <a:pt x="186537" y="263348"/>
                </a:cubicBezTo>
                <a:cubicBezTo>
                  <a:pt x="249935" y="288341"/>
                  <a:pt x="588264" y="391364"/>
                  <a:pt x="636422" y="409652"/>
                </a:cubicBezTo>
                <a:cubicBezTo>
                  <a:pt x="684581" y="427940"/>
                  <a:pt x="577901" y="401118"/>
                  <a:pt x="475488" y="373076"/>
                </a:cubicBezTo>
                <a:cubicBezTo>
                  <a:pt x="373075" y="345034"/>
                  <a:pt x="62788" y="254204"/>
                  <a:pt x="21945" y="241403"/>
                </a:cubicBezTo>
                <a:cubicBezTo>
                  <a:pt x="-18898" y="228602"/>
                  <a:pt x="218237" y="303582"/>
                  <a:pt x="230429" y="296267"/>
                </a:cubicBezTo>
                <a:cubicBezTo>
                  <a:pt x="242621" y="288952"/>
                  <a:pt x="133502" y="210922"/>
                  <a:pt x="95097" y="197511"/>
                </a:cubicBezTo>
                <a:cubicBezTo>
                  <a:pt x="56692" y="184100"/>
                  <a:pt x="0" y="213970"/>
                  <a:pt x="0" y="215799"/>
                </a:cubicBezTo>
                <a:cubicBezTo>
                  <a:pt x="0" y="217628"/>
                  <a:pt x="76200" y="240793"/>
                  <a:pt x="95097" y="208484"/>
                </a:cubicBezTo>
                <a:cubicBezTo>
                  <a:pt x="113994" y="176175"/>
                  <a:pt x="105461" y="-609"/>
                  <a:pt x="10972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BC85E78F-E231-CFDF-B744-E782D00E663D}"/>
              </a:ext>
            </a:extLst>
          </p:cNvPr>
          <p:cNvSpPr/>
          <p:nvPr/>
        </p:nvSpPr>
        <p:spPr>
          <a:xfrm>
            <a:off x="5851662" y="6573608"/>
            <a:ext cx="573613" cy="255962"/>
          </a:xfrm>
          <a:custGeom>
            <a:avLst/>
            <a:gdLst>
              <a:gd name="connsiteX0" fmla="*/ 22444 w 573613"/>
              <a:gd name="connsiteY0" fmla="*/ 6414 h 255962"/>
              <a:gd name="connsiteX1" fmla="*/ 73650 w 573613"/>
              <a:gd name="connsiteY1" fmla="*/ 46648 h 255962"/>
              <a:gd name="connsiteX2" fmla="*/ 563768 w 573613"/>
              <a:gd name="connsiteY2" fmla="*/ 251474 h 255962"/>
              <a:gd name="connsiteX3" fmla="*/ 413807 w 573613"/>
              <a:gd name="connsiteY3" fmla="*/ 192952 h 255962"/>
              <a:gd name="connsiteX4" fmla="*/ 124856 w 573613"/>
              <a:gd name="connsiteY4" fmla="*/ 79566 h 255962"/>
              <a:gd name="connsiteX5" fmla="*/ 274818 w 573613"/>
              <a:gd name="connsiteY5" fmla="*/ 145403 h 255962"/>
              <a:gd name="connsiteX6" fmla="*/ 22444 w 573613"/>
              <a:gd name="connsiteY6" fmla="*/ 6414 h 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613" h="255962">
                <a:moveTo>
                  <a:pt x="22444" y="6414"/>
                </a:moveTo>
                <a:cubicBezTo>
                  <a:pt x="-11084" y="-10045"/>
                  <a:pt x="-16571" y="5805"/>
                  <a:pt x="73650" y="46648"/>
                </a:cubicBezTo>
                <a:cubicBezTo>
                  <a:pt x="163871" y="87491"/>
                  <a:pt x="507075" y="227090"/>
                  <a:pt x="563768" y="251474"/>
                </a:cubicBezTo>
                <a:cubicBezTo>
                  <a:pt x="620461" y="275858"/>
                  <a:pt x="413807" y="192952"/>
                  <a:pt x="413807" y="192952"/>
                </a:cubicBezTo>
                <a:lnTo>
                  <a:pt x="124856" y="79566"/>
                </a:lnTo>
                <a:cubicBezTo>
                  <a:pt x="101691" y="71641"/>
                  <a:pt x="291277" y="155157"/>
                  <a:pt x="274818" y="145403"/>
                </a:cubicBezTo>
                <a:cubicBezTo>
                  <a:pt x="258359" y="135650"/>
                  <a:pt x="55972" y="22873"/>
                  <a:pt x="22444" y="6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F2871D1C-7B79-B68A-AFC5-04EBC720FC85}"/>
              </a:ext>
            </a:extLst>
          </p:cNvPr>
          <p:cNvSpPr/>
          <p:nvPr/>
        </p:nvSpPr>
        <p:spPr>
          <a:xfrm>
            <a:off x="7299099" y="5190124"/>
            <a:ext cx="385551" cy="1149358"/>
          </a:xfrm>
          <a:custGeom>
            <a:avLst/>
            <a:gdLst>
              <a:gd name="connsiteX0" fmla="*/ 359915 w 385551"/>
              <a:gd name="connsiteY0" fmla="*/ 10 h 1149358"/>
              <a:gd name="connsiteX1" fmla="*/ 385519 w 385551"/>
              <a:gd name="connsiteY1" fmla="*/ 570596 h 1149358"/>
              <a:gd name="connsiteX2" fmla="*/ 363573 w 385551"/>
              <a:gd name="connsiteY2" fmla="*/ 523047 h 1149358"/>
              <a:gd name="connsiteX3" fmla="*/ 297736 w 385551"/>
              <a:gd name="connsiteY3" fmla="*/ 815655 h 1149358"/>
              <a:gd name="connsiteX4" fmla="*/ 294079 w 385551"/>
              <a:gd name="connsiteY4" fmla="*/ 782737 h 1149358"/>
              <a:gd name="connsiteX5" fmla="*/ 1471 w 385551"/>
              <a:gd name="connsiteY5" fmla="*/ 1148497 h 1149358"/>
              <a:gd name="connsiteX6" fmla="*/ 188008 w 385551"/>
              <a:gd name="connsiteY6" fmla="*/ 874177 h 1149358"/>
              <a:gd name="connsiteX7" fmla="*/ 348943 w 385551"/>
              <a:gd name="connsiteY7" fmla="*/ 555966 h 1149358"/>
              <a:gd name="connsiteX8" fmla="*/ 359915 w 385551"/>
              <a:gd name="connsiteY8" fmla="*/ 10 h 114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551" h="1149358">
                <a:moveTo>
                  <a:pt x="359915" y="10"/>
                </a:moveTo>
                <a:cubicBezTo>
                  <a:pt x="366011" y="2448"/>
                  <a:pt x="384909" y="483423"/>
                  <a:pt x="385519" y="570596"/>
                </a:cubicBezTo>
                <a:cubicBezTo>
                  <a:pt x="386129" y="657769"/>
                  <a:pt x="378204" y="482204"/>
                  <a:pt x="363573" y="523047"/>
                </a:cubicBezTo>
                <a:cubicBezTo>
                  <a:pt x="348942" y="563890"/>
                  <a:pt x="309318" y="772373"/>
                  <a:pt x="297736" y="815655"/>
                </a:cubicBezTo>
                <a:cubicBezTo>
                  <a:pt x="286154" y="858937"/>
                  <a:pt x="343456" y="727263"/>
                  <a:pt x="294079" y="782737"/>
                </a:cubicBezTo>
                <a:cubicBezTo>
                  <a:pt x="244701" y="838211"/>
                  <a:pt x="19149" y="1133257"/>
                  <a:pt x="1471" y="1148497"/>
                </a:cubicBezTo>
                <a:cubicBezTo>
                  <a:pt x="-16207" y="1163737"/>
                  <a:pt x="130096" y="972932"/>
                  <a:pt x="188008" y="874177"/>
                </a:cubicBezTo>
                <a:cubicBezTo>
                  <a:pt x="245920" y="775422"/>
                  <a:pt x="322730" y="698613"/>
                  <a:pt x="348943" y="555966"/>
                </a:cubicBezTo>
                <a:cubicBezTo>
                  <a:pt x="375156" y="413319"/>
                  <a:pt x="353819" y="-2428"/>
                  <a:pt x="35991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2044F4B3-F772-649F-682C-CE2E62D9D9E4}"/>
              </a:ext>
            </a:extLst>
          </p:cNvPr>
          <p:cNvSpPr/>
          <p:nvPr/>
        </p:nvSpPr>
        <p:spPr>
          <a:xfrm>
            <a:off x="5934875" y="5794002"/>
            <a:ext cx="769839" cy="486523"/>
          </a:xfrm>
          <a:custGeom>
            <a:avLst/>
            <a:gdLst>
              <a:gd name="connsiteX0" fmla="*/ 151371 w 769839"/>
              <a:gd name="connsiteY0" fmla="*/ 14267 h 486523"/>
              <a:gd name="connsiteX1" fmla="*/ 41643 w 769839"/>
              <a:gd name="connsiteY1" fmla="*/ 295902 h 486523"/>
              <a:gd name="connsiteX2" fmla="*/ 147714 w 769839"/>
              <a:gd name="connsiteY2" fmla="*/ 343451 h 486523"/>
              <a:gd name="connsiteX3" fmla="*/ 67247 w 769839"/>
              <a:gd name="connsiteY3" fmla="*/ 398315 h 486523"/>
              <a:gd name="connsiteX4" fmla="*/ 407403 w 769839"/>
              <a:gd name="connsiteY4" fmla="*/ 416603 h 486523"/>
              <a:gd name="connsiteX5" fmla="*/ 158687 w 769839"/>
              <a:gd name="connsiteY5" fmla="*/ 486097 h 486523"/>
              <a:gd name="connsiteX6" fmla="*/ 765848 w 769839"/>
              <a:gd name="connsiteY6" fmla="*/ 380027 h 486523"/>
              <a:gd name="connsiteX7" fmla="*/ 407403 w 769839"/>
              <a:gd name="connsiteY7" fmla="*/ 445864 h 486523"/>
              <a:gd name="connsiteX8" fmla="*/ 122111 w 769839"/>
              <a:gd name="connsiteY8" fmla="*/ 376369 h 486523"/>
              <a:gd name="connsiteX9" fmla="*/ 34328 w 769839"/>
              <a:gd name="connsiteY9" fmla="*/ 369054 h 486523"/>
              <a:gd name="connsiteX10" fmla="*/ 41643 w 769839"/>
              <a:gd name="connsiteY10" fmla="*/ 380027 h 486523"/>
              <a:gd name="connsiteX11" fmla="*/ 34328 w 769839"/>
              <a:gd name="connsiteY11" fmla="*/ 284929 h 486523"/>
              <a:gd name="connsiteX12" fmla="*/ 5067 w 769839"/>
              <a:gd name="connsiteY12" fmla="*/ 328820 h 486523"/>
              <a:gd name="connsiteX13" fmla="*/ 151371 w 769839"/>
              <a:gd name="connsiteY13" fmla="*/ 69131 h 486523"/>
              <a:gd name="connsiteX14" fmla="*/ 151371 w 769839"/>
              <a:gd name="connsiteY14" fmla="*/ 14267 h 48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9839" h="486523">
                <a:moveTo>
                  <a:pt x="151371" y="14267"/>
                </a:moveTo>
                <a:cubicBezTo>
                  <a:pt x="133083" y="52062"/>
                  <a:pt x="42252" y="241038"/>
                  <a:pt x="41643" y="295902"/>
                </a:cubicBezTo>
                <a:cubicBezTo>
                  <a:pt x="41033" y="350766"/>
                  <a:pt x="143447" y="326382"/>
                  <a:pt x="147714" y="343451"/>
                </a:cubicBezTo>
                <a:cubicBezTo>
                  <a:pt x="151981" y="360520"/>
                  <a:pt x="23966" y="386123"/>
                  <a:pt x="67247" y="398315"/>
                </a:cubicBezTo>
                <a:cubicBezTo>
                  <a:pt x="110528" y="410507"/>
                  <a:pt x="392163" y="401973"/>
                  <a:pt x="407403" y="416603"/>
                </a:cubicBezTo>
                <a:cubicBezTo>
                  <a:pt x="422643" y="431233"/>
                  <a:pt x="98946" y="492193"/>
                  <a:pt x="158687" y="486097"/>
                </a:cubicBezTo>
                <a:cubicBezTo>
                  <a:pt x="218428" y="480001"/>
                  <a:pt x="724395" y="386733"/>
                  <a:pt x="765848" y="380027"/>
                </a:cubicBezTo>
                <a:cubicBezTo>
                  <a:pt x="807301" y="373322"/>
                  <a:pt x="514692" y="446474"/>
                  <a:pt x="407403" y="445864"/>
                </a:cubicBezTo>
                <a:cubicBezTo>
                  <a:pt x="300114" y="445254"/>
                  <a:pt x="184290" y="389171"/>
                  <a:pt x="122111" y="376369"/>
                </a:cubicBezTo>
                <a:cubicBezTo>
                  <a:pt x="59932" y="363567"/>
                  <a:pt x="47739" y="368444"/>
                  <a:pt x="34328" y="369054"/>
                </a:cubicBezTo>
                <a:cubicBezTo>
                  <a:pt x="20917" y="369664"/>
                  <a:pt x="41643" y="394048"/>
                  <a:pt x="41643" y="380027"/>
                </a:cubicBezTo>
                <a:cubicBezTo>
                  <a:pt x="41643" y="366006"/>
                  <a:pt x="40424" y="293464"/>
                  <a:pt x="34328" y="284929"/>
                </a:cubicBezTo>
                <a:cubicBezTo>
                  <a:pt x="28232" y="276394"/>
                  <a:pt x="-14440" y="364786"/>
                  <a:pt x="5067" y="328820"/>
                </a:cubicBezTo>
                <a:cubicBezTo>
                  <a:pt x="24574" y="292854"/>
                  <a:pt x="125768" y="117899"/>
                  <a:pt x="151371" y="69131"/>
                </a:cubicBezTo>
                <a:cubicBezTo>
                  <a:pt x="176974" y="20363"/>
                  <a:pt x="169659" y="-23528"/>
                  <a:pt x="151371" y="14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BA00DA90-1501-C7DA-D34A-09663D6ABBB1}"/>
              </a:ext>
            </a:extLst>
          </p:cNvPr>
          <p:cNvSpPr/>
          <p:nvPr/>
        </p:nvSpPr>
        <p:spPr>
          <a:xfrm>
            <a:off x="6708026" y="4885340"/>
            <a:ext cx="32122" cy="681126"/>
          </a:xfrm>
          <a:custGeom>
            <a:avLst/>
            <a:gdLst>
              <a:gd name="connsiteX0" fmla="*/ 12 w 32122"/>
              <a:gd name="connsiteY0" fmla="*/ 1214 h 681126"/>
              <a:gd name="connsiteX1" fmla="*/ 25616 w 32122"/>
              <a:gd name="connsiteY1" fmla="*/ 674212 h 681126"/>
              <a:gd name="connsiteX2" fmla="*/ 29273 w 32122"/>
              <a:gd name="connsiteY2" fmla="*/ 359658 h 681126"/>
              <a:gd name="connsiteX3" fmla="*/ 29273 w 32122"/>
              <a:gd name="connsiteY3" fmla="*/ 505962 h 681126"/>
              <a:gd name="connsiteX4" fmla="*/ 12 w 32122"/>
              <a:gd name="connsiteY4" fmla="*/ 1214 h 68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22" h="681126">
                <a:moveTo>
                  <a:pt x="12" y="1214"/>
                </a:moveTo>
                <a:cubicBezTo>
                  <a:pt x="-597" y="29256"/>
                  <a:pt x="20739" y="614471"/>
                  <a:pt x="25616" y="674212"/>
                </a:cubicBezTo>
                <a:cubicBezTo>
                  <a:pt x="30493" y="733953"/>
                  <a:pt x="28664" y="387700"/>
                  <a:pt x="29273" y="359658"/>
                </a:cubicBezTo>
                <a:cubicBezTo>
                  <a:pt x="29882" y="331616"/>
                  <a:pt x="35369" y="572408"/>
                  <a:pt x="29273" y="505962"/>
                </a:cubicBezTo>
                <a:cubicBezTo>
                  <a:pt x="23177" y="439516"/>
                  <a:pt x="621" y="-26828"/>
                  <a:pt x="12" y="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95806FF8-15F0-20D6-C001-EB82DA3DDDF2}"/>
              </a:ext>
            </a:extLst>
          </p:cNvPr>
          <p:cNvSpPr/>
          <p:nvPr/>
        </p:nvSpPr>
        <p:spPr>
          <a:xfrm>
            <a:off x="6860292" y="4975257"/>
            <a:ext cx="185788" cy="760340"/>
          </a:xfrm>
          <a:custGeom>
            <a:avLst/>
            <a:gdLst>
              <a:gd name="connsiteX0" fmla="*/ 184246 w 185788"/>
              <a:gd name="connsiteY0" fmla="*/ 2737 h 760340"/>
              <a:gd name="connsiteX1" fmla="*/ 1366 w 185788"/>
              <a:gd name="connsiteY1" fmla="*/ 756202 h 760340"/>
              <a:gd name="connsiteX2" fmla="*/ 100121 w 185788"/>
              <a:gd name="connsiteY2" fmla="*/ 313633 h 760340"/>
              <a:gd name="connsiteX3" fmla="*/ 89148 w 185788"/>
              <a:gd name="connsiteY3" fmla="*/ 496513 h 760340"/>
              <a:gd name="connsiteX4" fmla="*/ 184246 w 185788"/>
              <a:gd name="connsiteY4" fmla="*/ 2737 h 7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88" h="760340">
                <a:moveTo>
                  <a:pt x="184246" y="2737"/>
                </a:moveTo>
                <a:cubicBezTo>
                  <a:pt x="169616" y="46018"/>
                  <a:pt x="15387" y="704386"/>
                  <a:pt x="1366" y="756202"/>
                </a:cubicBezTo>
                <a:cubicBezTo>
                  <a:pt x="-12655" y="808018"/>
                  <a:pt x="85491" y="356914"/>
                  <a:pt x="100121" y="313633"/>
                </a:cubicBezTo>
                <a:cubicBezTo>
                  <a:pt x="114751" y="270352"/>
                  <a:pt x="73298" y="550158"/>
                  <a:pt x="89148" y="496513"/>
                </a:cubicBezTo>
                <a:cubicBezTo>
                  <a:pt x="104997" y="442868"/>
                  <a:pt x="198876" y="-40544"/>
                  <a:pt x="184246" y="2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33F04888-5B27-7997-C53F-FD2E709739B0}"/>
              </a:ext>
            </a:extLst>
          </p:cNvPr>
          <p:cNvSpPr/>
          <p:nvPr/>
        </p:nvSpPr>
        <p:spPr>
          <a:xfrm>
            <a:off x="6827467" y="5282182"/>
            <a:ext cx="577111" cy="626830"/>
          </a:xfrm>
          <a:custGeom>
            <a:avLst/>
            <a:gdLst>
              <a:gd name="connsiteX0" fmla="*/ 575515 w 577111"/>
              <a:gd name="connsiteY0" fmla="*/ 3050 h 626830"/>
              <a:gd name="connsiteX1" fmla="*/ 4930 w 577111"/>
              <a:gd name="connsiteY1" fmla="*/ 621184 h 626830"/>
              <a:gd name="connsiteX2" fmla="*/ 290223 w 577111"/>
              <a:gd name="connsiteY2" fmla="*/ 317604 h 626830"/>
              <a:gd name="connsiteX3" fmla="*/ 132946 w 577111"/>
              <a:gd name="connsiteY3" fmla="*/ 460250 h 626830"/>
              <a:gd name="connsiteX4" fmla="*/ 308511 w 577111"/>
              <a:gd name="connsiteY4" fmla="*/ 226164 h 626830"/>
              <a:gd name="connsiteX5" fmla="*/ 180495 w 577111"/>
              <a:gd name="connsiteY5" fmla="*/ 376125 h 626830"/>
              <a:gd name="connsiteX6" fmla="*/ 575515 w 577111"/>
              <a:gd name="connsiteY6" fmla="*/ 3050 h 62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111" h="626830">
                <a:moveTo>
                  <a:pt x="575515" y="3050"/>
                </a:moveTo>
                <a:cubicBezTo>
                  <a:pt x="546254" y="43893"/>
                  <a:pt x="52479" y="568758"/>
                  <a:pt x="4930" y="621184"/>
                </a:cubicBezTo>
                <a:cubicBezTo>
                  <a:pt x="-42619" y="673610"/>
                  <a:pt x="268887" y="344426"/>
                  <a:pt x="290223" y="317604"/>
                </a:cubicBezTo>
                <a:cubicBezTo>
                  <a:pt x="311559" y="290782"/>
                  <a:pt x="129898" y="475490"/>
                  <a:pt x="132946" y="460250"/>
                </a:cubicBezTo>
                <a:cubicBezTo>
                  <a:pt x="135994" y="445010"/>
                  <a:pt x="300586" y="240185"/>
                  <a:pt x="308511" y="226164"/>
                </a:cubicBezTo>
                <a:cubicBezTo>
                  <a:pt x="316436" y="212143"/>
                  <a:pt x="138433" y="407824"/>
                  <a:pt x="180495" y="376125"/>
                </a:cubicBezTo>
                <a:cubicBezTo>
                  <a:pt x="222557" y="344426"/>
                  <a:pt x="604776" y="-37793"/>
                  <a:pt x="575515" y="3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D9053F8B-A91A-BCC9-F439-2937A222A3D3}"/>
              </a:ext>
            </a:extLst>
          </p:cNvPr>
          <p:cNvSpPr/>
          <p:nvPr/>
        </p:nvSpPr>
        <p:spPr>
          <a:xfrm>
            <a:off x="6794971" y="5902068"/>
            <a:ext cx="422547" cy="263067"/>
          </a:xfrm>
          <a:custGeom>
            <a:avLst/>
            <a:gdLst>
              <a:gd name="connsiteX0" fmla="*/ 4507 w 422547"/>
              <a:gd name="connsiteY0" fmla="*/ 4956 h 263067"/>
              <a:gd name="connsiteX1" fmla="*/ 139839 w 422547"/>
              <a:gd name="connsiteY1" fmla="*/ 246358 h 263067"/>
              <a:gd name="connsiteX2" fmla="*/ 99605 w 422547"/>
              <a:gd name="connsiteY2" fmla="*/ 242700 h 263067"/>
              <a:gd name="connsiteX3" fmla="*/ 421474 w 422547"/>
              <a:gd name="connsiteY3" fmla="*/ 260988 h 263067"/>
              <a:gd name="connsiteX4" fmla="*/ 198360 w 422547"/>
              <a:gd name="connsiteY4" fmla="*/ 242700 h 263067"/>
              <a:gd name="connsiteX5" fmla="*/ 48399 w 422547"/>
              <a:gd name="connsiteY5" fmla="*/ 96396 h 263067"/>
              <a:gd name="connsiteX6" fmla="*/ 4507 w 422547"/>
              <a:gd name="connsiteY6" fmla="*/ 4956 h 26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547" h="263067">
                <a:moveTo>
                  <a:pt x="4507" y="4956"/>
                </a:moveTo>
                <a:cubicBezTo>
                  <a:pt x="19747" y="29950"/>
                  <a:pt x="123989" y="206734"/>
                  <a:pt x="139839" y="246358"/>
                </a:cubicBezTo>
                <a:cubicBezTo>
                  <a:pt x="155689" y="285982"/>
                  <a:pt x="99605" y="242700"/>
                  <a:pt x="99605" y="242700"/>
                </a:cubicBezTo>
                <a:lnTo>
                  <a:pt x="421474" y="260988"/>
                </a:lnTo>
                <a:cubicBezTo>
                  <a:pt x="437933" y="260988"/>
                  <a:pt x="260539" y="270132"/>
                  <a:pt x="198360" y="242700"/>
                </a:cubicBezTo>
                <a:cubicBezTo>
                  <a:pt x="136181" y="215268"/>
                  <a:pt x="81927" y="137239"/>
                  <a:pt x="48399" y="96396"/>
                </a:cubicBezTo>
                <a:cubicBezTo>
                  <a:pt x="14871" y="55553"/>
                  <a:pt x="-10733" y="-20038"/>
                  <a:pt x="4507" y="4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7104E0CD-5BB6-9290-E11C-CEC9B71190CA}"/>
              </a:ext>
            </a:extLst>
          </p:cNvPr>
          <p:cNvSpPr/>
          <p:nvPr/>
        </p:nvSpPr>
        <p:spPr>
          <a:xfrm>
            <a:off x="6342200" y="6528081"/>
            <a:ext cx="651292" cy="37322"/>
          </a:xfrm>
          <a:custGeom>
            <a:avLst/>
            <a:gdLst>
              <a:gd name="connsiteX0" fmla="*/ 78 w 651292"/>
              <a:gd name="connsiteY0" fmla="*/ 37311 h 37322"/>
              <a:gd name="connsiteX1" fmla="*/ 387784 w 651292"/>
              <a:gd name="connsiteY1" fmla="*/ 8050 h 37322"/>
              <a:gd name="connsiteX2" fmla="*/ 651131 w 651292"/>
              <a:gd name="connsiteY2" fmla="*/ 735 h 37322"/>
              <a:gd name="connsiteX3" fmla="*/ 420702 w 651292"/>
              <a:gd name="connsiteY3" fmla="*/ 4393 h 37322"/>
              <a:gd name="connsiteX4" fmla="*/ 78 w 651292"/>
              <a:gd name="connsiteY4" fmla="*/ 37311 h 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292" h="37322">
                <a:moveTo>
                  <a:pt x="78" y="37311"/>
                </a:moveTo>
                <a:cubicBezTo>
                  <a:pt x="-5408" y="37920"/>
                  <a:pt x="279275" y="14146"/>
                  <a:pt x="387784" y="8050"/>
                </a:cubicBezTo>
                <a:cubicBezTo>
                  <a:pt x="496293" y="1954"/>
                  <a:pt x="645645" y="1344"/>
                  <a:pt x="651131" y="735"/>
                </a:cubicBezTo>
                <a:cubicBezTo>
                  <a:pt x="656617" y="126"/>
                  <a:pt x="521286" y="-1703"/>
                  <a:pt x="420702" y="4393"/>
                </a:cubicBezTo>
                <a:cubicBezTo>
                  <a:pt x="320118" y="10489"/>
                  <a:pt x="5564" y="36702"/>
                  <a:pt x="78" y="37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F17DA4C1-9316-4854-47CD-1E4511A77462}"/>
              </a:ext>
            </a:extLst>
          </p:cNvPr>
          <p:cNvSpPr/>
          <p:nvPr/>
        </p:nvSpPr>
        <p:spPr>
          <a:xfrm>
            <a:off x="6541495" y="6159391"/>
            <a:ext cx="607963" cy="313780"/>
          </a:xfrm>
          <a:custGeom>
            <a:avLst/>
            <a:gdLst>
              <a:gd name="connsiteX0" fmla="*/ 148255 w 607963"/>
              <a:gd name="connsiteY0" fmla="*/ 7 h 313780"/>
              <a:gd name="connsiteX1" fmla="*/ 104364 w 607963"/>
              <a:gd name="connsiteY1" fmla="*/ 186545 h 313780"/>
              <a:gd name="connsiteX2" fmla="*/ 320163 w 607963"/>
              <a:gd name="connsiteY2" fmla="*/ 292615 h 313780"/>
              <a:gd name="connsiteX3" fmla="*/ 133625 w 607963"/>
              <a:gd name="connsiteY3" fmla="*/ 299931 h 313780"/>
              <a:gd name="connsiteX4" fmla="*/ 598140 w 607963"/>
              <a:gd name="connsiteY4" fmla="*/ 296273 h 313780"/>
              <a:gd name="connsiteX5" fmla="*/ 444521 w 607963"/>
              <a:gd name="connsiteY5" fmla="*/ 208491 h 313780"/>
              <a:gd name="connsiteX6" fmla="*/ 375027 w 607963"/>
              <a:gd name="connsiteY6" fmla="*/ 95105 h 313780"/>
              <a:gd name="connsiteX7" fmla="*/ 572537 w 607963"/>
              <a:gd name="connsiteY7" fmla="*/ 296273 h 313780"/>
              <a:gd name="connsiteX8" fmla="*/ 283587 w 607963"/>
              <a:gd name="connsiteY8" fmla="*/ 292615 h 313780"/>
              <a:gd name="connsiteX9" fmla="*/ 1951 w 607963"/>
              <a:gd name="connsiteY9" fmla="*/ 201175 h 313780"/>
              <a:gd name="connsiteX10" fmla="*/ 155571 w 607963"/>
              <a:gd name="connsiteY10" fmla="*/ 241409 h 313780"/>
              <a:gd name="connsiteX11" fmla="*/ 89734 w 607963"/>
              <a:gd name="connsiteY11" fmla="*/ 179230 h 313780"/>
              <a:gd name="connsiteX12" fmla="*/ 148255 w 607963"/>
              <a:gd name="connsiteY12" fmla="*/ 7 h 31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7963" h="313780">
                <a:moveTo>
                  <a:pt x="148255" y="7"/>
                </a:moveTo>
                <a:cubicBezTo>
                  <a:pt x="150693" y="1226"/>
                  <a:pt x="75713" y="137777"/>
                  <a:pt x="104364" y="186545"/>
                </a:cubicBezTo>
                <a:cubicBezTo>
                  <a:pt x="133015" y="235313"/>
                  <a:pt x="315286" y="273717"/>
                  <a:pt x="320163" y="292615"/>
                </a:cubicBezTo>
                <a:cubicBezTo>
                  <a:pt x="325040" y="311513"/>
                  <a:pt x="133625" y="299931"/>
                  <a:pt x="133625" y="299931"/>
                </a:cubicBezTo>
                <a:cubicBezTo>
                  <a:pt x="179954" y="300541"/>
                  <a:pt x="546324" y="311513"/>
                  <a:pt x="598140" y="296273"/>
                </a:cubicBezTo>
                <a:cubicBezTo>
                  <a:pt x="649956" y="281033"/>
                  <a:pt x="481707" y="242019"/>
                  <a:pt x="444521" y="208491"/>
                </a:cubicBezTo>
                <a:cubicBezTo>
                  <a:pt x="407336" y="174963"/>
                  <a:pt x="353691" y="80475"/>
                  <a:pt x="375027" y="95105"/>
                </a:cubicBezTo>
                <a:cubicBezTo>
                  <a:pt x="396363" y="109735"/>
                  <a:pt x="587777" y="263355"/>
                  <a:pt x="572537" y="296273"/>
                </a:cubicBezTo>
                <a:cubicBezTo>
                  <a:pt x="557297" y="329191"/>
                  <a:pt x="378685" y="308465"/>
                  <a:pt x="283587" y="292615"/>
                </a:cubicBezTo>
                <a:cubicBezTo>
                  <a:pt x="188489" y="276765"/>
                  <a:pt x="23287" y="209709"/>
                  <a:pt x="1951" y="201175"/>
                </a:cubicBezTo>
                <a:cubicBezTo>
                  <a:pt x="-19385" y="192641"/>
                  <a:pt x="140941" y="245066"/>
                  <a:pt x="155571" y="241409"/>
                </a:cubicBezTo>
                <a:cubicBezTo>
                  <a:pt x="170201" y="237752"/>
                  <a:pt x="95220" y="214587"/>
                  <a:pt x="89734" y="179230"/>
                </a:cubicBezTo>
                <a:cubicBezTo>
                  <a:pt x="84248" y="143873"/>
                  <a:pt x="145817" y="-1212"/>
                  <a:pt x="14825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544E9FFA-569F-DA1E-8939-522C88BF4B2E}"/>
              </a:ext>
            </a:extLst>
          </p:cNvPr>
          <p:cNvSpPr/>
          <p:nvPr/>
        </p:nvSpPr>
        <p:spPr>
          <a:xfrm>
            <a:off x="7315115" y="5721318"/>
            <a:ext cx="22089" cy="311641"/>
          </a:xfrm>
          <a:custGeom>
            <a:avLst/>
            <a:gdLst>
              <a:gd name="connsiteX0" fmla="*/ 85 w 22089"/>
              <a:gd name="connsiteY0" fmla="*/ 6484 h 311641"/>
              <a:gd name="connsiteX1" fmla="*/ 14715 w 22089"/>
              <a:gd name="connsiteY1" fmla="*/ 310064 h 311641"/>
              <a:gd name="connsiteX2" fmla="*/ 22031 w 22089"/>
              <a:gd name="connsiteY2" fmla="*/ 119869 h 311641"/>
              <a:gd name="connsiteX3" fmla="*/ 85 w 22089"/>
              <a:gd name="connsiteY3" fmla="*/ 6484 h 31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89" h="311641">
                <a:moveTo>
                  <a:pt x="85" y="6484"/>
                </a:moveTo>
                <a:cubicBezTo>
                  <a:pt x="-1134" y="38183"/>
                  <a:pt x="11057" y="291166"/>
                  <a:pt x="14715" y="310064"/>
                </a:cubicBezTo>
                <a:cubicBezTo>
                  <a:pt x="18373" y="328962"/>
                  <a:pt x="22640" y="172904"/>
                  <a:pt x="22031" y="119869"/>
                </a:cubicBezTo>
                <a:cubicBezTo>
                  <a:pt x="21422" y="66834"/>
                  <a:pt x="1304" y="-25215"/>
                  <a:pt x="85" y="6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1710D748-1471-C17C-AF4B-A712027D7E3F}"/>
              </a:ext>
            </a:extLst>
          </p:cNvPr>
          <p:cNvSpPr/>
          <p:nvPr/>
        </p:nvSpPr>
        <p:spPr>
          <a:xfrm>
            <a:off x="7680772" y="5049433"/>
            <a:ext cx="298853" cy="814872"/>
          </a:xfrm>
          <a:custGeom>
            <a:avLst/>
            <a:gdLst>
              <a:gd name="connsiteX0" fmla="*/ 128204 w 298853"/>
              <a:gd name="connsiteY0" fmla="*/ 111441 h 814872"/>
              <a:gd name="connsiteX1" fmla="*/ 230617 w 298853"/>
              <a:gd name="connsiteY1" fmla="*/ 144359 h 814872"/>
              <a:gd name="connsiteX2" fmla="*/ 263535 w 298853"/>
              <a:gd name="connsiteY2" fmla="*/ 1713 h 814872"/>
              <a:gd name="connsiteX3" fmla="*/ 296454 w 298853"/>
              <a:gd name="connsiteY3" fmla="*/ 257745 h 814872"/>
              <a:gd name="connsiteX4" fmla="*/ 194041 w 298853"/>
              <a:gd name="connsiteY4" fmla="*/ 440625 h 814872"/>
              <a:gd name="connsiteX5" fmla="*/ 252562 w 298853"/>
              <a:gd name="connsiteY5" fmla="*/ 360157 h 814872"/>
              <a:gd name="connsiteX6" fmla="*/ 188 w 298853"/>
              <a:gd name="connsiteY6" fmla="*/ 813700 h 814872"/>
              <a:gd name="connsiteX7" fmla="*/ 212329 w 298853"/>
              <a:gd name="connsiteY7" fmla="*/ 484516 h 814872"/>
              <a:gd name="connsiteX8" fmla="*/ 267193 w 298853"/>
              <a:gd name="connsiteY8" fmla="*/ 272375 h 814872"/>
              <a:gd name="connsiteX9" fmla="*/ 278166 w 298853"/>
              <a:gd name="connsiteY9" fmla="*/ 338212 h 814872"/>
              <a:gd name="connsiteX10" fmla="*/ 270850 w 298853"/>
              <a:gd name="connsiteY10" fmla="*/ 126071 h 814872"/>
              <a:gd name="connsiteX11" fmla="*/ 270850 w 298853"/>
              <a:gd name="connsiteY11" fmla="*/ 137044 h 814872"/>
              <a:gd name="connsiteX12" fmla="*/ 128204 w 298853"/>
              <a:gd name="connsiteY12" fmla="*/ 111441 h 81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853" h="814872">
                <a:moveTo>
                  <a:pt x="128204" y="111441"/>
                </a:moveTo>
                <a:cubicBezTo>
                  <a:pt x="121499" y="112660"/>
                  <a:pt x="208062" y="162647"/>
                  <a:pt x="230617" y="144359"/>
                </a:cubicBezTo>
                <a:cubicBezTo>
                  <a:pt x="253172" y="126071"/>
                  <a:pt x="252562" y="-17185"/>
                  <a:pt x="263535" y="1713"/>
                </a:cubicBezTo>
                <a:cubicBezTo>
                  <a:pt x="274508" y="20611"/>
                  <a:pt x="308036" y="184593"/>
                  <a:pt x="296454" y="257745"/>
                </a:cubicBezTo>
                <a:cubicBezTo>
                  <a:pt x="284872" y="330897"/>
                  <a:pt x="201356" y="423556"/>
                  <a:pt x="194041" y="440625"/>
                </a:cubicBezTo>
                <a:cubicBezTo>
                  <a:pt x="186726" y="457694"/>
                  <a:pt x="284871" y="297978"/>
                  <a:pt x="252562" y="360157"/>
                </a:cubicBezTo>
                <a:cubicBezTo>
                  <a:pt x="220253" y="422336"/>
                  <a:pt x="6893" y="792974"/>
                  <a:pt x="188" y="813700"/>
                </a:cubicBezTo>
                <a:cubicBezTo>
                  <a:pt x="-6518" y="834427"/>
                  <a:pt x="167828" y="574737"/>
                  <a:pt x="212329" y="484516"/>
                </a:cubicBezTo>
                <a:cubicBezTo>
                  <a:pt x="256830" y="394295"/>
                  <a:pt x="256220" y="296759"/>
                  <a:pt x="267193" y="272375"/>
                </a:cubicBezTo>
                <a:cubicBezTo>
                  <a:pt x="278166" y="247991"/>
                  <a:pt x="277557" y="362596"/>
                  <a:pt x="278166" y="338212"/>
                </a:cubicBezTo>
                <a:cubicBezTo>
                  <a:pt x="278775" y="313828"/>
                  <a:pt x="272069" y="159599"/>
                  <a:pt x="270850" y="126071"/>
                </a:cubicBezTo>
                <a:cubicBezTo>
                  <a:pt x="269631" y="92543"/>
                  <a:pt x="291576" y="138873"/>
                  <a:pt x="270850" y="137044"/>
                </a:cubicBezTo>
                <a:cubicBezTo>
                  <a:pt x="250124" y="135215"/>
                  <a:pt x="134909" y="110222"/>
                  <a:pt x="128204" y="111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F1C18CA7-6CE3-6BE2-3E54-0FC82C297286}"/>
              </a:ext>
            </a:extLst>
          </p:cNvPr>
          <p:cNvSpPr/>
          <p:nvPr/>
        </p:nvSpPr>
        <p:spPr>
          <a:xfrm>
            <a:off x="2161170" y="2277315"/>
            <a:ext cx="717479" cy="476927"/>
          </a:xfrm>
          <a:custGeom>
            <a:avLst/>
            <a:gdLst>
              <a:gd name="connsiteX0" fmla="*/ 717361 w 717479"/>
              <a:gd name="connsiteY0" fmla="*/ 476858 h 476927"/>
              <a:gd name="connsiteX1" fmla="*/ 55336 w 717479"/>
              <a:gd name="connsiteY1" fmla="*/ 367130 h 476927"/>
              <a:gd name="connsiteX2" fmla="*/ 44363 w 717479"/>
              <a:gd name="connsiteY2" fmla="*/ 392733 h 476927"/>
              <a:gd name="connsiteX3" fmla="*/ 113857 w 717479"/>
              <a:gd name="connsiteY3" fmla="*/ 1370 h 476927"/>
              <a:gd name="connsiteX4" fmla="*/ 18760 w 717479"/>
              <a:gd name="connsiteY4" fmla="*/ 264717 h 476927"/>
              <a:gd name="connsiteX5" fmla="*/ 168721 w 717479"/>
              <a:gd name="connsiteY5" fmla="*/ 304951 h 476927"/>
              <a:gd name="connsiteX6" fmla="*/ 110200 w 717479"/>
              <a:gd name="connsiteY6" fmla="*/ 348842 h 476927"/>
              <a:gd name="connsiteX7" fmla="*/ 717361 w 717479"/>
              <a:gd name="connsiteY7" fmla="*/ 476858 h 4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479" h="476927">
                <a:moveTo>
                  <a:pt x="717361" y="476858"/>
                </a:moveTo>
                <a:cubicBezTo>
                  <a:pt x="708217" y="479906"/>
                  <a:pt x="167502" y="381151"/>
                  <a:pt x="55336" y="367130"/>
                </a:cubicBezTo>
                <a:cubicBezTo>
                  <a:pt x="-56830" y="353109"/>
                  <a:pt x="34610" y="453693"/>
                  <a:pt x="44363" y="392733"/>
                </a:cubicBezTo>
                <a:cubicBezTo>
                  <a:pt x="54116" y="331773"/>
                  <a:pt x="118124" y="22706"/>
                  <a:pt x="113857" y="1370"/>
                </a:cubicBezTo>
                <a:cubicBezTo>
                  <a:pt x="109590" y="-19966"/>
                  <a:pt x="9616" y="214120"/>
                  <a:pt x="18760" y="264717"/>
                </a:cubicBezTo>
                <a:cubicBezTo>
                  <a:pt x="27904" y="315314"/>
                  <a:pt x="153481" y="290930"/>
                  <a:pt x="168721" y="304951"/>
                </a:cubicBezTo>
                <a:cubicBezTo>
                  <a:pt x="183961" y="318972"/>
                  <a:pt x="16322" y="317143"/>
                  <a:pt x="110200" y="348842"/>
                </a:cubicBezTo>
                <a:cubicBezTo>
                  <a:pt x="204078" y="380541"/>
                  <a:pt x="726505" y="473810"/>
                  <a:pt x="717361" y="476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C222E995-9DD5-CF4B-1534-C9E09380D3CF}"/>
              </a:ext>
            </a:extLst>
          </p:cNvPr>
          <p:cNvSpPr/>
          <p:nvPr/>
        </p:nvSpPr>
        <p:spPr>
          <a:xfrm>
            <a:off x="2493964" y="1733844"/>
            <a:ext cx="640683" cy="940654"/>
          </a:xfrm>
          <a:custGeom>
            <a:avLst/>
            <a:gdLst>
              <a:gd name="connsiteX0" fmla="*/ 640599 w 640683"/>
              <a:gd name="connsiteY0" fmla="*/ 939862 h 940654"/>
              <a:gd name="connsiteX1" fmla="*/ 77329 w 640683"/>
              <a:gd name="connsiteY1" fmla="*/ 793558 h 940654"/>
              <a:gd name="connsiteX2" fmla="*/ 22465 w 640683"/>
              <a:gd name="connsiteY2" fmla="*/ 435113 h 940654"/>
              <a:gd name="connsiteX3" fmla="*/ 11492 w 640683"/>
              <a:gd name="connsiteY3" fmla="*/ 548498 h 940654"/>
              <a:gd name="connsiteX4" fmla="*/ 62698 w 640683"/>
              <a:gd name="connsiteY4" fmla="*/ 3516 h 940654"/>
              <a:gd name="connsiteX5" fmla="*/ 7834 w 640683"/>
              <a:gd name="connsiteY5" fmla="*/ 329042 h 940654"/>
              <a:gd name="connsiteX6" fmla="*/ 33438 w 640683"/>
              <a:gd name="connsiteY6" fmla="*/ 625308 h 940654"/>
              <a:gd name="connsiteX7" fmla="*/ 62698 w 640683"/>
              <a:gd name="connsiteY7" fmla="*/ 735036 h 940654"/>
              <a:gd name="connsiteX8" fmla="*/ 33438 w 640683"/>
              <a:gd name="connsiteY8" fmla="*/ 738694 h 940654"/>
              <a:gd name="connsiteX9" fmla="*/ 640599 w 640683"/>
              <a:gd name="connsiteY9" fmla="*/ 939862 h 94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683" h="940654">
                <a:moveTo>
                  <a:pt x="640599" y="939862"/>
                </a:moveTo>
                <a:cubicBezTo>
                  <a:pt x="647914" y="949006"/>
                  <a:pt x="180351" y="877683"/>
                  <a:pt x="77329" y="793558"/>
                </a:cubicBezTo>
                <a:cubicBezTo>
                  <a:pt x="-25693" y="709433"/>
                  <a:pt x="33438" y="475956"/>
                  <a:pt x="22465" y="435113"/>
                </a:cubicBezTo>
                <a:cubicBezTo>
                  <a:pt x="11492" y="394270"/>
                  <a:pt x="4787" y="620431"/>
                  <a:pt x="11492" y="548498"/>
                </a:cubicBezTo>
                <a:cubicBezTo>
                  <a:pt x="18197" y="476565"/>
                  <a:pt x="63308" y="40092"/>
                  <a:pt x="62698" y="3516"/>
                </a:cubicBezTo>
                <a:cubicBezTo>
                  <a:pt x="62088" y="-33060"/>
                  <a:pt x="12711" y="225410"/>
                  <a:pt x="7834" y="329042"/>
                </a:cubicBezTo>
                <a:cubicBezTo>
                  <a:pt x="2957" y="432674"/>
                  <a:pt x="24294" y="557642"/>
                  <a:pt x="33438" y="625308"/>
                </a:cubicBezTo>
                <a:cubicBezTo>
                  <a:pt x="42582" y="692974"/>
                  <a:pt x="62698" y="716138"/>
                  <a:pt x="62698" y="735036"/>
                </a:cubicBezTo>
                <a:cubicBezTo>
                  <a:pt x="62698" y="753934"/>
                  <a:pt x="-56173" y="700899"/>
                  <a:pt x="33438" y="738694"/>
                </a:cubicBezTo>
                <a:cubicBezTo>
                  <a:pt x="123049" y="776489"/>
                  <a:pt x="633284" y="930718"/>
                  <a:pt x="640599" y="939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AEECF8A7-E335-EB3A-47B8-F946B7BCE7F5}"/>
              </a:ext>
            </a:extLst>
          </p:cNvPr>
          <p:cNvSpPr/>
          <p:nvPr/>
        </p:nvSpPr>
        <p:spPr>
          <a:xfrm>
            <a:off x="2288820" y="2849019"/>
            <a:ext cx="470591" cy="52313"/>
          </a:xfrm>
          <a:custGeom>
            <a:avLst/>
            <a:gdLst>
              <a:gd name="connsiteX0" fmla="*/ 469010 w 470591"/>
              <a:gd name="connsiteY0" fmla="*/ 22197 h 52313"/>
              <a:gd name="connsiteX1" fmla="*/ 8153 w 470591"/>
              <a:gd name="connsiteY1" fmla="*/ 51458 h 52313"/>
              <a:gd name="connsiteX2" fmla="*/ 165430 w 470591"/>
              <a:gd name="connsiteY2" fmla="*/ 44143 h 52313"/>
              <a:gd name="connsiteX3" fmla="*/ 48386 w 470591"/>
              <a:gd name="connsiteY3" fmla="*/ 40485 h 52313"/>
              <a:gd name="connsiteX4" fmla="*/ 154457 w 470591"/>
              <a:gd name="connsiteY4" fmla="*/ 251 h 52313"/>
              <a:gd name="connsiteX5" fmla="*/ 469010 w 470591"/>
              <a:gd name="connsiteY5" fmla="*/ 22197 h 5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591" h="52313">
                <a:moveTo>
                  <a:pt x="469010" y="22197"/>
                </a:moveTo>
                <a:cubicBezTo>
                  <a:pt x="444626" y="30731"/>
                  <a:pt x="58750" y="47800"/>
                  <a:pt x="8153" y="51458"/>
                </a:cubicBezTo>
                <a:cubicBezTo>
                  <a:pt x="-42444" y="55116"/>
                  <a:pt x="158724" y="45972"/>
                  <a:pt x="165430" y="44143"/>
                </a:cubicBezTo>
                <a:cubicBezTo>
                  <a:pt x="172136" y="42314"/>
                  <a:pt x="50215" y="47800"/>
                  <a:pt x="48386" y="40485"/>
                </a:cubicBezTo>
                <a:cubicBezTo>
                  <a:pt x="46557" y="33170"/>
                  <a:pt x="80086" y="2689"/>
                  <a:pt x="154457" y="251"/>
                </a:cubicBezTo>
                <a:cubicBezTo>
                  <a:pt x="228828" y="-2187"/>
                  <a:pt x="493394" y="13663"/>
                  <a:pt x="469010" y="22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8271ABCA-A37A-0948-D213-53F6CB658B14}"/>
              </a:ext>
            </a:extLst>
          </p:cNvPr>
          <p:cNvSpPr/>
          <p:nvPr/>
        </p:nvSpPr>
        <p:spPr>
          <a:xfrm>
            <a:off x="1980666" y="2704243"/>
            <a:ext cx="240714" cy="923737"/>
          </a:xfrm>
          <a:custGeom>
            <a:avLst/>
            <a:gdLst>
              <a:gd name="connsiteX0" fmla="*/ 239497 w 240714"/>
              <a:gd name="connsiteY0" fmla="*/ 6039 h 923737"/>
              <a:gd name="connsiteX1" fmla="*/ 1753 w 240714"/>
              <a:gd name="connsiteY1" fmla="*/ 916781 h 923737"/>
              <a:gd name="connsiteX2" fmla="*/ 129769 w 240714"/>
              <a:gd name="connsiteY2" fmla="*/ 430320 h 923737"/>
              <a:gd name="connsiteX3" fmla="*/ 96851 w 240714"/>
              <a:gd name="connsiteY3" fmla="*/ 514445 h 923737"/>
              <a:gd name="connsiteX4" fmla="*/ 239497 w 240714"/>
              <a:gd name="connsiteY4" fmla="*/ 6039 h 92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14" h="923737">
                <a:moveTo>
                  <a:pt x="239497" y="6039"/>
                </a:moveTo>
                <a:cubicBezTo>
                  <a:pt x="223647" y="73095"/>
                  <a:pt x="20041" y="846068"/>
                  <a:pt x="1753" y="916781"/>
                </a:cubicBezTo>
                <a:cubicBezTo>
                  <a:pt x="-16535" y="987495"/>
                  <a:pt x="113919" y="497376"/>
                  <a:pt x="129769" y="430320"/>
                </a:cubicBezTo>
                <a:cubicBezTo>
                  <a:pt x="145619" y="363264"/>
                  <a:pt x="82220" y="577843"/>
                  <a:pt x="96851" y="514445"/>
                </a:cubicBezTo>
                <a:cubicBezTo>
                  <a:pt x="111481" y="451047"/>
                  <a:pt x="255347" y="-61017"/>
                  <a:pt x="239497" y="6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33DCCF04-9D7C-E5F7-4FC2-F72E4FAE53A1}"/>
              </a:ext>
            </a:extLst>
          </p:cNvPr>
          <p:cNvSpPr/>
          <p:nvPr/>
        </p:nvSpPr>
        <p:spPr>
          <a:xfrm>
            <a:off x="5750364" y="4083245"/>
            <a:ext cx="152697" cy="1532680"/>
          </a:xfrm>
          <a:custGeom>
            <a:avLst/>
            <a:gdLst>
              <a:gd name="connsiteX0" fmla="*/ 35959 w 152697"/>
              <a:gd name="connsiteY0" fmla="*/ 112022 h 1532680"/>
              <a:gd name="connsiteX1" fmla="*/ 127399 w 152697"/>
              <a:gd name="connsiteY1" fmla="*/ 763075 h 1532680"/>
              <a:gd name="connsiteX2" fmla="*/ 149345 w 152697"/>
              <a:gd name="connsiteY2" fmla="*/ 711869 h 1532680"/>
              <a:gd name="connsiteX3" fmla="*/ 68878 w 152697"/>
              <a:gd name="connsiteY3" fmla="*/ 1052025 h 1532680"/>
              <a:gd name="connsiteX4" fmla="*/ 46932 w 152697"/>
              <a:gd name="connsiteY4" fmla="*/ 1520198 h 1532680"/>
              <a:gd name="connsiteX5" fmla="*/ 50590 w 152697"/>
              <a:gd name="connsiteY5" fmla="*/ 1351949 h 1532680"/>
              <a:gd name="connsiteX6" fmla="*/ 94481 w 152697"/>
              <a:gd name="connsiteY6" fmla="*/ 865488 h 1532680"/>
              <a:gd name="connsiteX7" fmla="*/ 54247 w 152697"/>
              <a:gd name="connsiteY7" fmla="*/ 1066656 h 1532680"/>
              <a:gd name="connsiteX8" fmla="*/ 109111 w 152697"/>
              <a:gd name="connsiteY8" fmla="*/ 682608 h 1532680"/>
              <a:gd name="connsiteX9" fmla="*/ 3041 w 152697"/>
              <a:gd name="connsiteY9" fmla="*/ 53501 h 1532680"/>
              <a:gd name="connsiteX10" fmla="*/ 35959 w 152697"/>
              <a:gd name="connsiteY10" fmla="*/ 112022 h 153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697" h="1532680">
                <a:moveTo>
                  <a:pt x="35959" y="112022"/>
                </a:moveTo>
                <a:cubicBezTo>
                  <a:pt x="56685" y="230284"/>
                  <a:pt x="108501" y="663100"/>
                  <a:pt x="127399" y="763075"/>
                </a:cubicBezTo>
                <a:cubicBezTo>
                  <a:pt x="146297" y="863050"/>
                  <a:pt x="159098" y="663711"/>
                  <a:pt x="149345" y="711869"/>
                </a:cubicBezTo>
                <a:cubicBezTo>
                  <a:pt x="139592" y="760027"/>
                  <a:pt x="85947" y="917304"/>
                  <a:pt x="68878" y="1052025"/>
                </a:cubicBezTo>
                <a:cubicBezTo>
                  <a:pt x="51809" y="1186746"/>
                  <a:pt x="49980" y="1470211"/>
                  <a:pt x="46932" y="1520198"/>
                </a:cubicBezTo>
                <a:cubicBezTo>
                  <a:pt x="43884" y="1570185"/>
                  <a:pt x="42665" y="1461067"/>
                  <a:pt x="50590" y="1351949"/>
                </a:cubicBezTo>
                <a:cubicBezTo>
                  <a:pt x="58515" y="1242831"/>
                  <a:pt x="93872" y="913037"/>
                  <a:pt x="94481" y="865488"/>
                </a:cubicBezTo>
                <a:cubicBezTo>
                  <a:pt x="95090" y="817939"/>
                  <a:pt x="51809" y="1097136"/>
                  <a:pt x="54247" y="1066656"/>
                </a:cubicBezTo>
                <a:cubicBezTo>
                  <a:pt x="56685" y="1036176"/>
                  <a:pt x="117645" y="851467"/>
                  <a:pt x="109111" y="682608"/>
                </a:cubicBezTo>
                <a:cubicBezTo>
                  <a:pt x="100577" y="513749"/>
                  <a:pt x="14623" y="146160"/>
                  <a:pt x="3041" y="53501"/>
                </a:cubicBezTo>
                <a:cubicBezTo>
                  <a:pt x="-8541" y="-39158"/>
                  <a:pt x="15233" y="-6240"/>
                  <a:pt x="35959" y="11202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87F5265E-933A-594D-E453-5C14449702A1}"/>
              </a:ext>
            </a:extLst>
          </p:cNvPr>
          <p:cNvSpPr/>
          <p:nvPr/>
        </p:nvSpPr>
        <p:spPr>
          <a:xfrm>
            <a:off x="5420699" y="4055988"/>
            <a:ext cx="106586" cy="532640"/>
          </a:xfrm>
          <a:custGeom>
            <a:avLst/>
            <a:gdLst>
              <a:gd name="connsiteX0" fmla="*/ 105935 w 106586"/>
              <a:gd name="connsiteY0" fmla="*/ 3948 h 532640"/>
              <a:gd name="connsiteX1" fmla="*/ 10837 w 106586"/>
              <a:gd name="connsiteY1" fmla="*/ 285583 h 532640"/>
              <a:gd name="connsiteX2" fmla="*/ 14495 w 106586"/>
              <a:gd name="connsiteY2" fmla="*/ 530642 h 532640"/>
              <a:gd name="connsiteX3" fmla="*/ 3522 w 106586"/>
              <a:gd name="connsiteY3" fmla="*/ 395311 h 532640"/>
              <a:gd name="connsiteX4" fmla="*/ 3522 w 106586"/>
              <a:gd name="connsiteY4" fmla="*/ 281926 h 532640"/>
              <a:gd name="connsiteX5" fmla="*/ 3522 w 106586"/>
              <a:gd name="connsiteY5" fmla="*/ 318502 h 532640"/>
              <a:gd name="connsiteX6" fmla="*/ 51071 w 106586"/>
              <a:gd name="connsiteY6" fmla="*/ 131964 h 532640"/>
              <a:gd name="connsiteX7" fmla="*/ 105935 w 106586"/>
              <a:gd name="connsiteY7" fmla="*/ 3948 h 53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586" h="532640">
                <a:moveTo>
                  <a:pt x="105935" y="3948"/>
                </a:moveTo>
                <a:cubicBezTo>
                  <a:pt x="99229" y="29551"/>
                  <a:pt x="26077" y="197801"/>
                  <a:pt x="10837" y="285583"/>
                </a:cubicBezTo>
                <a:cubicBezTo>
                  <a:pt x="-4403" y="373365"/>
                  <a:pt x="15714" y="512354"/>
                  <a:pt x="14495" y="530642"/>
                </a:cubicBezTo>
                <a:cubicBezTo>
                  <a:pt x="13276" y="548930"/>
                  <a:pt x="5351" y="436764"/>
                  <a:pt x="3522" y="395311"/>
                </a:cubicBezTo>
                <a:cubicBezTo>
                  <a:pt x="1693" y="353858"/>
                  <a:pt x="3522" y="281926"/>
                  <a:pt x="3522" y="281926"/>
                </a:cubicBezTo>
                <a:cubicBezTo>
                  <a:pt x="3522" y="269125"/>
                  <a:pt x="-4403" y="343496"/>
                  <a:pt x="3522" y="318502"/>
                </a:cubicBezTo>
                <a:cubicBezTo>
                  <a:pt x="11447" y="293508"/>
                  <a:pt x="36441" y="180123"/>
                  <a:pt x="51071" y="131964"/>
                </a:cubicBezTo>
                <a:cubicBezTo>
                  <a:pt x="65701" y="83805"/>
                  <a:pt x="112641" y="-21655"/>
                  <a:pt x="105935" y="394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480996F6-C005-7625-334C-726BFDB0526C}"/>
              </a:ext>
            </a:extLst>
          </p:cNvPr>
          <p:cNvSpPr/>
          <p:nvPr/>
        </p:nvSpPr>
        <p:spPr>
          <a:xfrm>
            <a:off x="5435011" y="4995751"/>
            <a:ext cx="137708" cy="330256"/>
          </a:xfrm>
          <a:custGeom>
            <a:avLst/>
            <a:gdLst>
              <a:gd name="connsiteX0" fmla="*/ 135514 w 137708"/>
              <a:gd name="connsiteY0" fmla="*/ 531 h 330256"/>
              <a:gd name="connsiteX1" fmla="*/ 117226 w 137708"/>
              <a:gd name="connsiteY1" fmla="*/ 143177 h 330256"/>
              <a:gd name="connsiteX2" fmla="*/ 183 w 137708"/>
              <a:gd name="connsiteY2" fmla="*/ 329715 h 330256"/>
              <a:gd name="connsiteX3" fmla="*/ 91623 w 137708"/>
              <a:gd name="connsiteY3" fmla="*/ 194383 h 330256"/>
              <a:gd name="connsiteX4" fmla="*/ 135514 w 137708"/>
              <a:gd name="connsiteY4" fmla="*/ 531 h 33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08" h="330256">
                <a:moveTo>
                  <a:pt x="135514" y="531"/>
                </a:moveTo>
                <a:cubicBezTo>
                  <a:pt x="139781" y="-8003"/>
                  <a:pt x="139781" y="88313"/>
                  <a:pt x="117226" y="143177"/>
                </a:cubicBezTo>
                <a:cubicBezTo>
                  <a:pt x="94671" y="198041"/>
                  <a:pt x="4450" y="321181"/>
                  <a:pt x="183" y="329715"/>
                </a:cubicBezTo>
                <a:cubicBezTo>
                  <a:pt x="-4084" y="338249"/>
                  <a:pt x="67239" y="243761"/>
                  <a:pt x="91623" y="194383"/>
                </a:cubicBezTo>
                <a:cubicBezTo>
                  <a:pt x="116007" y="145005"/>
                  <a:pt x="131247" y="9065"/>
                  <a:pt x="135514" y="5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F3A94AAD-4BEE-0CA3-B6FF-EE10E63801B2}"/>
              </a:ext>
            </a:extLst>
          </p:cNvPr>
          <p:cNvSpPr/>
          <p:nvPr/>
        </p:nvSpPr>
        <p:spPr>
          <a:xfrm>
            <a:off x="4386444" y="5141266"/>
            <a:ext cx="506946" cy="203451"/>
          </a:xfrm>
          <a:custGeom>
            <a:avLst/>
            <a:gdLst>
              <a:gd name="connsiteX0" fmla="*/ 2676 w 506946"/>
              <a:gd name="connsiteY0" fmla="*/ 1320 h 203451"/>
              <a:gd name="connsiteX1" fmla="*/ 478164 w 506946"/>
              <a:gd name="connsiteY1" fmla="*/ 195172 h 203451"/>
              <a:gd name="connsiteX2" fmla="*/ 426958 w 506946"/>
              <a:gd name="connsiteY2" fmla="*/ 162254 h 203451"/>
              <a:gd name="connsiteX3" fmla="*/ 203844 w 506946"/>
              <a:gd name="connsiteY3" fmla="*/ 111048 h 203451"/>
              <a:gd name="connsiteX4" fmla="*/ 280654 w 506946"/>
              <a:gd name="connsiteY4" fmla="*/ 111048 h 203451"/>
              <a:gd name="connsiteX5" fmla="*/ 2676 w 506946"/>
              <a:gd name="connsiteY5" fmla="*/ 1320 h 20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946" h="203451">
                <a:moveTo>
                  <a:pt x="2676" y="1320"/>
                </a:moveTo>
                <a:cubicBezTo>
                  <a:pt x="35594" y="15341"/>
                  <a:pt x="407450" y="168350"/>
                  <a:pt x="478164" y="195172"/>
                </a:cubicBezTo>
                <a:cubicBezTo>
                  <a:pt x="548878" y="221994"/>
                  <a:pt x="472678" y="176275"/>
                  <a:pt x="426958" y="162254"/>
                </a:cubicBezTo>
                <a:cubicBezTo>
                  <a:pt x="381238" y="148233"/>
                  <a:pt x="228228" y="119582"/>
                  <a:pt x="203844" y="111048"/>
                </a:cubicBezTo>
                <a:cubicBezTo>
                  <a:pt x="179460" y="102514"/>
                  <a:pt x="310524" y="132994"/>
                  <a:pt x="280654" y="111048"/>
                </a:cubicBezTo>
                <a:cubicBezTo>
                  <a:pt x="250784" y="89102"/>
                  <a:pt x="-30242" y="-12701"/>
                  <a:pt x="2676" y="132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A4FCBC69-622B-2042-8506-E7E125E64CCE}"/>
              </a:ext>
            </a:extLst>
          </p:cNvPr>
          <p:cNvSpPr/>
          <p:nvPr/>
        </p:nvSpPr>
        <p:spPr>
          <a:xfrm>
            <a:off x="5130098" y="3566107"/>
            <a:ext cx="122269" cy="520495"/>
          </a:xfrm>
          <a:custGeom>
            <a:avLst/>
            <a:gdLst>
              <a:gd name="connsiteX0" fmla="*/ 122216 w 122269"/>
              <a:gd name="connsiteY0" fmla="*/ 53 h 520495"/>
              <a:gd name="connsiteX1" fmla="*/ 23460 w 122269"/>
              <a:gd name="connsiteY1" fmla="*/ 336552 h 520495"/>
              <a:gd name="connsiteX2" fmla="*/ 5172 w 122269"/>
              <a:gd name="connsiteY2" fmla="*/ 519432 h 520495"/>
              <a:gd name="connsiteX3" fmla="*/ 1515 w 122269"/>
              <a:gd name="connsiteY3" fmla="*/ 406047 h 520495"/>
              <a:gd name="connsiteX4" fmla="*/ 27118 w 122269"/>
              <a:gd name="connsiteY4" fmla="*/ 285346 h 520495"/>
              <a:gd name="connsiteX5" fmla="*/ 8830 w 122269"/>
              <a:gd name="connsiteY5" fmla="*/ 362155 h 520495"/>
              <a:gd name="connsiteX6" fmla="*/ 122216 w 122269"/>
              <a:gd name="connsiteY6" fmla="*/ 53 h 52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69" h="520495">
                <a:moveTo>
                  <a:pt x="122216" y="53"/>
                </a:moveTo>
                <a:cubicBezTo>
                  <a:pt x="124654" y="-4214"/>
                  <a:pt x="42967" y="249989"/>
                  <a:pt x="23460" y="336552"/>
                </a:cubicBezTo>
                <a:cubicBezTo>
                  <a:pt x="3953" y="423115"/>
                  <a:pt x="8829" y="507850"/>
                  <a:pt x="5172" y="519432"/>
                </a:cubicBezTo>
                <a:cubicBezTo>
                  <a:pt x="1515" y="531014"/>
                  <a:pt x="-2143" y="445061"/>
                  <a:pt x="1515" y="406047"/>
                </a:cubicBezTo>
                <a:cubicBezTo>
                  <a:pt x="5173" y="367033"/>
                  <a:pt x="25899" y="292661"/>
                  <a:pt x="27118" y="285346"/>
                </a:cubicBezTo>
                <a:cubicBezTo>
                  <a:pt x="28337" y="278031"/>
                  <a:pt x="-6410" y="404827"/>
                  <a:pt x="8830" y="362155"/>
                </a:cubicBezTo>
                <a:cubicBezTo>
                  <a:pt x="24070" y="319483"/>
                  <a:pt x="119778" y="4320"/>
                  <a:pt x="122216" y="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8A5468C7-1EC9-1485-8E99-3FE96FDB4D3B}"/>
              </a:ext>
            </a:extLst>
          </p:cNvPr>
          <p:cNvSpPr/>
          <p:nvPr/>
        </p:nvSpPr>
        <p:spPr>
          <a:xfrm>
            <a:off x="4932493" y="3533190"/>
            <a:ext cx="85852" cy="305142"/>
          </a:xfrm>
          <a:custGeom>
            <a:avLst/>
            <a:gdLst>
              <a:gd name="connsiteX0" fmla="*/ 85734 w 85852"/>
              <a:gd name="connsiteY0" fmla="*/ 52 h 305142"/>
              <a:gd name="connsiteX1" fmla="*/ 23555 w 85852"/>
              <a:gd name="connsiteY1" fmla="*/ 179274 h 305142"/>
              <a:gd name="connsiteX2" fmla="*/ 34528 w 85852"/>
              <a:gd name="connsiteY2" fmla="*/ 303632 h 305142"/>
              <a:gd name="connsiteX3" fmla="*/ 12582 w 85852"/>
              <a:gd name="connsiteY3" fmla="*/ 245111 h 305142"/>
              <a:gd name="connsiteX4" fmla="*/ 5267 w 85852"/>
              <a:gd name="connsiteY4" fmla="*/ 197562 h 305142"/>
              <a:gd name="connsiteX5" fmla="*/ 85734 w 85852"/>
              <a:gd name="connsiteY5" fmla="*/ 52 h 30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52" h="305142">
                <a:moveTo>
                  <a:pt x="85734" y="52"/>
                </a:moveTo>
                <a:cubicBezTo>
                  <a:pt x="88782" y="-2996"/>
                  <a:pt x="32089" y="128677"/>
                  <a:pt x="23555" y="179274"/>
                </a:cubicBezTo>
                <a:cubicBezTo>
                  <a:pt x="15021" y="229871"/>
                  <a:pt x="36357" y="292659"/>
                  <a:pt x="34528" y="303632"/>
                </a:cubicBezTo>
                <a:cubicBezTo>
                  <a:pt x="32699" y="314605"/>
                  <a:pt x="17459" y="262789"/>
                  <a:pt x="12582" y="245111"/>
                </a:cubicBezTo>
                <a:cubicBezTo>
                  <a:pt x="7705" y="227433"/>
                  <a:pt x="-8144" y="234138"/>
                  <a:pt x="5267" y="197562"/>
                </a:cubicBezTo>
                <a:cubicBezTo>
                  <a:pt x="18678" y="160986"/>
                  <a:pt x="82686" y="3100"/>
                  <a:pt x="85734" y="5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3E3DD9B8-8316-EC3D-F38B-352C3509C95E}"/>
              </a:ext>
            </a:extLst>
          </p:cNvPr>
          <p:cNvSpPr/>
          <p:nvPr/>
        </p:nvSpPr>
        <p:spPr>
          <a:xfrm>
            <a:off x="5086730" y="3290669"/>
            <a:ext cx="367224" cy="316020"/>
          </a:xfrm>
          <a:custGeom>
            <a:avLst/>
            <a:gdLst>
              <a:gd name="connsiteX0" fmla="*/ 992 w 367224"/>
              <a:gd name="connsiteY0" fmla="*/ 1171 h 316020"/>
              <a:gd name="connsiteX1" fmla="*/ 355779 w 367224"/>
              <a:gd name="connsiteY1" fmla="*/ 308409 h 316020"/>
              <a:gd name="connsiteX2" fmla="*/ 253366 w 367224"/>
              <a:gd name="connsiteY2" fmla="*/ 205997 h 316020"/>
              <a:gd name="connsiteX3" fmla="*/ 992 w 367224"/>
              <a:gd name="connsiteY3" fmla="*/ 1171 h 31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224" h="316020">
                <a:moveTo>
                  <a:pt x="992" y="1171"/>
                </a:moveTo>
                <a:cubicBezTo>
                  <a:pt x="18061" y="18240"/>
                  <a:pt x="313717" y="274271"/>
                  <a:pt x="355779" y="308409"/>
                </a:cubicBezTo>
                <a:cubicBezTo>
                  <a:pt x="397841" y="342547"/>
                  <a:pt x="314936" y="253546"/>
                  <a:pt x="253366" y="205997"/>
                </a:cubicBezTo>
                <a:cubicBezTo>
                  <a:pt x="191796" y="158448"/>
                  <a:pt x="-16077" y="-15898"/>
                  <a:pt x="992" y="1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C5006664-865C-6BD0-0BC9-EA327AC314E8}"/>
              </a:ext>
            </a:extLst>
          </p:cNvPr>
          <p:cNvSpPr/>
          <p:nvPr/>
        </p:nvSpPr>
        <p:spPr>
          <a:xfrm>
            <a:off x="4830090" y="4223807"/>
            <a:ext cx="108572" cy="191979"/>
          </a:xfrm>
          <a:custGeom>
            <a:avLst/>
            <a:gdLst>
              <a:gd name="connsiteX0" fmla="*/ 107670 w 108572"/>
              <a:gd name="connsiteY0" fmla="*/ 721 h 191979"/>
              <a:gd name="connsiteX1" fmla="*/ 1600 w 108572"/>
              <a:gd name="connsiteY1" fmla="*/ 187259 h 191979"/>
              <a:gd name="connsiteX2" fmla="*/ 49148 w 108572"/>
              <a:gd name="connsiteY2" fmla="*/ 125079 h 191979"/>
              <a:gd name="connsiteX3" fmla="*/ 107670 w 108572"/>
              <a:gd name="connsiteY3" fmla="*/ 721 h 19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72" h="191979">
                <a:moveTo>
                  <a:pt x="107670" y="721"/>
                </a:moveTo>
                <a:cubicBezTo>
                  <a:pt x="99745" y="11084"/>
                  <a:pt x="11354" y="166533"/>
                  <a:pt x="1600" y="187259"/>
                </a:cubicBezTo>
                <a:cubicBezTo>
                  <a:pt x="-8154" y="207985"/>
                  <a:pt x="29031" y="155559"/>
                  <a:pt x="49148" y="125079"/>
                </a:cubicBezTo>
                <a:cubicBezTo>
                  <a:pt x="69265" y="94599"/>
                  <a:pt x="115595" y="-9642"/>
                  <a:pt x="107670" y="7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EBB5B759-3518-5B2E-F444-157BBCEC3794}"/>
              </a:ext>
            </a:extLst>
          </p:cNvPr>
          <p:cNvSpPr/>
          <p:nvPr/>
        </p:nvSpPr>
        <p:spPr>
          <a:xfrm>
            <a:off x="4661124" y="4599229"/>
            <a:ext cx="353446" cy="82503"/>
          </a:xfrm>
          <a:custGeom>
            <a:avLst/>
            <a:gdLst>
              <a:gd name="connsiteX0" fmla="*/ 2316 w 353446"/>
              <a:gd name="connsiteY0" fmla="*/ 82499 h 82503"/>
              <a:gd name="connsiteX1" fmla="*/ 243718 w 353446"/>
              <a:gd name="connsiteY1" fmla="*/ 5689 h 82503"/>
              <a:gd name="connsiteX2" fmla="*/ 353446 w 353446"/>
              <a:gd name="connsiteY2" fmla="*/ 5689 h 82503"/>
              <a:gd name="connsiteX3" fmla="*/ 240060 w 353446"/>
              <a:gd name="connsiteY3" fmla="*/ 5689 h 82503"/>
              <a:gd name="connsiteX4" fmla="*/ 126674 w 353446"/>
              <a:gd name="connsiteY4" fmla="*/ 9347 h 82503"/>
              <a:gd name="connsiteX5" fmla="*/ 2316 w 353446"/>
              <a:gd name="connsiteY5" fmla="*/ 82499 h 8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446" h="82503">
                <a:moveTo>
                  <a:pt x="2316" y="82499"/>
                </a:moveTo>
                <a:cubicBezTo>
                  <a:pt x="21823" y="81889"/>
                  <a:pt x="185196" y="18491"/>
                  <a:pt x="243718" y="5689"/>
                </a:cubicBezTo>
                <a:cubicBezTo>
                  <a:pt x="302240" y="-7113"/>
                  <a:pt x="353446" y="5689"/>
                  <a:pt x="353446" y="5689"/>
                </a:cubicBezTo>
                <a:lnTo>
                  <a:pt x="240060" y="5689"/>
                </a:lnTo>
                <a:cubicBezTo>
                  <a:pt x="202265" y="6299"/>
                  <a:pt x="161421" y="-1016"/>
                  <a:pt x="126674" y="9347"/>
                </a:cubicBezTo>
                <a:cubicBezTo>
                  <a:pt x="91927" y="19710"/>
                  <a:pt x="-17191" y="83109"/>
                  <a:pt x="2316" y="8249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23E4B33A-59CA-5086-415F-C121C5E1EB63}"/>
              </a:ext>
            </a:extLst>
          </p:cNvPr>
          <p:cNvSpPr/>
          <p:nvPr/>
        </p:nvSpPr>
        <p:spPr>
          <a:xfrm>
            <a:off x="5149888" y="4849934"/>
            <a:ext cx="108152" cy="190455"/>
          </a:xfrm>
          <a:custGeom>
            <a:avLst/>
            <a:gdLst>
              <a:gd name="connsiteX0" fmla="*/ 13 w 108152"/>
              <a:gd name="connsiteY0" fmla="*/ 44 h 190455"/>
              <a:gd name="connsiteX1" fmla="*/ 102426 w 108152"/>
              <a:gd name="connsiteY1" fmla="*/ 142690 h 190455"/>
              <a:gd name="connsiteX2" fmla="*/ 95110 w 108152"/>
              <a:gd name="connsiteY2" fmla="*/ 190239 h 190455"/>
              <a:gd name="connsiteX3" fmla="*/ 95110 w 108152"/>
              <a:gd name="connsiteY3" fmla="*/ 128060 h 190455"/>
              <a:gd name="connsiteX4" fmla="*/ 13 w 108152"/>
              <a:gd name="connsiteY4" fmla="*/ 44 h 19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2" h="190455">
                <a:moveTo>
                  <a:pt x="13" y="44"/>
                </a:moveTo>
                <a:cubicBezTo>
                  <a:pt x="1232" y="2482"/>
                  <a:pt x="86577" y="110991"/>
                  <a:pt x="102426" y="142690"/>
                </a:cubicBezTo>
                <a:cubicBezTo>
                  <a:pt x="118275" y="174389"/>
                  <a:pt x="96329" y="192677"/>
                  <a:pt x="95110" y="190239"/>
                </a:cubicBezTo>
                <a:cubicBezTo>
                  <a:pt x="93891" y="187801"/>
                  <a:pt x="110960" y="159150"/>
                  <a:pt x="95110" y="128060"/>
                </a:cubicBezTo>
                <a:cubicBezTo>
                  <a:pt x="79261" y="96970"/>
                  <a:pt x="-1206" y="-2394"/>
                  <a:pt x="13" y="4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EEB99DB9-8FBF-7FA3-D87A-EF52A702A3EE}"/>
              </a:ext>
            </a:extLst>
          </p:cNvPr>
          <p:cNvSpPr/>
          <p:nvPr/>
        </p:nvSpPr>
        <p:spPr>
          <a:xfrm>
            <a:off x="4505463" y="4586403"/>
            <a:ext cx="143362" cy="230665"/>
          </a:xfrm>
          <a:custGeom>
            <a:avLst/>
            <a:gdLst>
              <a:gd name="connsiteX0" fmla="*/ 62879 w 143362"/>
              <a:gd name="connsiteY0" fmla="*/ 227 h 230665"/>
              <a:gd name="connsiteX1" fmla="*/ 4358 w 143362"/>
              <a:gd name="connsiteY1" fmla="*/ 120928 h 230665"/>
              <a:gd name="connsiteX2" fmla="*/ 48249 w 143362"/>
              <a:gd name="connsiteY2" fmla="*/ 186765 h 230665"/>
              <a:gd name="connsiteX3" fmla="*/ 143347 w 143362"/>
              <a:gd name="connsiteY3" fmla="*/ 230656 h 230665"/>
              <a:gd name="connsiteX4" fmla="*/ 40934 w 143362"/>
              <a:gd name="connsiteY4" fmla="*/ 190423 h 230665"/>
              <a:gd name="connsiteX5" fmla="*/ 700 w 143362"/>
              <a:gd name="connsiteY5" fmla="*/ 153847 h 230665"/>
              <a:gd name="connsiteX6" fmla="*/ 62879 w 143362"/>
              <a:gd name="connsiteY6" fmla="*/ 227 h 2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362" h="230665">
                <a:moveTo>
                  <a:pt x="62879" y="227"/>
                </a:moveTo>
                <a:cubicBezTo>
                  <a:pt x="63489" y="-5259"/>
                  <a:pt x="6796" y="89838"/>
                  <a:pt x="4358" y="120928"/>
                </a:cubicBezTo>
                <a:cubicBezTo>
                  <a:pt x="1920" y="152018"/>
                  <a:pt x="25084" y="168477"/>
                  <a:pt x="48249" y="186765"/>
                </a:cubicBezTo>
                <a:cubicBezTo>
                  <a:pt x="71414" y="205053"/>
                  <a:pt x="144566" y="230046"/>
                  <a:pt x="143347" y="230656"/>
                </a:cubicBezTo>
                <a:cubicBezTo>
                  <a:pt x="142128" y="231266"/>
                  <a:pt x="64708" y="203224"/>
                  <a:pt x="40934" y="190423"/>
                </a:cubicBezTo>
                <a:cubicBezTo>
                  <a:pt x="17160" y="177622"/>
                  <a:pt x="-4177" y="181279"/>
                  <a:pt x="700" y="153847"/>
                </a:cubicBezTo>
                <a:cubicBezTo>
                  <a:pt x="5577" y="126415"/>
                  <a:pt x="62269" y="5713"/>
                  <a:pt x="62879" y="2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3D0CD193-0584-96DB-50DD-21142956D5B4}"/>
              </a:ext>
            </a:extLst>
          </p:cNvPr>
          <p:cNvSpPr/>
          <p:nvPr/>
        </p:nvSpPr>
        <p:spPr>
          <a:xfrm>
            <a:off x="4615832" y="3386935"/>
            <a:ext cx="232642" cy="179231"/>
          </a:xfrm>
          <a:custGeom>
            <a:avLst/>
            <a:gdLst>
              <a:gd name="connsiteX0" fmla="*/ 59 w 232642"/>
              <a:gd name="connsiteY0" fmla="*/ 3 h 179231"/>
              <a:gd name="connsiteX1" fmla="*/ 197570 w 232642"/>
              <a:gd name="connsiteY1" fmla="*/ 102415 h 179231"/>
              <a:gd name="connsiteX2" fmla="*/ 208542 w 232642"/>
              <a:gd name="connsiteY2" fmla="*/ 179225 h 179231"/>
              <a:gd name="connsiteX3" fmla="*/ 219515 w 232642"/>
              <a:gd name="connsiteY3" fmla="*/ 106073 h 179231"/>
              <a:gd name="connsiteX4" fmla="*/ 59 w 232642"/>
              <a:gd name="connsiteY4" fmla="*/ 3 h 17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42" h="179231">
                <a:moveTo>
                  <a:pt x="59" y="3"/>
                </a:moveTo>
                <a:cubicBezTo>
                  <a:pt x="-3598" y="-607"/>
                  <a:pt x="162823" y="72545"/>
                  <a:pt x="197570" y="102415"/>
                </a:cubicBezTo>
                <a:cubicBezTo>
                  <a:pt x="232317" y="132285"/>
                  <a:pt x="204885" y="178615"/>
                  <a:pt x="208542" y="179225"/>
                </a:cubicBezTo>
                <a:cubicBezTo>
                  <a:pt x="212199" y="179835"/>
                  <a:pt x="253043" y="135943"/>
                  <a:pt x="219515" y="106073"/>
                </a:cubicBezTo>
                <a:cubicBezTo>
                  <a:pt x="185987" y="76203"/>
                  <a:pt x="3716" y="613"/>
                  <a:pt x="59" y="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607E943B-3FB7-18BB-BA90-16A9223199D3}"/>
              </a:ext>
            </a:extLst>
          </p:cNvPr>
          <p:cNvSpPr/>
          <p:nvPr/>
        </p:nvSpPr>
        <p:spPr>
          <a:xfrm>
            <a:off x="3252505" y="2755698"/>
            <a:ext cx="72340" cy="397279"/>
          </a:xfrm>
          <a:custGeom>
            <a:avLst/>
            <a:gdLst>
              <a:gd name="connsiteX0" fmla="*/ 72253 w 72340"/>
              <a:gd name="connsiteY0" fmla="*/ 2132 h 397279"/>
              <a:gd name="connsiteX1" fmla="*/ 2759 w 72340"/>
              <a:gd name="connsiteY1" fmla="*/ 389838 h 397279"/>
              <a:gd name="connsiteX2" fmla="*/ 17389 w 72340"/>
              <a:gd name="connsiteY2" fmla="*/ 239876 h 397279"/>
              <a:gd name="connsiteX3" fmla="*/ 72253 w 72340"/>
              <a:gd name="connsiteY3" fmla="*/ 2132 h 39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40" h="397279">
                <a:moveTo>
                  <a:pt x="72253" y="2132"/>
                </a:moveTo>
                <a:cubicBezTo>
                  <a:pt x="69815" y="27126"/>
                  <a:pt x="11903" y="350214"/>
                  <a:pt x="2759" y="389838"/>
                </a:cubicBezTo>
                <a:cubicBezTo>
                  <a:pt x="-6385" y="429462"/>
                  <a:pt x="9464" y="300836"/>
                  <a:pt x="17389" y="239876"/>
                </a:cubicBezTo>
                <a:cubicBezTo>
                  <a:pt x="25314" y="178916"/>
                  <a:pt x="74691" y="-22862"/>
                  <a:pt x="72253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52B94C15-7322-EAD6-31A3-0D4D69447B4D}"/>
              </a:ext>
            </a:extLst>
          </p:cNvPr>
          <p:cNvSpPr/>
          <p:nvPr/>
        </p:nvSpPr>
        <p:spPr>
          <a:xfrm>
            <a:off x="3262549" y="3328280"/>
            <a:ext cx="66247" cy="235136"/>
          </a:xfrm>
          <a:custGeom>
            <a:avLst/>
            <a:gdLst>
              <a:gd name="connsiteX0" fmla="*/ 65867 w 66247"/>
              <a:gd name="connsiteY0" fmla="*/ 136 h 235136"/>
              <a:gd name="connsiteX1" fmla="*/ 54894 w 66247"/>
              <a:gd name="connsiteY1" fmla="*/ 161070 h 235136"/>
              <a:gd name="connsiteX2" fmla="*/ 30 w 66247"/>
              <a:gd name="connsiteY2" fmla="*/ 234222 h 235136"/>
              <a:gd name="connsiteX3" fmla="*/ 47579 w 66247"/>
              <a:gd name="connsiteY3" fmla="*/ 190331 h 235136"/>
              <a:gd name="connsiteX4" fmla="*/ 65867 w 66247"/>
              <a:gd name="connsiteY4" fmla="*/ 136 h 23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47" h="235136">
                <a:moveTo>
                  <a:pt x="65867" y="136"/>
                </a:moveTo>
                <a:cubicBezTo>
                  <a:pt x="67086" y="-4741"/>
                  <a:pt x="65867" y="122056"/>
                  <a:pt x="54894" y="161070"/>
                </a:cubicBezTo>
                <a:cubicBezTo>
                  <a:pt x="43921" y="200084"/>
                  <a:pt x="1249" y="229345"/>
                  <a:pt x="30" y="234222"/>
                </a:cubicBezTo>
                <a:cubicBezTo>
                  <a:pt x="-1189" y="239099"/>
                  <a:pt x="34777" y="224469"/>
                  <a:pt x="47579" y="190331"/>
                </a:cubicBezTo>
                <a:cubicBezTo>
                  <a:pt x="60381" y="156193"/>
                  <a:pt x="64648" y="5013"/>
                  <a:pt x="65867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EF7CF354-D840-41B5-6FAC-DFB33D7F45CB}"/>
              </a:ext>
            </a:extLst>
          </p:cNvPr>
          <p:cNvSpPr/>
          <p:nvPr/>
        </p:nvSpPr>
        <p:spPr>
          <a:xfrm>
            <a:off x="2931816" y="3312079"/>
            <a:ext cx="49294" cy="311393"/>
          </a:xfrm>
          <a:custGeom>
            <a:avLst/>
            <a:gdLst>
              <a:gd name="connsiteX0" fmla="*/ 49128 w 49294"/>
              <a:gd name="connsiteY0" fmla="*/ 1707 h 311393"/>
              <a:gd name="connsiteX1" fmla="*/ 1579 w 49294"/>
              <a:gd name="connsiteY1" fmla="*/ 305287 h 311393"/>
              <a:gd name="connsiteX2" fmla="*/ 16210 w 49294"/>
              <a:gd name="connsiteY2" fmla="*/ 188244 h 311393"/>
              <a:gd name="connsiteX3" fmla="*/ 49128 w 49294"/>
              <a:gd name="connsiteY3" fmla="*/ 1707 h 31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94" h="311393">
                <a:moveTo>
                  <a:pt x="49128" y="1707"/>
                </a:moveTo>
                <a:cubicBezTo>
                  <a:pt x="46690" y="21214"/>
                  <a:pt x="7065" y="274198"/>
                  <a:pt x="1579" y="305287"/>
                </a:cubicBezTo>
                <a:cubicBezTo>
                  <a:pt x="-3907" y="336377"/>
                  <a:pt x="5847" y="241279"/>
                  <a:pt x="16210" y="188244"/>
                </a:cubicBezTo>
                <a:cubicBezTo>
                  <a:pt x="26573" y="135209"/>
                  <a:pt x="51566" y="-17800"/>
                  <a:pt x="49128" y="1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408DE394-1274-4D0C-0936-F3426DDEB771}"/>
              </a:ext>
            </a:extLst>
          </p:cNvPr>
          <p:cNvSpPr/>
          <p:nvPr/>
        </p:nvSpPr>
        <p:spPr>
          <a:xfrm>
            <a:off x="3062315" y="2749681"/>
            <a:ext cx="64997" cy="284741"/>
          </a:xfrm>
          <a:custGeom>
            <a:avLst/>
            <a:gdLst>
              <a:gd name="connsiteX0" fmla="*/ 64933 w 64997"/>
              <a:gd name="connsiteY0" fmla="*/ 834 h 284741"/>
              <a:gd name="connsiteX1" fmla="*/ 6411 w 64997"/>
              <a:gd name="connsiteY1" fmla="*/ 212975 h 284741"/>
              <a:gd name="connsiteX2" fmla="*/ 2754 w 64997"/>
              <a:gd name="connsiteY2" fmla="*/ 282469 h 284741"/>
              <a:gd name="connsiteX3" fmla="*/ 17384 w 64997"/>
              <a:gd name="connsiteY3" fmla="*/ 143481 h 284741"/>
              <a:gd name="connsiteX4" fmla="*/ 64933 w 64997"/>
              <a:gd name="connsiteY4" fmla="*/ 834 h 28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97" h="284741">
                <a:moveTo>
                  <a:pt x="64933" y="834"/>
                </a:moveTo>
                <a:cubicBezTo>
                  <a:pt x="63104" y="12416"/>
                  <a:pt x="16774" y="166036"/>
                  <a:pt x="6411" y="212975"/>
                </a:cubicBezTo>
                <a:cubicBezTo>
                  <a:pt x="-3952" y="259914"/>
                  <a:pt x="925" y="294051"/>
                  <a:pt x="2754" y="282469"/>
                </a:cubicBezTo>
                <a:cubicBezTo>
                  <a:pt x="4583" y="270887"/>
                  <a:pt x="5802" y="185543"/>
                  <a:pt x="17384" y="143481"/>
                </a:cubicBezTo>
                <a:cubicBezTo>
                  <a:pt x="28966" y="101419"/>
                  <a:pt x="66762" y="-10748"/>
                  <a:pt x="64933" y="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B8A35CE3-16A7-95B0-A34C-A83A75ADDAFF}"/>
              </a:ext>
            </a:extLst>
          </p:cNvPr>
          <p:cNvSpPr/>
          <p:nvPr/>
        </p:nvSpPr>
        <p:spPr>
          <a:xfrm>
            <a:off x="4088339" y="6854327"/>
            <a:ext cx="510422" cy="228123"/>
          </a:xfrm>
          <a:custGeom>
            <a:avLst/>
            <a:gdLst>
              <a:gd name="connsiteX0" fmla="*/ 425139 w 510422"/>
              <a:gd name="connsiteY0" fmla="*/ 15 h 228123"/>
              <a:gd name="connsiteX1" fmla="*/ 509264 w 510422"/>
              <a:gd name="connsiteY1" fmla="*/ 98771 h 228123"/>
              <a:gd name="connsiteX2" fmla="*/ 355645 w 510422"/>
              <a:gd name="connsiteY2" fmla="*/ 117059 h 228123"/>
              <a:gd name="connsiteX3" fmla="*/ 4515 w 510422"/>
              <a:gd name="connsiteY3" fmla="*/ 226787 h 228123"/>
              <a:gd name="connsiteX4" fmla="*/ 165450 w 510422"/>
              <a:gd name="connsiteY4" fmla="*/ 175580 h 228123"/>
              <a:gd name="connsiteX5" fmla="*/ 297123 w 510422"/>
              <a:gd name="connsiteY5" fmla="*/ 139004 h 228123"/>
              <a:gd name="connsiteX6" fmla="*/ 150819 w 510422"/>
              <a:gd name="connsiteY6" fmla="*/ 149977 h 228123"/>
              <a:gd name="connsiteX7" fmla="*/ 406851 w 510422"/>
              <a:gd name="connsiteY7" fmla="*/ 91455 h 228123"/>
              <a:gd name="connsiteX8" fmla="*/ 425139 w 510422"/>
              <a:gd name="connsiteY8" fmla="*/ 15 h 22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422" h="228123">
                <a:moveTo>
                  <a:pt x="425139" y="15"/>
                </a:moveTo>
                <a:cubicBezTo>
                  <a:pt x="442208" y="1234"/>
                  <a:pt x="520846" y="79264"/>
                  <a:pt x="509264" y="98771"/>
                </a:cubicBezTo>
                <a:cubicBezTo>
                  <a:pt x="497682" y="118278"/>
                  <a:pt x="439770" y="95723"/>
                  <a:pt x="355645" y="117059"/>
                </a:cubicBezTo>
                <a:cubicBezTo>
                  <a:pt x="271520" y="138395"/>
                  <a:pt x="36214" y="217034"/>
                  <a:pt x="4515" y="226787"/>
                </a:cubicBezTo>
                <a:cubicBezTo>
                  <a:pt x="-27184" y="236540"/>
                  <a:pt x="116682" y="190210"/>
                  <a:pt x="165450" y="175580"/>
                </a:cubicBezTo>
                <a:cubicBezTo>
                  <a:pt x="214218" y="160950"/>
                  <a:pt x="299562" y="143271"/>
                  <a:pt x="297123" y="139004"/>
                </a:cubicBezTo>
                <a:cubicBezTo>
                  <a:pt x="294684" y="134737"/>
                  <a:pt x="132531" y="157902"/>
                  <a:pt x="150819" y="149977"/>
                </a:cubicBezTo>
                <a:cubicBezTo>
                  <a:pt x="169107" y="142052"/>
                  <a:pt x="360521" y="112791"/>
                  <a:pt x="406851" y="91455"/>
                </a:cubicBezTo>
                <a:cubicBezTo>
                  <a:pt x="453181" y="70119"/>
                  <a:pt x="408070" y="-1204"/>
                  <a:pt x="42513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96A0A340-BE5C-3C72-92EA-5C96EBE30ACE}"/>
              </a:ext>
            </a:extLst>
          </p:cNvPr>
          <p:cNvSpPr/>
          <p:nvPr/>
        </p:nvSpPr>
        <p:spPr>
          <a:xfrm>
            <a:off x="3368492" y="6957346"/>
            <a:ext cx="975777" cy="481527"/>
          </a:xfrm>
          <a:custGeom>
            <a:avLst/>
            <a:gdLst>
              <a:gd name="connsiteX0" fmla="*/ 25761 w 975777"/>
              <a:gd name="connsiteY0" fmla="*/ 467582 h 481527"/>
              <a:gd name="connsiteX1" fmla="*/ 508564 w 975777"/>
              <a:gd name="connsiteY1" fmla="*/ 178632 h 481527"/>
              <a:gd name="connsiteX2" fmla="*/ 435412 w 975777"/>
              <a:gd name="connsiteY2" fmla="*/ 193262 h 481527"/>
              <a:gd name="connsiteX3" fmla="*/ 717047 w 975777"/>
              <a:gd name="connsiteY3" fmla="*/ 94507 h 481527"/>
              <a:gd name="connsiteX4" fmla="*/ 545140 w 975777"/>
              <a:gd name="connsiteY4" fmla="*/ 127425 h 481527"/>
              <a:gd name="connsiteX5" fmla="*/ 973079 w 975777"/>
              <a:gd name="connsiteY5" fmla="*/ 3067 h 481527"/>
              <a:gd name="connsiteX6" fmla="*/ 709732 w 975777"/>
              <a:gd name="connsiteY6" fmla="*/ 54273 h 481527"/>
              <a:gd name="connsiteX7" fmla="*/ 358602 w 975777"/>
              <a:gd name="connsiteY7" fmla="*/ 229838 h 481527"/>
              <a:gd name="connsiteX8" fmla="*/ 387863 w 975777"/>
              <a:gd name="connsiteY8" fmla="*/ 218865 h 481527"/>
              <a:gd name="connsiteX9" fmla="*/ 146462 w 975777"/>
              <a:gd name="connsiteY9" fmla="*/ 383457 h 481527"/>
              <a:gd name="connsiteX10" fmla="*/ 73310 w 975777"/>
              <a:gd name="connsiteY10" fmla="*/ 431006 h 481527"/>
              <a:gd name="connsiteX11" fmla="*/ 25761 w 975777"/>
              <a:gd name="connsiteY11" fmla="*/ 467582 h 48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5777" h="481527">
                <a:moveTo>
                  <a:pt x="25761" y="467582"/>
                </a:moveTo>
                <a:cubicBezTo>
                  <a:pt x="98303" y="425520"/>
                  <a:pt x="440289" y="224352"/>
                  <a:pt x="508564" y="178632"/>
                </a:cubicBezTo>
                <a:cubicBezTo>
                  <a:pt x="576839" y="132912"/>
                  <a:pt x="400665" y="207283"/>
                  <a:pt x="435412" y="193262"/>
                </a:cubicBezTo>
                <a:cubicBezTo>
                  <a:pt x="470159" y="179241"/>
                  <a:pt x="698759" y="105480"/>
                  <a:pt x="717047" y="94507"/>
                </a:cubicBezTo>
                <a:cubicBezTo>
                  <a:pt x="735335" y="83534"/>
                  <a:pt x="502468" y="142665"/>
                  <a:pt x="545140" y="127425"/>
                </a:cubicBezTo>
                <a:cubicBezTo>
                  <a:pt x="587812" y="112185"/>
                  <a:pt x="945647" y="15259"/>
                  <a:pt x="973079" y="3067"/>
                </a:cubicBezTo>
                <a:cubicBezTo>
                  <a:pt x="1000511" y="-9125"/>
                  <a:pt x="812145" y="16478"/>
                  <a:pt x="709732" y="54273"/>
                </a:cubicBezTo>
                <a:cubicBezTo>
                  <a:pt x="607319" y="92068"/>
                  <a:pt x="412247" y="202406"/>
                  <a:pt x="358602" y="229838"/>
                </a:cubicBezTo>
                <a:cubicBezTo>
                  <a:pt x="304957" y="257270"/>
                  <a:pt x="423220" y="193262"/>
                  <a:pt x="387863" y="218865"/>
                </a:cubicBezTo>
                <a:cubicBezTo>
                  <a:pt x="352506" y="244468"/>
                  <a:pt x="198888" y="348100"/>
                  <a:pt x="146462" y="383457"/>
                </a:cubicBezTo>
                <a:cubicBezTo>
                  <a:pt x="94036" y="418814"/>
                  <a:pt x="91598" y="417595"/>
                  <a:pt x="73310" y="431006"/>
                </a:cubicBezTo>
                <a:cubicBezTo>
                  <a:pt x="55022" y="444417"/>
                  <a:pt x="-46781" y="509644"/>
                  <a:pt x="25761" y="467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96AD697D-BFF5-479D-BCEF-6BC52C1E23D0}"/>
              </a:ext>
            </a:extLst>
          </p:cNvPr>
          <p:cNvSpPr/>
          <p:nvPr/>
        </p:nvSpPr>
        <p:spPr>
          <a:xfrm>
            <a:off x="3196520" y="6998945"/>
            <a:ext cx="1131599" cy="557708"/>
          </a:xfrm>
          <a:custGeom>
            <a:avLst/>
            <a:gdLst>
              <a:gd name="connsiteX0" fmla="*/ 1130421 w 1131599"/>
              <a:gd name="connsiteY0" fmla="*/ 1701 h 557708"/>
              <a:gd name="connsiteX1" fmla="*/ 570808 w 1131599"/>
              <a:gd name="connsiteY1" fmla="*/ 228473 h 557708"/>
              <a:gd name="connsiteX2" fmla="*/ 222 w 1131599"/>
              <a:gd name="connsiteY2" fmla="*/ 557657 h 557708"/>
              <a:gd name="connsiteX3" fmla="*/ 501314 w 1131599"/>
              <a:gd name="connsiteY3" fmla="*/ 254076 h 557708"/>
              <a:gd name="connsiteX4" fmla="*/ 413531 w 1131599"/>
              <a:gd name="connsiteY4" fmla="*/ 286994 h 557708"/>
              <a:gd name="connsiteX5" fmla="*/ 808552 w 1131599"/>
              <a:gd name="connsiteY5" fmla="*/ 107772 h 557708"/>
              <a:gd name="connsiteX6" fmla="*/ 720770 w 1131599"/>
              <a:gd name="connsiteY6" fmla="*/ 122402 h 557708"/>
              <a:gd name="connsiteX7" fmla="*/ 1130421 w 1131599"/>
              <a:gd name="connsiteY7" fmla="*/ 1701 h 55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1599" h="557708">
                <a:moveTo>
                  <a:pt x="1130421" y="1701"/>
                </a:moveTo>
                <a:cubicBezTo>
                  <a:pt x="1105427" y="19379"/>
                  <a:pt x="759175" y="135814"/>
                  <a:pt x="570808" y="228473"/>
                </a:cubicBezTo>
                <a:cubicBezTo>
                  <a:pt x="382441" y="321132"/>
                  <a:pt x="11804" y="553390"/>
                  <a:pt x="222" y="557657"/>
                </a:cubicBezTo>
                <a:cubicBezTo>
                  <a:pt x="-11360" y="561924"/>
                  <a:pt x="432429" y="299187"/>
                  <a:pt x="501314" y="254076"/>
                </a:cubicBezTo>
                <a:cubicBezTo>
                  <a:pt x="570199" y="208966"/>
                  <a:pt x="362325" y="311378"/>
                  <a:pt x="413531" y="286994"/>
                </a:cubicBezTo>
                <a:cubicBezTo>
                  <a:pt x="464737" y="262610"/>
                  <a:pt x="757346" y="135204"/>
                  <a:pt x="808552" y="107772"/>
                </a:cubicBezTo>
                <a:cubicBezTo>
                  <a:pt x="859758" y="80340"/>
                  <a:pt x="666516" y="135204"/>
                  <a:pt x="720770" y="122402"/>
                </a:cubicBezTo>
                <a:cubicBezTo>
                  <a:pt x="775024" y="109600"/>
                  <a:pt x="1155415" y="-15977"/>
                  <a:pt x="1130421" y="1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DC2D10E3-2F46-16A0-A6C8-5BAEF1F03EDE}"/>
              </a:ext>
            </a:extLst>
          </p:cNvPr>
          <p:cNvSpPr/>
          <p:nvPr/>
        </p:nvSpPr>
        <p:spPr>
          <a:xfrm>
            <a:off x="3347724" y="7183344"/>
            <a:ext cx="375720" cy="245610"/>
          </a:xfrm>
          <a:custGeom>
            <a:avLst/>
            <a:gdLst>
              <a:gd name="connsiteX0" fmla="*/ 375713 w 375720"/>
              <a:gd name="connsiteY0" fmla="*/ 182 h 245610"/>
              <a:gd name="connsiteX1" fmla="*/ 2638 w 375720"/>
              <a:gd name="connsiteY1" fmla="*/ 241584 h 245610"/>
              <a:gd name="connsiteX2" fmla="*/ 200148 w 375720"/>
              <a:gd name="connsiteY2" fmla="*/ 157459 h 245610"/>
              <a:gd name="connsiteX3" fmla="*/ 20926 w 375720"/>
              <a:gd name="connsiteY3" fmla="*/ 241584 h 245610"/>
              <a:gd name="connsiteX4" fmla="*/ 137969 w 375720"/>
              <a:gd name="connsiteY4" fmla="*/ 168432 h 245610"/>
              <a:gd name="connsiteX5" fmla="*/ 13610 w 375720"/>
              <a:gd name="connsiteY5" fmla="*/ 201350 h 245610"/>
              <a:gd name="connsiteX6" fmla="*/ 375713 w 375720"/>
              <a:gd name="connsiteY6" fmla="*/ 182 h 24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720" h="245610">
                <a:moveTo>
                  <a:pt x="375713" y="182"/>
                </a:moveTo>
                <a:cubicBezTo>
                  <a:pt x="373884" y="6888"/>
                  <a:pt x="31899" y="215371"/>
                  <a:pt x="2638" y="241584"/>
                </a:cubicBezTo>
                <a:cubicBezTo>
                  <a:pt x="-26623" y="267797"/>
                  <a:pt x="197100" y="157459"/>
                  <a:pt x="200148" y="157459"/>
                </a:cubicBezTo>
                <a:cubicBezTo>
                  <a:pt x="203196" y="157459"/>
                  <a:pt x="31289" y="239755"/>
                  <a:pt x="20926" y="241584"/>
                </a:cubicBezTo>
                <a:cubicBezTo>
                  <a:pt x="10563" y="243413"/>
                  <a:pt x="139188" y="175138"/>
                  <a:pt x="137969" y="168432"/>
                </a:cubicBezTo>
                <a:cubicBezTo>
                  <a:pt x="136750" y="161726"/>
                  <a:pt x="-20527" y="228782"/>
                  <a:pt x="13610" y="201350"/>
                </a:cubicBezTo>
                <a:cubicBezTo>
                  <a:pt x="47747" y="173918"/>
                  <a:pt x="377542" y="-6524"/>
                  <a:pt x="375713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87F2C388-AC9A-4A22-0E74-5AC69B47F333}"/>
              </a:ext>
            </a:extLst>
          </p:cNvPr>
          <p:cNvSpPr/>
          <p:nvPr/>
        </p:nvSpPr>
        <p:spPr>
          <a:xfrm>
            <a:off x="2757830" y="7399304"/>
            <a:ext cx="742501" cy="585237"/>
          </a:xfrm>
          <a:custGeom>
            <a:avLst/>
            <a:gdLst>
              <a:gd name="connsiteX0" fmla="*/ 742493 w 742501"/>
              <a:gd name="connsiteY0" fmla="*/ 21 h 585237"/>
              <a:gd name="connsiteX1" fmla="*/ 405994 w 742501"/>
              <a:gd name="connsiteY1" fmla="*/ 252395 h 585237"/>
              <a:gd name="connsiteX2" fmla="*/ 449885 w 742501"/>
              <a:gd name="connsiteY2" fmla="*/ 226792 h 585237"/>
              <a:gd name="connsiteX3" fmla="*/ 80468 w 742501"/>
              <a:gd name="connsiteY3" fmla="*/ 523058 h 585237"/>
              <a:gd name="connsiteX4" fmla="*/ 0 w 742501"/>
              <a:gd name="connsiteY4" fmla="*/ 585237 h 585237"/>
              <a:gd name="connsiteX5" fmla="*/ 160935 w 742501"/>
              <a:gd name="connsiteY5" fmla="*/ 460878 h 585237"/>
              <a:gd name="connsiteX6" fmla="*/ 296266 w 742501"/>
              <a:gd name="connsiteY6" fmla="*/ 325547 h 585237"/>
              <a:gd name="connsiteX7" fmla="*/ 234087 w 742501"/>
              <a:gd name="connsiteY7" fmla="*/ 365781 h 585237"/>
              <a:gd name="connsiteX8" fmla="*/ 438912 w 742501"/>
              <a:gd name="connsiteY8" fmla="*/ 215819 h 585237"/>
              <a:gd name="connsiteX9" fmla="*/ 395021 w 742501"/>
              <a:gd name="connsiteY9" fmla="*/ 237765 h 585237"/>
              <a:gd name="connsiteX10" fmla="*/ 742493 w 742501"/>
              <a:gd name="connsiteY10" fmla="*/ 21 h 58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01" h="585237">
                <a:moveTo>
                  <a:pt x="742493" y="21"/>
                </a:moveTo>
                <a:cubicBezTo>
                  <a:pt x="744322" y="2459"/>
                  <a:pt x="454762" y="214600"/>
                  <a:pt x="405994" y="252395"/>
                </a:cubicBezTo>
                <a:cubicBezTo>
                  <a:pt x="357226" y="290190"/>
                  <a:pt x="504139" y="181682"/>
                  <a:pt x="449885" y="226792"/>
                </a:cubicBezTo>
                <a:cubicBezTo>
                  <a:pt x="395631" y="271902"/>
                  <a:pt x="155449" y="463317"/>
                  <a:pt x="80468" y="523058"/>
                </a:cubicBezTo>
                <a:cubicBezTo>
                  <a:pt x="5487" y="582799"/>
                  <a:pt x="0" y="585237"/>
                  <a:pt x="0" y="585237"/>
                </a:cubicBezTo>
                <a:cubicBezTo>
                  <a:pt x="13411" y="574874"/>
                  <a:pt x="111557" y="504160"/>
                  <a:pt x="160935" y="460878"/>
                </a:cubicBezTo>
                <a:cubicBezTo>
                  <a:pt x="210313" y="417596"/>
                  <a:pt x="284074" y="341397"/>
                  <a:pt x="296266" y="325547"/>
                </a:cubicBezTo>
                <a:cubicBezTo>
                  <a:pt x="308458" y="309698"/>
                  <a:pt x="210313" y="384069"/>
                  <a:pt x="234087" y="365781"/>
                </a:cubicBezTo>
                <a:cubicBezTo>
                  <a:pt x="257861" y="347493"/>
                  <a:pt x="412090" y="237155"/>
                  <a:pt x="438912" y="215819"/>
                </a:cubicBezTo>
                <a:cubicBezTo>
                  <a:pt x="465734" y="194483"/>
                  <a:pt x="348691" y="270074"/>
                  <a:pt x="395021" y="237765"/>
                </a:cubicBezTo>
                <a:cubicBezTo>
                  <a:pt x="441351" y="205456"/>
                  <a:pt x="740664" y="-2417"/>
                  <a:pt x="74249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5806F787-8F60-0BD0-4E1B-22EB97A78A75}"/>
              </a:ext>
            </a:extLst>
          </p:cNvPr>
          <p:cNvSpPr/>
          <p:nvPr/>
        </p:nvSpPr>
        <p:spPr>
          <a:xfrm>
            <a:off x="3025802" y="7351475"/>
            <a:ext cx="504904" cy="318737"/>
          </a:xfrm>
          <a:custGeom>
            <a:avLst/>
            <a:gdLst>
              <a:gd name="connsiteX0" fmla="*/ 474521 w 504904"/>
              <a:gd name="connsiteY0" fmla="*/ 14931 h 318737"/>
              <a:gd name="connsiteX1" fmla="*/ 6348 w 504904"/>
              <a:gd name="connsiteY1" fmla="*/ 296567 h 318737"/>
              <a:gd name="connsiteX2" fmla="*/ 192886 w 504904"/>
              <a:gd name="connsiteY2" fmla="*/ 201469 h 318737"/>
              <a:gd name="connsiteX3" fmla="*/ 35609 w 504904"/>
              <a:gd name="connsiteY3" fmla="*/ 318512 h 318737"/>
              <a:gd name="connsiteX4" fmla="*/ 200201 w 504904"/>
              <a:gd name="connsiteY4" fmla="*/ 164893 h 318737"/>
              <a:gd name="connsiteX5" fmla="*/ 225804 w 504904"/>
              <a:gd name="connsiteY5" fmla="*/ 161235 h 318737"/>
              <a:gd name="connsiteX6" fmla="*/ 434288 w 504904"/>
              <a:gd name="connsiteY6" fmla="*/ 47850 h 318737"/>
              <a:gd name="connsiteX7" fmla="*/ 474521 w 504904"/>
              <a:gd name="connsiteY7" fmla="*/ 14931 h 31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904" h="318737">
                <a:moveTo>
                  <a:pt x="474521" y="14931"/>
                </a:moveTo>
                <a:cubicBezTo>
                  <a:pt x="403198" y="56384"/>
                  <a:pt x="53287" y="265477"/>
                  <a:pt x="6348" y="296567"/>
                </a:cubicBezTo>
                <a:cubicBezTo>
                  <a:pt x="-40591" y="327657"/>
                  <a:pt x="188009" y="197812"/>
                  <a:pt x="192886" y="201469"/>
                </a:cubicBezTo>
                <a:cubicBezTo>
                  <a:pt x="197763" y="205126"/>
                  <a:pt x="34390" y="324608"/>
                  <a:pt x="35609" y="318512"/>
                </a:cubicBezTo>
                <a:cubicBezTo>
                  <a:pt x="36828" y="312416"/>
                  <a:pt x="168502" y="191106"/>
                  <a:pt x="200201" y="164893"/>
                </a:cubicBezTo>
                <a:cubicBezTo>
                  <a:pt x="231900" y="138680"/>
                  <a:pt x="186790" y="180742"/>
                  <a:pt x="225804" y="161235"/>
                </a:cubicBezTo>
                <a:cubicBezTo>
                  <a:pt x="264818" y="141728"/>
                  <a:pt x="394054" y="66138"/>
                  <a:pt x="434288" y="47850"/>
                </a:cubicBezTo>
                <a:cubicBezTo>
                  <a:pt x="474522" y="29562"/>
                  <a:pt x="545844" y="-26522"/>
                  <a:pt x="474521" y="14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319CD74A-BE21-7B37-C24C-5B79557950C2}"/>
              </a:ext>
            </a:extLst>
          </p:cNvPr>
          <p:cNvSpPr/>
          <p:nvPr/>
        </p:nvSpPr>
        <p:spPr>
          <a:xfrm>
            <a:off x="2673459" y="7453368"/>
            <a:ext cx="750394" cy="560728"/>
          </a:xfrm>
          <a:custGeom>
            <a:avLst/>
            <a:gdLst>
              <a:gd name="connsiteX0" fmla="*/ 750055 w 750394"/>
              <a:gd name="connsiteY0" fmla="*/ 821 h 560728"/>
              <a:gd name="connsiteX1" fmla="*/ 267251 w 750394"/>
              <a:gd name="connsiteY1" fmla="*/ 278798 h 560728"/>
              <a:gd name="connsiteX2" fmla="*/ 344061 w 750394"/>
              <a:gd name="connsiteY2" fmla="*/ 242222 h 560728"/>
              <a:gd name="connsiteX3" fmla="*/ 120947 w 750394"/>
              <a:gd name="connsiteY3" fmla="*/ 468994 h 560728"/>
              <a:gd name="connsiteX4" fmla="*/ 247 w 750394"/>
              <a:gd name="connsiteY4" fmla="*/ 560434 h 560728"/>
              <a:gd name="connsiteX5" fmla="*/ 150208 w 750394"/>
              <a:gd name="connsiteY5" fmla="*/ 443390 h 560728"/>
              <a:gd name="connsiteX6" fmla="*/ 387952 w 750394"/>
              <a:gd name="connsiteY6" fmla="*/ 220277 h 560728"/>
              <a:gd name="connsiteX7" fmla="*/ 292855 w 750394"/>
              <a:gd name="connsiteY7" fmla="*/ 267826 h 560728"/>
              <a:gd name="connsiteX8" fmla="*/ 563517 w 750394"/>
              <a:gd name="connsiteY8" fmla="*/ 114206 h 560728"/>
              <a:gd name="connsiteX9" fmla="*/ 347719 w 750394"/>
              <a:gd name="connsiteY9" fmla="*/ 191016 h 560728"/>
              <a:gd name="connsiteX10" fmla="*/ 750055 w 750394"/>
              <a:gd name="connsiteY10" fmla="*/ 821 h 56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0394" h="560728">
                <a:moveTo>
                  <a:pt x="750055" y="821"/>
                </a:moveTo>
                <a:cubicBezTo>
                  <a:pt x="736644" y="15451"/>
                  <a:pt x="334917" y="238565"/>
                  <a:pt x="267251" y="278798"/>
                </a:cubicBezTo>
                <a:cubicBezTo>
                  <a:pt x="199585" y="319031"/>
                  <a:pt x="368445" y="210523"/>
                  <a:pt x="344061" y="242222"/>
                </a:cubicBezTo>
                <a:cubicBezTo>
                  <a:pt x="319677" y="273921"/>
                  <a:pt x="178249" y="415959"/>
                  <a:pt x="120947" y="468994"/>
                </a:cubicBezTo>
                <a:cubicBezTo>
                  <a:pt x="63645" y="522029"/>
                  <a:pt x="-4630" y="564701"/>
                  <a:pt x="247" y="560434"/>
                </a:cubicBezTo>
                <a:cubicBezTo>
                  <a:pt x="5124" y="556167"/>
                  <a:pt x="85591" y="500083"/>
                  <a:pt x="150208" y="443390"/>
                </a:cubicBezTo>
                <a:cubicBezTo>
                  <a:pt x="214825" y="386697"/>
                  <a:pt x="364178" y="249538"/>
                  <a:pt x="387952" y="220277"/>
                </a:cubicBezTo>
                <a:cubicBezTo>
                  <a:pt x="411726" y="191016"/>
                  <a:pt x="263594" y="285504"/>
                  <a:pt x="292855" y="267826"/>
                </a:cubicBezTo>
                <a:cubicBezTo>
                  <a:pt x="322116" y="250148"/>
                  <a:pt x="554373" y="127008"/>
                  <a:pt x="563517" y="114206"/>
                </a:cubicBezTo>
                <a:cubicBezTo>
                  <a:pt x="572661" y="101404"/>
                  <a:pt x="319677" y="210523"/>
                  <a:pt x="347719" y="191016"/>
                </a:cubicBezTo>
                <a:cubicBezTo>
                  <a:pt x="375761" y="171509"/>
                  <a:pt x="763466" y="-13809"/>
                  <a:pt x="750055" y="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2293745B-298C-D1E8-0BAA-893B49D7EAA1}"/>
              </a:ext>
            </a:extLst>
          </p:cNvPr>
          <p:cNvSpPr/>
          <p:nvPr/>
        </p:nvSpPr>
        <p:spPr>
          <a:xfrm>
            <a:off x="2661106" y="7657640"/>
            <a:ext cx="379116" cy="356392"/>
          </a:xfrm>
          <a:custGeom>
            <a:avLst/>
            <a:gdLst>
              <a:gd name="connsiteX0" fmla="*/ 378360 w 379116"/>
              <a:gd name="connsiteY0" fmla="*/ 1374 h 356392"/>
              <a:gd name="connsiteX1" fmla="*/ 5284 w 379116"/>
              <a:gd name="connsiteY1" fmla="*/ 352504 h 356392"/>
              <a:gd name="connsiteX2" fmla="*/ 155246 w 379116"/>
              <a:gd name="connsiteY2" fmla="*/ 191570 h 356392"/>
              <a:gd name="connsiteX3" fmla="*/ 104040 w 379116"/>
              <a:gd name="connsiteY3" fmla="*/ 228146 h 356392"/>
              <a:gd name="connsiteX4" fmla="*/ 378360 w 379116"/>
              <a:gd name="connsiteY4" fmla="*/ 1374 h 35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16" h="356392">
                <a:moveTo>
                  <a:pt x="378360" y="1374"/>
                </a:moveTo>
                <a:cubicBezTo>
                  <a:pt x="361901" y="22100"/>
                  <a:pt x="42470" y="320805"/>
                  <a:pt x="5284" y="352504"/>
                </a:cubicBezTo>
                <a:cubicBezTo>
                  <a:pt x="-31902" y="384203"/>
                  <a:pt x="138787" y="212296"/>
                  <a:pt x="155246" y="191570"/>
                </a:cubicBezTo>
                <a:cubicBezTo>
                  <a:pt x="171705" y="170844"/>
                  <a:pt x="70512" y="255578"/>
                  <a:pt x="104040" y="228146"/>
                </a:cubicBezTo>
                <a:cubicBezTo>
                  <a:pt x="137568" y="200714"/>
                  <a:pt x="394819" y="-19352"/>
                  <a:pt x="378360" y="1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1338CB07-2339-5AB3-5001-18C035F81575}"/>
              </a:ext>
            </a:extLst>
          </p:cNvPr>
          <p:cNvSpPr/>
          <p:nvPr/>
        </p:nvSpPr>
        <p:spPr>
          <a:xfrm>
            <a:off x="2107908" y="7994870"/>
            <a:ext cx="743417" cy="178597"/>
          </a:xfrm>
          <a:custGeom>
            <a:avLst/>
            <a:gdLst>
              <a:gd name="connsiteX0" fmla="*/ 6185 w 743417"/>
              <a:gd name="connsiteY0" fmla="*/ 176208 h 178597"/>
              <a:gd name="connsiteX1" fmla="*/ 496303 w 743417"/>
              <a:gd name="connsiteY1" fmla="*/ 29904 h 178597"/>
              <a:gd name="connsiteX2" fmla="*/ 265874 w 743417"/>
              <a:gd name="connsiteY2" fmla="*/ 114029 h 178597"/>
              <a:gd name="connsiteX3" fmla="*/ 737705 w 743417"/>
              <a:gd name="connsiteY3" fmla="*/ 644 h 178597"/>
              <a:gd name="connsiteX4" fmla="*/ 529222 w 743417"/>
              <a:gd name="connsiteY4" fmla="*/ 66480 h 178597"/>
              <a:gd name="connsiteX5" fmla="*/ 558482 w 743417"/>
              <a:gd name="connsiteY5" fmla="*/ 37220 h 178597"/>
              <a:gd name="connsiteX6" fmla="*/ 240271 w 743417"/>
              <a:gd name="connsiteY6" fmla="*/ 114029 h 178597"/>
              <a:gd name="connsiteX7" fmla="*/ 6185 w 743417"/>
              <a:gd name="connsiteY7" fmla="*/ 176208 h 17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417" h="178597">
                <a:moveTo>
                  <a:pt x="6185" y="176208"/>
                </a:moveTo>
                <a:cubicBezTo>
                  <a:pt x="48857" y="162187"/>
                  <a:pt x="453022" y="40267"/>
                  <a:pt x="496303" y="29904"/>
                </a:cubicBezTo>
                <a:cubicBezTo>
                  <a:pt x="539584" y="19541"/>
                  <a:pt x="225640" y="118906"/>
                  <a:pt x="265874" y="114029"/>
                </a:cubicBezTo>
                <a:cubicBezTo>
                  <a:pt x="306108" y="109152"/>
                  <a:pt x="693814" y="8569"/>
                  <a:pt x="737705" y="644"/>
                </a:cubicBezTo>
                <a:cubicBezTo>
                  <a:pt x="781596" y="-7281"/>
                  <a:pt x="559093" y="60384"/>
                  <a:pt x="529222" y="66480"/>
                </a:cubicBezTo>
                <a:cubicBezTo>
                  <a:pt x="499352" y="72576"/>
                  <a:pt x="606641" y="29295"/>
                  <a:pt x="558482" y="37220"/>
                </a:cubicBezTo>
                <a:cubicBezTo>
                  <a:pt x="510324" y="45145"/>
                  <a:pt x="328053" y="89035"/>
                  <a:pt x="240271" y="114029"/>
                </a:cubicBezTo>
                <a:cubicBezTo>
                  <a:pt x="152489" y="139023"/>
                  <a:pt x="-36487" y="190229"/>
                  <a:pt x="6185" y="176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E9F09C07-A906-081A-C13E-4BFAF82C90A8}"/>
              </a:ext>
            </a:extLst>
          </p:cNvPr>
          <p:cNvSpPr/>
          <p:nvPr/>
        </p:nvSpPr>
        <p:spPr>
          <a:xfrm>
            <a:off x="2069789" y="7999127"/>
            <a:ext cx="803480" cy="179414"/>
          </a:xfrm>
          <a:custGeom>
            <a:avLst/>
            <a:gdLst>
              <a:gd name="connsiteX0" fmla="*/ 413 w 803480"/>
              <a:gd name="connsiteY0" fmla="*/ 179267 h 179414"/>
              <a:gd name="connsiteX1" fmla="*/ 501504 w 803480"/>
              <a:gd name="connsiteY1" fmla="*/ 14675 h 179414"/>
              <a:gd name="connsiteX2" fmla="*/ 402749 w 803480"/>
              <a:gd name="connsiteY2" fmla="*/ 25647 h 179414"/>
              <a:gd name="connsiteX3" fmla="*/ 801427 w 803480"/>
              <a:gd name="connsiteY3" fmla="*/ 44 h 179414"/>
              <a:gd name="connsiteX4" fmla="*/ 549053 w 803480"/>
              <a:gd name="connsiteY4" fmla="*/ 32963 h 179414"/>
              <a:gd name="connsiteX5" fmla="*/ 336912 w 803480"/>
              <a:gd name="connsiteY5" fmla="*/ 32963 h 179414"/>
              <a:gd name="connsiteX6" fmla="*/ 413721 w 803480"/>
              <a:gd name="connsiteY6" fmla="*/ 43935 h 179414"/>
              <a:gd name="connsiteX7" fmla="*/ 413 w 803480"/>
              <a:gd name="connsiteY7" fmla="*/ 179267 h 17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3480" h="179414">
                <a:moveTo>
                  <a:pt x="413" y="179267"/>
                </a:moveTo>
                <a:lnTo>
                  <a:pt x="501504" y="14675"/>
                </a:lnTo>
                <a:cubicBezTo>
                  <a:pt x="568560" y="-10928"/>
                  <a:pt x="352762" y="28085"/>
                  <a:pt x="402749" y="25647"/>
                </a:cubicBezTo>
                <a:cubicBezTo>
                  <a:pt x="452736" y="23209"/>
                  <a:pt x="777043" y="-1175"/>
                  <a:pt x="801427" y="44"/>
                </a:cubicBezTo>
                <a:cubicBezTo>
                  <a:pt x="825811" y="1263"/>
                  <a:pt x="626472" y="27477"/>
                  <a:pt x="549053" y="32963"/>
                </a:cubicBezTo>
                <a:cubicBezTo>
                  <a:pt x="471634" y="38449"/>
                  <a:pt x="359467" y="31134"/>
                  <a:pt x="336912" y="32963"/>
                </a:cubicBezTo>
                <a:cubicBezTo>
                  <a:pt x="314357" y="34792"/>
                  <a:pt x="463708" y="21380"/>
                  <a:pt x="413721" y="43935"/>
                </a:cubicBezTo>
                <a:cubicBezTo>
                  <a:pt x="363734" y="66490"/>
                  <a:pt x="-14218" y="184144"/>
                  <a:pt x="413" y="179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BADF15F3-0B24-1D34-0450-8E8C5A44A48F}"/>
              </a:ext>
            </a:extLst>
          </p:cNvPr>
          <p:cNvSpPr/>
          <p:nvPr/>
        </p:nvSpPr>
        <p:spPr>
          <a:xfrm>
            <a:off x="2103120" y="8079538"/>
            <a:ext cx="818120" cy="106171"/>
          </a:xfrm>
          <a:custGeom>
            <a:avLst/>
            <a:gdLst>
              <a:gd name="connsiteX0" fmla="*/ 0 w 818120"/>
              <a:gd name="connsiteY0" fmla="*/ 106171 h 106171"/>
              <a:gd name="connsiteX1" fmla="*/ 504749 w 818120"/>
              <a:gd name="connsiteY1" fmla="*/ 18388 h 106171"/>
              <a:gd name="connsiteX2" fmla="*/ 435254 w 818120"/>
              <a:gd name="connsiteY2" fmla="*/ 25704 h 106171"/>
              <a:gd name="connsiteX3" fmla="*/ 811987 w 818120"/>
              <a:gd name="connsiteY3" fmla="*/ 51307 h 106171"/>
              <a:gd name="connsiteX4" fmla="*/ 654710 w 818120"/>
              <a:gd name="connsiteY4" fmla="*/ 33019 h 106171"/>
              <a:gd name="connsiteX5" fmla="*/ 468173 w 818120"/>
              <a:gd name="connsiteY5" fmla="*/ 100 h 106171"/>
              <a:gd name="connsiteX6" fmla="*/ 391363 w 818120"/>
              <a:gd name="connsiteY6" fmla="*/ 22046 h 106171"/>
              <a:gd name="connsiteX7" fmla="*/ 0 w 818120"/>
              <a:gd name="connsiteY7" fmla="*/ 106171 h 10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120" h="106171">
                <a:moveTo>
                  <a:pt x="0" y="106171"/>
                </a:moveTo>
                <a:lnTo>
                  <a:pt x="504749" y="18388"/>
                </a:lnTo>
                <a:cubicBezTo>
                  <a:pt x="577291" y="4977"/>
                  <a:pt x="384048" y="20218"/>
                  <a:pt x="435254" y="25704"/>
                </a:cubicBezTo>
                <a:cubicBezTo>
                  <a:pt x="486460" y="31190"/>
                  <a:pt x="775411" y="50088"/>
                  <a:pt x="811987" y="51307"/>
                </a:cubicBezTo>
                <a:cubicBezTo>
                  <a:pt x="848563" y="52526"/>
                  <a:pt x="712012" y="41553"/>
                  <a:pt x="654710" y="33019"/>
                </a:cubicBezTo>
                <a:cubicBezTo>
                  <a:pt x="597408" y="24485"/>
                  <a:pt x="512064" y="1929"/>
                  <a:pt x="468173" y="100"/>
                </a:cubicBezTo>
                <a:cubicBezTo>
                  <a:pt x="424282" y="-1729"/>
                  <a:pt x="391363" y="22046"/>
                  <a:pt x="391363" y="22046"/>
                </a:cubicBezTo>
                <a:lnTo>
                  <a:pt x="0" y="1061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BCA5A9FE-A8A5-9CA2-7416-9921F3EDD478}"/>
              </a:ext>
            </a:extLst>
          </p:cNvPr>
          <p:cNvSpPr/>
          <p:nvPr/>
        </p:nvSpPr>
        <p:spPr>
          <a:xfrm>
            <a:off x="2164934" y="8130839"/>
            <a:ext cx="782603" cy="82875"/>
          </a:xfrm>
          <a:custGeom>
            <a:avLst/>
            <a:gdLst>
              <a:gd name="connsiteX0" fmla="*/ 365 w 782603"/>
              <a:gd name="connsiteY0" fmla="*/ 54870 h 82875"/>
              <a:gd name="connsiteX1" fmla="*/ 230794 w 782603"/>
              <a:gd name="connsiteY1" fmla="*/ 76815 h 82875"/>
              <a:gd name="connsiteX2" fmla="*/ 164957 w 782603"/>
              <a:gd name="connsiteY2" fmla="*/ 76815 h 82875"/>
              <a:gd name="connsiteX3" fmla="*/ 329549 w 782603"/>
              <a:gd name="connsiteY3" fmla="*/ 7321 h 82875"/>
              <a:gd name="connsiteX4" fmla="*/ 779434 w 782603"/>
              <a:gd name="connsiteY4" fmla="*/ 54870 h 82875"/>
              <a:gd name="connsiteX5" fmla="*/ 512429 w 782603"/>
              <a:gd name="connsiteY5" fmla="*/ 6 h 82875"/>
              <a:gd name="connsiteX6" fmla="*/ 175930 w 782603"/>
              <a:gd name="connsiteY6" fmla="*/ 51212 h 82875"/>
              <a:gd name="connsiteX7" fmla="*/ 292973 w 782603"/>
              <a:gd name="connsiteY7" fmla="*/ 73158 h 82875"/>
              <a:gd name="connsiteX8" fmla="*/ 365 w 782603"/>
              <a:gd name="connsiteY8" fmla="*/ 54870 h 8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603" h="82875">
                <a:moveTo>
                  <a:pt x="365" y="54870"/>
                </a:moveTo>
                <a:cubicBezTo>
                  <a:pt x="-9998" y="55479"/>
                  <a:pt x="203362" y="73158"/>
                  <a:pt x="230794" y="76815"/>
                </a:cubicBezTo>
                <a:cubicBezTo>
                  <a:pt x="258226" y="80472"/>
                  <a:pt x="148498" y="88397"/>
                  <a:pt x="164957" y="76815"/>
                </a:cubicBezTo>
                <a:cubicBezTo>
                  <a:pt x="181416" y="65233"/>
                  <a:pt x="227136" y="10978"/>
                  <a:pt x="329549" y="7321"/>
                </a:cubicBezTo>
                <a:cubicBezTo>
                  <a:pt x="431962" y="3663"/>
                  <a:pt x="748954" y="56089"/>
                  <a:pt x="779434" y="54870"/>
                </a:cubicBezTo>
                <a:cubicBezTo>
                  <a:pt x="809914" y="53651"/>
                  <a:pt x="613013" y="616"/>
                  <a:pt x="512429" y="6"/>
                </a:cubicBezTo>
                <a:cubicBezTo>
                  <a:pt x="411845" y="-604"/>
                  <a:pt x="212506" y="39020"/>
                  <a:pt x="175930" y="51212"/>
                </a:cubicBezTo>
                <a:cubicBezTo>
                  <a:pt x="139354" y="63404"/>
                  <a:pt x="318576" y="71329"/>
                  <a:pt x="292973" y="73158"/>
                </a:cubicBezTo>
                <a:lnTo>
                  <a:pt x="365" y="548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29072B2A-03C3-2D4A-654C-1B6494006641}"/>
              </a:ext>
            </a:extLst>
          </p:cNvPr>
          <p:cNvSpPr/>
          <p:nvPr/>
        </p:nvSpPr>
        <p:spPr>
          <a:xfrm>
            <a:off x="4656011" y="6876282"/>
            <a:ext cx="122741" cy="1090782"/>
          </a:xfrm>
          <a:custGeom>
            <a:avLst/>
            <a:gdLst>
              <a:gd name="connsiteX0" fmla="*/ 114 w 122741"/>
              <a:gd name="connsiteY0" fmla="*/ 6 h 1090782"/>
              <a:gd name="connsiteX1" fmla="*/ 98869 w 122741"/>
              <a:gd name="connsiteY1" fmla="*/ 212147 h 1090782"/>
              <a:gd name="connsiteX2" fmla="*/ 102527 w 122741"/>
              <a:gd name="connsiteY2" fmla="*/ 186544 h 1090782"/>
              <a:gd name="connsiteX3" fmla="*/ 84239 w 122741"/>
              <a:gd name="connsiteY3" fmla="*/ 398684 h 1090782"/>
              <a:gd name="connsiteX4" fmla="*/ 109842 w 122741"/>
              <a:gd name="connsiteY4" fmla="*/ 358451 h 1090782"/>
              <a:gd name="connsiteX5" fmla="*/ 76923 w 122741"/>
              <a:gd name="connsiteY5" fmla="*/ 541331 h 1090782"/>
              <a:gd name="connsiteX6" fmla="*/ 91554 w 122741"/>
              <a:gd name="connsiteY6" fmla="*/ 438918 h 1090782"/>
              <a:gd name="connsiteX7" fmla="*/ 7429 w 122741"/>
              <a:gd name="connsiteY7" fmla="*/ 1078998 h 1090782"/>
              <a:gd name="connsiteX8" fmla="*/ 58635 w 122741"/>
              <a:gd name="connsiteY8" fmla="*/ 826624 h 1090782"/>
              <a:gd name="connsiteX9" fmla="*/ 65951 w 122741"/>
              <a:gd name="connsiteY9" fmla="*/ 482809 h 1090782"/>
              <a:gd name="connsiteX10" fmla="*/ 69608 w 122741"/>
              <a:gd name="connsiteY10" fmla="*/ 566934 h 1090782"/>
              <a:gd name="connsiteX11" fmla="*/ 120815 w 122741"/>
              <a:gd name="connsiteY11" fmla="*/ 219462 h 1090782"/>
              <a:gd name="connsiteX12" fmla="*/ 114 w 122741"/>
              <a:gd name="connsiteY12" fmla="*/ 6 h 109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741" h="1090782">
                <a:moveTo>
                  <a:pt x="114" y="6"/>
                </a:moveTo>
                <a:cubicBezTo>
                  <a:pt x="-3544" y="-1213"/>
                  <a:pt x="81800" y="181057"/>
                  <a:pt x="98869" y="212147"/>
                </a:cubicBezTo>
                <a:cubicBezTo>
                  <a:pt x="115938" y="243237"/>
                  <a:pt x="104965" y="155455"/>
                  <a:pt x="102527" y="186544"/>
                </a:cubicBezTo>
                <a:cubicBezTo>
                  <a:pt x="100089" y="217633"/>
                  <a:pt x="83020" y="370033"/>
                  <a:pt x="84239" y="398684"/>
                </a:cubicBezTo>
                <a:cubicBezTo>
                  <a:pt x="85458" y="427335"/>
                  <a:pt x="111061" y="334677"/>
                  <a:pt x="109842" y="358451"/>
                </a:cubicBezTo>
                <a:cubicBezTo>
                  <a:pt x="108623" y="382225"/>
                  <a:pt x="79971" y="527920"/>
                  <a:pt x="76923" y="541331"/>
                </a:cubicBezTo>
                <a:cubicBezTo>
                  <a:pt x="73875" y="554742"/>
                  <a:pt x="103136" y="349307"/>
                  <a:pt x="91554" y="438918"/>
                </a:cubicBezTo>
                <a:cubicBezTo>
                  <a:pt x="79972" y="528529"/>
                  <a:pt x="12915" y="1014380"/>
                  <a:pt x="7429" y="1078998"/>
                </a:cubicBezTo>
                <a:cubicBezTo>
                  <a:pt x="1943" y="1143616"/>
                  <a:pt x="48881" y="925989"/>
                  <a:pt x="58635" y="826624"/>
                </a:cubicBezTo>
                <a:cubicBezTo>
                  <a:pt x="68389" y="727259"/>
                  <a:pt x="64122" y="526091"/>
                  <a:pt x="65951" y="482809"/>
                </a:cubicBezTo>
                <a:cubicBezTo>
                  <a:pt x="67780" y="439527"/>
                  <a:pt x="60464" y="610825"/>
                  <a:pt x="69608" y="566934"/>
                </a:cubicBezTo>
                <a:cubicBezTo>
                  <a:pt x="78752" y="523043"/>
                  <a:pt x="133617" y="314560"/>
                  <a:pt x="120815" y="219462"/>
                </a:cubicBezTo>
                <a:cubicBezTo>
                  <a:pt x="108014" y="124364"/>
                  <a:pt x="3772" y="1225"/>
                  <a:pt x="11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F6D16667-E09D-5BC3-7AB7-6F05D71A1512}"/>
              </a:ext>
            </a:extLst>
          </p:cNvPr>
          <p:cNvSpPr/>
          <p:nvPr/>
        </p:nvSpPr>
        <p:spPr>
          <a:xfrm>
            <a:off x="4529681" y="6809953"/>
            <a:ext cx="243742" cy="582579"/>
          </a:xfrm>
          <a:custGeom>
            <a:avLst/>
            <a:gdLst>
              <a:gd name="connsiteX0" fmla="*/ 5743 w 243742"/>
              <a:gd name="connsiteY0" fmla="*/ 11471 h 582579"/>
              <a:gd name="connsiteX1" fmla="*/ 181308 w 243742"/>
              <a:gd name="connsiteY1" fmla="*/ 300421 h 582579"/>
              <a:gd name="connsiteX2" fmla="*/ 173993 w 243742"/>
              <a:gd name="connsiteY2" fmla="*/ 315052 h 582579"/>
              <a:gd name="connsiteX3" fmla="*/ 177650 w 243742"/>
              <a:gd name="connsiteY3" fmla="*/ 439410 h 582579"/>
              <a:gd name="connsiteX4" fmla="*/ 243487 w 243742"/>
              <a:gd name="connsiteY4" fmla="*/ 582057 h 582579"/>
              <a:gd name="connsiteX5" fmla="*/ 199596 w 243742"/>
              <a:gd name="connsiteY5" fmla="*/ 479644 h 582579"/>
              <a:gd name="connsiteX6" fmla="*/ 177650 w 243742"/>
              <a:gd name="connsiteY6" fmla="*/ 282133 h 582579"/>
              <a:gd name="connsiteX7" fmla="*/ 56949 w 243742"/>
              <a:gd name="connsiteY7" fmla="*/ 77308 h 582579"/>
              <a:gd name="connsiteX8" fmla="*/ 5743 w 243742"/>
              <a:gd name="connsiteY8" fmla="*/ 11471 h 58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742" h="582579">
                <a:moveTo>
                  <a:pt x="5743" y="11471"/>
                </a:moveTo>
                <a:cubicBezTo>
                  <a:pt x="26469" y="48656"/>
                  <a:pt x="153266" y="249824"/>
                  <a:pt x="181308" y="300421"/>
                </a:cubicBezTo>
                <a:cubicBezTo>
                  <a:pt x="209350" y="351018"/>
                  <a:pt x="174603" y="291887"/>
                  <a:pt x="173993" y="315052"/>
                </a:cubicBezTo>
                <a:cubicBezTo>
                  <a:pt x="173383" y="338217"/>
                  <a:pt x="166068" y="394909"/>
                  <a:pt x="177650" y="439410"/>
                </a:cubicBezTo>
                <a:cubicBezTo>
                  <a:pt x="189232" y="483911"/>
                  <a:pt x="239829" y="575351"/>
                  <a:pt x="243487" y="582057"/>
                </a:cubicBezTo>
                <a:cubicBezTo>
                  <a:pt x="247145" y="588763"/>
                  <a:pt x="210569" y="529631"/>
                  <a:pt x="199596" y="479644"/>
                </a:cubicBezTo>
                <a:cubicBezTo>
                  <a:pt x="188623" y="429657"/>
                  <a:pt x="201424" y="349189"/>
                  <a:pt x="177650" y="282133"/>
                </a:cubicBezTo>
                <a:cubicBezTo>
                  <a:pt x="153876" y="215077"/>
                  <a:pt x="89258" y="118761"/>
                  <a:pt x="56949" y="77308"/>
                </a:cubicBezTo>
                <a:cubicBezTo>
                  <a:pt x="24640" y="35855"/>
                  <a:pt x="-14983" y="-25714"/>
                  <a:pt x="5743" y="11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3FD7FA1C-D700-BBFC-F426-DC12F4A1005B}"/>
              </a:ext>
            </a:extLst>
          </p:cNvPr>
          <p:cNvSpPr/>
          <p:nvPr/>
        </p:nvSpPr>
        <p:spPr>
          <a:xfrm>
            <a:off x="2374969" y="8161801"/>
            <a:ext cx="648434" cy="65684"/>
          </a:xfrm>
          <a:custGeom>
            <a:avLst/>
            <a:gdLst>
              <a:gd name="connsiteX0" fmla="*/ 2471 w 648434"/>
              <a:gd name="connsiteY0" fmla="*/ 27565 h 65684"/>
              <a:gd name="connsiteX1" fmla="*/ 624263 w 648434"/>
              <a:gd name="connsiteY1" fmla="*/ 64141 h 65684"/>
              <a:gd name="connsiteX2" fmla="*/ 485274 w 648434"/>
              <a:gd name="connsiteY2" fmla="*/ 53169 h 65684"/>
              <a:gd name="connsiteX3" fmla="*/ 145117 w 648434"/>
              <a:gd name="connsiteY3" fmla="*/ 1962 h 65684"/>
              <a:gd name="connsiteX4" fmla="*/ 397492 w 648434"/>
              <a:gd name="connsiteY4" fmla="*/ 12935 h 65684"/>
              <a:gd name="connsiteX5" fmla="*/ 2471 w 648434"/>
              <a:gd name="connsiteY5" fmla="*/ 27565 h 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434" h="65684">
                <a:moveTo>
                  <a:pt x="2471" y="27565"/>
                </a:moveTo>
                <a:cubicBezTo>
                  <a:pt x="40266" y="36099"/>
                  <a:pt x="543796" y="59874"/>
                  <a:pt x="624263" y="64141"/>
                </a:cubicBezTo>
                <a:cubicBezTo>
                  <a:pt x="704730" y="68408"/>
                  <a:pt x="565132" y="63532"/>
                  <a:pt x="485274" y="53169"/>
                </a:cubicBezTo>
                <a:cubicBezTo>
                  <a:pt x="405416" y="42806"/>
                  <a:pt x="159747" y="8668"/>
                  <a:pt x="145117" y="1962"/>
                </a:cubicBezTo>
                <a:cubicBezTo>
                  <a:pt x="130487" y="-4744"/>
                  <a:pt x="422485" y="7449"/>
                  <a:pt x="397492" y="12935"/>
                </a:cubicBezTo>
                <a:cubicBezTo>
                  <a:pt x="372499" y="18421"/>
                  <a:pt x="-35324" y="19031"/>
                  <a:pt x="2471" y="27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47845AE1-60A4-9242-8E0D-0CD560A6EE91}"/>
              </a:ext>
            </a:extLst>
          </p:cNvPr>
          <p:cNvSpPr/>
          <p:nvPr/>
        </p:nvSpPr>
        <p:spPr>
          <a:xfrm>
            <a:off x="2956020" y="8176565"/>
            <a:ext cx="1367335" cy="1314582"/>
          </a:xfrm>
          <a:custGeom>
            <a:avLst/>
            <a:gdLst>
              <a:gd name="connsiteX0" fmla="*/ 2978 w 1367335"/>
              <a:gd name="connsiteY0" fmla="*/ 5486 h 1314582"/>
              <a:gd name="connsiteX1" fmla="*/ 233407 w 1367335"/>
              <a:gd name="connsiteY1" fmla="*/ 89611 h 1314582"/>
              <a:gd name="connsiteX2" fmla="*/ 189516 w 1367335"/>
              <a:gd name="connsiteY2" fmla="*/ 56693 h 1314582"/>
              <a:gd name="connsiteX3" fmla="*/ 390684 w 1367335"/>
              <a:gd name="connsiteY3" fmla="*/ 181051 h 1314582"/>
              <a:gd name="connsiteX4" fmla="*/ 372396 w 1367335"/>
              <a:gd name="connsiteY4" fmla="*/ 181051 h 1314582"/>
              <a:gd name="connsiteX5" fmla="*/ 668662 w 1367335"/>
              <a:gd name="connsiteY5" fmla="*/ 407822 h 1314582"/>
              <a:gd name="connsiteX6" fmla="*/ 665004 w 1367335"/>
              <a:gd name="connsiteY6" fmla="*/ 422453 h 1314582"/>
              <a:gd name="connsiteX7" fmla="*/ 910063 w 1367335"/>
              <a:gd name="connsiteY7" fmla="*/ 769925 h 1314582"/>
              <a:gd name="connsiteX8" fmla="*/ 891775 w 1367335"/>
              <a:gd name="connsiteY8" fmla="*/ 755294 h 1314582"/>
              <a:gd name="connsiteX9" fmla="*/ 1348975 w 1367335"/>
              <a:gd name="connsiteY9" fmla="*/ 1285646 h 1314582"/>
              <a:gd name="connsiteX10" fmla="*/ 1217302 w 1367335"/>
              <a:gd name="connsiteY10" fmla="*/ 1161288 h 1314582"/>
              <a:gd name="connsiteX11" fmla="*/ 668662 w 1367335"/>
              <a:gd name="connsiteY11" fmla="*/ 462686 h 1314582"/>
              <a:gd name="connsiteX12" fmla="*/ 306559 w 1367335"/>
              <a:gd name="connsiteY12" fmla="*/ 170078 h 1314582"/>
              <a:gd name="connsiteX13" fmla="*/ 423602 w 1367335"/>
              <a:gd name="connsiteY13" fmla="*/ 272491 h 1314582"/>
              <a:gd name="connsiteX14" fmla="*/ 2978 w 1367335"/>
              <a:gd name="connsiteY14" fmla="*/ 5486 h 13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7335" h="1314582">
                <a:moveTo>
                  <a:pt x="2978" y="5486"/>
                </a:moveTo>
                <a:cubicBezTo>
                  <a:pt x="-28721" y="-24994"/>
                  <a:pt x="202317" y="81077"/>
                  <a:pt x="233407" y="89611"/>
                </a:cubicBezTo>
                <a:cubicBezTo>
                  <a:pt x="264497" y="98146"/>
                  <a:pt x="163303" y="41453"/>
                  <a:pt x="189516" y="56693"/>
                </a:cubicBezTo>
                <a:cubicBezTo>
                  <a:pt x="215729" y="71933"/>
                  <a:pt x="360204" y="160325"/>
                  <a:pt x="390684" y="181051"/>
                </a:cubicBezTo>
                <a:cubicBezTo>
                  <a:pt x="421164" y="201777"/>
                  <a:pt x="326066" y="143256"/>
                  <a:pt x="372396" y="181051"/>
                </a:cubicBezTo>
                <a:cubicBezTo>
                  <a:pt x="418726" y="218846"/>
                  <a:pt x="619894" y="367588"/>
                  <a:pt x="668662" y="407822"/>
                </a:cubicBezTo>
                <a:cubicBezTo>
                  <a:pt x="717430" y="448056"/>
                  <a:pt x="624771" y="362103"/>
                  <a:pt x="665004" y="422453"/>
                </a:cubicBezTo>
                <a:cubicBezTo>
                  <a:pt x="705238" y="482804"/>
                  <a:pt x="872268" y="714452"/>
                  <a:pt x="910063" y="769925"/>
                </a:cubicBezTo>
                <a:cubicBezTo>
                  <a:pt x="947858" y="825398"/>
                  <a:pt x="818623" y="669341"/>
                  <a:pt x="891775" y="755294"/>
                </a:cubicBezTo>
                <a:cubicBezTo>
                  <a:pt x="964927" y="841247"/>
                  <a:pt x="1294721" y="1217980"/>
                  <a:pt x="1348975" y="1285646"/>
                </a:cubicBezTo>
                <a:cubicBezTo>
                  <a:pt x="1403230" y="1353312"/>
                  <a:pt x="1330688" y="1298448"/>
                  <a:pt x="1217302" y="1161288"/>
                </a:cubicBezTo>
                <a:cubicBezTo>
                  <a:pt x="1103917" y="1024128"/>
                  <a:pt x="820452" y="627888"/>
                  <a:pt x="668662" y="462686"/>
                </a:cubicBezTo>
                <a:cubicBezTo>
                  <a:pt x="516872" y="297484"/>
                  <a:pt x="347402" y="201777"/>
                  <a:pt x="306559" y="170078"/>
                </a:cubicBezTo>
                <a:cubicBezTo>
                  <a:pt x="265716" y="138379"/>
                  <a:pt x="471151" y="305409"/>
                  <a:pt x="423602" y="272491"/>
                </a:cubicBezTo>
                <a:cubicBezTo>
                  <a:pt x="376053" y="239573"/>
                  <a:pt x="34677" y="35966"/>
                  <a:pt x="2978" y="5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6523A041-6449-A742-F66D-ACF20A4F3E28}"/>
              </a:ext>
            </a:extLst>
          </p:cNvPr>
          <p:cNvSpPr/>
          <p:nvPr/>
        </p:nvSpPr>
        <p:spPr>
          <a:xfrm>
            <a:off x="5617920" y="6422652"/>
            <a:ext cx="249988" cy="1192986"/>
          </a:xfrm>
          <a:custGeom>
            <a:avLst/>
            <a:gdLst>
              <a:gd name="connsiteX0" fmla="*/ 154 w 249988"/>
              <a:gd name="connsiteY0" fmla="*/ 94 h 1192986"/>
              <a:gd name="connsiteX1" fmla="*/ 179376 w 249988"/>
              <a:gd name="connsiteY1" fmla="*/ 347566 h 1192986"/>
              <a:gd name="connsiteX2" fmla="*/ 190349 w 249988"/>
              <a:gd name="connsiteY2" fmla="*/ 303674 h 1192986"/>
              <a:gd name="connsiteX3" fmla="*/ 234240 w 249988"/>
              <a:gd name="connsiteY3" fmla="*/ 424375 h 1192986"/>
              <a:gd name="connsiteX4" fmla="*/ 234240 w 249988"/>
              <a:gd name="connsiteY4" fmla="*/ 643831 h 1192986"/>
              <a:gd name="connsiteX5" fmla="*/ 241555 w 249988"/>
              <a:gd name="connsiteY5" fmla="*/ 581652 h 1192986"/>
              <a:gd name="connsiteX6" fmla="*/ 248870 w 249988"/>
              <a:gd name="connsiteY6" fmla="*/ 782820 h 1192986"/>
              <a:gd name="connsiteX7" fmla="*/ 215952 w 249988"/>
              <a:gd name="connsiteY7" fmla="*/ 1192471 h 1192986"/>
              <a:gd name="connsiteX8" fmla="*/ 230582 w 249988"/>
              <a:gd name="connsiteY8" fmla="*/ 859630 h 1192986"/>
              <a:gd name="connsiteX9" fmla="*/ 226925 w 249988"/>
              <a:gd name="connsiteY9" fmla="*/ 490212 h 1192986"/>
              <a:gd name="connsiteX10" fmla="*/ 150115 w 249988"/>
              <a:gd name="connsiteY10" fmla="*/ 314647 h 1192986"/>
              <a:gd name="connsiteX11" fmla="*/ 154 w 249988"/>
              <a:gd name="connsiteY11" fmla="*/ 94 h 119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9988" h="1192986">
                <a:moveTo>
                  <a:pt x="154" y="94"/>
                </a:moveTo>
                <a:cubicBezTo>
                  <a:pt x="5031" y="5581"/>
                  <a:pt x="147677" y="296969"/>
                  <a:pt x="179376" y="347566"/>
                </a:cubicBezTo>
                <a:cubicBezTo>
                  <a:pt x="211075" y="398163"/>
                  <a:pt x="181205" y="290872"/>
                  <a:pt x="190349" y="303674"/>
                </a:cubicBezTo>
                <a:cubicBezTo>
                  <a:pt x="199493" y="316476"/>
                  <a:pt x="226925" y="367682"/>
                  <a:pt x="234240" y="424375"/>
                </a:cubicBezTo>
                <a:cubicBezTo>
                  <a:pt x="241555" y="481068"/>
                  <a:pt x="233021" y="617618"/>
                  <a:pt x="234240" y="643831"/>
                </a:cubicBezTo>
                <a:cubicBezTo>
                  <a:pt x="235459" y="670044"/>
                  <a:pt x="239117" y="558487"/>
                  <a:pt x="241555" y="581652"/>
                </a:cubicBezTo>
                <a:cubicBezTo>
                  <a:pt x="243993" y="604817"/>
                  <a:pt x="253137" y="681017"/>
                  <a:pt x="248870" y="782820"/>
                </a:cubicBezTo>
                <a:cubicBezTo>
                  <a:pt x="244603" y="884623"/>
                  <a:pt x="219000" y="1179669"/>
                  <a:pt x="215952" y="1192471"/>
                </a:cubicBezTo>
                <a:cubicBezTo>
                  <a:pt x="212904" y="1205273"/>
                  <a:pt x="228753" y="976673"/>
                  <a:pt x="230582" y="859630"/>
                </a:cubicBezTo>
                <a:cubicBezTo>
                  <a:pt x="232411" y="742587"/>
                  <a:pt x="240336" y="581043"/>
                  <a:pt x="226925" y="490212"/>
                </a:cubicBezTo>
                <a:cubicBezTo>
                  <a:pt x="213514" y="399382"/>
                  <a:pt x="192787" y="400601"/>
                  <a:pt x="150115" y="314647"/>
                </a:cubicBezTo>
                <a:cubicBezTo>
                  <a:pt x="107443" y="228693"/>
                  <a:pt x="-4723" y="-5393"/>
                  <a:pt x="154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10E755C1-56A5-3A4F-31C9-07342FB9B486}"/>
              </a:ext>
            </a:extLst>
          </p:cNvPr>
          <p:cNvSpPr/>
          <p:nvPr/>
        </p:nvSpPr>
        <p:spPr>
          <a:xfrm>
            <a:off x="5513749" y="6484836"/>
            <a:ext cx="357820" cy="1230838"/>
          </a:xfrm>
          <a:custGeom>
            <a:avLst/>
            <a:gdLst>
              <a:gd name="connsiteX0" fmla="*/ 49461 w 357820"/>
              <a:gd name="connsiteY0" fmla="*/ 89 h 1230838"/>
              <a:gd name="connsiteX1" fmla="*/ 23857 w 357820"/>
              <a:gd name="connsiteY1" fmla="*/ 201257 h 1230838"/>
              <a:gd name="connsiteX2" fmla="*/ 42145 w 357820"/>
              <a:gd name="connsiteY2" fmla="*/ 373164 h 1230838"/>
              <a:gd name="connsiteX3" fmla="*/ 60433 w 357820"/>
              <a:gd name="connsiteY3" fmla="*/ 332930 h 1230838"/>
              <a:gd name="connsiteX4" fmla="*/ 177477 w 357820"/>
              <a:gd name="connsiteY4" fmla="*/ 687718 h 1230838"/>
              <a:gd name="connsiteX5" fmla="*/ 133585 w 357820"/>
              <a:gd name="connsiteY5" fmla="*/ 643826 h 1230838"/>
              <a:gd name="connsiteX6" fmla="*/ 353041 w 357820"/>
              <a:gd name="connsiteY6" fmla="*/ 1207097 h 1230838"/>
              <a:gd name="connsiteX7" fmla="*/ 268917 w 357820"/>
              <a:gd name="connsiteY7" fmla="*/ 1068108 h 1230838"/>
              <a:gd name="connsiteX8" fmla="*/ 86037 w 357820"/>
              <a:gd name="connsiteY8" fmla="*/ 545071 h 1230838"/>
              <a:gd name="connsiteX9" fmla="*/ 1912 w 357820"/>
              <a:gd name="connsiteY9" fmla="*/ 285382 h 1230838"/>
              <a:gd name="connsiteX10" fmla="*/ 27515 w 357820"/>
              <a:gd name="connsiteY10" fmla="*/ 471919 h 1230838"/>
              <a:gd name="connsiteX11" fmla="*/ 31173 w 357820"/>
              <a:gd name="connsiteY11" fmla="*/ 179311 h 1230838"/>
              <a:gd name="connsiteX12" fmla="*/ 49461 w 357820"/>
              <a:gd name="connsiteY12" fmla="*/ 89 h 123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7820" h="1230838">
                <a:moveTo>
                  <a:pt x="49461" y="89"/>
                </a:moveTo>
                <a:cubicBezTo>
                  <a:pt x="48242" y="3747"/>
                  <a:pt x="25076" y="139078"/>
                  <a:pt x="23857" y="201257"/>
                </a:cubicBezTo>
                <a:cubicBezTo>
                  <a:pt x="22638" y="263436"/>
                  <a:pt x="36049" y="351219"/>
                  <a:pt x="42145" y="373164"/>
                </a:cubicBezTo>
                <a:cubicBezTo>
                  <a:pt x="48241" y="395110"/>
                  <a:pt x="37878" y="280504"/>
                  <a:pt x="60433" y="332930"/>
                </a:cubicBezTo>
                <a:cubicBezTo>
                  <a:pt x="82988" y="385356"/>
                  <a:pt x="165285" y="635902"/>
                  <a:pt x="177477" y="687718"/>
                </a:cubicBezTo>
                <a:cubicBezTo>
                  <a:pt x="189669" y="739534"/>
                  <a:pt x="104324" y="557263"/>
                  <a:pt x="133585" y="643826"/>
                </a:cubicBezTo>
                <a:cubicBezTo>
                  <a:pt x="162846" y="730389"/>
                  <a:pt x="330486" y="1136383"/>
                  <a:pt x="353041" y="1207097"/>
                </a:cubicBezTo>
                <a:cubicBezTo>
                  <a:pt x="375596" y="1277811"/>
                  <a:pt x="313418" y="1178446"/>
                  <a:pt x="268917" y="1068108"/>
                </a:cubicBezTo>
                <a:cubicBezTo>
                  <a:pt x="224416" y="957770"/>
                  <a:pt x="130538" y="675525"/>
                  <a:pt x="86037" y="545071"/>
                </a:cubicBezTo>
                <a:cubicBezTo>
                  <a:pt x="41536" y="414617"/>
                  <a:pt x="11666" y="297574"/>
                  <a:pt x="1912" y="285382"/>
                </a:cubicBezTo>
                <a:cubicBezTo>
                  <a:pt x="-7842" y="273190"/>
                  <a:pt x="22638" y="489598"/>
                  <a:pt x="27515" y="471919"/>
                </a:cubicBezTo>
                <a:cubicBezTo>
                  <a:pt x="32392" y="454241"/>
                  <a:pt x="27515" y="252463"/>
                  <a:pt x="31173" y="179311"/>
                </a:cubicBezTo>
                <a:cubicBezTo>
                  <a:pt x="34831" y="106159"/>
                  <a:pt x="50680" y="-3569"/>
                  <a:pt x="49461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56292BCC-DE3F-4ABF-D6D6-C62B6C29A2D5}"/>
              </a:ext>
            </a:extLst>
          </p:cNvPr>
          <p:cNvSpPr/>
          <p:nvPr/>
        </p:nvSpPr>
        <p:spPr>
          <a:xfrm>
            <a:off x="5530268" y="6294457"/>
            <a:ext cx="373745" cy="820206"/>
          </a:xfrm>
          <a:custGeom>
            <a:avLst/>
            <a:gdLst>
              <a:gd name="connsiteX0" fmla="*/ 102436 w 373745"/>
              <a:gd name="connsiteY0" fmla="*/ 273 h 820206"/>
              <a:gd name="connsiteX1" fmla="*/ 65860 w 373745"/>
              <a:gd name="connsiteY1" fmla="*/ 303853 h 820206"/>
              <a:gd name="connsiteX2" fmla="*/ 131697 w 373745"/>
              <a:gd name="connsiteY2" fmla="*/ 505021 h 820206"/>
              <a:gd name="connsiteX3" fmla="*/ 95121 w 373745"/>
              <a:gd name="connsiteY3" fmla="*/ 475761 h 820206"/>
              <a:gd name="connsiteX4" fmla="*/ 373098 w 373745"/>
              <a:gd name="connsiteY4" fmla="*/ 819575 h 820206"/>
              <a:gd name="connsiteX5" fmla="*/ 168273 w 373745"/>
              <a:gd name="connsiteY5" fmla="*/ 559885 h 820206"/>
              <a:gd name="connsiteX6" fmla="*/ 51230 w 373745"/>
              <a:gd name="connsiteY6" fmla="*/ 519652 h 820206"/>
              <a:gd name="connsiteX7" fmla="*/ 62202 w 373745"/>
              <a:gd name="connsiteY7" fmla="*/ 537940 h 820206"/>
              <a:gd name="connsiteX8" fmla="*/ 23 w 373745"/>
              <a:gd name="connsiteY8" fmla="*/ 245332 h 820206"/>
              <a:gd name="connsiteX9" fmla="*/ 54887 w 373745"/>
              <a:gd name="connsiteY9" fmla="*/ 409924 h 820206"/>
              <a:gd name="connsiteX10" fmla="*/ 51230 w 373745"/>
              <a:gd name="connsiteY10" fmla="*/ 201441 h 820206"/>
              <a:gd name="connsiteX11" fmla="*/ 54887 w 373745"/>
              <a:gd name="connsiteY11" fmla="*/ 248989 h 820206"/>
              <a:gd name="connsiteX12" fmla="*/ 102436 w 373745"/>
              <a:gd name="connsiteY12" fmla="*/ 273 h 82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745" h="820206">
                <a:moveTo>
                  <a:pt x="102436" y="273"/>
                </a:moveTo>
                <a:cubicBezTo>
                  <a:pt x="104265" y="9417"/>
                  <a:pt x="60983" y="219728"/>
                  <a:pt x="65860" y="303853"/>
                </a:cubicBezTo>
                <a:cubicBezTo>
                  <a:pt x="70737" y="387978"/>
                  <a:pt x="126820" y="476370"/>
                  <a:pt x="131697" y="505021"/>
                </a:cubicBezTo>
                <a:cubicBezTo>
                  <a:pt x="136574" y="533672"/>
                  <a:pt x="54887" y="423335"/>
                  <a:pt x="95121" y="475761"/>
                </a:cubicBezTo>
                <a:cubicBezTo>
                  <a:pt x="135355" y="528187"/>
                  <a:pt x="360906" y="805554"/>
                  <a:pt x="373098" y="819575"/>
                </a:cubicBezTo>
                <a:cubicBezTo>
                  <a:pt x="385290" y="833596"/>
                  <a:pt x="221918" y="609872"/>
                  <a:pt x="168273" y="559885"/>
                </a:cubicBezTo>
                <a:cubicBezTo>
                  <a:pt x="114628" y="509898"/>
                  <a:pt x="68908" y="523310"/>
                  <a:pt x="51230" y="519652"/>
                </a:cubicBezTo>
                <a:cubicBezTo>
                  <a:pt x="33551" y="515995"/>
                  <a:pt x="70736" y="583660"/>
                  <a:pt x="62202" y="537940"/>
                </a:cubicBezTo>
                <a:cubicBezTo>
                  <a:pt x="53668" y="492220"/>
                  <a:pt x="1242" y="266668"/>
                  <a:pt x="23" y="245332"/>
                </a:cubicBezTo>
                <a:cubicBezTo>
                  <a:pt x="-1196" y="223996"/>
                  <a:pt x="46352" y="417239"/>
                  <a:pt x="54887" y="409924"/>
                </a:cubicBezTo>
                <a:cubicBezTo>
                  <a:pt x="63421" y="402609"/>
                  <a:pt x="51230" y="228263"/>
                  <a:pt x="51230" y="201441"/>
                </a:cubicBezTo>
                <a:cubicBezTo>
                  <a:pt x="51230" y="174619"/>
                  <a:pt x="42695" y="283736"/>
                  <a:pt x="54887" y="248989"/>
                </a:cubicBezTo>
                <a:cubicBezTo>
                  <a:pt x="67079" y="214242"/>
                  <a:pt x="100607" y="-8871"/>
                  <a:pt x="102436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55242463-E8B1-091B-E2F5-A5A5A515CA62}"/>
              </a:ext>
            </a:extLst>
          </p:cNvPr>
          <p:cNvSpPr/>
          <p:nvPr/>
        </p:nvSpPr>
        <p:spPr>
          <a:xfrm>
            <a:off x="5618981" y="6478552"/>
            <a:ext cx="250227" cy="573557"/>
          </a:xfrm>
          <a:custGeom>
            <a:avLst/>
            <a:gdLst>
              <a:gd name="connsiteX0" fmla="*/ 13723 w 250227"/>
              <a:gd name="connsiteY0" fmla="*/ 13688 h 573557"/>
              <a:gd name="connsiteX1" fmla="*/ 68587 w 250227"/>
              <a:gd name="connsiteY1" fmla="*/ 298981 h 573557"/>
              <a:gd name="connsiteX2" fmla="*/ 79560 w 250227"/>
              <a:gd name="connsiteY2" fmla="*/ 302638 h 573557"/>
              <a:gd name="connsiteX3" fmla="*/ 247809 w 250227"/>
              <a:gd name="connsiteY3" fmla="*/ 562328 h 573557"/>
              <a:gd name="connsiteX4" fmla="*/ 167342 w 250227"/>
              <a:gd name="connsiteY4" fmla="*/ 485518 h 573557"/>
              <a:gd name="connsiteX5" fmla="*/ 6408 w 250227"/>
              <a:gd name="connsiteY5" fmla="*/ 119758 h 573557"/>
              <a:gd name="connsiteX6" fmla="*/ 32011 w 250227"/>
              <a:gd name="connsiteY6" fmla="*/ 255090 h 573557"/>
              <a:gd name="connsiteX7" fmla="*/ 32011 w 250227"/>
              <a:gd name="connsiteY7" fmla="*/ 64894 h 573557"/>
              <a:gd name="connsiteX8" fmla="*/ 13723 w 250227"/>
              <a:gd name="connsiteY8" fmla="*/ 13688 h 57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27" h="573557">
                <a:moveTo>
                  <a:pt x="13723" y="13688"/>
                </a:moveTo>
                <a:cubicBezTo>
                  <a:pt x="19819" y="52702"/>
                  <a:pt x="57614" y="250823"/>
                  <a:pt x="68587" y="298981"/>
                </a:cubicBezTo>
                <a:cubicBezTo>
                  <a:pt x="79560" y="347139"/>
                  <a:pt x="49690" y="258747"/>
                  <a:pt x="79560" y="302638"/>
                </a:cubicBezTo>
                <a:cubicBezTo>
                  <a:pt x="109430" y="346529"/>
                  <a:pt x="233179" y="531848"/>
                  <a:pt x="247809" y="562328"/>
                </a:cubicBezTo>
                <a:cubicBezTo>
                  <a:pt x="262439" y="592808"/>
                  <a:pt x="207575" y="559280"/>
                  <a:pt x="167342" y="485518"/>
                </a:cubicBezTo>
                <a:cubicBezTo>
                  <a:pt x="127109" y="411756"/>
                  <a:pt x="28963" y="158163"/>
                  <a:pt x="6408" y="119758"/>
                </a:cubicBezTo>
                <a:cubicBezTo>
                  <a:pt x="-16147" y="81353"/>
                  <a:pt x="27744" y="264234"/>
                  <a:pt x="32011" y="255090"/>
                </a:cubicBezTo>
                <a:cubicBezTo>
                  <a:pt x="36278" y="245946"/>
                  <a:pt x="32621" y="102080"/>
                  <a:pt x="32011" y="64894"/>
                </a:cubicBezTo>
                <a:cubicBezTo>
                  <a:pt x="31401" y="27708"/>
                  <a:pt x="7627" y="-25326"/>
                  <a:pt x="13723" y="13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337474F9-59FC-C102-D24F-A2335FEAD9B7}"/>
              </a:ext>
            </a:extLst>
          </p:cNvPr>
          <p:cNvSpPr/>
          <p:nvPr/>
        </p:nvSpPr>
        <p:spPr>
          <a:xfrm>
            <a:off x="5840724" y="6985766"/>
            <a:ext cx="51909" cy="1355042"/>
          </a:xfrm>
          <a:custGeom>
            <a:avLst/>
            <a:gdLst>
              <a:gd name="connsiteX0" fmla="*/ 44354 w 51909"/>
              <a:gd name="connsiteY0" fmla="*/ 250 h 1355042"/>
              <a:gd name="connsiteX1" fmla="*/ 29724 w 51909"/>
              <a:gd name="connsiteY1" fmla="*/ 515972 h 1355042"/>
              <a:gd name="connsiteX2" fmla="*/ 51670 w 51909"/>
              <a:gd name="connsiteY2" fmla="*/ 808580 h 1355042"/>
              <a:gd name="connsiteX3" fmla="*/ 40697 w 51909"/>
              <a:gd name="connsiteY3" fmla="*/ 731770 h 1355042"/>
              <a:gd name="connsiteX4" fmla="*/ 29724 w 51909"/>
              <a:gd name="connsiteY4" fmla="*/ 1346247 h 1355042"/>
              <a:gd name="connsiteX5" fmla="*/ 33382 w 51909"/>
              <a:gd name="connsiteY5" fmla="*/ 1057296 h 1355042"/>
              <a:gd name="connsiteX6" fmla="*/ 463 w 51909"/>
              <a:gd name="connsiteY6" fmla="*/ 541575 h 1355042"/>
              <a:gd name="connsiteX7" fmla="*/ 15094 w 51909"/>
              <a:gd name="connsiteY7" fmla="*/ 585466 h 1355042"/>
              <a:gd name="connsiteX8" fmla="*/ 44354 w 51909"/>
              <a:gd name="connsiteY8" fmla="*/ 250 h 135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909" h="1355042">
                <a:moveTo>
                  <a:pt x="44354" y="250"/>
                </a:moveTo>
                <a:cubicBezTo>
                  <a:pt x="46792" y="-11332"/>
                  <a:pt x="28505" y="381250"/>
                  <a:pt x="29724" y="515972"/>
                </a:cubicBezTo>
                <a:cubicBezTo>
                  <a:pt x="30943" y="650694"/>
                  <a:pt x="49841" y="772614"/>
                  <a:pt x="51670" y="808580"/>
                </a:cubicBezTo>
                <a:cubicBezTo>
                  <a:pt x="53499" y="844546"/>
                  <a:pt x="44355" y="642159"/>
                  <a:pt x="40697" y="731770"/>
                </a:cubicBezTo>
                <a:cubicBezTo>
                  <a:pt x="37039" y="821381"/>
                  <a:pt x="30943" y="1291993"/>
                  <a:pt x="29724" y="1346247"/>
                </a:cubicBezTo>
                <a:cubicBezTo>
                  <a:pt x="28505" y="1400501"/>
                  <a:pt x="38259" y="1191408"/>
                  <a:pt x="33382" y="1057296"/>
                </a:cubicBezTo>
                <a:cubicBezTo>
                  <a:pt x="28505" y="923184"/>
                  <a:pt x="3511" y="620213"/>
                  <a:pt x="463" y="541575"/>
                </a:cubicBezTo>
                <a:cubicBezTo>
                  <a:pt x="-2585" y="462937"/>
                  <a:pt x="10217" y="670200"/>
                  <a:pt x="15094" y="585466"/>
                </a:cubicBezTo>
                <a:cubicBezTo>
                  <a:pt x="19971" y="500732"/>
                  <a:pt x="41916" y="11832"/>
                  <a:pt x="44354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EE6B9CAD-A66F-AAAA-9475-219C8ABA78F4}"/>
              </a:ext>
            </a:extLst>
          </p:cNvPr>
          <p:cNvSpPr/>
          <p:nvPr/>
        </p:nvSpPr>
        <p:spPr>
          <a:xfrm>
            <a:off x="2658886" y="6912392"/>
            <a:ext cx="1929102" cy="1189360"/>
          </a:xfrm>
          <a:custGeom>
            <a:avLst/>
            <a:gdLst>
              <a:gd name="connsiteX0" fmla="*/ 189 w 1929102"/>
              <a:gd name="connsiteY0" fmla="*/ 1189192 h 1189360"/>
              <a:gd name="connsiteX1" fmla="*/ 515911 w 1929102"/>
              <a:gd name="connsiteY1" fmla="*/ 856350 h 1189360"/>
              <a:gd name="connsiteX2" fmla="*/ 651242 w 1929102"/>
              <a:gd name="connsiteY2" fmla="*/ 790514 h 1189360"/>
              <a:gd name="connsiteX3" fmla="*/ 771943 w 1929102"/>
              <a:gd name="connsiteY3" fmla="*/ 779541 h 1189360"/>
              <a:gd name="connsiteX4" fmla="*/ 497623 w 1929102"/>
              <a:gd name="connsiteY4" fmla="*/ 662498 h 1189360"/>
              <a:gd name="connsiteX5" fmla="*/ 673188 w 1929102"/>
              <a:gd name="connsiteY5" fmla="*/ 666155 h 1189360"/>
              <a:gd name="connsiteX6" fmla="*/ 929220 w 1929102"/>
              <a:gd name="connsiteY6" fmla="*/ 468645 h 1189360"/>
              <a:gd name="connsiteX7" fmla="*/ 885328 w 1929102"/>
              <a:gd name="connsiteY7" fmla="*/ 505221 h 1189360"/>
              <a:gd name="connsiteX8" fmla="*/ 1229143 w 1929102"/>
              <a:gd name="connsiteY8" fmla="*/ 296738 h 1189360"/>
              <a:gd name="connsiteX9" fmla="*/ 1042605 w 1929102"/>
              <a:gd name="connsiteY9" fmla="*/ 355259 h 1189360"/>
              <a:gd name="connsiteX10" fmla="*/ 1503463 w 1929102"/>
              <a:gd name="connsiteY10" fmla="*/ 161406 h 1189360"/>
              <a:gd name="connsiteX11" fmla="*/ 1777783 w 1929102"/>
              <a:gd name="connsiteY11" fmla="*/ 95570 h 1189360"/>
              <a:gd name="connsiteX12" fmla="*/ 1719261 w 1929102"/>
              <a:gd name="connsiteY12" fmla="*/ 51678 h 1189360"/>
              <a:gd name="connsiteX13" fmla="*/ 1924087 w 1929102"/>
              <a:gd name="connsiteY13" fmla="*/ 4130 h 1189360"/>
              <a:gd name="connsiteX14" fmla="*/ 1474202 w 1929102"/>
              <a:gd name="connsiteY14" fmla="*/ 165064 h 1189360"/>
              <a:gd name="connsiteX15" fmla="*/ 881671 w 1929102"/>
              <a:gd name="connsiteY15" fmla="*/ 556427 h 1189360"/>
              <a:gd name="connsiteX16" fmla="*/ 570775 w 1929102"/>
              <a:gd name="connsiteY16" fmla="*/ 706389 h 1189360"/>
              <a:gd name="connsiteX17" fmla="*/ 713421 w 1929102"/>
              <a:gd name="connsiteY17" fmla="*/ 757595 h 1189360"/>
              <a:gd name="connsiteX18" fmla="*/ 570775 w 1929102"/>
              <a:gd name="connsiteY18" fmla="*/ 742965 h 1189360"/>
              <a:gd name="connsiteX19" fmla="*/ 578090 w 1929102"/>
              <a:gd name="connsiteY19" fmla="*/ 808802 h 1189360"/>
              <a:gd name="connsiteX20" fmla="*/ 189 w 1929102"/>
              <a:gd name="connsiteY20" fmla="*/ 1189192 h 118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102" h="1189360">
                <a:moveTo>
                  <a:pt x="189" y="1189192"/>
                </a:moveTo>
                <a:cubicBezTo>
                  <a:pt x="-10174" y="1197117"/>
                  <a:pt x="407402" y="922796"/>
                  <a:pt x="515911" y="856350"/>
                </a:cubicBezTo>
                <a:cubicBezTo>
                  <a:pt x="624420" y="789904"/>
                  <a:pt x="608570" y="803315"/>
                  <a:pt x="651242" y="790514"/>
                </a:cubicBezTo>
                <a:cubicBezTo>
                  <a:pt x="693914" y="777713"/>
                  <a:pt x="797546" y="800877"/>
                  <a:pt x="771943" y="779541"/>
                </a:cubicBezTo>
                <a:cubicBezTo>
                  <a:pt x="746340" y="758205"/>
                  <a:pt x="514082" y="681396"/>
                  <a:pt x="497623" y="662498"/>
                </a:cubicBezTo>
                <a:cubicBezTo>
                  <a:pt x="481164" y="643600"/>
                  <a:pt x="601255" y="698464"/>
                  <a:pt x="673188" y="666155"/>
                </a:cubicBezTo>
                <a:cubicBezTo>
                  <a:pt x="745121" y="633846"/>
                  <a:pt x="893863" y="495467"/>
                  <a:pt x="929220" y="468645"/>
                </a:cubicBezTo>
                <a:cubicBezTo>
                  <a:pt x="964577" y="441823"/>
                  <a:pt x="835341" y="533872"/>
                  <a:pt x="885328" y="505221"/>
                </a:cubicBezTo>
                <a:cubicBezTo>
                  <a:pt x="935315" y="476570"/>
                  <a:pt x="1202930" y="321732"/>
                  <a:pt x="1229143" y="296738"/>
                </a:cubicBezTo>
                <a:cubicBezTo>
                  <a:pt x="1255356" y="271744"/>
                  <a:pt x="996885" y="377814"/>
                  <a:pt x="1042605" y="355259"/>
                </a:cubicBezTo>
                <a:cubicBezTo>
                  <a:pt x="1088325" y="332704"/>
                  <a:pt x="1380933" y="204687"/>
                  <a:pt x="1503463" y="161406"/>
                </a:cubicBezTo>
                <a:cubicBezTo>
                  <a:pt x="1625993" y="118125"/>
                  <a:pt x="1741817" y="113858"/>
                  <a:pt x="1777783" y="95570"/>
                </a:cubicBezTo>
                <a:cubicBezTo>
                  <a:pt x="1813749" y="77282"/>
                  <a:pt x="1694877" y="66918"/>
                  <a:pt x="1719261" y="51678"/>
                </a:cubicBezTo>
                <a:cubicBezTo>
                  <a:pt x="1743645" y="36438"/>
                  <a:pt x="1964930" y="-14768"/>
                  <a:pt x="1924087" y="4130"/>
                </a:cubicBezTo>
                <a:cubicBezTo>
                  <a:pt x="1883244" y="23028"/>
                  <a:pt x="1647938" y="73014"/>
                  <a:pt x="1474202" y="165064"/>
                </a:cubicBezTo>
                <a:cubicBezTo>
                  <a:pt x="1300466" y="257113"/>
                  <a:pt x="1032242" y="466206"/>
                  <a:pt x="881671" y="556427"/>
                </a:cubicBezTo>
                <a:cubicBezTo>
                  <a:pt x="731100" y="646648"/>
                  <a:pt x="598817" y="672861"/>
                  <a:pt x="570775" y="706389"/>
                </a:cubicBezTo>
                <a:cubicBezTo>
                  <a:pt x="542733" y="739917"/>
                  <a:pt x="713421" y="751499"/>
                  <a:pt x="713421" y="757595"/>
                </a:cubicBezTo>
                <a:cubicBezTo>
                  <a:pt x="713421" y="763691"/>
                  <a:pt x="593330" y="734430"/>
                  <a:pt x="570775" y="742965"/>
                </a:cubicBezTo>
                <a:cubicBezTo>
                  <a:pt x="548220" y="751499"/>
                  <a:pt x="671359" y="737479"/>
                  <a:pt x="578090" y="808802"/>
                </a:cubicBezTo>
                <a:cubicBezTo>
                  <a:pt x="484821" y="880125"/>
                  <a:pt x="10552" y="1181267"/>
                  <a:pt x="189" y="1189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2229FD4C-7B38-4E05-F231-60C5461A6FA9}"/>
              </a:ext>
            </a:extLst>
          </p:cNvPr>
          <p:cNvSpPr/>
          <p:nvPr/>
        </p:nvSpPr>
        <p:spPr>
          <a:xfrm>
            <a:off x="713637" y="5760665"/>
            <a:ext cx="391318" cy="89325"/>
          </a:xfrm>
          <a:custGeom>
            <a:avLst/>
            <a:gdLst>
              <a:gd name="connsiteX0" fmla="*/ 76405 w 391318"/>
              <a:gd name="connsiteY0" fmla="*/ 54919 h 89325"/>
              <a:gd name="connsiteX1" fmla="*/ 379985 w 391318"/>
              <a:gd name="connsiteY1" fmla="*/ 22001 h 89325"/>
              <a:gd name="connsiteX2" fmla="*/ 325121 w 391318"/>
              <a:gd name="connsiteY2" fmla="*/ 55 h 89325"/>
              <a:gd name="connsiteX3" fmla="*/ 310491 w 391318"/>
              <a:gd name="connsiteY3" fmla="*/ 18343 h 89325"/>
              <a:gd name="connsiteX4" fmla="*/ 17883 w 391318"/>
              <a:gd name="connsiteY4" fmla="*/ 87837 h 89325"/>
              <a:gd name="connsiteX5" fmla="*/ 76405 w 391318"/>
              <a:gd name="connsiteY5" fmla="*/ 54919 h 8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318" h="89325">
                <a:moveTo>
                  <a:pt x="76405" y="54919"/>
                </a:moveTo>
                <a:cubicBezTo>
                  <a:pt x="136755" y="43946"/>
                  <a:pt x="338532" y="31145"/>
                  <a:pt x="379985" y="22001"/>
                </a:cubicBezTo>
                <a:cubicBezTo>
                  <a:pt x="421438" y="12857"/>
                  <a:pt x="336703" y="665"/>
                  <a:pt x="325121" y="55"/>
                </a:cubicBezTo>
                <a:cubicBezTo>
                  <a:pt x="313539" y="-555"/>
                  <a:pt x="361697" y="3713"/>
                  <a:pt x="310491" y="18343"/>
                </a:cubicBezTo>
                <a:cubicBezTo>
                  <a:pt x="259285" y="32973"/>
                  <a:pt x="61165" y="79303"/>
                  <a:pt x="17883" y="87837"/>
                </a:cubicBezTo>
                <a:cubicBezTo>
                  <a:pt x="-25399" y="96371"/>
                  <a:pt x="16055" y="65892"/>
                  <a:pt x="76405" y="54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48DC9732-A589-06E5-82F0-10268C329530}"/>
              </a:ext>
            </a:extLst>
          </p:cNvPr>
          <p:cNvSpPr/>
          <p:nvPr/>
        </p:nvSpPr>
        <p:spPr>
          <a:xfrm>
            <a:off x="1128549" y="5807353"/>
            <a:ext cx="715063" cy="247090"/>
          </a:xfrm>
          <a:custGeom>
            <a:avLst/>
            <a:gdLst>
              <a:gd name="connsiteX0" fmla="*/ 5307 w 715063"/>
              <a:gd name="connsiteY0" fmla="*/ 916 h 247090"/>
              <a:gd name="connsiteX1" fmla="*/ 455192 w 715063"/>
              <a:gd name="connsiteY1" fmla="*/ 139905 h 247090"/>
              <a:gd name="connsiteX2" fmla="*/ 429589 w 715063"/>
              <a:gd name="connsiteY2" fmla="*/ 143562 h 247090"/>
              <a:gd name="connsiteX3" fmla="*/ 711224 w 715063"/>
              <a:gd name="connsiteY3" fmla="*/ 245975 h 247090"/>
              <a:gd name="connsiteX4" fmla="*/ 568577 w 715063"/>
              <a:gd name="connsiteY4" fmla="*/ 191111 h 247090"/>
              <a:gd name="connsiteX5" fmla="*/ 232078 w 715063"/>
              <a:gd name="connsiteY5" fmla="*/ 85041 h 247090"/>
              <a:gd name="connsiteX6" fmla="*/ 5307 w 715063"/>
              <a:gd name="connsiteY6" fmla="*/ 916 h 24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063" h="247090">
                <a:moveTo>
                  <a:pt x="5307" y="916"/>
                </a:moveTo>
                <a:cubicBezTo>
                  <a:pt x="42493" y="10060"/>
                  <a:pt x="384478" y="116131"/>
                  <a:pt x="455192" y="139905"/>
                </a:cubicBezTo>
                <a:cubicBezTo>
                  <a:pt x="525906" y="163679"/>
                  <a:pt x="386917" y="125884"/>
                  <a:pt x="429589" y="143562"/>
                </a:cubicBezTo>
                <a:cubicBezTo>
                  <a:pt x="472261" y="161240"/>
                  <a:pt x="688059" y="238050"/>
                  <a:pt x="711224" y="245975"/>
                </a:cubicBezTo>
                <a:cubicBezTo>
                  <a:pt x="734389" y="253900"/>
                  <a:pt x="648435" y="217933"/>
                  <a:pt x="568577" y="191111"/>
                </a:cubicBezTo>
                <a:cubicBezTo>
                  <a:pt x="488719" y="164289"/>
                  <a:pt x="329004" y="116740"/>
                  <a:pt x="232078" y="85041"/>
                </a:cubicBezTo>
                <a:cubicBezTo>
                  <a:pt x="135152" y="53342"/>
                  <a:pt x="-31879" y="-8228"/>
                  <a:pt x="5307" y="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 388">
            <a:extLst>
              <a:ext uri="{FF2B5EF4-FFF2-40B4-BE49-F238E27FC236}">
                <a16:creationId xmlns:a16="http://schemas.microsoft.com/office/drawing/2014/main" id="{C37F301F-26AF-13B2-4C16-E55301063258}"/>
              </a:ext>
            </a:extLst>
          </p:cNvPr>
          <p:cNvSpPr/>
          <p:nvPr/>
        </p:nvSpPr>
        <p:spPr>
          <a:xfrm>
            <a:off x="1872303" y="6044285"/>
            <a:ext cx="935133" cy="449136"/>
          </a:xfrm>
          <a:custGeom>
            <a:avLst/>
            <a:gdLst>
              <a:gd name="connsiteX0" fmla="*/ 4046 w 935133"/>
              <a:gd name="connsiteY0" fmla="*/ 1728 h 449136"/>
              <a:gd name="connsiteX1" fmla="*/ 329572 w 935133"/>
              <a:gd name="connsiteY1" fmla="*/ 107798 h 449136"/>
              <a:gd name="connsiteX2" fmla="*/ 260078 w 935133"/>
              <a:gd name="connsiteY2" fmla="*/ 100483 h 449136"/>
              <a:gd name="connsiteX3" fmla="*/ 468561 w 935133"/>
              <a:gd name="connsiteY3" fmla="*/ 169977 h 449136"/>
              <a:gd name="connsiteX4" fmla="*/ 505137 w 935133"/>
              <a:gd name="connsiteY4" fmla="*/ 180950 h 449136"/>
              <a:gd name="connsiteX5" fmla="*/ 724593 w 935133"/>
              <a:gd name="connsiteY5" fmla="*/ 294336 h 449136"/>
              <a:gd name="connsiteX6" fmla="*/ 911131 w 935133"/>
              <a:gd name="connsiteY6" fmla="*/ 436982 h 449136"/>
              <a:gd name="connsiteX7" fmla="*/ 903815 w 935133"/>
              <a:gd name="connsiteY7" fmla="*/ 422352 h 449136"/>
              <a:gd name="connsiteX8" fmla="*/ 647783 w 935133"/>
              <a:gd name="connsiteY8" fmla="*/ 268733 h 449136"/>
              <a:gd name="connsiteX9" fmla="*/ 709963 w 935133"/>
              <a:gd name="connsiteY9" fmla="*/ 323597 h 449136"/>
              <a:gd name="connsiteX10" fmla="*/ 585604 w 935133"/>
              <a:gd name="connsiteY10" fmla="*/ 330912 h 449136"/>
              <a:gd name="connsiteX11" fmla="*/ 666071 w 935133"/>
              <a:gd name="connsiteY11" fmla="*/ 283363 h 449136"/>
              <a:gd name="connsiteX12" fmla="*/ 592919 w 935133"/>
              <a:gd name="connsiteY12" fmla="*/ 206553 h 449136"/>
              <a:gd name="connsiteX13" fmla="*/ 4046 w 935133"/>
              <a:gd name="connsiteY13" fmla="*/ 1728 h 44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5133" h="449136">
                <a:moveTo>
                  <a:pt x="4046" y="1728"/>
                </a:moveTo>
                <a:cubicBezTo>
                  <a:pt x="-39845" y="-14731"/>
                  <a:pt x="286900" y="91339"/>
                  <a:pt x="329572" y="107798"/>
                </a:cubicBezTo>
                <a:cubicBezTo>
                  <a:pt x="372244" y="124257"/>
                  <a:pt x="236913" y="90120"/>
                  <a:pt x="260078" y="100483"/>
                </a:cubicBezTo>
                <a:cubicBezTo>
                  <a:pt x="283243" y="110846"/>
                  <a:pt x="427718" y="156566"/>
                  <a:pt x="468561" y="169977"/>
                </a:cubicBezTo>
                <a:cubicBezTo>
                  <a:pt x="509404" y="183388"/>
                  <a:pt x="462465" y="160224"/>
                  <a:pt x="505137" y="180950"/>
                </a:cubicBezTo>
                <a:cubicBezTo>
                  <a:pt x="547809" y="201677"/>
                  <a:pt x="656927" y="251664"/>
                  <a:pt x="724593" y="294336"/>
                </a:cubicBezTo>
                <a:cubicBezTo>
                  <a:pt x="792259" y="337008"/>
                  <a:pt x="911131" y="436982"/>
                  <a:pt x="911131" y="436982"/>
                </a:cubicBezTo>
                <a:cubicBezTo>
                  <a:pt x="941001" y="458318"/>
                  <a:pt x="947706" y="450394"/>
                  <a:pt x="903815" y="422352"/>
                </a:cubicBezTo>
                <a:cubicBezTo>
                  <a:pt x="859924" y="394310"/>
                  <a:pt x="680092" y="285192"/>
                  <a:pt x="647783" y="268733"/>
                </a:cubicBezTo>
                <a:cubicBezTo>
                  <a:pt x="615474" y="252274"/>
                  <a:pt x="720326" y="313234"/>
                  <a:pt x="709963" y="323597"/>
                </a:cubicBezTo>
                <a:cubicBezTo>
                  <a:pt x="699600" y="333960"/>
                  <a:pt x="592919" y="337618"/>
                  <a:pt x="585604" y="330912"/>
                </a:cubicBezTo>
                <a:cubicBezTo>
                  <a:pt x="578289" y="324206"/>
                  <a:pt x="664852" y="304089"/>
                  <a:pt x="666071" y="283363"/>
                </a:cubicBezTo>
                <a:cubicBezTo>
                  <a:pt x="667290" y="262637"/>
                  <a:pt x="705085" y="248615"/>
                  <a:pt x="592919" y="206553"/>
                </a:cubicBezTo>
                <a:cubicBezTo>
                  <a:pt x="480753" y="164491"/>
                  <a:pt x="47937" y="18187"/>
                  <a:pt x="4046" y="1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F9DCC223-61F5-DA9F-6A76-25BA52109803}"/>
              </a:ext>
            </a:extLst>
          </p:cNvPr>
          <p:cNvSpPr/>
          <p:nvPr/>
        </p:nvSpPr>
        <p:spPr>
          <a:xfrm>
            <a:off x="2538253" y="6346883"/>
            <a:ext cx="247779" cy="490682"/>
          </a:xfrm>
          <a:custGeom>
            <a:avLst/>
            <a:gdLst>
              <a:gd name="connsiteX0" fmla="*/ 245181 w 247779"/>
              <a:gd name="connsiteY0" fmla="*/ 2711 h 490682"/>
              <a:gd name="connsiteX1" fmla="*/ 128137 w 247779"/>
              <a:gd name="connsiteY1" fmla="*/ 170960 h 490682"/>
              <a:gd name="connsiteX2" fmla="*/ 113507 w 247779"/>
              <a:gd name="connsiteY2" fmla="*/ 485514 h 490682"/>
              <a:gd name="connsiteX3" fmla="*/ 135453 w 247779"/>
              <a:gd name="connsiteY3" fmla="*/ 353840 h 490682"/>
              <a:gd name="connsiteX4" fmla="*/ 135453 w 247779"/>
              <a:gd name="connsiteY4" fmla="*/ 185591 h 490682"/>
              <a:gd name="connsiteX5" fmla="*/ 124480 w 247779"/>
              <a:gd name="connsiteY5" fmla="*/ 244112 h 490682"/>
              <a:gd name="connsiteX6" fmla="*/ 197632 w 247779"/>
              <a:gd name="connsiteY6" fmla="*/ 105123 h 490682"/>
              <a:gd name="connsiteX7" fmla="*/ 121 w 247779"/>
              <a:gd name="connsiteY7" fmla="*/ 298976 h 490682"/>
              <a:gd name="connsiteX8" fmla="*/ 245181 w 247779"/>
              <a:gd name="connsiteY8" fmla="*/ 2711 h 49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779" h="490682">
                <a:moveTo>
                  <a:pt x="245181" y="2711"/>
                </a:moveTo>
                <a:cubicBezTo>
                  <a:pt x="266517" y="-18625"/>
                  <a:pt x="150083" y="90493"/>
                  <a:pt x="128137" y="170960"/>
                </a:cubicBezTo>
                <a:cubicBezTo>
                  <a:pt x="106191" y="251427"/>
                  <a:pt x="112288" y="455034"/>
                  <a:pt x="113507" y="485514"/>
                </a:cubicBezTo>
                <a:cubicBezTo>
                  <a:pt x="114726" y="515994"/>
                  <a:pt x="131795" y="403827"/>
                  <a:pt x="135453" y="353840"/>
                </a:cubicBezTo>
                <a:cubicBezTo>
                  <a:pt x="139111" y="303853"/>
                  <a:pt x="137282" y="203879"/>
                  <a:pt x="135453" y="185591"/>
                </a:cubicBezTo>
                <a:cubicBezTo>
                  <a:pt x="133624" y="167303"/>
                  <a:pt x="114117" y="257523"/>
                  <a:pt x="124480" y="244112"/>
                </a:cubicBezTo>
                <a:cubicBezTo>
                  <a:pt x="134843" y="230701"/>
                  <a:pt x="218358" y="95979"/>
                  <a:pt x="197632" y="105123"/>
                </a:cubicBezTo>
                <a:cubicBezTo>
                  <a:pt x="176906" y="114267"/>
                  <a:pt x="-5365" y="310558"/>
                  <a:pt x="121" y="298976"/>
                </a:cubicBezTo>
                <a:cubicBezTo>
                  <a:pt x="5607" y="287394"/>
                  <a:pt x="223845" y="24047"/>
                  <a:pt x="245181" y="2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 390">
            <a:extLst>
              <a:ext uri="{FF2B5EF4-FFF2-40B4-BE49-F238E27FC236}">
                <a16:creationId xmlns:a16="http://schemas.microsoft.com/office/drawing/2014/main" id="{A513A493-393E-A1A5-3263-48B7B53FFD7F}"/>
              </a:ext>
            </a:extLst>
          </p:cNvPr>
          <p:cNvSpPr/>
          <p:nvPr/>
        </p:nvSpPr>
        <p:spPr>
          <a:xfrm>
            <a:off x="880369" y="5698115"/>
            <a:ext cx="209600" cy="997544"/>
          </a:xfrm>
          <a:custGeom>
            <a:avLst/>
            <a:gdLst>
              <a:gd name="connsiteX0" fmla="*/ 209596 w 209600"/>
              <a:gd name="connsiteY0" fmla="*/ 426 h 997544"/>
              <a:gd name="connsiteX1" fmla="*/ 147417 w 209600"/>
              <a:gd name="connsiteY1" fmla="*/ 340583 h 997544"/>
              <a:gd name="connsiteX2" fmla="*/ 165705 w 209600"/>
              <a:gd name="connsiteY2" fmla="*/ 282061 h 997544"/>
              <a:gd name="connsiteX3" fmla="*/ 92553 w 209600"/>
              <a:gd name="connsiteY3" fmla="*/ 578327 h 997544"/>
              <a:gd name="connsiteX4" fmla="*/ 194965 w 209600"/>
              <a:gd name="connsiteY4" fmla="*/ 428365 h 997544"/>
              <a:gd name="connsiteX5" fmla="*/ 1113 w 209600"/>
              <a:gd name="connsiteY5" fmla="*/ 995293 h 997544"/>
              <a:gd name="connsiteX6" fmla="*/ 118156 w 209600"/>
              <a:gd name="connsiteY6" fmla="*/ 614903 h 997544"/>
              <a:gd name="connsiteX7" fmla="*/ 173020 w 209600"/>
              <a:gd name="connsiteY7" fmla="*/ 322295 h 997544"/>
              <a:gd name="connsiteX8" fmla="*/ 151074 w 209600"/>
              <a:gd name="connsiteY8" fmla="*/ 421050 h 997544"/>
              <a:gd name="connsiteX9" fmla="*/ 209596 w 209600"/>
              <a:gd name="connsiteY9" fmla="*/ 426 h 99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600" h="997544">
                <a:moveTo>
                  <a:pt x="209596" y="426"/>
                </a:moveTo>
                <a:cubicBezTo>
                  <a:pt x="208987" y="-12985"/>
                  <a:pt x="154732" y="293644"/>
                  <a:pt x="147417" y="340583"/>
                </a:cubicBezTo>
                <a:cubicBezTo>
                  <a:pt x="140102" y="387522"/>
                  <a:pt x="174849" y="242437"/>
                  <a:pt x="165705" y="282061"/>
                </a:cubicBezTo>
                <a:cubicBezTo>
                  <a:pt x="156561" y="321685"/>
                  <a:pt x="87676" y="553943"/>
                  <a:pt x="92553" y="578327"/>
                </a:cubicBezTo>
                <a:cubicBezTo>
                  <a:pt x="97430" y="602711"/>
                  <a:pt x="210205" y="358871"/>
                  <a:pt x="194965" y="428365"/>
                </a:cubicBezTo>
                <a:cubicBezTo>
                  <a:pt x="179725" y="497859"/>
                  <a:pt x="13914" y="964203"/>
                  <a:pt x="1113" y="995293"/>
                </a:cubicBezTo>
                <a:cubicBezTo>
                  <a:pt x="-11688" y="1026383"/>
                  <a:pt x="89505" y="727069"/>
                  <a:pt x="118156" y="614903"/>
                </a:cubicBezTo>
                <a:cubicBezTo>
                  <a:pt x="146807" y="502737"/>
                  <a:pt x="167534" y="354604"/>
                  <a:pt x="173020" y="322295"/>
                </a:cubicBezTo>
                <a:cubicBezTo>
                  <a:pt x="178506" y="289986"/>
                  <a:pt x="148636" y="471647"/>
                  <a:pt x="151074" y="421050"/>
                </a:cubicBezTo>
                <a:cubicBezTo>
                  <a:pt x="153512" y="370453"/>
                  <a:pt x="210205" y="13837"/>
                  <a:pt x="209596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>
            <a:extLst>
              <a:ext uri="{FF2B5EF4-FFF2-40B4-BE49-F238E27FC236}">
                <a16:creationId xmlns:a16="http://schemas.microsoft.com/office/drawing/2014/main" id="{8EA4D3BC-7B40-2EB3-212B-C66AF04C32E4}"/>
              </a:ext>
            </a:extLst>
          </p:cNvPr>
          <p:cNvSpPr/>
          <p:nvPr/>
        </p:nvSpPr>
        <p:spPr>
          <a:xfrm>
            <a:off x="874095" y="5665614"/>
            <a:ext cx="219537" cy="936368"/>
          </a:xfrm>
          <a:custGeom>
            <a:avLst/>
            <a:gdLst>
              <a:gd name="connsiteX0" fmla="*/ 219527 w 219537"/>
              <a:gd name="connsiteY0" fmla="*/ 8 h 936368"/>
              <a:gd name="connsiteX1" fmla="*/ 102484 w 219537"/>
              <a:gd name="connsiteY1" fmla="*/ 351138 h 936368"/>
              <a:gd name="connsiteX2" fmla="*/ 117115 w 219537"/>
              <a:gd name="connsiteY2" fmla="*/ 332850 h 936368"/>
              <a:gd name="connsiteX3" fmla="*/ 51278 w 219537"/>
              <a:gd name="connsiteY3" fmla="*/ 665692 h 936368"/>
              <a:gd name="connsiteX4" fmla="*/ 71 w 219537"/>
              <a:gd name="connsiteY4" fmla="*/ 936354 h 936368"/>
              <a:gd name="connsiteX5" fmla="*/ 62251 w 219537"/>
              <a:gd name="connsiteY5" fmla="*/ 654719 h 936368"/>
              <a:gd name="connsiteX6" fmla="*/ 120772 w 219537"/>
              <a:gd name="connsiteY6" fmla="*/ 296274 h 936368"/>
              <a:gd name="connsiteX7" fmla="*/ 95169 w 219537"/>
              <a:gd name="connsiteY7" fmla="*/ 362111 h 936368"/>
              <a:gd name="connsiteX8" fmla="*/ 219527 w 219537"/>
              <a:gd name="connsiteY8" fmla="*/ 8 h 93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537" h="936368">
                <a:moveTo>
                  <a:pt x="219527" y="8"/>
                </a:moveTo>
                <a:cubicBezTo>
                  <a:pt x="220746" y="-1821"/>
                  <a:pt x="119553" y="295664"/>
                  <a:pt x="102484" y="351138"/>
                </a:cubicBezTo>
                <a:cubicBezTo>
                  <a:pt x="85415" y="406612"/>
                  <a:pt x="125649" y="280424"/>
                  <a:pt x="117115" y="332850"/>
                </a:cubicBezTo>
                <a:cubicBezTo>
                  <a:pt x="108581" y="385276"/>
                  <a:pt x="70785" y="565108"/>
                  <a:pt x="51278" y="665692"/>
                </a:cubicBezTo>
                <a:cubicBezTo>
                  <a:pt x="31771" y="766276"/>
                  <a:pt x="-1758" y="938183"/>
                  <a:pt x="71" y="936354"/>
                </a:cubicBezTo>
                <a:cubicBezTo>
                  <a:pt x="1900" y="934525"/>
                  <a:pt x="42134" y="761399"/>
                  <a:pt x="62251" y="654719"/>
                </a:cubicBezTo>
                <a:cubicBezTo>
                  <a:pt x="82368" y="548039"/>
                  <a:pt x="115286" y="345042"/>
                  <a:pt x="120772" y="296274"/>
                </a:cubicBezTo>
                <a:cubicBezTo>
                  <a:pt x="126258" y="247506"/>
                  <a:pt x="78100" y="412708"/>
                  <a:pt x="95169" y="362111"/>
                </a:cubicBezTo>
                <a:cubicBezTo>
                  <a:pt x="112238" y="311514"/>
                  <a:pt x="218308" y="1837"/>
                  <a:pt x="21952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 392">
            <a:extLst>
              <a:ext uri="{FF2B5EF4-FFF2-40B4-BE49-F238E27FC236}">
                <a16:creationId xmlns:a16="http://schemas.microsoft.com/office/drawing/2014/main" id="{46F4A459-D4FD-85D0-2D25-89F8B587FC93}"/>
              </a:ext>
            </a:extLst>
          </p:cNvPr>
          <p:cNvSpPr/>
          <p:nvPr/>
        </p:nvSpPr>
        <p:spPr>
          <a:xfrm>
            <a:off x="811815" y="5727801"/>
            <a:ext cx="197913" cy="969276"/>
          </a:xfrm>
          <a:custGeom>
            <a:avLst/>
            <a:gdLst>
              <a:gd name="connsiteX0" fmla="*/ 197683 w 197913"/>
              <a:gd name="connsiteY0" fmla="*/ 1 h 969276"/>
              <a:gd name="connsiteX1" fmla="*/ 146476 w 197913"/>
              <a:gd name="connsiteY1" fmla="*/ 263348 h 969276"/>
              <a:gd name="connsiteX2" fmla="*/ 113558 w 197913"/>
              <a:gd name="connsiteY2" fmla="*/ 457201 h 969276"/>
              <a:gd name="connsiteX3" fmla="*/ 128188 w 197913"/>
              <a:gd name="connsiteY3" fmla="*/ 416967 h 969276"/>
              <a:gd name="connsiteX4" fmla="*/ 29433 w 197913"/>
              <a:gd name="connsiteY4" fmla="*/ 775412 h 969276"/>
              <a:gd name="connsiteX5" fmla="*/ 40406 w 197913"/>
              <a:gd name="connsiteY5" fmla="*/ 727863 h 969276"/>
              <a:gd name="connsiteX6" fmla="*/ 172 w 197913"/>
              <a:gd name="connsiteY6" fmla="*/ 969265 h 969276"/>
              <a:gd name="connsiteX7" fmla="*/ 58694 w 197913"/>
              <a:gd name="connsiteY7" fmla="*/ 716890 h 969276"/>
              <a:gd name="connsiteX8" fmla="*/ 117215 w 197913"/>
              <a:gd name="connsiteY8" fmla="*/ 336500 h 969276"/>
              <a:gd name="connsiteX9" fmla="*/ 106243 w 197913"/>
              <a:gd name="connsiteY9" fmla="*/ 416967 h 969276"/>
              <a:gd name="connsiteX10" fmla="*/ 135503 w 197913"/>
              <a:gd name="connsiteY10" fmla="*/ 186538 h 969276"/>
              <a:gd name="connsiteX11" fmla="*/ 124531 w 197913"/>
              <a:gd name="connsiteY11" fmla="*/ 259690 h 969276"/>
              <a:gd name="connsiteX12" fmla="*/ 197683 w 197913"/>
              <a:gd name="connsiteY12" fmla="*/ 1 h 96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913" h="969276">
                <a:moveTo>
                  <a:pt x="197683" y="1"/>
                </a:moveTo>
                <a:cubicBezTo>
                  <a:pt x="201340" y="611"/>
                  <a:pt x="160497" y="187148"/>
                  <a:pt x="146476" y="263348"/>
                </a:cubicBezTo>
                <a:cubicBezTo>
                  <a:pt x="132455" y="339548"/>
                  <a:pt x="116606" y="431598"/>
                  <a:pt x="113558" y="457201"/>
                </a:cubicBezTo>
                <a:cubicBezTo>
                  <a:pt x="110510" y="482804"/>
                  <a:pt x="142209" y="363932"/>
                  <a:pt x="128188" y="416967"/>
                </a:cubicBezTo>
                <a:cubicBezTo>
                  <a:pt x="114167" y="470002"/>
                  <a:pt x="44063" y="723596"/>
                  <a:pt x="29433" y="775412"/>
                </a:cubicBezTo>
                <a:cubicBezTo>
                  <a:pt x="14803" y="827228"/>
                  <a:pt x="45283" y="695554"/>
                  <a:pt x="40406" y="727863"/>
                </a:cubicBezTo>
                <a:cubicBezTo>
                  <a:pt x="35529" y="760172"/>
                  <a:pt x="-2876" y="971094"/>
                  <a:pt x="172" y="969265"/>
                </a:cubicBezTo>
                <a:cubicBezTo>
                  <a:pt x="3220" y="967436"/>
                  <a:pt x="39187" y="822351"/>
                  <a:pt x="58694" y="716890"/>
                </a:cubicBezTo>
                <a:cubicBezTo>
                  <a:pt x="78201" y="611429"/>
                  <a:pt x="109290" y="386487"/>
                  <a:pt x="117215" y="336500"/>
                </a:cubicBezTo>
                <a:cubicBezTo>
                  <a:pt x="125140" y="286513"/>
                  <a:pt x="103195" y="441961"/>
                  <a:pt x="106243" y="416967"/>
                </a:cubicBezTo>
                <a:cubicBezTo>
                  <a:pt x="109291" y="391973"/>
                  <a:pt x="132455" y="212751"/>
                  <a:pt x="135503" y="186538"/>
                </a:cubicBezTo>
                <a:cubicBezTo>
                  <a:pt x="138551" y="160325"/>
                  <a:pt x="116606" y="287731"/>
                  <a:pt x="124531" y="259690"/>
                </a:cubicBezTo>
                <a:cubicBezTo>
                  <a:pt x="132456" y="231649"/>
                  <a:pt x="194026" y="-609"/>
                  <a:pt x="19768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>
            <a:extLst>
              <a:ext uri="{FF2B5EF4-FFF2-40B4-BE49-F238E27FC236}">
                <a16:creationId xmlns:a16="http://schemas.microsoft.com/office/drawing/2014/main" id="{ECDBB4E5-A1B7-2C63-6574-6F473DA5B77E}"/>
              </a:ext>
            </a:extLst>
          </p:cNvPr>
          <p:cNvSpPr/>
          <p:nvPr/>
        </p:nvSpPr>
        <p:spPr>
          <a:xfrm>
            <a:off x="1015573" y="5933645"/>
            <a:ext cx="1662435" cy="613327"/>
          </a:xfrm>
          <a:custGeom>
            <a:avLst/>
            <a:gdLst>
              <a:gd name="connsiteX0" fmla="*/ 4897 w 1662435"/>
              <a:gd name="connsiteY0" fmla="*/ 6297 h 613327"/>
              <a:gd name="connsiteX1" fmla="*/ 249957 w 1662435"/>
              <a:gd name="connsiteY1" fmla="*/ 28243 h 613327"/>
              <a:gd name="connsiteX2" fmla="*/ 279217 w 1662435"/>
              <a:gd name="connsiteY2" fmla="*/ 68477 h 613327"/>
              <a:gd name="connsiteX3" fmla="*/ 516961 w 1662435"/>
              <a:gd name="connsiteY3" fmla="*/ 141629 h 613327"/>
              <a:gd name="connsiteX4" fmla="*/ 469413 w 1662435"/>
              <a:gd name="connsiteY4" fmla="*/ 141629 h 613327"/>
              <a:gd name="connsiteX5" fmla="*/ 893694 w 1662435"/>
              <a:gd name="connsiteY5" fmla="*/ 287933 h 613327"/>
              <a:gd name="connsiteX6" fmla="*/ 897352 w 1662435"/>
              <a:gd name="connsiteY6" fmla="*/ 273302 h 613327"/>
              <a:gd name="connsiteX7" fmla="*/ 1321633 w 1662435"/>
              <a:gd name="connsiteY7" fmla="*/ 419606 h 613327"/>
              <a:gd name="connsiteX8" fmla="*/ 1610584 w 1662435"/>
              <a:gd name="connsiteY8" fmla="*/ 598829 h 613327"/>
              <a:gd name="connsiteX9" fmla="*/ 1621557 w 1662435"/>
              <a:gd name="connsiteY9" fmla="*/ 584198 h 613327"/>
              <a:gd name="connsiteX10" fmla="*/ 1189960 w 1662435"/>
              <a:gd name="connsiteY10" fmla="*/ 437894 h 613327"/>
              <a:gd name="connsiteX11" fmla="*/ 933928 w 1662435"/>
              <a:gd name="connsiteY11" fmla="*/ 335481 h 613327"/>
              <a:gd name="connsiteX12" fmla="*/ 1157041 w 1662435"/>
              <a:gd name="connsiteY12" fmla="*/ 368400 h 613327"/>
              <a:gd name="connsiteX13" fmla="*/ 502331 w 1662435"/>
              <a:gd name="connsiteY13" fmla="*/ 145286 h 613327"/>
              <a:gd name="connsiteX14" fmla="*/ 4897 w 1662435"/>
              <a:gd name="connsiteY14" fmla="*/ 6297 h 61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62435" h="613327">
                <a:moveTo>
                  <a:pt x="4897" y="6297"/>
                </a:moveTo>
                <a:cubicBezTo>
                  <a:pt x="-37165" y="-13210"/>
                  <a:pt x="204237" y="17880"/>
                  <a:pt x="249957" y="28243"/>
                </a:cubicBezTo>
                <a:cubicBezTo>
                  <a:pt x="295677" y="38606"/>
                  <a:pt x="234716" y="49579"/>
                  <a:pt x="279217" y="68477"/>
                </a:cubicBezTo>
                <a:cubicBezTo>
                  <a:pt x="323718" y="87375"/>
                  <a:pt x="485262" y="129437"/>
                  <a:pt x="516961" y="141629"/>
                </a:cubicBezTo>
                <a:cubicBezTo>
                  <a:pt x="548660" y="153821"/>
                  <a:pt x="406624" y="117245"/>
                  <a:pt x="469413" y="141629"/>
                </a:cubicBezTo>
                <a:cubicBezTo>
                  <a:pt x="532202" y="166013"/>
                  <a:pt x="822371" y="265988"/>
                  <a:pt x="893694" y="287933"/>
                </a:cubicBezTo>
                <a:cubicBezTo>
                  <a:pt x="965017" y="309879"/>
                  <a:pt x="826029" y="251357"/>
                  <a:pt x="897352" y="273302"/>
                </a:cubicBezTo>
                <a:cubicBezTo>
                  <a:pt x="968675" y="295248"/>
                  <a:pt x="1202761" y="365352"/>
                  <a:pt x="1321633" y="419606"/>
                </a:cubicBezTo>
                <a:cubicBezTo>
                  <a:pt x="1440505" y="473860"/>
                  <a:pt x="1560597" y="571397"/>
                  <a:pt x="1610584" y="598829"/>
                </a:cubicBezTo>
                <a:cubicBezTo>
                  <a:pt x="1660571" y="626261"/>
                  <a:pt x="1691661" y="611020"/>
                  <a:pt x="1621557" y="584198"/>
                </a:cubicBezTo>
                <a:cubicBezTo>
                  <a:pt x="1551453" y="557376"/>
                  <a:pt x="1304565" y="479347"/>
                  <a:pt x="1189960" y="437894"/>
                </a:cubicBezTo>
                <a:cubicBezTo>
                  <a:pt x="1075355" y="396441"/>
                  <a:pt x="939415" y="347063"/>
                  <a:pt x="933928" y="335481"/>
                </a:cubicBezTo>
                <a:cubicBezTo>
                  <a:pt x="928442" y="323899"/>
                  <a:pt x="1228974" y="400099"/>
                  <a:pt x="1157041" y="368400"/>
                </a:cubicBezTo>
                <a:cubicBezTo>
                  <a:pt x="1085108" y="336701"/>
                  <a:pt x="696184" y="208685"/>
                  <a:pt x="502331" y="145286"/>
                </a:cubicBezTo>
                <a:cubicBezTo>
                  <a:pt x="308478" y="81887"/>
                  <a:pt x="46959" y="25804"/>
                  <a:pt x="4897" y="6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>
            <a:extLst>
              <a:ext uri="{FF2B5EF4-FFF2-40B4-BE49-F238E27FC236}">
                <a16:creationId xmlns:a16="http://schemas.microsoft.com/office/drawing/2014/main" id="{78D06C07-B417-CEB0-D8BD-637431A5482A}"/>
              </a:ext>
            </a:extLst>
          </p:cNvPr>
          <p:cNvSpPr/>
          <p:nvPr/>
        </p:nvSpPr>
        <p:spPr>
          <a:xfrm>
            <a:off x="1966009" y="6429907"/>
            <a:ext cx="879766" cy="1528440"/>
          </a:xfrm>
          <a:custGeom>
            <a:avLst/>
            <a:gdLst>
              <a:gd name="connsiteX0" fmla="*/ 879604 w 879766"/>
              <a:gd name="connsiteY0" fmla="*/ 154 h 1528440"/>
              <a:gd name="connsiteX1" fmla="*/ 616257 w 879766"/>
              <a:gd name="connsiteY1" fmla="*/ 420778 h 1528440"/>
              <a:gd name="connsiteX2" fmla="*/ 652833 w 879766"/>
              <a:gd name="connsiteY2" fmla="*/ 384202 h 1528440"/>
              <a:gd name="connsiteX3" fmla="*/ 469953 w 879766"/>
              <a:gd name="connsiteY3" fmla="*/ 687783 h 1528440"/>
              <a:gd name="connsiteX4" fmla="*/ 484583 w 879766"/>
              <a:gd name="connsiteY4" fmla="*/ 695098 h 1528440"/>
              <a:gd name="connsiteX5" fmla="*/ 305361 w 879766"/>
              <a:gd name="connsiteY5" fmla="*/ 980391 h 1528440"/>
              <a:gd name="connsiteX6" fmla="*/ 20068 w 879766"/>
              <a:gd name="connsiteY6" fmla="*/ 1496112 h 1528440"/>
              <a:gd name="connsiteX7" fmla="*/ 71274 w 879766"/>
              <a:gd name="connsiteY7" fmla="*/ 1397357 h 1528440"/>
              <a:gd name="connsiteX8" fmla="*/ 451665 w 879766"/>
              <a:gd name="connsiteY8" fmla="*/ 768250 h 1528440"/>
              <a:gd name="connsiteX9" fmla="*/ 393143 w 879766"/>
              <a:gd name="connsiteY9" fmla="*/ 870663 h 1528440"/>
              <a:gd name="connsiteX10" fmla="*/ 576023 w 879766"/>
              <a:gd name="connsiteY10" fmla="*/ 446381 h 1528440"/>
              <a:gd name="connsiteX11" fmla="*/ 572365 w 879766"/>
              <a:gd name="connsiteY11" fmla="*/ 464669 h 1528440"/>
              <a:gd name="connsiteX12" fmla="*/ 693066 w 879766"/>
              <a:gd name="connsiteY12" fmla="*/ 215952 h 1528440"/>
              <a:gd name="connsiteX13" fmla="*/ 656490 w 879766"/>
              <a:gd name="connsiteY13" fmla="*/ 369571 h 1528440"/>
              <a:gd name="connsiteX14" fmla="*/ 879604 w 879766"/>
              <a:gd name="connsiteY14" fmla="*/ 154 h 152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766" h="1528440">
                <a:moveTo>
                  <a:pt x="879604" y="154"/>
                </a:moveTo>
                <a:cubicBezTo>
                  <a:pt x="872898" y="8689"/>
                  <a:pt x="654052" y="356770"/>
                  <a:pt x="616257" y="420778"/>
                </a:cubicBezTo>
                <a:cubicBezTo>
                  <a:pt x="578462" y="484786"/>
                  <a:pt x="677217" y="339701"/>
                  <a:pt x="652833" y="384202"/>
                </a:cubicBezTo>
                <a:cubicBezTo>
                  <a:pt x="628449" y="428703"/>
                  <a:pt x="497995" y="635967"/>
                  <a:pt x="469953" y="687783"/>
                </a:cubicBezTo>
                <a:cubicBezTo>
                  <a:pt x="441911" y="739599"/>
                  <a:pt x="512015" y="646330"/>
                  <a:pt x="484583" y="695098"/>
                </a:cubicBezTo>
                <a:cubicBezTo>
                  <a:pt x="457151" y="743866"/>
                  <a:pt x="382780" y="846889"/>
                  <a:pt x="305361" y="980391"/>
                </a:cubicBezTo>
                <a:cubicBezTo>
                  <a:pt x="227942" y="1113893"/>
                  <a:pt x="59082" y="1426618"/>
                  <a:pt x="20068" y="1496112"/>
                </a:cubicBezTo>
                <a:cubicBezTo>
                  <a:pt x="-18946" y="1565606"/>
                  <a:pt x="-659" y="1518667"/>
                  <a:pt x="71274" y="1397357"/>
                </a:cubicBezTo>
                <a:cubicBezTo>
                  <a:pt x="143207" y="1276047"/>
                  <a:pt x="398020" y="856032"/>
                  <a:pt x="451665" y="768250"/>
                </a:cubicBezTo>
                <a:cubicBezTo>
                  <a:pt x="505310" y="680468"/>
                  <a:pt x="372417" y="924308"/>
                  <a:pt x="393143" y="870663"/>
                </a:cubicBezTo>
                <a:cubicBezTo>
                  <a:pt x="413869" y="817018"/>
                  <a:pt x="546153" y="514047"/>
                  <a:pt x="576023" y="446381"/>
                </a:cubicBezTo>
                <a:cubicBezTo>
                  <a:pt x="605893" y="378715"/>
                  <a:pt x="552858" y="503074"/>
                  <a:pt x="572365" y="464669"/>
                </a:cubicBezTo>
                <a:cubicBezTo>
                  <a:pt x="591872" y="426264"/>
                  <a:pt x="679045" y="231801"/>
                  <a:pt x="693066" y="215952"/>
                </a:cubicBezTo>
                <a:cubicBezTo>
                  <a:pt x="707087" y="200103"/>
                  <a:pt x="629058" y="400661"/>
                  <a:pt x="656490" y="369571"/>
                </a:cubicBezTo>
                <a:cubicBezTo>
                  <a:pt x="683922" y="338481"/>
                  <a:pt x="886310" y="-8381"/>
                  <a:pt x="879604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 395">
            <a:extLst>
              <a:ext uri="{FF2B5EF4-FFF2-40B4-BE49-F238E27FC236}">
                <a16:creationId xmlns:a16="http://schemas.microsoft.com/office/drawing/2014/main" id="{A597679C-EC2A-C62C-53CC-F202754E225F}"/>
              </a:ext>
            </a:extLst>
          </p:cNvPr>
          <p:cNvSpPr/>
          <p:nvPr/>
        </p:nvSpPr>
        <p:spPr>
          <a:xfrm>
            <a:off x="2028449" y="6290430"/>
            <a:ext cx="693247" cy="1594811"/>
          </a:xfrm>
          <a:custGeom>
            <a:avLst/>
            <a:gdLst>
              <a:gd name="connsiteX0" fmla="*/ 692805 w 693247"/>
              <a:gd name="connsiteY0" fmla="*/ 642 h 1594811"/>
              <a:gd name="connsiteX1" fmla="*/ 542844 w 693247"/>
              <a:gd name="connsiteY1" fmla="*/ 490760 h 1594811"/>
              <a:gd name="connsiteX2" fmla="*/ 550159 w 693247"/>
              <a:gd name="connsiteY2" fmla="*/ 476130 h 1594811"/>
              <a:gd name="connsiteX3" fmla="*/ 440431 w 693247"/>
              <a:gd name="connsiteY3" fmla="*/ 699244 h 1594811"/>
              <a:gd name="connsiteX4" fmla="*/ 308757 w 693247"/>
              <a:gd name="connsiteY4" fmla="*/ 1024770 h 1594811"/>
              <a:gd name="connsiteX5" fmla="*/ 301442 w 693247"/>
              <a:gd name="connsiteY5" fmla="*/ 947960 h 1594811"/>
              <a:gd name="connsiteX6" fmla="*/ 85644 w 693247"/>
              <a:gd name="connsiteY6" fmla="*/ 1277144 h 1594811"/>
              <a:gd name="connsiteX7" fmla="*/ 140508 w 693247"/>
              <a:gd name="connsiteY7" fmla="*/ 1225938 h 1594811"/>
              <a:gd name="connsiteX8" fmla="*/ 1519 w 693247"/>
              <a:gd name="connsiteY8" fmla="*/ 1591698 h 1594811"/>
              <a:gd name="connsiteX9" fmla="*/ 78329 w 693247"/>
              <a:gd name="connsiteY9" fmla="*/ 1379557 h 1594811"/>
              <a:gd name="connsiteX10" fmla="*/ 257551 w 693247"/>
              <a:gd name="connsiteY10" fmla="*/ 991852 h 1594811"/>
              <a:gd name="connsiteX11" fmla="*/ 239263 w 693247"/>
              <a:gd name="connsiteY11" fmla="*/ 1039400 h 1594811"/>
              <a:gd name="connsiteX12" fmla="*/ 524556 w 693247"/>
              <a:gd name="connsiteY12" fmla="*/ 505391 h 1594811"/>
              <a:gd name="connsiteX13" fmla="*/ 487980 w 693247"/>
              <a:gd name="connsiteY13" fmla="*/ 607804 h 1594811"/>
              <a:gd name="connsiteX14" fmla="*/ 692805 w 693247"/>
              <a:gd name="connsiteY14" fmla="*/ 642 h 159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3247" h="1594811">
                <a:moveTo>
                  <a:pt x="692805" y="642"/>
                </a:moveTo>
                <a:cubicBezTo>
                  <a:pt x="701949" y="-18865"/>
                  <a:pt x="566618" y="411512"/>
                  <a:pt x="542844" y="490760"/>
                </a:cubicBezTo>
                <a:cubicBezTo>
                  <a:pt x="519070" y="570008"/>
                  <a:pt x="550159" y="476130"/>
                  <a:pt x="550159" y="476130"/>
                </a:cubicBezTo>
                <a:cubicBezTo>
                  <a:pt x="533090" y="510877"/>
                  <a:pt x="480665" y="607804"/>
                  <a:pt x="440431" y="699244"/>
                </a:cubicBezTo>
                <a:cubicBezTo>
                  <a:pt x="400197" y="790684"/>
                  <a:pt x="331922" y="983317"/>
                  <a:pt x="308757" y="1024770"/>
                </a:cubicBezTo>
                <a:cubicBezTo>
                  <a:pt x="285592" y="1066223"/>
                  <a:pt x="338627" y="905898"/>
                  <a:pt x="301442" y="947960"/>
                </a:cubicBezTo>
                <a:cubicBezTo>
                  <a:pt x="264257" y="990022"/>
                  <a:pt x="112466" y="1230814"/>
                  <a:pt x="85644" y="1277144"/>
                </a:cubicBezTo>
                <a:cubicBezTo>
                  <a:pt x="58822" y="1323474"/>
                  <a:pt x="154529" y="1173512"/>
                  <a:pt x="140508" y="1225938"/>
                </a:cubicBezTo>
                <a:cubicBezTo>
                  <a:pt x="126487" y="1278364"/>
                  <a:pt x="11882" y="1566095"/>
                  <a:pt x="1519" y="1591698"/>
                </a:cubicBezTo>
                <a:cubicBezTo>
                  <a:pt x="-8844" y="1617301"/>
                  <a:pt x="35657" y="1479531"/>
                  <a:pt x="78329" y="1379557"/>
                </a:cubicBezTo>
                <a:cubicBezTo>
                  <a:pt x="121001" y="1279583"/>
                  <a:pt x="230729" y="1048545"/>
                  <a:pt x="257551" y="991852"/>
                </a:cubicBezTo>
                <a:cubicBezTo>
                  <a:pt x="284373" y="935159"/>
                  <a:pt x="194762" y="1120477"/>
                  <a:pt x="239263" y="1039400"/>
                </a:cubicBezTo>
                <a:cubicBezTo>
                  <a:pt x="283764" y="958323"/>
                  <a:pt x="483103" y="577324"/>
                  <a:pt x="524556" y="505391"/>
                </a:cubicBezTo>
                <a:cubicBezTo>
                  <a:pt x="566009" y="433458"/>
                  <a:pt x="462377" y="685833"/>
                  <a:pt x="487980" y="607804"/>
                </a:cubicBezTo>
                <a:cubicBezTo>
                  <a:pt x="513583" y="529775"/>
                  <a:pt x="683661" y="20149"/>
                  <a:pt x="692805" y="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>
            <a:extLst>
              <a:ext uri="{FF2B5EF4-FFF2-40B4-BE49-F238E27FC236}">
                <a16:creationId xmlns:a16="http://schemas.microsoft.com/office/drawing/2014/main" id="{75DA6686-1307-999C-613E-FBCBE383CBCA}"/>
              </a:ext>
            </a:extLst>
          </p:cNvPr>
          <p:cNvSpPr/>
          <p:nvPr/>
        </p:nvSpPr>
        <p:spPr>
          <a:xfrm>
            <a:off x="249718" y="6616598"/>
            <a:ext cx="653709" cy="631238"/>
          </a:xfrm>
          <a:custGeom>
            <a:avLst/>
            <a:gdLst>
              <a:gd name="connsiteX0" fmla="*/ 653709 w 653709"/>
              <a:gd name="connsiteY0" fmla="*/ 0 h 631238"/>
              <a:gd name="connsiteX1" fmla="*/ 496432 w 653709"/>
              <a:gd name="connsiteY1" fmla="*/ 164592 h 631238"/>
              <a:gd name="connsiteX2" fmla="*/ 470829 w 653709"/>
              <a:gd name="connsiteY2" fmla="*/ 204826 h 631238"/>
              <a:gd name="connsiteX3" fmla="*/ 174564 w 653709"/>
              <a:gd name="connsiteY3" fmla="*/ 380391 h 631238"/>
              <a:gd name="connsiteX4" fmla="*/ 331840 w 653709"/>
              <a:gd name="connsiteY4" fmla="*/ 314554 h 631238"/>
              <a:gd name="connsiteX5" fmla="*/ 167248 w 653709"/>
              <a:gd name="connsiteY5" fmla="*/ 435255 h 631238"/>
              <a:gd name="connsiteX6" fmla="*/ 2656 w 653709"/>
              <a:gd name="connsiteY6" fmla="*/ 629108 h 631238"/>
              <a:gd name="connsiteX7" fmla="*/ 90439 w 653709"/>
              <a:gd name="connsiteY7" fmla="*/ 519380 h 631238"/>
              <a:gd name="connsiteX8" fmla="*/ 401335 w 653709"/>
              <a:gd name="connsiteY8" fmla="*/ 230429 h 631238"/>
              <a:gd name="connsiteX9" fmla="*/ 346471 w 653709"/>
              <a:gd name="connsiteY9" fmla="*/ 270663 h 631238"/>
              <a:gd name="connsiteX10" fmla="*/ 653709 w 653709"/>
              <a:gd name="connsiteY10" fmla="*/ 0 h 63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3709" h="631238">
                <a:moveTo>
                  <a:pt x="653709" y="0"/>
                </a:moveTo>
                <a:cubicBezTo>
                  <a:pt x="590310" y="65227"/>
                  <a:pt x="526912" y="130454"/>
                  <a:pt x="496432" y="164592"/>
                </a:cubicBezTo>
                <a:cubicBezTo>
                  <a:pt x="465952" y="198730"/>
                  <a:pt x="524474" y="168860"/>
                  <a:pt x="470829" y="204826"/>
                </a:cubicBezTo>
                <a:cubicBezTo>
                  <a:pt x="417184" y="240793"/>
                  <a:pt x="197729" y="362103"/>
                  <a:pt x="174564" y="380391"/>
                </a:cubicBezTo>
                <a:cubicBezTo>
                  <a:pt x="151399" y="398679"/>
                  <a:pt x="333059" y="305410"/>
                  <a:pt x="331840" y="314554"/>
                </a:cubicBezTo>
                <a:cubicBezTo>
                  <a:pt x="330621" y="323698"/>
                  <a:pt x="222112" y="382830"/>
                  <a:pt x="167248" y="435255"/>
                </a:cubicBezTo>
                <a:cubicBezTo>
                  <a:pt x="112384" y="487680"/>
                  <a:pt x="15457" y="615087"/>
                  <a:pt x="2656" y="629108"/>
                </a:cubicBezTo>
                <a:cubicBezTo>
                  <a:pt x="-10145" y="643129"/>
                  <a:pt x="23993" y="585826"/>
                  <a:pt x="90439" y="519380"/>
                </a:cubicBezTo>
                <a:cubicBezTo>
                  <a:pt x="156885" y="452934"/>
                  <a:pt x="358663" y="271882"/>
                  <a:pt x="401335" y="230429"/>
                </a:cubicBezTo>
                <a:cubicBezTo>
                  <a:pt x="444007" y="188976"/>
                  <a:pt x="346471" y="270663"/>
                  <a:pt x="346471" y="270663"/>
                </a:cubicBezTo>
                <a:lnTo>
                  <a:pt x="65370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>
            <a:extLst>
              <a:ext uri="{FF2B5EF4-FFF2-40B4-BE49-F238E27FC236}">
                <a16:creationId xmlns:a16="http://schemas.microsoft.com/office/drawing/2014/main" id="{4F7199D9-D532-90B8-9A8F-D0EA0F84AED9}"/>
              </a:ext>
            </a:extLst>
          </p:cNvPr>
          <p:cNvSpPr/>
          <p:nvPr/>
        </p:nvSpPr>
        <p:spPr>
          <a:xfrm>
            <a:off x="232899" y="6462974"/>
            <a:ext cx="688953" cy="805218"/>
          </a:xfrm>
          <a:custGeom>
            <a:avLst/>
            <a:gdLst>
              <a:gd name="connsiteX0" fmla="*/ 688816 w 688953"/>
              <a:gd name="connsiteY0" fmla="*/ 5 h 805218"/>
              <a:gd name="connsiteX1" fmla="*/ 436442 w 688953"/>
              <a:gd name="connsiteY1" fmla="*/ 288956 h 805218"/>
              <a:gd name="connsiteX2" fmla="*/ 505936 w 688953"/>
              <a:gd name="connsiteY2" fmla="*/ 263352 h 805218"/>
              <a:gd name="connsiteX3" fmla="*/ 293795 w 688953"/>
              <a:gd name="connsiteY3" fmla="*/ 416972 h 805218"/>
              <a:gd name="connsiteX4" fmla="*/ 334029 w 688953"/>
              <a:gd name="connsiteY4" fmla="*/ 398684 h 805218"/>
              <a:gd name="connsiteX5" fmla="*/ 132861 w 688953"/>
              <a:gd name="connsiteY5" fmla="*/ 552303 h 805218"/>
              <a:gd name="connsiteX6" fmla="*/ 231616 w 688953"/>
              <a:gd name="connsiteY6" fmla="*/ 530357 h 805218"/>
              <a:gd name="connsiteX7" fmla="*/ 96285 w 688953"/>
              <a:gd name="connsiteY7" fmla="*/ 673004 h 805218"/>
              <a:gd name="connsiteX8" fmla="*/ 1187 w 688953"/>
              <a:gd name="connsiteY8" fmla="*/ 804677 h 805218"/>
              <a:gd name="connsiteX9" fmla="*/ 162122 w 688953"/>
              <a:gd name="connsiteY9" fmla="*/ 621797 h 805218"/>
              <a:gd name="connsiteX10" fmla="*/ 388893 w 688953"/>
              <a:gd name="connsiteY10" fmla="*/ 405999 h 805218"/>
              <a:gd name="connsiteX11" fmla="*/ 330371 w 688953"/>
              <a:gd name="connsiteY11" fmla="*/ 442575 h 805218"/>
              <a:gd name="connsiteX12" fmla="*/ 469360 w 688953"/>
              <a:gd name="connsiteY12" fmla="*/ 281640 h 805218"/>
              <a:gd name="connsiteX13" fmla="*/ 688816 w 688953"/>
              <a:gd name="connsiteY13" fmla="*/ 5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8953" h="805218">
                <a:moveTo>
                  <a:pt x="688816" y="5"/>
                </a:moveTo>
                <a:cubicBezTo>
                  <a:pt x="683330" y="1224"/>
                  <a:pt x="466922" y="245065"/>
                  <a:pt x="436442" y="288956"/>
                </a:cubicBezTo>
                <a:cubicBezTo>
                  <a:pt x="405962" y="332847"/>
                  <a:pt x="529710" y="242016"/>
                  <a:pt x="505936" y="263352"/>
                </a:cubicBezTo>
                <a:cubicBezTo>
                  <a:pt x="482161" y="284688"/>
                  <a:pt x="322446" y="394417"/>
                  <a:pt x="293795" y="416972"/>
                </a:cubicBezTo>
                <a:cubicBezTo>
                  <a:pt x="265144" y="439527"/>
                  <a:pt x="360851" y="376129"/>
                  <a:pt x="334029" y="398684"/>
                </a:cubicBezTo>
                <a:cubicBezTo>
                  <a:pt x="307207" y="421239"/>
                  <a:pt x="149930" y="530358"/>
                  <a:pt x="132861" y="552303"/>
                </a:cubicBezTo>
                <a:cubicBezTo>
                  <a:pt x="115792" y="574248"/>
                  <a:pt x="237712" y="510240"/>
                  <a:pt x="231616" y="530357"/>
                </a:cubicBezTo>
                <a:cubicBezTo>
                  <a:pt x="225520" y="550474"/>
                  <a:pt x="134690" y="627284"/>
                  <a:pt x="96285" y="673004"/>
                </a:cubicBezTo>
                <a:cubicBezTo>
                  <a:pt x="57880" y="718724"/>
                  <a:pt x="-9786" y="813212"/>
                  <a:pt x="1187" y="804677"/>
                </a:cubicBezTo>
                <a:cubicBezTo>
                  <a:pt x="12160" y="796143"/>
                  <a:pt x="97504" y="688243"/>
                  <a:pt x="162122" y="621797"/>
                </a:cubicBezTo>
                <a:cubicBezTo>
                  <a:pt x="226740" y="555351"/>
                  <a:pt x="360851" y="435869"/>
                  <a:pt x="388893" y="405999"/>
                </a:cubicBezTo>
                <a:cubicBezTo>
                  <a:pt x="416935" y="376129"/>
                  <a:pt x="316960" y="463301"/>
                  <a:pt x="330371" y="442575"/>
                </a:cubicBezTo>
                <a:cubicBezTo>
                  <a:pt x="343782" y="421849"/>
                  <a:pt x="404133" y="350525"/>
                  <a:pt x="469360" y="281640"/>
                </a:cubicBezTo>
                <a:cubicBezTo>
                  <a:pt x="534587" y="212755"/>
                  <a:pt x="694302" y="-1214"/>
                  <a:pt x="68881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>
            <a:extLst>
              <a:ext uri="{FF2B5EF4-FFF2-40B4-BE49-F238E27FC236}">
                <a16:creationId xmlns:a16="http://schemas.microsoft.com/office/drawing/2014/main" id="{34228576-C771-7BD5-9109-AD5F48100FC4}"/>
              </a:ext>
            </a:extLst>
          </p:cNvPr>
          <p:cNvSpPr/>
          <p:nvPr/>
        </p:nvSpPr>
        <p:spPr>
          <a:xfrm>
            <a:off x="262882" y="6503178"/>
            <a:ext cx="659107" cy="787721"/>
          </a:xfrm>
          <a:custGeom>
            <a:avLst/>
            <a:gdLst>
              <a:gd name="connsiteX0" fmla="*/ 658833 w 659107"/>
              <a:gd name="connsiteY0" fmla="*/ 35 h 787721"/>
              <a:gd name="connsiteX1" fmla="*/ 508872 w 659107"/>
              <a:gd name="connsiteY1" fmla="*/ 288985 h 787721"/>
              <a:gd name="connsiteX2" fmla="*/ 351595 w 659107"/>
              <a:gd name="connsiteY2" fmla="*/ 391398 h 787721"/>
              <a:gd name="connsiteX3" fmla="*/ 399144 w 659107"/>
              <a:gd name="connsiteY3" fmla="*/ 376768 h 787721"/>
              <a:gd name="connsiteX4" fmla="*/ 212606 w 659107"/>
              <a:gd name="connsiteY4" fmla="*/ 537702 h 787721"/>
              <a:gd name="connsiteX5" fmla="*/ 307704 w 659107"/>
              <a:gd name="connsiteY5" fmla="*/ 486496 h 787721"/>
              <a:gd name="connsiteX6" fmla="*/ 176030 w 659107"/>
              <a:gd name="connsiteY6" fmla="*/ 614512 h 787721"/>
              <a:gd name="connsiteX7" fmla="*/ 465 w 659107"/>
              <a:gd name="connsiteY7" fmla="*/ 786419 h 787721"/>
              <a:gd name="connsiteX8" fmla="*/ 132139 w 659107"/>
              <a:gd name="connsiteY8" fmla="*/ 680348 h 787721"/>
              <a:gd name="connsiteX9" fmla="*/ 351595 w 659107"/>
              <a:gd name="connsiteY9" fmla="*/ 446262 h 787721"/>
              <a:gd name="connsiteX10" fmla="*/ 271128 w 659107"/>
              <a:gd name="connsiteY10" fmla="*/ 497468 h 787721"/>
              <a:gd name="connsiteX11" fmla="*/ 538132 w 659107"/>
              <a:gd name="connsiteY11" fmla="*/ 270697 h 787721"/>
              <a:gd name="connsiteX12" fmla="*/ 658833 w 659107"/>
              <a:gd name="connsiteY12" fmla="*/ 35 h 78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9107" h="787721">
                <a:moveTo>
                  <a:pt x="658833" y="35"/>
                </a:moveTo>
                <a:cubicBezTo>
                  <a:pt x="653956" y="3083"/>
                  <a:pt x="560078" y="223758"/>
                  <a:pt x="508872" y="288985"/>
                </a:cubicBezTo>
                <a:cubicBezTo>
                  <a:pt x="457666" y="354212"/>
                  <a:pt x="369883" y="376768"/>
                  <a:pt x="351595" y="391398"/>
                </a:cubicBezTo>
                <a:cubicBezTo>
                  <a:pt x="333307" y="406028"/>
                  <a:pt x="422309" y="352384"/>
                  <a:pt x="399144" y="376768"/>
                </a:cubicBezTo>
                <a:cubicBezTo>
                  <a:pt x="375979" y="401152"/>
                  <a:pt x="227846" y="519414"/>
                  <a:pt x="212606" y="537702"/>
                </a:cubicBezTo>
                <a:cubicBezTo>
                  <a:pt x="197366" y="555990"/>
                  <a:pt x="313800" y="473694"/>
                  <a:pt x="307704" y="486496"/>
                </a:cubicBezTo>
                <a:cubicBezTo>
                  <a:pt x="301608" y="499298"/>
                  <a:pt x="176030" y="614512"/>
                  <a:pt x="176030" y="614512"/>
                </a:cubicBezTo>
                <a:cubicBezTo>
                  <a:pt x="124824" y="664499"/>
                  <a:pt x="7780" y="775446"/>
                  <a:pt x="465" y="786419"/>
                </a:cubicBezTo>
                <a:cubicBezTo>
                  <a:pt x="-6850" y="797392"/>
                  <a:pt x="73617" y="737041"/>
                  <a:pt x="132139" y="680348"/>
                </a:cubicBezTo>
                <a:cubicBezTo>
                  <a:pt x="190661" y="623655"/>
                  <a:pt x="328430" y="476742"/>
                  <a:pt x="351595" y="446262"/>
                </a:cubicBezTo>
                <a:cubicBezTo>
                  <a:pt x="374760" y="415782"/>
                  <a:pt x="240039" y="526729"/>
                  <a:pt x="271128" y="497468"/>
                </a:cubicBezTo>
                <a:cubicBezTo>
                  <a:pt x="302217" y="468207"/>
                  <a:pt x="473515" y="349945"/>
                  <a:pt x="538132" y="270697"/>
                </a:cubicBezTo>
                <a:cubicBezTo>
                  <a:pt x="602749" y="191449"/>
                  <a:pt x="663710" y="-3013"/>
                  <a:pt x="65883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>
            <a:extLst>
              <a:ext uri="{FF2B5EF4-FFF2-40B4-BE49-F238E27FC236}">
                <a16:creationId xmlns:a16="http://schemas.microsoft.com/office/drawing/2014/main" id="{BFA875DA-ACBE-115D-7A9E-2F53A11BD6E5}"/>
              </a:ext>
            </a:extLst>
          </p:cNvPr>
          <p:cNvSpPr/>
          <p:nvPr/>
        </p:nvSpPr>
        <p:spPr>
          <a:xfrm>
            <a:off x="438737" y="6722626"/>
            <a:ext cx="380941" cy="639258"/>
          </a:xfrm>
          <a:custGeom>
            <a:avLst/>
            <a:gdLst>
              <a:gd name="connsiteX0" fmla="*/ 380565 w 380941"/>
              <a:gd name="connsiteY0" fmla="*/ 43 h 639258"/>
              <a:gd name="connsiteX1" fmla="*/ 84300 w 380941"/>
              <a:gd name="connsiteY1" fmla="*/ 369460 h 639258"/>
              <a:gd name="connsiteX2" fmla="*/ 87957 w 380941"/>
              <a:gd name="connsiteY2" fmla="*/ 358488 h 639258"/>
              <a:gd name="connsiteX3" fmla="*/ 128191 w 380941"/>
              <a:gd name="connsiteY3" fmla="*/ 329227 h 639258"/>
              <a:gd name="connsiteX4" fmla="*/ 47724 w 380941"/>
              <a:gd name="connsiteY4" fmla="*/ 424324 h 639258"/>
              <a:gd name="connsiteX5" fmla="*/ 36751 w 380941"/>
              <a:gd name="connsiteY5" fmla="*/ 632808 h 639258"/>
              <a:gd name="connsiteX6" fmla="*/ 33093 w 380941"/>
              <a:gd name="connsiteY6" fmla="*/ 574286 h 639258"/>
              <a:gd name="connsiteX7" fmla="*/ 25778 w 380941"/>
              <a:gd name="connsiteY7" fmla="*/ 453585 h 639258"/>
              <a:gd name="connsiteX8" fmla="*/ 55039 w 380941"/>
              <a:gd name="connsiteY8" fmla="*/ 365803 h 639258"/>
              <a:gd name="connsiteX9" fmla="*/ 14805 w 380941"/>
              <a:gd name="connsiteY9" fmla="*/ 395064 h 639258"/>
              <a:gd name="connsiteX10" fmla="*/ 380565 w 380941"/>
              <a:gd name="connsiteY10" fmla="*/ 43 h 63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941" h="639258">
                <a:moveTo>
                  <a:pt x="380565" y="43"/>
                </a:moveTo>
                <a:cubicBezTo>
                  <a:pt x="392148" y="-4224"/>
                  <a:pt x="133068" y="309719"/>
                  <a:pt x="84300" y="369460"/>
                </a:cubicBezTo>
                <a:cubicBezTo>
                  <a:pt x="35532" y="429201"/>
                  <a:pt x="80642" y="365194"/>
                  <a:pt x="87957" y="358488"/>
                </a:cubicBezTo>
                <a:cubicBezTo>
                  <a:pt x="95272" y="351783"/>
                  <a:pt x="134896" y="318254"/>
                  <a:pt x="128191" y="329227"/>
                </a:cubicBezTo>
                <a:cubicBezTo>
                  <a:pt x="121486" y="340200"/>
                  <a:pt x="62964" y="373727"/>
                  <a:pt x="47724" y="424324"/>
                </a:cubicBezTo>
                <a:cubicBezTo>
                  <a:pt x="32484" y="474921"/>
                  <a:pt x="39189" y="607814"/>
                  <a:pt x="36751" y="632808"/>
                </a:cubicBezTo>
                <a:cubicBezTo>
                  <a:pt x="34313" y="657802"/>
                  <a:pt x="34922" y="604157"/>
                  <a:pt x="33093" y="574286"/>
                </a:cubicBezTo>
                <a:cubicBezTo>
                  <a:pt x="31264" y="544416"/>
                  <a:pt x="22120" y="488332"/>
                  <a:pt x="25778" y="453585"/>
                </a:cubicBezTo>
                <a:cubicBezTo>
                  <a:pt x="29436" y="418838"/>
                  <a:pt x="56868" y="375557"/>
                  <a:pt x="55039" y="365803"/>
                </a:cubicBezTo>
                <a:cubicBezTo>
                  <a:pt x="53210" y="356049"/>
                  <a:pt x="-33963" y="451757"/>
                  <a:pt x="14805" y="395064"/>
                </a:cubicBezTo>
                <a:cubicBezTo>
                  <a:pt x="63573" y="338371"/>
                  <a:pt x="368982" y="4310"/>
                  <a:pt x="380565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>
            <a:extLst>
              <a:ext uri="{FF2B5EF4-FFF2-40B4-BE49-F238E27FC236}">
                <a16:creationId xmlns:a16="http://schemas.microsoft.com/office/drawing/2014/main" id="{E7C804B3-FF2D-D9A1-3DD0-85C9EFBFD393}"/>
              </a:ext>
            </a:extLst>
          </p:cNvPr>
          <p:cNvSpPr/>
          <p:nvPr/>
        </p:nvSpPr>
        <p:spPr>
          <a:xfrm>
            <a:off x="237384" y="6956108"/>
            <a:ext cx="422474" cy="450235"/>
          </a:xfrm>
          <a:custGeom>
            <a:avLst/>
            <a:gdLst>
              <a:gd name="connsiteX0" fmla="*/ 179582 w 422474"/>
              <a:gd name="connsiteY0" fmla="*/ 647 h 450235"/>
              <a:gd name="connsiteX1" fmla="*/ 161294 w 422474"/>
              <a:gd name="connsiteY1" fmla="*/ 205473 h 450235"/>
              <a:gd name="connsiteX2" fmla="*/ 183240 w 422474"/>
              <a:gd name="connsiteY2" fmla="*/ 322516 h 450235"/>
              <a:gd name="connsiteX3" fmla="*/ 194213 w 422474"/>
              <a:gd name="connsiteY3" fmla="*/ 307886 h 450235"/>
              <a:gd name="connsiteX4" fmla="*/ 417326 w 422474"/>
              <a:gd name="connsiteY4" fmla="*/ 446874 h 450235"/>
              <a:gd name="connsiteX5" fmla="*/ 322229 w 422474"/>
              <a:gd name="connsiteY5" fmla="*/ 399326 h 450235"/>
              <a:gd name="connsiteX6" fmla="*/ 4018 w 422474"/>
              <a:gd name="connsiteY6" fmla="*/ 311543 h 450235"/>
              <a:gd name="connsiteX7" fmla="*/ 143006 w 422474"/>
              <a:gd name="connsiteY7" fmla="*/ 351777 h 450235"/>
              <a:gd name="connsiteX8" fmla="*/ 143006 w 422474"/>
              <a:gd name="connsiteY8" fmla="*/ 282282 h 450235"/>
              <a:gd name="connsiteX9" fmla="*/ 146664 w 422474"/>
              <a:gd name="connsiteY9" fmla="*/ 278625 h 450235"/>
              <a:gd name="connsiteX10" fmla="*/ 179582 w 422474"/>
              <a:gd name="connsiteY10" fmla="*/ 647 h 45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2474" h="450235">
                <a:moveTo>
                  <a:pt x="179582" y="647"/>
                </a:moveTo>
                <a:cubicBezTo>
                  <a:pt x="182020" y="-11545"/>
                  <a:pt x="160684" y="151828"/>
                  <a:pt x="161294" y="205473"/>
                </a:cubicBezTo>
                <a:cubicBezTo>
                  <a:pt x="161904" y="259118"/>
                  <a:pt x="177753" y="305447"/>
                  <a:pt x="183240" y="322516"/>
                </a:cubicBezTo>
                <a:cubicBezTo>
                  <a:pt x="188727" y="339585"/>
                  <a:pt x="155199" y="287160"/>
                  <a:pt x="194213" y="307886"/>
                </a:cubicBezTo>
                <a:cubicBezTo>
                  <a:pt x="233227" y="328612"/>
                  <a:pt x="395990" y="431634"/>
                  <a:pt x="417326" y="446874"/>
                </a:cubicBezTo>
                <a:cubicBezTo>
                  <a:pt x="438662" y="462114"/>
                  <a:pt x="391114" y="421881"/>
                  <a:pt x="322229" y="399326"/>
                </a:cubicBezTo>
                <a:cubicBezTo>
                  <a:pt x="253344" y="376771"/>
                  <a:pt x="33888" y="319468"/>
                  <a:pt x="4018" y="311543"/>
                </a:cubicBezTo>
                <a:cubicBezTo>
                  <a:pt x="-25852" y="303618"/>
                  <a:pt x="119841" y="356654"/>
                  <a:pt x="143006" y="351777"/>
                </a:cubicBezTo>
                <a:cubicBezTo>
                  <a:pt x="166171" y="346900"/>
                  <a:pt x="142396" y="294474"/>
                  <a:pt x="143006" y="282282"/>
                </a:cubicBezTo>
                <a:cubicBezTo>
                  <a:pt x="143616" y="270090"/>
                  <a:pt x="142397" y="318859"/>
                  <a:pt x="146664" y="278625"/>
                </a:cubicBezTo>
                <a:cubicBezTo>
                  <a:pt x="150931" y="238391"/>
                  <a:pt x="177144" y="12839"/>
                  <a:pt x="179582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3E3B2DAA-CF4B-BAE3-DCBB-53369F2C4651}"/>
              </a:ext>
            </a:extLst>
          </p:cNvPr>
          <p:cNvSpPr/>
          <p:nvPr/>
        </p:nvSpPr>
        <p:spPr>
          <a:xfrm>
            <a:off x="1953522" y="4648594"/>
            <a:ext cx="318487" cy="544226"/>
          </a:xfrm>
          <a:custGeom>
            <a:avLst/>
            <a:gdLst>
              <a:gd name="connsiteX0" fmla="*/ 317848 w 318487"/>
              <a:gd name="connsiteY0" fmla="*/ 216 h 544226"/>
              <a:gd name="connsiteX1" fmla="*/ 295902 w 318487"/>
              <a:gd name="connsiteY1" fmla="*/ 201384 h 544226"/>
              <a:gd name="connsiteX2" fmla="*/ 215435 w 318487"/>
              <a:gd name="connsiteY2" fmla="*/ 344030 h 544226"/>
              <a:gd name="connsiteX3" fmla="*/ 237380 w 318487"/>
              <a:gd name="connsiteY3" fmla="*/ 336715 h 544226"/>
              <a:gd name="connsiteX4" fmla="*/ 3294 w 318487"/>
              <a:gd name="connsiteY4" fmla="*/ 541540 h 544226"/>
              <a:gd name="connsiteX5" fmla="*/ 109364 w 318487"/>
              <a:gd name="connsiteY5" fmla="*/ 442785 h 544226"/>
              <a:gd name="connsiteX6" fmla="*/ 241038 w 318487"/>
              <a:gd name="connsiteY6" fmla="*/ 285508 h 544226"/>
              <a:gd name="connsiteX7" fmla="*/ 211777 w 318487"/>
              <a:gd name="connsiteY7" fmla="*/ 344030 h 544226"/>
              <a:gd name="connsiteX8" fmla="*/ 277614 w 318487"/>
              <a:gd name="connsiteY8" fmla="*/ 241617 h 544226"/>
              <a:gd name="connsiteX9" fmla="*/ 317848 w 318487"/>
              <a:gd name="connsiteY9" fmla="*/ 216 h 5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487" h="544226">
                <a:moveTo>
                  <a:pt x="317848" y="216"/>
                </a:moveTo>
                <a:cubicBezTo>
                  <a:pt x="320896" y="-6490"/>
                  <a:pt x="312971" y="144082"/>
                  <a:pt x="295902" y="201384"/>
                </a:cubicBezTo>
                <a:cubicBezTo>
                  <a:pt x="278833" y="258686"/>
                  <a:pt x="215435" y="344030"/>
                  <a:pt x="215435" y="344030"/>
                </a:cubicBezTo>
                <a:cubicBezTo>
                  <a:pt x="205681" y="366585"/>
                  <a:pt x="272737" y="303797"/>
                  <a:pt x="237380" y="336715"/>
                </a:cubicBezTo>
                <a:cubicBezTo>
                  <a:pt x="202023" y="369633"/>
                  <a:pt x="24630" y="523862"/>
                  <a:pt x="3294" y="541540"/>
                </a:cubicBezTo>
                <a:cubicBezTo>
                  <a:pt x="-18042" y="559218"/>
                  <a:pt x="69740" y="485457"/>
                  <a:pt x="109364" y="442785"/>
                </a:cubicBezTo>
                <a:cubicBezTo>
                  <a:pt x="148988" y="400113"/>
                  <a:pt x="223969" y="301967"/>
                  <a:pt x="241038" y="285508"/>
                </a:cubicBezTo>
                <a:cubicBezTo>
                  <a:pt x="258107" y="269049"/>
                  <a:pt x="205681" y="351345"/>
                  <a:pt x="211777" y="344030"/>
                </a:cubicBezTo>
                <a:cubicBezTo>
                  <a:pt x="217873" y="336715"/>
                  <a:pt x="262374" y="294043"/>
                  <a:pt x="277614" y="241617"/>
                </a:cubicBezTo>
                <a:cubicBezTo>
                  <a:pt x="292854" y="189191"/>
                  <a:pt x="314800" y="6922"/>
                  <a:pt x="317848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 402">
            <a:extLst>
              <a:ext uri="{FF2B5EF4-FFF2-40B4-BE49-F238E27FC236}">
                <a16:creationId xmlns:a16="http://schemas.microsoft.com/office/drawing/2014/main" id="{33D7A0D0-6494-8820-E75F-9665E9DAB6E9}"/>
              </a:ext>
            </a:extLst>
          </p:cNvPr>
          <p:cNvSpPr/>
          <p:nvPr/>
        </p:nvSpPr>
        <p:spPr>
          <a:xfrm>
            <a:off x="1519667" y="5043671"/>
            <a:ext cx="642247" cy="903693"/>
          </a:xfrm>
          <a:custGeom>
            <a:avLst/>
            <a:gdLst>
              <a:gd name="connsiteX0" fmla="*/ 641975 w 642247"/>
              <a:gd name="connsiteY0" fmla="*/ 159 h 903693"/>
              <a:gd name="connsiteX1" fmla="*/ 440807 w 642247"/>
              <a:gd name="connsiteY1" fmla="*/ 223273 h 903693"/>
              <a:gd name="connsiteX2" fmla="*/ 492013 w 642247"/>
              <a:gd name="connsiteY2" fmla="*/ 139148 h 903693"/>
              <a:gd name="connsiteX3" fmla="*/ 287187 w 642247"/>
              <a:gd name="connsiteY3" fmla="*/ 457359 h 903693"/>
              <a:gd name="connsiteX4" fmla="*/ 363997 w 642247"/>
              <a:gd name="connsiteY4" fmla="*/ 373235 h 903693"/>
              <a:gd name="connsiteX5" fmla="*/ 140883 w 642247"/>
              <a:gd name="connsiteY5" fmla="*/ 720707 h 903693"/>
              <a:gd name="connsiteX6" fmla="*/ 1895 w 642247"/>
              <a:gd name="connsiteY6" fmla="*/ 899929 h 903693"/>
              <a:gd name="connsiteX7" fmla="*/ 82362 w 642247"/>
              <a:gd name="connsiteY7" fmla="*/ 797516 h 903693"/>
              <a:gd name="connsiteX8" fmla="*/ 374970 w 642247"/>
              <a:gd name="connsiteY8" fmla="*/ 307398 h 903693"/>
              <a:gd name="connsiteX9" fmla="*/ 374970 w 642247"/>
              <a:gd name="connsiteY9" fmla="*/ 351289 h 903693"/>
              <a:gd name="connsiteX10" fmla="*/ 506643 w 642247"/>
              <a:gd name="connsiteY10" fmla="*/ 153779 h 903693"/>
              <a:gd name="connsiteX11" fmla="*/ 484698 w 642247"/>
              <a:gd name="connsiteY11" fmla="*/ 186697 h 903693"/>
              <a:gd name="connsiteX12" fmla="*/ 641975 w 642247"/>
              <a:gd name="connsiteY12" fmla="*/ 159 h 90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2247" h="903693">
                <a:moveTo>
                  <a:pt x="641975" y="159"/>
                </a:moveTo>
                <a:cubicBezTo>
                  <a:pt x="634660" y="6255"/>
                  <a:pt x="465801" y="200108"/>
                  <a:pt x="440807" y="223273"/>
                </a:cubicBezTo>
                <a:cubicBezTo>
                  <a:pt x="415813" y="246438"/>
                  <a:pt x="517616" y="100134"/>
                  <a:pt x="492013" y="139148"/>
                </a:cubicBezTo>
                <a:cubicBezTo>
                  <a:pt x="466410" y="178162"/>
                  <a:pt x="308523" y="418345"/>
                  <a:pt x="287187" y="457359"/>
                </a:cubicBezTo>
                <a:cubicBezTo>
                  <a:pt x="265851" y="496374"/>
                  <a:pt x="388381" y="329344"/>
                  <a:pt x="363997" y="373235"/>
                </a:cubicBezTo>
                <a:cubicBezTo>
                  <a:pt x="339613" y="417126"/>
                  <a:pt x="201233" y="632925"/>
                  <a:pt x="140883" y="720707"/>
                </a:cubicBezTo>
                <a:cubicBezTo>
                  <a:pt x="80533" y="808489"/>
                  <a:pt x="11648" y="887128"/>
                  <a:pt x="1895" y="899929"/>
                </a:cubicBezTo>
                <a:cubicBezTo>
                  <a:pt x="-7858" y="912730"/>
                  <a:pt x="20183" y="896271"/>
                  <a:pt x="82362" y="797516"/>
                </a:cubicBezTo>
                <a:cubicBezTo>
                  <a:pt x="144541" y="698761"/>
                  <a:pt x="326202" y="381769"/>
                  <a:pt x="374970" y="307398"/>
                </a:cubicBezTo>
                <a:cubicBezTo>
                  <a:pt x="423738" y="233027"/>
                  <a:pt x="353025" y="376892"/>
                  <a:pt x="374970" y="351289"/>
                </a:cubicBezTo>
                <a:cubicBezTo>
                  <a:pt x="396915" y="325686"/>
                  <a:pt x="506643" y="153779"/>
                  <a:pt x="506643" y="153779"/>
                </a:cubicBezTo>
                <a:cubicBezTo>
                  <a:pt x="524931" y="126347"/>
                  <a:pt x="462143" y="208643"/>
                  <a:pt x="484698" y="186697"/>
                </a:cubicBezTo>
                <a:cubicBezTo>
                  <a:pt x="507253" y="164751"/>
                  <a:pt x="649290" y="-5937"/>
                  <a:pt x="641975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>
            <a:extLst>
              <a:ext uri="{FF2B5EF4-FFF2-40B4-BE49-F238E27FC236}">
                <a16:creationId xmlns:a16="http://schemas.microsoft.com/office/drawing/2014/main" id="{87C812D4-8DDD-153C-89DC-BA8A644C9E64}"/>
              </a:ext>
            </a:extLst>
          </p:cNvPr>
          <p:cNvSpPr/>
          <p:nvPr/>
        </p:nvSpPr>
        <p:spPr>
          <a:xfrm>
            <a:off x="1881475" y="4995060"/>
            <a:ext cx="236532" cy="431500"/>
          </a:xfrm>
          <a:custGeom>
            <a:avLst/>
            <a:gdLst>
              <a:gd name="connsiteX0" fmla="*/ 236275 w 236532"/>
              <a:gd name="connsiteY0" fmla="*/ 1222 h 431500"/>
              <a:gd name="connsiteX1" fmla="*/ 119232 w 236532"/>
              <a:gd name="connsiteY1" fmla="*/ 125580 h 431500"/>
              <a:gd name="connsiteX2" fmla="*/ 2189 w 236532"/>
              <a:gd name="connsiteY2" fmla="*/ 425503 h 431500"/>
              <a:gd name="connsiteX3" fmla="*/ 46080 w 236532"/>
              <a:gd name="connsiteY3" fmla="*/ 315775 h 431500"/>
              <a:gd name="connsiteX4" fmla="*/ 86314 w 236532"/>
              <a:gd name="connsiteY4" fmla="*/ 191417 h 431500"/>
              <a:gd name="connsiteX5" fmla="*/ 236275 w 236532"/>
              <a:gd name="connsiteY5" fmla="*/ 1222 h 43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532" h="431500">
                <a:moveTo>
                  <a:pt x="236275" y="1222"/>
                </a:moveTo>
                <a:cubicBezTo>
                  <a:pt x="241761" y="-9751"/>
                  <a:pt x="158246" y="54867"/>
                  <a:pt x="119232" y="125580"/>
                </a:cubicBezTo>
                <a:cubicBezTo>
                  <a:pt x="80218" y="196293"/>
                  <a:pt x="14381" y="393804"/>
                  <a:pt x="2189" y="425503"/>
                </a:cubicBezTo>
                <a:cubicBezTo>
                  <a:pt x="-10003" y="457202"/>
                  <a:pt x="32059" y="354789"/>
                  <a:pt x="46080" y="315775"/>
                </a:cubicBezTo>
                <a:cubicBezTo>
                  <a:pt x="60101" y="276761"/>
                  <a:pt x="52176" y="238356"/>
                  <a:pt x="86314" y="191417"/>
                </a:cubicBezTo>
                <a:cubicBezTo>
                  <a:pt x="120452" y="144478"/>
                  <a:pt x="230789" y="12195"/>
                  <a:pt x="236275" y="1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 404">
            <a:extLst>
              <a:ext uri="{FF2B5EF4-FFF2-40B4-BE49-F238E27FC236}">
                <a16:creationId xmlns:a16="http://schemas.microsoft.com/office/drawing/2014/main" id="{F9C4A01C-7A5A-299F-21FC-6FAF2AA6B529}"/>
              </a:ext>
            </a:extLst>
          </p:cNvPr>
          <p:cNvSpPr/>
          <p:nvPr/>
        </p:nvSpPr>
        <p:spPr>
          <a:xfrm>
            <a:off x="2759989" y="5394684"/>
            <a:ext cx="400420" cy="444669"/>
          </a:xfrm>
          <a:custGeom>
            <a:avLst/>
            <a:gdLst>
              <a:gd name="connsiteX0" fmla="*/ 400177 w 400420"/>
              <a:gd name="connsiteY0" fmla="*/ 276 h 444669"/>
              <a:gd name="connsiteX1" fmla="*/ 177064 w 400420"/>
              <a:gd name="connsiteY1" fmla="*/ 333118 h 444669"/>
              <a:gd name="connsiteX2" fmla="*/ 228270 w 400420"/>
              <a:gd name="connsiteY2" fmla="*/ 285569 h 444669"/>
              <a:gd name="connsiteX3" fmla="*/ 1499 w 400420"/>
              <a:gd name="connsiteY3" fmla="*/ 442846 h 444669"/>
              <a:gd name="connsiteX4" fmla="*/ 125857 w 400420"/>
              <a:gd name="connsiteY4" fmla="*/ 373351 h 444669"/>
              <a:gd name="connsiteX5" fmla="*/ 45390 w 400420"/>
              <a:gd name="connsiteY5" fmla="*/ 406270 h 444669"/>
              <a:gd name="connsiteX6" fmla="*/ 217297 w 400420"/>
              <a:gd name="connsiteY6" fmla="*/ 278254 h 444669"/>
              <a:gd name="connsiteX7" fmla="*/ 400177 w 400420"/>
              <a:gd name="connsiteY7" fmla="*/ 276 h 44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420" h="444669">
                <a:moveTo>
                  <a:pt x="400177" y="276"/>
                </a:moveTo>
                <a:cubicBezTo>
                  <a:pt x="393471" y="9420"/>
                  <a:pt x="205715" y="285569"/>
                  <a:pt x="177064" y="333118"/>
                </a:cubicBezTo>
                <a:cubicBezTo>
                  <a:pt x="148413" y="380667"/>
                  <a:pt x="257531" y="267281"/>
                  <a:pt x="228270" y="285569"/>
                </a:cubicBezTo>
                <a:cubicBezTo>
                  <a:pt x="199009" y="303857"/>
                  <a:pt x="18568" y="428216"/>
                  <a:pt x="1499" y="442846"/>
                </a:cubicBezTo>
                <a:cubicBezTo>
                  <a:pt x="-15570" y="457476"/>
                  <a:pt x="118542" y="379447"/>
                  <a:pt x="125857" y="373351"/>
                </a:cubicBezTo>
                <a:cubicBezTo>
                  <a:pt x="133172" y="367255"/>
                  <a:pt x="30150" y="422120"/>
                  <a:pt x="45390" y="406270"/>
                </a:cubicBezTo>
                <a:cubicBezTo>
                  <a:pt x="60630" y="390420"/>
                  <a:pt x="161214" y="345310"/>
                  <a:pt x="217297" y="278254"/>
                </a:cubicBezTo>
                <a:cubicBezTo>
                  <a:pt x="273380" y="211198"/>
                  <a:pt x="406883" y="-8868"/>
                  <a:pt x="400177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>
            <a:extLst>
              <a:ext uri="{FF2B5EF4-FFF2-40B4-BE49-F238E27FC236}">
                <a16:creationId xmlns:a16="http://schemas.microsoft.com/office/drawing/2014/main" id="{B7AA5956-4D51-9408-804B-6C95DCA513B2}"/>
              </a:ext>
            </a:extLst>
          </p:cNvPr>
          <p:cNvSpPr/>
          <p:nvPr/>
        </p:nvSpPr>
        <p:spPr>
          <a:xfrm>
            <a:off x="2019818" y="3660662"/>
            <a:ext cx="168434" cy="544026"/>
          </a:xfrm>
          <a:custGeom>
            <a:avLst/>
            <a:gdLst>
              <a:gd name="connsiteX0" fmla="*/ 2835 w 168434"/>
              <a:gd name="connsiteY0" fmla="*/ 22541 h 544026"/>
              <a:gd name="connsiteX1" fmla="*/ 163769 w 168434"/>
              <a:gd name="connsiteY1" fmla="*/ 527290 h 544026"/>
              <a:gd name="connsiteX2" fmla="*/ 119878 w 168434"/>
              <a:gd name="connsiteY2" fmla="*/ 395616 h 544026"/>
              <a:gd name="connsiteX3" fmla="*/ 65014 w 168434"/>
              <a:gd name="connsiteY3" fmla="*/ 121296 h 544026"/>
              <a:gd name="connsiteX4" fmla="*/ 2835 w 168434"/>
              <a:gd name="connsiteY4" fmla="*/ 22541 h 54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34" h="544026">
                <a:moveTo>
                  <a:pt x="2835" y="22541"/>
                </a:moveTo>
                <a:cubicBezTo>
                  <a:pt x="19294" y="90207"/>
                  <a:pt x="144262" y="465111"/>
                  <a:pt x="163769" y="527290"/>
                </a:cubicBezTo>
                <a:cubicBezTo>
                  <a:pt x="183276" y="589469"/>
                  <a:pt x="136337" y="463282"/>
                  <a:pt x="119878" y="395616"/>
                </a:cubicBezTo>
                <a:cubicBezTo>
                  <a:pt x="103419" y="327950"/>
                  <a:pt x="83912" y="187742"/>
                  <a:pt x="65014" y="121296"/>
                </a:cubicBezTo>
                <a:cubicBezTo>
                  <a:pt x="46116" y="54850"/>
                  <a:pt x="-13624" y="-45125"/>
                  <a:pt x="2835" y="22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>
            <a:extLst>
              <a:ext uri="{FF2B5EF4-FFF2-40B4-BE49-F238E27FC236}">
                <a16:creationId xmlns:a16="http://schemas.microsoft.com/office/drawing/2014/main" id="{B4C0AE7E-B7CE-2A25-58D5-9B960B72742D}"/>
              </a:ext>
            </a:extLst>
          </p:cNvPr>
          <p:cNvSpPr/>
          <p:nvPr/>
        </p:nvSpPr>
        <p:spPr>
          <a:xfrm>
            <a:off x="2209161" y="4235042"/>
            <a:ext cx="125921" cy="609702"/>
          </a:xfrm>
          <a:custGeom>
            <a:avLst/>
            <a:gdLst>
              <a:gd name="connsiteX0" fmla="*/ 29 w 125921"/>
              <a:gd name="connsiteY0" fmla="*/ 459 h 609702"/>
              <a:gd name="connsiteX1" fmla="*/ 40263 w 125921"/>
              <a:gd name="connsiteY1" fmla="*/ 238203 h 609702"/>
              <a:gd name="connsiteX2" fmla="*/ 124388 w 125921"/>
              <a:gd name="connsiteY2" fmla="*/ 600305 h 609702"/>
              <a:gd name="connsiteX3" fmla="*/ 87812 w 125921"/>
              <a:gd name="connsiteY3" fmla="*/ 472289 h 609702"/>
              <a:gd name="connsiteX4" fmla="*/ 3687 w 125921"/>
              <a:gd name="connsiteY4" fmla="*/ 139448 h 609702"/>
              <a:gd name="connsiteX5" fmla="*/ 32948 w 125921"/>
              <a:gd name="connsiteY5" fmla="*/ 296724 h 609702"/>
              <a:gd name="connsiteX6" fmla="*/ 29 w 125921"/>
              <a:gd name="connsiteY6" fmla="*/ 459 h 60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21" h="609702">
                <a:moveTo>
                  <a:pt x="29" y="459"/>
                </a:moveTo>
                <a:cubicBezTo>
                  <a:pt x="1248" y="-9294"/>
                  <a:pt x="19537" y="138229"/>
                  <a:pt x="40263" y="238203"/>
                </a:cubicBezTo>
                <a:cubicBezTo>
                  <a:pt x="60989" y="338177"/>
                  <a:pt x="116463" y="561291"/>
                  <a:pt x="124388" y="600305"/>
                </a:cubicBezTo>
                <a:cubicBezTo>
                  <a:pt x="132313" y="639319"/>
                  <a:pt x="107929" y="549099"/>
                  <a:pt x="87812" y="472289"/>
                </a:cubicBezTo>
                <a:cubicBezTo>
                  <a:pt x="67695" y="395480"/>
                  <a:pt x="12831" y="168709"/>
                  <a:pt x="3687" y="139448"/>
                </a:cubicBezTo>
                <a:cubicBezTo>
                  <a:pt x="-5457" y="110187"/>
                  <a:pt x="30510" y="314402"/>
                  <a:pt x="32948" y="296724"/>
                </a:cubicBezTo>
                <a:cubicBezTo>
                  <a:pt x="35386" y="279046"/>
                  <a:pt x="-1190" y="10212"/>
                  <a:pt x="29" y="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>
            <a:extLst>
              <a:ext uri="{FF2B5EF4-FFF2-40B4-BE49-F238E27FC236}">
                <a16:creationId xmlns:a16="http://schemas.microsoft.com/office/drawing/2014/main" id="{205BC697-1FCC-FBC3-BC2F-CD43D974153B}"/>
              </a:ext>
            </a:extLst>
          </p:cNvPr>
          <p:cNvSpPr/>
          <p:nvPr/>
        </p:nvSpPr>
        <p:spPr>
          <a:xfrm>
            <a:off x="2490865" y="4974336"/>
            <a:ext cx="223074" cy="369313"/>
          </a:xfrm>
          <a:custGeom>
            <a:avLst/>
            <a:gdLst>
              <a:gd name="connsiteX0" fmla="*/ 223074 w 223074"/>
              <a:gd name="connsiteY0" fmla="*/ 0 h 369313"/>
              <a:gd name="connsiteX1" fmla="*/ 109689 w 223074"/>
              <a:gd name="connsiteY1" fmla="*/ 197510 h 369313"/>
              <a:gd name="connsiteX2" fmla="*/ 149922 w 223074"/>
              <a:gd name="connsiteY2" fmla="*/ 102413 h 369313"/>
              <a:gd name="connsiteX3" fmla="*/ 3618 w 223074"/>
              <a:gd name="connsiteY3" fmla="*/ 365760 h 369313"/>
              <a:gd name="connsiteX4" fmla="*/ 47509 w 223074"/>
              <a:gd name="connsiteY4" fmla="*/ 248717 h 369313"/>
              <a:gd name="connsiteX5" fmla="*/ 80428 w 223074"/>
              <a:gd name="connsiteY5" fmla="*/ 164592 h 369313"/>
              <a:gd name="connsiteX6" fmla="*/ 58482 w 223074"/>
              <a:gd name="connsiteY6" fmla="*/ 201168 h 369313"/>
              <a:gd name="connsiteX7" fmla="*/ 58482 w 223074"/>
              <a:gd name="connsiteY7" fmla="*/ 201168 h 369313"/>
              <a:gd name="connsiteX8" fmla="*/ 223074 w 223074"/>
              <a:gd name="connsiteY8" fmla="*/ 0 h 36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74" h="369313">
                <a:moveTo>
                  <a:pt x="223074" y="0"/>
                </a:moveTo>
                <a:cubicBezTo>
                  <a:pt x="172477" y="90220"/>
                  <a:pt x="121881" y="180441"/>
                  <a:pt x="109689" y="197510"/>
                </a:cubicBezTo>
                <a:cubicBezTo>
                  <a:pt x="97497" y="214579"/>
                  <a:pt x="167600" y="74371"/>
                  <a:pt x="149922" y="102413"/>
                </a:cubicBezTo>
                <a:cubicBezTo>
                  <a:pt x="132244" y="130455"/>
                  <a:pt x="20687" y="341376"/>
                  <a:pt x="3618" y="365760"/>
                </a:cubicBezTo>
                <a:cubicBezTo>
                  <a:pt x="-13451" y="390144"/>
                  <a:pt x="34707" y="282245"/>
                  <a:pt x="47509" y="248717"/>
                </a:cubicBezTo>
                <a:cubicBezTo>
                  <a:pt x="60311" y="215189"/>
                  <a:pt x="78599" y="172517"/>
                  <a:pt x="80428" y="164592"/>
                </a:cubicBezTo>
                <a:cubicBezTo>
                  <a:pt x="82257" y="156667"/>
                  <a:pt x="58482" y="201168"/>
                  <a:pt x="58482" y="201168"/>
                </a:cubicBezTo>
                <a:lnTo>
                  <a:pt x="58482" y="201168"/>
                </a:lnTo>
                <a:lnTo>
                  <a:pt x="22307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>
            <a:extLst>
              <a:ext uri="{FF2B5EF4-FFF2-40B4-BE49-F238E27FC236}">
                <a16:creationId xmlns:a16="http://schemas.microsoft.com/office/drawing/2014/main" id="{AB7ADB55-59A3-6945-4716-68AA8A6B8BC4}"/>
              </a:ext>
            </a:extLst>
          </p:cNvPr>
          <p:cNvSpPr/>
          <p:nvPr/>
        </p:nvSpPr>
        <p:spPr>
          <a:xfrm>
            <a:off x="2501721" y="5679428"/>
            <a:ext cx="373700" cy="604397"/>
          </a:xfrm>
          <a:custGeom>
            <a:avLst/>
            <a:gdLst>
              <a:gd name="connsiteX0" fmla="*/ 373153 w 373700"/>
              <a:gd name="connsiteY0" fmla="*/ 825 h 604397"/>
              <a:gd name="connsiteX1" fmla="*/ 69572 w 373700"/>
              <a:gd name="connsiteY1" fmla="*/ 439737 h 604397"/>
              <a:gd name="connsiteX2" fmla="*/ 135409 w 373700"/>
              <a:gd name="connsiteY2" fmla="*/ 384873 h 604397"/>
              <a:gd name="connsiteX3" fmla="*/ 77 w 373700"/>
              <a:gd name="connsiteY3" fmla="*/ 604329 h 604397"/>
              <a:gd name="connsiteX4" fmla="*/ 157354 w 373700"/>
              <a:gd name="connsiteY4" fmla="*/ 359270 h 604397"/>
              <a:gd name="connsiteX5" fmla="*/ 212218 w 373700"/>
              <a:gd name="connsiteY5" fmla="*/ 242226 h 604397"/>
              <a:gd name="connsiteX6" fmla="*/ 146381 w 373700"/>
              <a:gd name="connsiteY6" fmla="*/ 326351 h 604397"/>
              <a:gd name="connsiteX7" fmla="*/ 373153 w 373700"/>
              <a:gd name="connsiteY7" fmla="*/ 825 h 60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700" h="604397">
                <a:moveTo>
                  <a:pt x="373153" y="825"/>
                </a:moveTo>
                <a:cubicBezTo>
                  <a:pt x="360352" y="19723"/>
                  <a:pt x="109196" y="375729"/>
                  <a:pt x="69572" y="439737"/>
                </a:cubicBezTo>
                <a:cubicBezTo>
                  <a:pt x="29948" y="503745"/>
                  <a:pt x="146991" y="357441"/>
                  <a:pt x="135409" y="384873"/>
                </a:cubicBezTo>
                <a:cubicBezTo>
                  <a:pt x="123827" y="412305"/>
                  <a:pt x="-3580" y="608596"/>
                  <a:pt x="77" y="604329"/>
                </a:cubicBezTo>
                <a:cubicBezTo>
                  <a:pt x="3734" y="600062"/>
                  <a:pt x="121997" y="419621"/>
                  <a:pt x="157354" y="359270"/>
                </a:cubicBezTo>
                <a:cubicBezTo>
                  <a:pt x="192711" y="298920"/>
                  <a:pt x="214047" y="247712"/>
                  <a:pt x="212218" y="242226"/>
                </a:cubicBezTo>
                <a:cubicBezTo>
                  <a:pt x="210389" y="236740"/>
                  <a:pt x="122607" y="359269"/>
                  <a:pt x="146381" y="326351"/>
                </a:cubicBezTo>
                <a:cubicBezTo>
                  <a:pt x="170155" y="293433"/>
                  <a:pt x="385954" y="-18073"/>
                  <a:pt x="373153" y="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>
            <a:extLst>
              <a:ext uri="{FF2B5EF4-FFF2-40B4-BE49-F238E27FC236}">
                <a16:creationId xmlns:a16="http://schemas.microsoft.com/office/drawing/2014/main" id="{10F8353D-5529-B6B6-75D7-552013DF3420}"/>
              </a:ext>
            </a:extLst>
          </p:cNvPr>
          <p:cNvSpPr/>
          <p:nvPr/>
        </p:nvSpPr>
        <p:spPr>
          <a:xfrm>
            <a:off x="2454130" y="4765661"/>
            <a:ext cx="315465" cy="45687"/>
          </a:xfrm>
          <a:custGeom>
            <a:avLst/>
            <a:gdLst>
              <a:gd name="connsiteX0" fmla="*/ 145 w 315465"/>
              <a:gd name="connsiteY0" fmla="*/ 44464 h 45687"/>
              <a:gd name="connsiteX1" fmla="*/ 235095 w 315465"/>
              <a:gd name="connsiteY1" fmla="*/ 41289 h 45687"/>
              <a:gd name="connsiteX2" fmla="*/ 184295 w 315465"/>
              <a:gd name="connsiteY2" fmla="*/ 28589 h 45687"/>
              <a:gd name="connsiteX3" fmla="*/ 314470 w 315465"/>
              <a:gd name="connsiteY3" fmla="*/ 31764 h 45687"/>
              <a:gd name="connsiteX4" fmla="*/ 247795 w 315465"/>
              <a:gd name="connsiteY4" fmla="*/ 25414 h 45687"/>
              <a:gd name="connsiteX5" fmla="*/ 35070 w 315465"/>
              <a:gd name="connsiteY5" fmla="*/ 14 h 45687"/>
              <a:gd name="connsiteX6" fmla="*/ 196995 w 315465"/>
              <a:gd name="connsiteY6" fmla="*/ 22239 h 45687"/>
              <a:gd name="connsiteX7" fmla="*/ 145 w 315465"/>
              <a:gd name="connsiteY7" fmla="*/ 44464 h 4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465" h="45687">
                <a:moveTo>
                  <a:pt x="145" y="44464"/>
                </a:moveTo>
                <a:cubicBezTo>
                  <a:pt x="6495" y="47639"/>
                  <a:pt x="204403" y="43935"/>
                  <a:pt x="235095" y="41289"/>
                </a:cubicBezTo>
                <a:cubicBezTo>
                  <a:pt x="265787" y="38643"/>
                  <a:pt x="171066" y="30176"/>
                  <a:pt x="184295" y="28589"/>
                </a:cubicBezTo>
                <a:cubicBezTo>
                  <a:pt x="197524" y="27002"/>
                  <a:pt x="303887" y="32293"/>
                  <a:pt x="314470" y="31764"/>
                </a:cubicBezTo>
                <a:cubicBezTo>
                  <a:pt x="325053" y="31235"/>
                  <a:pt x="247795" y="25414"/>
                  <a:pt x="247795" y="25414"/>
                </a:cubicBezTo>
                <a:lnTo>
                  <a:pt x="35070" y="14"/>
                </a:lnTo>
                <a:cubicBezTo>
                  <a:pt x="26603" y="-515"/>
                  <a:pt x="196466" y="13243"/>
                  <a:pt x="196995" y="22239"/>
                </a:cubicBezTo>
                <a:cubicBezTo>
                  <a:pt x="197524" y="31235"/>
                  <a:pt x="-6205" y="41289"/>
                  <a:pt x="145" y="44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 410">
            <a:extLst>
              <a:ext uri="{FF2B5EF4-FFF2-40B4-BE49-F238E27FC236}">
                <a16:creationId xmlns:a16="http://schemas.microsoft.com/office/drawing/2014/main" id="{41BA1F1A-9A65-D835-22FA-A9C1887A3DAC}"/>
              </a:ext>
            </a:extLst>
          </p:cNvPr>
          <p:cNvSpPr/>
          <p:nvPr/>
        </p:nvSpPr>
        <p:spPr>
          <a:xfrm>
            <a:off x="2330421" y="4714380"/>
            <a:ext cx="473300" cy="217990"/>
          </a:xfrm>
          <a:custGeom>
            <a:avLst/>
            <a:gdLst>
              <a:gd name="connsiteX0" fmla="*/ 349279 w 473300"/>
              <a:gd name="connsiteY0" fmla="*/ 495 h 217990"/>
              <a:gd name="connsiteX1" fmla="*/ 460404 w 473300"/>
              <a:gd name="connsiteY1" fmla="*/ 152895 h 217990"/>
              <a:gd name="connsiteX2" fmla="*/ 390554 w 473300"/>
              <a:gd name="connsiteY2" fmla="*/ 187820 h 217990"/>
              <a:gd name="connsiteX3" fmla="*/ 406429 w 473300"/>
              <a:gd name="connsiteY3" fmla="*/ 216395 h 217990"/>
              <a:gd name="connsiteX4" fmla="*/ 29 w 473300"/>
              <a:gd name="connsiteY4" fmla="*/ 213220 h 217990"/>
              <a:gd name="connsiteX5" fmla="*/ 428654 w 473300"/>
              <a:gd name="connsiteY5" fmla="*/ 203695 h 217990"/>
              <a:gd name="connsiteX6" fmla="*/ 463579 w 473300"/>
              <a:gd name="connsiteY6" fmla="*/ 137020 h 217990"/>
              <a:gd name="connsiteX7" fmla="*/ 460404 w 473300"/>
              <a:gd name="connsiteY7" fmla="*/ 210045 h 217990"/>
              <a:gd name="connsiteX8" fmla="*/ 349279 w 473300"/>
              <a:gd name="connsiteY8" fmla="*/ 495 h 21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300" h="217990">
                <a:moveTo>
                  <a:pt x="349279" y="495"/>
                </a:moveTo>
                <a:cubicBezTo>
                  <a:pt x="349279" y="-9030"/>
                  <a:pt x="453525" y="121674"/>
                  <a:pt x="460404" y="152895"/>
                </a:cubicBezTo>
                <a:cubicBezTo>
                  <a:pt x="467283" y="184116"/>
                  <a:pt x="399550" y="177237"/>
                  <a:pt x="390554" y="187820"/>
                </a:cubicBezTo>
                <a:cubicBezTo>
                  <a:pt x="381558" y="198403"/>
                  <a:pt x="471517" y="212162"/>
                  <a:pt x="406429" y="216395"/>
                </a:cubicBezTo>
                <a:cubicBezTo>
                  <a:pt x="341341" y="220628"/>
                  <a:pt x="-3675" y="215337"/>
                  <a:pt x="29" y="213220"/>
                </a:cubicBezTo>
                <a:cubicBezTo>
                  <a:pt x="3733" y="211103"/>
                  <a:pt x="351396" y="216395"/>
                  <a:pt x="428654" y="203695"/>
                </a:cubicBezTo>
                <a:cubicBezTo>
                  <a:pt x="505912" y="190995"/>
                  <a:pt x="458288" y="135962"/>
                  <a:pt x="463579" y="137020"/>
                </a:cubicBezTo>
                <a:cubicBezTo>
                  <a:pt x="468870" y="138078"/>
                  <a:pt x="481042" y="231741"/>
                  <a:pt x="460404" y="210045"/>
                </a:cubicBezTo>
                <a:cubicBezTo>
                  <a:pt x="439767" y="188349"/>
                  <a:pt x="349279" y="10020"/>
                  <a:pt x="349279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>
            <a:extLst>
              <a:ext uri="{FF2B5EF4-FFF2-40B4-BE49-F238E27FC236}">
                <a16:creationId xmlns:a16="http://schemas.microsoft.com/office/drawing/2014/main" id="{2FEDBEE0-02B0-A953-8A17-E68C2943AD59}"/>
              </a:ext>
            </a:extLst>
          </p:cNvPr>
          <p:cNvSpPr/>
          <p:nvPr/>
        </p:nvSpPr>
        <p:spPr>
          <a:xfrm>
            <a:off x="2272926" y="4736059"/>
            <a:ext cx="464210" cy="99795"/>
          </a:xfrm>
          <a:custGeom>
            <a:avLst/>
            <a:gdLst>
              <a:gd name="connsiteX0" fmla="*/ 63874 w 464210"/>
              <a:gd name="connsiteY0" fmla="*/ 32791 h 99795"/>
              <a:gd name="connsiteX1" fmla="*/ 305174 w 464210"/>
              <a:gd name="connsiteY1" fmla="*/ 1041 h 99795"/>
              <a:gd name="connsiteX2" fmla="*/ 225799 w 464210"/>
              <a:gd name="connsiteY2" fmla="*/ 10566 h 99795"/>
              <a:gd name="connsiteX3" fmla="*/ 463924 w 464210"/>
              <a:gd name="connsiteY3" fmla="*/ 39141 h 99795"/>
              <a:gd name="connsiteX4" fmla="*/ 273424 w 464210"/>
              <a:gd name="connsiteY4" fmla="*/ 26441 h 99795"/>
              <a:gd name="connsiteX5" fmla="*/ 228974 w 464210"/>
              <a:gd name="connsiteY5" fmla="*/ 58191 h 99795"/>
              <a:gd name="connsiteX6" fmla="*/ 314699 w 464210"/>
              <a:gd name="connsiteY6" fmla="*/ 67716 h 99795"/>
              <a:gd name="connsiteX7" fmla="*/ 374 w 464210"/>
              <a:gd name="connsiteY7" fmla="*/ 99466 h 99795"/>
              <a:gd name="connsiteX8" fmla="*/ 387724 w 464210"/>
              <a:gd name="connsiteY8" fmla="*/ 45491 h 99795"/>
              <a:gd name="connsiteX9" fmla="*/ 194049 w 464210"/>
              <a:gd name="connsiteY9" fmla="*/ 48666 h 99795"/>
              <a:gd name="connsiteX10" fmla="*/ 254374 w 464210"/>
              <a:gd name="connsiteY10" fmla="*/ 29616 h 99795"/>
              <a:gd name="connsiteX11" fmla="*/ 63874 w 464210"/>
              <a:gd name="connsiteY11" fmla="*/ 32791 h 9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4210" h="99795">
                <a:moveTo>
                  <a:pt x="63874" y="32791"/>
                </a:moveTo>
                <a:cubicBezTo>
                  <a:pt x="72341" y="28028"/>
                  <a:pt x="278187" y="4745"/>
                  <a:pt x="305174" y="1041"/>
                </a:cubicBezTo>
                <a:cubicBezTo>
                  <a:pt x="332161" y="-2663"/>
                  <a:pt x="199341" y="4216"/>
                  <a:pt x="225799" y="10566"/>
                </a:cubicBezTo>
                <a:cubicBezTo>
                  <a:pt x="252257" y="16916"/>
                  <a:pt x="455987" y="36495"/>
                  <a:pt x="463924" y="39141"/>
                </a:cubicBezTo>
                <a:cubicBezTo>
                  <a:pt x="471861" y="41787"/>
                  <a:pt x="312582" y="23266"/>
                  <a:pt x="273424" y="26441"/>
                </a:cubicBezTo>
                <a:cubicBezTo>
                  <a:pt x="234266" y="29616"/>
                  <a:pt x="222095" y="51312"/>
                  <a:pt x="228974" y="58191"/>
                </a:cubicBezTo>
                <a:cubicBezTo>
                  <a:pt x="235853" y="65070"/>
                  <a:pt x="352799" y="60837"/>
                  <a:pt x="314699" y="67716"/>
                </a:cubicBezTo>
                <a:cubicBezTo>
                  <a:pt x="276599" y="74595"/>
                  <a:pt x="-11797" y="103170"/>
                  <a:pt x="374" y="99466"/>
                </a:cubicBezTo>
                <a:cubicBezTo>
                  <a:pt x="12545" y="95762"/>
                  <a:pt x="355445" y="53958"/>
                  <a:pt x="387724" y="45491"/>
                </a:cubicBezTo>
                <a:cubicBezTo>
                  <a:pt x="420003" y="37024"/>
                  <a:pt x="216274" y="51312"/>
                  <a:pt x="194049" y="48666"/>
                </a:cubicBezTo>
                <a:cubicBezTo>
                  <a:pt x="171824" y="46020"/>
                  <a:pt x="273953" y="35966"/>
                  <a:pt x="254374" y="29616"/>
                </a:cubicBezTo>
                <a:cubicBezTo>
                  <a:pt x="234795" y="23266"/>
                  <a:pt x="55407" y="37554"/>
                  <a:pt x="63874" y="32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 412">
            <a:extLst>
              <a:ext uri="{FF2B5EF4-FFF2-40B4-BE49-F238E27FC236}">
                <a16:creationId xmlns:a16="http://schemas.microsoft.com/office/drawing/2014/main" id="{C7E52C0B-F976-30E9-5022-1AF3242785EB}"/>
              </a:ext>
            </a:extLst>
          </p:cNvPr>
          <p:cNvSpPr/>
          <p:nvPr/>
        </p:nvSpPr>
        <p:spPr>
          <a:xfrm>
            <a:off x="2866349" y="4787642"/>
            <a:ext cx="300527" cy="662080"/>
          </a:xfrm>
          <a:custGeom>
            <a:avLst/>
            <a:gdLst>
              <a:gd name="connsiteX0" fmla="*/ 676 w 300527"/>
              <a:gd name="connsiteY0" fmla="*/ 258 h 662080"/>
              <a:gd name="connsiteX1" fmla="*/ 51476 w 300527"/>
              <a:gd name="connsiteY1" fmla="*/ 260608 h 662080"/>
              <a:gd name="connsiteX2" fmla="*/ 61001 w 300527"/>
              <a:gd name="connsiteY2" fmla="*/ 244733 h 662080"/>
              <a:gd name="connsiteX3" fmla="*/ 159426 w 300527"/>
              <a:gd name="connsiteY3" fmla="*/ 441583 h 662080"/>
              <a:gd name="connsiteX4" fmla="*/ 172126 w 300527"/>
              <a:gd name="connsiteY4" fmla="*/ 451108 h 662080"/>
              <a:gd name="connsiteX5" fmla="*/ 299126 w 300527"/>
              <a:gd name="connsiteY5" fmla="*/ 660658 h 662080"/>
              <a:gd name="connsiteX6" fmla="*/ 229276 w 300527"/>
              <a:gd name="connsiteY6" fmla="*/ 527308 h 662080"/>
              <a:gd name="connsiteX7" fmla="*/ 67351 w 300527"/>
              <a:gd name="connsiteY7" fmla="*/ 232033 h 662080"/>
              <a:gd name="connsiteX8" fmla="*/ 92751 w 300527"/>
              <a:gd name="connsiteY8" fmla="*/ 314583 h 662080"/>
              <a:gd name="connsiteX9" fmla="*/ 676 w 300527"/>
              <a:gd name="connsiteY9" fmla="*/ 258 h 66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527" h="662080">
                <a:moveTo>
                  <a:pt x="676" y="258"/>
                </a:moveTo>
                <a:cubicBezTo>
                  <a:pt x="-6203" y="-8738"/>
                  <a:pt x="41422" y="219862"/>
                  <a:pt x="51476" y="260608"/>
                </a:cubicBezTo>
                <a:cubicBezTo>
                  <a:pt x="61530" y="301354"/>
                  <a:pt x="43009" y="214571"/>
                  <a:pt x="61001" y="244733"/>
                </a:cubicBezTo>
                <a:cubicBezTo>
                  <a:pt x="78993" y="274895"/>
                  <a:pt x="140905" y="407187"/>
                  <a:pt x="159426" y="441583"/>
                </a:cubicBezTo>
                <a:cubicBezTo>
                  <a:pt x="177947" y="475979"/>
                  <a:pt x="148843" y="414596"/>
                  <a:pt x="172126" y="451108"/>
                </a:cubicBezTo>
                <a:cubicBezTo>
                  <a:pt x="195409" y="487621"/>
                  <a:pt x="289601" y="647958"/>
                  <a:pt x="299126" y="660658"/>
                </a:cubicBezTo>
                <a:cubicBezTo>
                  <a:pt x="308651" y="673358"/>
                  <a:pt x="267905" y="598745"/>
                  <a:pt x="229276" y="527308"/>
                </a:cubicBezTo>
                <a:cubicBezTo>
                  <a:pt x="190647" y="455871"/>
                  <a:pt x="90105" y="267487"/>
                  <a:pt x="67351" y="232033"/>
                </a:cubicBezTo>
                <a:cubicBezTo>
                  <a:pt x="44597" y="196579"/>
                  <a:pt x="103864" y="346862"/>
                  <a:pt x="92751" y="314583"/>
                </a:cubicBezTo>
                <a:cubicBezTo>
                  <a:pt x="81639" y="282304"/>
                  <a:pt x="7555" y="9254"/>
                  <a:pt x="676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>
            <a:extLst>
              <a:ext uri="{FF2B5EF4-FFF2-40B4-BE49-F238E27FC236}">
                <a16:creationId xmlns:a16="http://schemas.microsoft.com/office/drawing/2014/main" id="{FE522037-FD43-F719-2466-92489225ACB1}"/>
              </a:ext>
            </a:extLst>
          </p:cNvPr>
          <p:cNvSpPr/>
          <p:nvPr/>
        </p:nvSpPr>
        <p:spPr>
          <a:xfrm>
            <a:off x="2314557" y="5054592"/>
            <a:ext cx="152513" cy="208323"/>
          </a:xfrm>
          <a:custGeom>
            <a:avLst/>
            <a:gdLst>
              <a:gd name="connsiteX0" fmla="*/ 18 w 152513"/>
              <a:gd name="connsiteY0" fmla="*/ 8 h 208323"/>
              <a:gd name="connsiteX1" fmla="*/ 123843 w 152513"/>
              <a:gd name="connsiteY1" fmla="*/ 47633 h 208323"/>
              <a:gd name="connsiteX2" fmla="*/ 130193 w 152513"/>
              <a:gd name="connsiteY2" fmla="*/ 206383 h 208323"/>
              <a:gd name="connsiteX3" fmla="*/ 152418 w 152513"/>
              <a:gd name="connsiteY3" fmla="*/ 130183 h 208323"/>
              <a:gd name="connsiteX4" fmla="*/ 133368 w 152513"/>
              <a:gd name="connsiteY4" fmla="*/ 44458 h 208323"/>
              <a:gd name="connsiteX5" fmla="*/ 18 w 152513"/>
              <a:gd name="connsiteY5" fmla="*/ 8 h 20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513" h="208323">
                <a:moveTo>
                  <a:pt x="18" y="8"/>
                </a:moveTo>
                <a:cubicBezTo>
                  <a:pt x="-1569" y="537"/>
                  <a:pt x="102147" y="13237"/>
                  <a:pt x="123843" y="47633"/>
                </a:cubicBezTo>
                <a:cubicBezTo>
                  <a:pt x="145539" y="82029"/>
                  <a:pt x="125431" y="192625"/>
                  <a:pt x="130193" y="206383"/>
                </a:cubicBezTo>
                <a:cubicBezTo>
                  <a:pt x="134955" y="220141"/>
                  <a:pt x="151889" y="157170"/>
                  <a:pt x="152418" y="130183"/>
                </a:cubicBezTo>
                <a:cubicBezTo>
                  <a:pt x="152947" y="103196"/>
                  <a:pt x="151889" y="66154"/>
                  <a:pt x="133368" y="44458"/>
                </a:cubicBezTo>
                <a:cubicBezTo>
                  <a:pt x="114847" y="22762"/>
                  <a:pt x="1605" y="-521"/>
                  <a:pt x="1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>
            <a:extLst>
              <a:ext uri="{FF2B5EF4-FFF2-40B4-BE49-F238E27FC236}">
                <a16:creationId xmlns:a16="http://schemas.microsoft.com/office/drawing/2014/main" id="{23909274-3D50-3AC1-82F0-67DCD81F7824}"/>
              </a:ext>
            </a:extLst>
          </p:cNvPr>
          <p:cNvSpPr/>
          <p:nvPr/>
        </p:nvSpPr>
        <p:spPr>
          <a:xfrm>
            <a:off x="2904847" y="5140299"/>
            <a:ext cx="99718" cy="552830"/>
          </a:xfrm>
          <a:custGeom>
            <a:avLst/>
            <a:gdLst>
              <a:gd name="connsiteX0" fmla="*/ 44728 w 99718"/>
              <a:gd name="connsiteY0" fmla="*/ 26 h 552830"/>
              <a:gd name="connsiteX1" fmla="*/ 76478 w 99718"/>
              <a:gd name="connsiteY1" fmla="*/ 336576 h 552830"/>
              <a:gd name="connsiteX2" fmla="*/ 82828 w 99718"/>
              <a:gd name="connsiteY2" fmla="*/ 355626 h 552830"/>
              <a:gd name="connsiteX3" fmla="*/ 82828 w 99718"/>
              <a:gd name="connsiteY3" fmla="*/ 403251 h 552830"/>
              <a:gd name="connsiteX4" fmla="*/ 95528 w 99718"/>
              <a:gd name="connsiteY4" fmla="*/ 390551 h 552830"/>
              <a:gd name="connsiteX5" fmla="*/ 278 w 99718"/>
              <a:gd name="connsiteY5" fmla="*/ 552476 h 552830"/>
              <a:gd name="connsiteX6" fmla="*/ 66953 w 99718"/>
              <a:gd name="connsiteY6" fmla="*/ 428651 h 552830"/>
              <a:gd name="connsiteX7" fmla="*/ 82828 w 99718"/>
              <a:gd name="connsiteY7" fmla="*/ 254026 h 552830"/>
              <a:gd name="connsiteX8" fmla="*/ 70128 w 99718"/>
              <a:gd name="connsiteY8" fmla="*/ 317526 h 552830"/>
              <a:gd name="connsiteX9" fmla="*/ 44728 w 99718"/>
              <a:gd name="connsiteY9" fmla="*/ 26 h 55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718" h="552830">
                <a:moveTo>
                  <a:pt x="44728" y="26"/>
                </a:moveTo>
                <a:cubicBezTo>
                  <a:pt x="45786" y="3201"/>
                  <a:pt x="70128" y="277309"/>
                  <a:pt x="76478" y="336576"/>
                </a:cubicBezTo>
                <a:cubicBezTo>
                  <a:pt x="82828" y="395843"/>
                  <a:pt x="81770" y="344514"/>
                  <a:pt x="82828" y="355626"/>
                </a:cubicBezTo>
                <a:cubicBezTo>
                  <a:pt x="83886" y="366738"/>
                  <a:pt x="80711" y="397430"/>
                  <a:pt x="82828" y="403251"/>
                </a:cubicBezTo>
                <a:cubicBezTo>
                  <a:pt x="84945" y="409072"/>
                  <a:pt x="109286" y="365680"/>
                  <a:pt x="95528" y="390551"/>
                </a:cubicBezTo>
                <a:cubicBezTo>
                  <a:pt x="81770" y="415422"/>
                  <a:pt x="5040" y="546126"/>
                  <a:pt x="278" y="552476"/>
                </a:cubicBezTo>
                <a:cubicBezTo>
                  <a:pt x="-4484" y="558826"/>
                  <a:pt x="53195" y="478393"/>
                  <a:pt x="66953" y="428651"/>
                </a:cubicBezTo>
                <a:cubicBezTo>
                  <a:pt x="80711" y="378909"/>
                  <a:pt x="82299" y="272547"/>
                  <a:pt x="82828" y="254026"/>
                </a:cubicBezTo>
                <a:cubicBezTo>
                  <a:pt x="83357" y="235505"/>
                  <a:pt x="73832" y="356155"/>
                  <a:pt x="70128" y="317526"/>
                </a:cubicBezTo>
                <a:cubicBezTo>
                  <a:pt x="66424" y="278897"/>
                  <a:pt x="43670" y="-3149"/>
                  <a:pt x="44728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>
            <a:extLst>
              <a:ext uri="{FF2B5EF4-FFF2-40B4-BE49-F238E27FC236}">
                <a16:creationId xmlns:a16="http://schemas.microsoft.com/office/drawing/2014/main" id="{A7797D94-AD13-F2CA-D7A5-252DE6B8C537}"/>
              </a:ext>
            </a:extLst>
          </p:cNvPr>
          <p:cNvSpPr/>
          <p:nvPr/>
        </p:nvSpPr>
        <p:spPr>
          <a:xfrm>
            <a:off x="2444734" y="4990134"/>
            <a:ext cx="350079" cy="511121"/>
          </a:xfrm>
          <a:custGeom>
            <a:avLst/>
            <a:gdLst>
              <a:gd name="connsiteX0" fmla="*/ 346091 w 350079"/>
              <a:gd name="connsiteY0" fmla="*/ 10491 h 511121"/>
              <a:gd name="connsiteX1" fmla="*/ 3191 w 350079"/>
              <a:gd name="connsiteY1" fmla="*/ 505791 h 511121"/>
              <a:gd name="connsiteX2" fmla="*/ 168291 w 350079"/>
              <a:gd name="connsiteY2" fmla="*/ 280366 h 511121"/>
              <a:gd name="connsiteX3" fmla="*/ 53991 w 350079"/>
              <a:gd name="connsiteY3" fmla="*/ 407366 h 511121"/>
              <a:gd name="connsiteX4" fmla="*/ 257191 w 350079"/>
              <a:gd name="connsiteY4" fmla="*/ 134316 h 511121"/>
              <a:gd name="connsiteX5" fmla="*/ 193691 w 350079"/>
              <a:gd name="connsiteY5" fmla="*/ 166066 h 511121"/>
              <a:gd name="connsiteX6" fmla="*/ 346091 w 350079"/>
              <a:gd name="connsiteY6" fmla="*/ 10491 h 51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079" h="511121">
                <a:moveTo>
                  <a:pt x="346091" y="10491"/>
                </a:moveTo>
                <a:cubicBezTo>
                  <a:pt x="314341" y="67112"/>
                  <a:pt x="32824" y="460812"/>
                  <a:pt x="3191" y="505791"/>
                </a:cubicBezTo>
                <a:cubicBezTo>
                  <a:pt x="-26442" y="550770"/>
                  <a:pt x="159824" y="296770"/>
                  <a:pt x="168291" y="280366"/>
                </a:cubicBezTo>
                <a:cubicBezTo>
                  <a:pt x="176758" y="263962"/>
                  <a:pt x="39174" y="431708"/>
                  <a:pt x="53991" y="407366"/>
                </a:cubicBezTo>
                <a:cubicBezTo>
                  <a:pt x="68808" y="383024"/>
                  <a:pt x="233908" y="174533"/>
                  <a:pt x="257191" y="134316"/>
                </a:cubicBezTo>
                <a:cubicBezTo>
                  <a:pt x="280474" y="94099"/>
                  <a:pt x="177287" y="188291"/>
                  <a:pt x="193691" y="166066"/>
                </a:cubicBezTo>
                <a:cubicBezTo>
                  <a:pt x="210095" y="143841"/>
                  <a:pt x="377841" y="-46130"/>
                  <a:pt x="346091" y="10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>
            <a:extLst>
              <a:ext uri="{FF2B5EF4-FFF2-40B4-BE49-F238E27FC236}">
                <a16:creationId xmlns:a16="http://schemas.microsoft.com/office/drawing/2014/main" id="{CFB56AC9-FA49-CEA4-4F0F-4CC66369CDEF}"/>
              </a:ext>
            </a:extLst>
          </p:cNvPr>
          <p:cNvSpPr/>
          <p:nvPr/>
        </p:nvSpPr>
        <p:spPr>
          <a:xfrm>
            <a:off x="2850981" y="5073397"/>
            <a:ext cx="76495" cy="619476"/>
          </a:xfrm>
          <a:custGeom>
            <a:avLst/>
            <a:gdLst>
              <a:gd name="connsiteX0" fmla="*/ 169 w 76495"/>
              <a:gd name="connsiteY0" fmla="*/ 253 h 619476"/>
              <a:gd name="connsiteX1" fmla="*/ 50969 w 76495"/>
              <a:gd name="connsiteY1" fmla="*/ 270128 h 619476"/>
              <a:gd name="connsiteX2" fmla="*/ 54144 w 76495"/>
              <a:gd name="connsiteY2" fmla="*/ 174878 h 619476"/>
              <a:gd name="connsiteX3" fmla="*/ 60494 w 76495"/>
              <a:gd name="connsiteY3" fmla="*/ 400303 h 619476"/>
              <a:gd name="connsiteX4" fmla="*/ 76369 w 76495"/>
              <a:gd name="connsiteY4" fmla="*/ 371728 h 619476"/>
              <a:gd name="connsiteX5" fmla="*/ 50969 w 76495"/>
              <a:gd name="connsiteY5" fmla="*/ 479678 h 619476"/>
              <a:gd name="connsiteX6" fmla="*/ 169 w 76495"/>
              <a:gd name="connsiteY6" fmla="*/ 619378 h 619476"/>
              <a:gd name="connsiteX7" fmla="*/ 35094 w 76495"/>
              <a:gd name="connsiteY7" fmla="*/ 457453 h 619476"/>
              <a:gd name="connsiteX8" fmla="*/ 50969 w 76495"/>
              <a:gd name="connsiteY8" fmla="*/ 381253 h 619476"/>
              <a:gd name="connsiteX9" fmla="*/ 63669 w 76495"/>
              <a:gd name="connsiteY9" fmla="*/ 222503 h 619476"/>
              <a:gd name="connsiteX10" fmla="*/ 31919 w 76495"/>
              <a:gd name="connsiteY10" fmla="*/ 330453 h 619476"/>
              <a:gd name="connsiteX11" fmla="*/ 35094 w 76495"/>
              <a:gd name="connsiteY11" fmla="*/ 222503 h 619476"/>
              <a:gd name="connsiteX12" fmla="*/ 169 w 76495"/>
              <a:gd name="connsiteY12" fmla="*/ 253 h 61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495" h="619476">
                <a:moveTo>
                  <a:pt x="169" y="253"/>
                </a:moveTo>
                <a:cubicBezTo>
                  <a:pt x="2815" y="8190"/>
                  <a:pt x="41973" y="241024"/>
                  <a:pt x="50969" y="270128"/>
                </a:cubicBezTo>
                <a:cubicBezTo>
                  <a:pt x="59965" y="299232"/>
                  <a:pt x="52557" y="153182"/>
                  <a:pt x="54144" y="174878"/>
                </a:cubicBezTo>
                <a:cubicBezTo>
                  <a:pt x="55731" y="196574"/>
                  <a:pt x="56790" y="367495"/>
                  <a:pt x="60494" y="400303"/>
                </a:cubicBezTo>
                <a:cubicBezTo>
                  <a:pt x="64198" y="433111"/>
                  <a:pt x="77956" y="358499"/>
                  <a:pt x="76369" y="371728"/>
                </a:cubicBezTo>
                <a:cubicBezTo>
                  <a:pt x="74782" y="384957"/>
                  <a:pt x="63669" y="438403"/>
                  <a:pt x="50969" y="479678"/>
                </a:cubicBezTo>
                <a:cubicBezTo>
                  <a:pt x="38269" y="520953"/>
                  <a:pt x="2815" y="623082"/>
                  <a:pt x="169" y="619378"/>
                </a:cubicBezTo>
                <a:cubicBezTo>
                  <a:pt x="-2477" y="615674"/>
                  <a:pt x="26627" y="497141"/>
                  <a:pt x="35094" y="457453"/>
                </a:cubicBezTo>
                <a:cubicBezTo>
                  <a:pt x="43561" y="417766"/>
                  <a:pt x="46207" y="420411"/>
                  <a:pt x="50969" y="381253"/>
                </a:cubicBezTo>
                <a:cubicBezTo>
                  <a:pt x="55732" y="342095"/>
                  <a:pt x="66844" y="230970"/>
                  <a:pt x="63669" y="222503"/>
                </a:cubicBezTo>
                <a:cubicBezTo>
                  <a:pt x="60494" y="214036"/>
                  <a:pt x="36681" y="330453"/>
                  <a:pt x="31919" y="330453"/>
                </a:cubicBezTo>
                <a:cubicBezTo>
                  <a:pt x="27157" y="330453"/>
                  <a:pt x="37211" y="271715"/>
                  <a:pt x="35094" y="222503"/>
                </a:cubicBezTo>
                <a:cubicBezTo>
                  <a:pt x="32977" y="173291"/>
                  <a:pt x="-2477" y="-7684"/>
                  <a:pt x="169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>
            <a:extLst>
              <a:ext uri="{FF2B5EF4-FFF2-40B4-BE49-F238E27FC236}">
                <a16:creationId xmlns:a16="http://schemas.microsoft.com/office/drawing/2014/main" id="{4E7BCFE8-194B-6172-560D-E64337A8B881}"/>
              </a:ext>
            </a:extLst>
          </p:cNvPr>
          <p:cNvSpPr/>
          <p:nvPr/>
        </p:nvSpPr>
        <p:spPr>
          <a:xfrm>
            <a:off x="2221917" y="5068835"/>
            <a:ext cx="99984" cy="463067"/>
          </a:xfrm>
          <a:custGeom>
            <a:avLst/>
            <a:gdLst>
              <a:gd name="connsiteX0" fmla="*/ 583 w 99984"/>
              <a:gd name="connsiteY0" fmla="*/ 1640 h 463067"/>
              <a:gd name="connsiteX1" fmla="*/ 99008 w 99984"/>
              <a:gd name="connsiteY1" fmla="*/ 458840 h 463067"/>
              <a:gd name="connsiteX2" fmla="*/ 51383 w 99984"/>
              <a:gd name="connsiteY2" fmla="*/ 233415 h 463067"/>
              <a:gd name="connsiteX3" fmla="*/ 57733 w 99984"/>
              <a:gd name="connsiteY3" fmla="*/ 303265 h 463067"/>
              <a:gd name="connsiteX4" fmla="*/ 583 w 99984"/>
              <a:gd name="connsiteY4" fmla="*/ 1640 h 46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84" h="463067">
                <a:moveTo>
                  <a:pt x="583" y="1640"/>
                </a:moveTo>
                <a:cubicBezTo>
                  <a:pt x="7462" y="27569"/>
                  <a:pt x="90541" y="420211"/>
                  <a:pt x="99008" y="458840"/>
                </a:cubicBezTo>
                <a:cubicBezTo>
                  <a:pt x="107475" y="497469"/>
                  <a:pt x="58262" y="259344"/>
                  <a:pt x="51383" y="233415"/>
                </a:cubicBezTo>
                <a:cubicBezTo>
                  <a:pt x="44504" y="207486"/>
                  <a:pt x="65670" y="341365"/>
                  <a:pt x="57733" y="303265"/>
                </a:cubicBezTo>
                <a:cubicBezTo>
                  <a:pt x="49796" y="265165"/>
                  <a:pt x="-6296" y="-24289"/>
                  <a:pt x="583" y="1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>
            <a:extLst>
              <a:ext uri="{FF2B5EF4-FFF2-40B4-BE49-F238E27FC236}">
                <a16:creationId xmlns:a16="http://schemas.microsoft.com/office/drawing/2014/main" id="{84810C01-667F-7C33-31F9-25BC29AE2D4D}"/>
              </a:ext>
            </a:extLst>
          </p:cNvPr>
          <p:cNvSpPr/>
          <p:nvPr/>
        </p:nvSpPr>
        <p:spPr>
          <a:xfrm>
            <a:off x="2604524" y="5124135"/>
            <a:ext cx="205356" cy="466829"/>
          </a:xfrm>
          <a:custGeom>
            <a:avLst/>
            <a:gdLst>
              <a:gd name="connsiteX0" fmla="*/ 205351 w 205356"/>
              <a:gd name="connsiteY0" fmla="*/ 315 h 466829"/>
              <a:gd name="connsiteX1" fmla="*/ 18026 w 205356"/>
              <a:gd name="connsiteY1" fmla="*/ 447990 h 466829"/>
              <a:gd name="connsiteX2" fmla="*/ 27551 w 205356"/>
              <a:gd name="connsiteY2" fmla="*/ 371790 h 466829"/>
              <a:gd name="connsiteX3" fmla="*/ 195826 w 205356"/>
              <a:gd name="connsiteY3" fmla="*/ 267015 h 466829"/>
              <a:gd name="connsiteX4" fmla="*/ 37076 w 205356"/>
              <a:gd name="connsiteY4" fmla="*/ 394015 h 466829"/>
              <a:gd name="connsiteX5" fmla="*/ 59301 w 205356"/>
              <a:gd name="connsiteY5" fmla="*/ 289240 h 466829"/>
              <a:gd name="connsiteX6" fmla="*/ 11676 w 205356"/>
              <a:gd name="connsiteY6" fmla="*/ 374965 h 466829"/>
              <a:gd name="connsiteX7" fmla="*/ 205351 w 205356"/>
              <a:gd name="connsiteY7" fmla="*/ 315 h 46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356" h="466829">
                <a:moveTo>
                  <a:pt x="205351" y="315"/>
                </a:moveTo>
                <a:cubicBezTo>
                  <a:pt x="206409" y="12486"/>
                  <a:pt x="47659" y="386078"/>
                  <a:pt x="18026" y="447990"/>
                </a:cubicBezTo>
                <a:cubicBezTo>
                  <a:pt x="-11607" y="509902"/>
                  <a:pt x="-2082" y="401953"/>
                  <a:pt x="27551" y="371790"/>
                </a:cubicBezTo>
                <a:cubicBezTo>
                  <a:pt x="57184" y="341628"/>
                  <a:pt x="194239" y="263311"/>
                  <a:pt x="195826" y="267015"/>
                </a:cubicBezTo>
                <a:cubicBezTo>
                  <a:pt x="197413" y="270719"/>
                  <a:pt x="59830" y="390311"/>
                  <a:pt x="37076" y="394015"/>
                </a:cubicBezTo>
                <a:cubicBezTo>
                  <a:pt x="14322" y="397719"/>
                  <a:pt x="63534" y="292415"/>
                  <a:pt x="59301" y="289240"/>
                </a:cubicBezTo>
                <a:cubicBezTo>
                  <a:pt x="55068" y="286065"/>
                  <a:pt x="-9491" y="418357"/>
                  <a:pt x="11676" y="374965"/>
                </a:cubicBezTo>
                <a:cubicBezTo>
                  <a:pt x="32843" y="331573"/>
                  <a:pt x="204293" y="-11856"/>
                  <a:pt x="205351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>
            <a:extLst>
              <a:ext uri="{FF2B5EF4-FFF2-40B4-BE49-F238E27FC236}">
                <a16:creationId xmlns:a16="http://schemas.microsoft.com/office/drawing/2014/main" id="{C20287A8-A6BD-029B-F456-EC1A5F69C653}"/>
              </a:ext>
            </a:extLst>
          </p:cNvPr>
          <p:cNvSpPr/>
          <p:nvPr/>
        </p:nvSpPr>
        <p:spPr>
          <a:xfrm>
            <a:off x="2399660" y="5664030"/>
            <a:ext cx="175561" cy="591642"/>
          </a:xfrm>
          <a:custGeom>
            <a:avLst/>
            <a:gdLst>
              <a:gd name="connsiteX0" fmla="*/ 175265 w 175561"/>
              <a:gd name="connsiteY0" fmla="*/ 170 h 591642"/>
              <a:gd name="connsiteX1" fmla="*/ 76840 w 175561"/>
              <a:gd name="connsiteY1" fmla="*/ 222420 h 591642"/>
              <a:gd name="connsiteX2" fmla="*/ 38740 w 175561"/>
              <a:gd name="connsiteY2" fmla="*/ 381170 h 591642"/>
              <a:gd name="connsiteX3" fmla="*/ 16515 w 175561"/>
              <a:gd name="connsiteY3" fmla="*/ 324020 h 591642"/>
              <a:gd name="connsiteX4" fmla="*/ 64140 w 175561"/>
              <a:gd name="connsiteY4" fmla="*/ 590720 h 591642"/>
              <a:gd name="connsiteX5" fmla="*/ 16515 w 175561"/>
              <a:gd name="connsiteY5" fmla="*/ 400220 h 591642"/>
              <a:gd name="connsiteX6" fmla="*/ 3815 w 175561"/>
              <a:gd name="connsiteY6" fmla="*/ 98595 h 591642"/>
              <a:gd name="connsiteX7" fmla="*/ 3815 w 175561"/>
              <a:gd name="connsiteY7" fmla="*/ 285920 h 591642"/>
              <a:gd name="connsiteX8" fmla="*/ 48265 w 175561"/>
              <a:gd name="connsiteY8" fmla="*/ 130345 h 591642"/>
              <a:gd name="connsiteX9" fmla="*/ 41915 w 175561"/>
              <a:gd name="connsiteY9" fmla="*/ 184320 h 591642"/>
              <a:gd name="connsiteX10" fmla="*/ 175265 w 175561"/>
              <a:gd name="connsiteY10" fmla="*/ 170 h 59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561" h="591642">
                <a:moveTo>
                  <a:pt x="175265" y="170"/>
                </a:moveTo>
                <a:cubicBezTo>
                  <a:pt x="181086" y="6520"/>
                  <a:pt x="99594" y="158920"/>
                  <a:pt x="76840" y="222420"/>
                </a:cubicBezTo>
                <a:cubicBezTo>
                  <a:pt x="54086" y="285920"/>
                  <a:pt x="48794" y="364237"/>
                  <a:pt x="38740" y="381170"/>
                </a:cubicBezTo>
                <a:cubicBezTo>
                  <a:pt x="28686" y="398103"/>
                  <a:pt x="12282" y="289095"/>
                  <a:pt x="16515" y="324020"/>
                </a:cubicBezTo>
                <a:cubicBezTo>
                  <a:pt x="20748" y="358945"/>
                  <a:pt x="64140" y="578020"/>
                  <a:pt x="64140" y="590720"/>
                </a:cubicBezTo>
                <a:cubicBezTo>
                  <a:pt x="64140" y="603420"/>
                  <a:pt x="26569" y="482241"/>
                  <a:pt x="16515" y="400220"/>
                </a:cubicBezTo>
                <a:cubicBezTo>
                  <a:pt x="6461" y="318199"/>
                  <a:pt x="5932" y="117645"/>
                  <a:pt x="3815" y="98595"/>
                </a:cubicBezTo>
                <a:cubicBezTo>
                  <a:pt x="1698" y="79545"/>
                  <a:pt x="-3593" y="280628"/>
                  <a:pt x="3815" y="285920"/>
                </a:cubicBezTo>
                <a:cubicBezTo>
                  <a:pt x="11223" y="291212"/>
                  <a:pt x="41915" y="147278"/>
                  <a:pt x="48265" y="130345"/>
                </a:cubicBezTo>
                <a:cubicBezTo>
                  <a:pt x="54615" y="113412"/>
                  <a:pt x="26040" y="202312"/>
                  <a:pt x="41915" y="184320"/>
                </a:cubicBezTo>
                <a:cubicBezTo>
                  <a:pt x="57790" y="166328"/>
                  <a:pt x="169444" y="-6180"/>
                  <a:pt x="175265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 420">
            <a:extLst>
              <a:ext uri="{FF2B5EF4-FFF2-40B4-BE49-F238E27FC236}">
                <a16:creationId xmlns:a16="http://schemas.microsoft.com/office/drawing/2014/main" id="{9412EC61-0A04-3718-FFC2-78C9448F0113}"/>
              </a:ext>
            </a:extLst>
          </p:cNvPr>
          <p:cNvSpPr/>
          <p:nvPr/>
        </p:nvSpPr>
        <p:spPr>
          <a:xfrm>
            <a:off x="1717505" y="5256262"/>
            <a:ext cx="693737" cy="729801"/>
          </a:xfrm>
          <a:custGeom>
            <a:avLst/>
            <a:gdLst>
              <a:gd name="connsiteX0" fmla="*/ 403395 w 693737"/>
              <a:gd name="connsiteY0" fmla="*/ 1538 h 729801"/>
              <a:gd name="connsiteX1" fmla="*/ 289095 w 693737"/>
              <a:gd name="connsiteY1" fmla="*/ 512713 h 729801"/>
              <a:gd name="connsiteX2" fmla="*/ 298620 w 693737"/>
              <a:gd name="connsiteY2" fmla="*/ 541288 h 729801"/>
              <a:gd name="connsiteX3" fmla="*/ 320845 w 693737"/>
              <a:gd name="connsiteY3" fmla="*/ 607963 h 729801"/>
              <a:gd name="connsiteX4" fmla="*/ 336720 w 693737"/>
              <a:gd name="connsiteY4" fmla="*/ 627013 h 729801"/>
              <a:gd name="connsiteX5" fmla="*/ 403395 w 693737"/>
              <a:gd name="connsiteY5" fmla="*/ 706388 h 729801"/>
              <a:gd name="connsiteX6" fmla="*/ 428795 w 693737"/>
              <a:gd name="connsiteY6" fmla="*/ 696863 h 729801"/>
              <a:gd name="connsiteX7" fmla="*/ 692320 w 693737"/>
              <a:gd name="connsiteY7" fmla="*/ 690513 h 729801"/>
              <a:gd name="connsiteX8" fmla="*/ 520870 w 693737"/>
              <a:gd name="connsiteY8" fmla="*/ 725438 h 729801"/>
              <a:gd name="connsiteX9" fmla="*/ 247820 w 693737"/>
              <a:gd name="connsiteY9" fmla="*/ 576213 h 729801"/>
              <a:gd name="connsiteX10" fmla="*/ 170 w 693737"/>
              <a:gd name="connsiteY10" fmla="*/ 636538 h 729801"/>
              <a:gd name="connsiteX11" fmla="*/ 209720 w 693737"/>
              <a:gd name="connsiteY11" fmla="*/ 579388 h 729801"/>
              <a:gd name="connsiteX12" fmla="*/ 257345 w 693737"/>
              <a:gd name="connsiteY12" fmla="*/ 500013 h 729801"/>
              <a:gd name="connsiteX13" fmla="*/ 320845 w 693737"/>
              <a:gd name="connsiteY13" fmla="*/ 265063 h 729801"/>
              <a:gd name="connsiteX14" fmla="*/ 298620 w 693737"/>
              <a:gd name="connsiteY14" fmla="*/ 350788 h 729801"/>
              <a:gd name="connsiteX15" fmla="*/ 403395 w 693737"/>
              <a:gd name="connsiteY15" fmla="*/ 1538 h 72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3737" h="729801">
                <a:moveTo>
                  <a:pt x="403395" y="1538"/>
                </a:moveTo>
                <a:cubicBezTo>
                  <a:pt x="401808" y="28525"/>
                  <a:pt x="306557" y="422755"/>
                  <a:pt x="289095" y="512713"/>
                </a:cubicBezTo>
                <a:cubicBezTo>
                  <a:pt x="271633" y="602671"/>
                  <a:pt x="298620" y="541288"/>
                  <a:pt x="298620" y="541288"/>
                </a:cubicBezTo>
                <a:cubicBezTo>
                  <a:pt x="303912" y="557163"/>
                  <a:pt x="314495" y="593675"/>
                  <a:pt x="320845" y="607963"/>
                </a:cubicBezTo>
                <a:cubicBezTo>
                  <a:pt x="327195" y="622251"/>
                  <a:pt x="336720" y="627013"/>
                  <a:pt x="336720" y="627013"/>
                </a:cubicBezTo>
                <a:cubicBezTo>
                  <a:pt x="350478" y="643417"/>
                  <a:pt x="388049" y="694746"/>
                  <a:pt x="403395" y="706388"/>
                </a:cubicBezTo>
                <a:cubicBezTo>
                  <a:pt x="418741" y="718030"/>
                  <a:pt x="380641" y="699509"/>
                  <a:pt x="428795" y="696863"/>
                </a:cubicBezTo>
                <a:cubicBezTo>
                  <a:pt x="476949" y="694217"/>
                  <a:pt x="676974" y="685750"/>
                  <a:pt x="692320" y="690513"/>
                </a:cubicBezTo>
                <a:cubicBezTo>
                  <a:pt x="707666" y="695276"/>
                  <a:pt x="594953" y="744488"/>
                  <a:pt x="520870" y="725438"/>
                </a:cubicBezTo>
                <a:cubicBezTo>
                  <a:pt x="446787" y="706388"/>
                  <a:pt x="334603" y="591030"/>
                  <a:pt x="247820" y="576213"/>
                </a:cubicBezTo>
                <a:cubicBezTo>
                  <a:pt x="161037" y="561396"/>
                  <a:pt x="6520" y="636009"/>
                  <a:pt x="170" y="636538"/>
                </a:cubicBezTo>
                <a:cubicBezTo>
                  <a:pt x="-6180" y="637067"/>
                  <a:pt x="166858" y="602142"/>
                  <a:pt x="209720" y="579388"/>
                </a:cubicBezTo>
                <a:cubicBezTo>
                  <a:pt x="252582" y="556634"/>
                  <a:pt x="238824" y="552400"/>
                  <a:pt x="257345" y="500013"/>
                </a:cubicBezTo>
                <a:cubicBezTo>
                  <a:pt x="275866" y="447626"/>
                  <a:pt x="313966" y="289934"/>
                  <a:pt x="320845" y="265063"/>
                </a:cubicBezTo>
                <a:cubicBezTo>
                  <a:pt x="327724" y="240192"/>
                  <a:pt x="279570" y="390476"/>
                  <a:pt x="298620" y="350788"/>
                </a:cubicBezTo>
                <a:cubicBezTo>
                  <a:pt x="317670" y="311100"/>
                  <a:pt x="404982" y="-25449"/>
                  <a:pt x="403395" y="1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 421">
            <a:extLst>
              <a:ext uri="{FF2B5EF4-FFF2-40B4-BE49-F238E27FC236}">
                <a16:creationId xmlns:a16="http://schemas.microsoft.com/office/drawing/2014/main" id="{73164094-C6DB-C8F2-E3BF-B08E0A44CAD7}"/>
              </a:ext>
            </a:extLst>
          </p:cNvPr>
          <p:cNvSpPr/>
          <p:nvPr/>
        </p:nvSpPr>
        <p:spPr>
          <a:xfrm>
            <a:off x="2079486" y="1514442"/>
            <a:ext cx="169786" cy="673391"/>
          </a:xfrm>
          <a:custGeom>
            <a:avLst/>
            <a:gdLst>
              <a:gd name="connsiteX0" fmla="*/ 139 w 169786"/>
              <a:gd name="connsiteY0" fmla="*/ 33 h 673391"/>
              <a:gd name="connsiteX1" fmla="*/ 108089 w 169786"/>
              <a:gd name="connsiteY1" fmla="*/ 181008 h 673391"/>
              <a:gd name="connsiteX2" fmla="*/ 114439 w 169786"/>
              <a:gd name="connsiteY2" fmla="*/ 168308 h 673391"/>
              <a:gd name="connsiteX3" fmla="*/ 146189 w 169786"/>
              <a:gd name="connsiteY3" fmla="*/ 320708 h 673391"/>
              <a:gd name="connsiteX4" fmla="*/ 146189 w 169786"/>
              <a:gd name="connsiteY4" fmla="*/ 288958 h 673391"/>
              <a:gd name="connsiteX5" fmla="*/ 123964 w 169786"/>
              <a:gd name="connsiteY5" fmla="*/ 463583 h 673391"/>
              <a:gd name="connsiteX6" fmla="*/ 136664 w 169786"/>
              <a:gd name="connsiteY6" fmla="*/ 450883 h 673391"/>
              <a:gd name="connsiteX7" fmla="*/ 82689 w 169786"/>
              <a:gd name="connsiteY7" fmla="*/ 625508 h 673391"/>
              <a:gd name="connsiteX8" fmla="*/ 9664 w 169786"/>
              <a:gd name="connsiteY8" fmla="*/ 673133 h 673391"/>
              <a:gd name="connsiteX9" fmla="*/ 60464 w 169786"/>
              <a:gd name="connsiteY9" fmla="*/ 644558 h 673391"/>
              <a:gd name="connsiteX10" fmla="*/ 111264 w 169786"/>
              <a:gd name="connsiteY10" fmla="*/ 644558 h 673391"/>
              <a:gd name="connsiteX11" fmla="*/ 73164 w 169786"/>
              <a:gd name="connsiteY11" fmla="*/ 644558 h 673391"/>
              <a:gd name="connsiteX12" fmla="*/ 165239 w 169786"/>
              <a:gd name="connsiteY12" fmla="*/ 476283 h 673391"/>
              <a:gd name="connsiteX13" fmla="*/ 155714 w 169786"/>
              <a:gd name="connsiteY13" fmla="*/ 292133 h 673391"/>
              <a:gd name="connsiteX14" fmla="*/ 155714 w 169786"/>
              <a:gd name="connsiteY14" fmla="*/ 330233 h 673391"/>
              <a:gd name="connsiteX15" fmla="*/ 133489 w 169786"/>
              <a:gd name="connsiteY15" fmla="*/ 196883 h 673391"/>
              <a:gd name="connsiteX16" fmla="*/ 139 w 169786"/>
              <a:gd name="connsiteY16" fmla="*/ 33 h 67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9786" h="673391">
                <a:moveTo>
                  <a:pt x="139" y="33"/>
                </a:moveTo>
                <a:cubicBezTo>
                  <a:pt x="-4094" y="-2613"/>
                  <a:pt x="89039" y="152962"/>
                  <a:pt x="108089" y="181008"/>
                </a:cubicBezTo>
                <a:cubicBezTo>
                  <a:pt x="127139" y="209054"/>
                  <a:pt x="108089" y="145025"/>
                  <a:pt x="114439" y="168308"/>
                </a:cubicBezTo>
                <a:cubicBezTo>
                  <a:pt x="120789" y="191591"/>
                  <a:pt x="140897" y="300600"/>
                  <a:pt x="146189" y="320708"/>
                </a:cubicBezTo>
                <a:cubicBezTo>
                  <a:pt x="151481" y="340816"/>
                  <a:pt x="149893" y="265146"/>
                  <a:pt x="146189" y="288958"/>
                </a:cubicBezTo>
                <a:cubicBezTo>
                  <a:pt x="142485" y="312771"/>
                  <a:pt x="125551" y="436596"/>
                  <a:pt x="123964" y="463583"/>
                </a:cubicBezTo>
                <a:cubicBezTo>
                  <a:pt x="122377" y="490570"/>
                  <a:pt x="143543" y="423896"/>
                  <a:pt x="136664" y="450883"/>
                </a:cubicBezTo>
                <a:cubicBezTo>
                  <a:pt x="129785" y="477870"/>
                  <a:pt x="103856" y="588466"/>
                  <a:pt x="82689" y="625508"/>
                </a:cubicBezTo>
                <a:cubicBezTo>
                  <a:pt x="61522" y="662550"/>
                  <a:pt x="13368" y="669958"/>
                  <a:pt x="9664" y="673133"/>
                </a:cubicBezTo>
                <a:cubicBezTo>
                  <a:pt x="5960" y="676308"/>
                  <a:pt x="43531" y="649320"/>
                  <a:pt x="60464" y="644558"/>
                </a:cubicBezTo>
                <a:cubicBezTo>
                  <a:pt x="77397" y="639796"/>
                  <a:pt x="111264" y="644558"/>
                  <a:pt x="111264" y="644558"/>
                </a:cubicBezTo>
                <a:cubicBezTo>
                  <a:pt x="113381" y="644558"/>
                  <a:pt x="64168" y="672604"/>
                  <a:pt x="73164" y="644558"/>
                </a:cubicBezTo>
                <a:cubicBezTo>
                  <a:pt x="82160" y="616512"/>
                  <a:pt x="151481" y="535021"/>
                  <a:pt x="165239" y="476283"/>
                </a:cubicBezTo>
                <a:cubicBezTo>
                  <a:pt x="178997" y="417546"/>
                  <a:pt x="157302" y="316475"/>
                  <a:pt x="155714" y="292133"/>
                </a:cubicBezTo>
                <a:cubicBezTo>
                  <a:pt x="154127" y="267791"/>
                  <a:pt x="159418" y="346108"/>
                  <a:pt x="155714" y="330233"/>
                </a:cubicBezTo>
                <a:cubicBezTo>
                  <a:pt x="152010" y="314358"/>
                  <a:pt x="157831" y="250329"/>
                  <a:pt x="133489" y="196883"/>
                </a:cubicBezTo>
                <a:cubicBezTo>
                  <a:pt x="109147" y="143437"/>
                  <a:pt x="4372" y="2679"/>
                  <a:pt x="13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 422">
            <a:extLst>
              <a:ext uri="{FF2B5EF4-FFF2-40B4-BE49-F238E27FC236}">
                <a16:creationId xmlns:a16="http://schemas.microsoft.com/office/drawing/2014/main" id="{3D27A497-A7E0-0EB0-4C5D-2BC3E92CA1EF}"/>
              </a:ext>
            </a:extLst>
          </p:cNvPr>
          <p:cNvSpPr/>
          <p:nvPr/>
        </p:nvSpPr>
        <p:spPr>
          <a:xfrm>
            <a:off x="1967408" y="1428315"/>
            <a:ext cx="160177" cy="451629"/>
          </a:xfrm>
          <a:custGeom>
            <a:avLst/>
            <a:gdLst>
              <a:gd name="connsiteX0" fmla="*/ 159842 w 160177"/>
              <a:gd name="connsiteY0" fmla="*/ 435 h 451629"/>
              <a:gd name="connsiteX1" fmla="*/ 70942 w 160177"/>
              <a:gd name="connsiteY1" fmla="*/ 190935 h 451629"/>
              <a:gd name="connsiteX2" fmla="*/ 20142 w 160177"/>
              <a:gd name="connsiteY2" fmla="*/ 305235 h 451629"/>
              <a:gd name="connsiteX3" fmla="*/ 77292 w 160177"/>
              <a:gd name="connsiteY3" fmla="*/ 241735 h 451629"/>
              <a:gd name="connsiteX4" fmla="*/ 42367 w 160177"/>
              <a:gd name="connsiteY4" fmla="*/ 314760 h 451629"/>
              <a:gd name="connsiteX5" fmla="*/ 29667 w 160177"/>
              <a:gd name="connsiteY5" fmla="*/ 451285 h 451629"/>
              <a:gd name="connsiteX6" fmla="*/ 32842 w 160177"/>
              <a:gd name="connsiteY6" fmla="*/ 349685 h 451629"/>
              <a:gd name="connsiteX7" fmla="*/ 48717 w 160177"/>
              <a:gd name="connsiteY7" fmla="*/ 222685 h 451629"/>
              <a:gd name="connsiteX8" fmla="*/ 1092 w 160177"/>
              <a:gd name="connsiteY8" fmla="*/ 305235 h 451629"/>
              <a:gd name="connsiteX9" fmla="*/ 16967 w 160177"/>
              <a:gd name="connsiteY9" fmla="*/ 194110 h 451629"/>
              <a:gd name="connsiteX10" fmla="*/ 36017 w 160177"/>
              <a:gd name="connsiteY10" fmla="*/ 248085 h 451629"/>
              <a:gd name="connsiteX11" fmla="*/ 159842 w 160177"/>
              <a:gd name="connsiteY11" fmla="*/ 435 h 4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177" h="451629">
                <a:moveTo>
                  <a:pt x="159842" y="435"/>
                </a:moveTo>
                <a:cubicBezTo>
                  <a:pt x="165663" y="-9090"/>
                  <a:pt x="94225" y="140135"/>
                  <a:pt x="70942" y="190935"/>
                </a:cubicBezTo>
                <a:cubicBezTo>
                  <a:pt x="47659" y="241735"/>
                  <a:pt x="19084" y="296768"/>
                  <a:pt x="20142" y="305235"/>
                </a:cubicBezTo>
                <a:cubicBezTo>
                  <a:pt x="21200" y="313702"/>
                  <a:pt x="73588" y="240148"/>
                  <a:pt x="77292" y="241735"/>
                </a:cubicBezTo>
                <a:cubicBezTo>
                  <a:pt x="80996" y="243322"/>
                  <a:pt x="50304" y="279835"/>
                  <a:pt x="42367" y="314760"/>
                </a:cubicBezTo>
                <a:cubicBezTo>
                  <a:pt x="34430" y="349685"/>
                  <a:pt x="31254" y="445464"/>
                  <a:pt x="29667" y="451285"/>
                </a:cubicBezTo>
                <a:cubicBezTo>
                  <a:pt x="28079" y="457106"/>
                  <a:pt x="29667" y="387785"/>
                  <a:pt x="32842" y="349685"/>
                </a:cubicBezTo>
                <a:cubicBezTo>
                  <a:pt x="36017" y="311585"/>
                  <a:pt x="54009" y="230093"/>
                  <a:pt x="48717" y="222685"/>
                </a:cubicBezTo>
                <a:cubicBezTo>
                  <a:pt x="43425" y="215277"/>
                  <a:pt x="6384" y="309998"/>
                  <a:pt x="1092" y="305235"/>
                </a:cubicBezTo>
                <a:cubicBezTo>
                  <a:pt x="-4200" y="300473"/>
                  <a:pt x="11146" y="203635"/>
                  <a:pt x="16967" y="194110"/>
                </a:cubicBezTo>
                <a:cubicBezTo>
                  <a:pt x="22788" y="184585"/>
                  <a:pt x="17496" y="276131"/>
                  <a:pt x="36017" y="248085"/>
                </a:cubicBezTo>
                <a:cubicBezTo>
                  <a:pt x="54538" y="220039"/>
                  <a:pt x="154021" y="9960"/>
                  <a:pt x="159842" y="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 423">
            <a:extLst>
              <a:ext uri="{FF2B5EF4-FFF2-40B4-BE49-F238E27FC236}">
                <a16:creationId xmlns:a16="http://schemas.microsoft.com/office/drawing/2014/main" id="{70EEE6C4-098F-F1DB-B8BB-04FD7F9CC493}"/>
              </a:ext>
            </a:extLst>
          </p:cNvPr>
          <p:cNvSpPr/>
          <p:nvPr/>
        </p:nvSpPr>
        <p:spPr>
          <a:xfrm>
            <a:off x="1974820" y="1422397"/>
            <a:ext cx="123876" cy="508411"/>
          </a:xfrm>
          <a:custGeom>
            <a:avLst/>
            <a:gdLst>
              <a:gd name="connsiteX0" fmla="*/ 73055 w 123876"/>
              <a:gd name="connsiteY0" fmla="*/ 3 h 508411"/>
              <a:gd name="connsiteX1" fmla="*/ 95280 w 123876"/>
              <a:gd name="connsiteY1" fmla="*/ 263528 h 508411"/>
              <a:gd name="connsiteX2" fmla="*/ 98455 w 123876"/>
              <a:gd name="connsiteY2" fmla="*/ 257178 h 508411"/>
              <a:gd name="connsiteX3" fmla="*/ 69880 w 123876"/>
              <a:gd name="connsiteY3" fmla="*/ 333378 h 508411"/>
              <a:gd name="connsiteX4" fmla="*/ 88930 w 123876"/>
              <a:gd name="connsiteY4" fmla="*/ 327028 h 508411"/>
              <a:gd name="connsiteX5" fmla="*/ 30 w 123876"/>
              <a:gd name="connsiteY5" fmla="*/ 508003 h 508411"/>
              <a:gd name="connsiteX6" fmla="*/ 79405 w 123876"/>
              <a:gd name="connsiteY6" fmla="*/ 374653 h 508411"/>
              <a:gd name="connsiteX7" fmla="*/ 123855 w 123876"/>
              <a:gd name="connsiteY7" fmla="*/ 320678 h 508411"/>
              <a:gd name="connsiteX8" fmla="*/ 85755 w 123876"/>
              <a:gd name="connsiteY8" fmla="*/ 355603 h 508411"/>
              <a:gd name="connsiteX9" fmla="*/ 120680 w 123876"/>
              <a:gd name="connsiteY9" fmla="*/ 269878 h 508411"/>
              <a:gd name="connsiteX10" fmla="*/ 73055 w 123876"/>
              <a:gd name="connsiteY10" fmla="*/ 3 h 50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876" h="508411">
                <a:moveTo>
                  <a:pt x="73055" y="3"/>
                </a:moveTo>
                <a:cubicBezTo>
                  <a:pt x="68822" y="-1055"/>
                  <a:pt x="91047" y="220666"/>
                  <a:pt x="95280" y="263528"/>
                </a:cubicBezTo>
                <a:cubicBezTo>
                  <a:pt x="99513" y="306391"/>
                  <a:pt x="102688" y="245536"/>
                  <a:pt x="98455" y="257178"/>
                </a:cubicBezTo>
                <a:cubicBezTo>
                  <a:pt x="94222" y="268820"/>
                  <a:pt x="71467" y="321736"/>
                  <a:pt x="69880" y="333378"/>
                </a:cubicBezTo>
                <a:cubicBezTo>
                  <a:pt x="68293" y="345020"/>
                  <a:pt x="100572" y="297924"/>
                  <a:pt x="88930" y="327028"/>
                </a:cubicBezTo>
                <a:cubicBezTo>
                  <a:pt x="77288" y="356132"/>
                  <a:pt x="1618" y="500065"/>
                  <a:pt x="30" y="508003"/>
                </a:cubicBezTo>
                <a:cubicBezTo>
                  <a:pt x="-1558" y="515941"/>
                  <a:pt x="58768" y="405874"/>
                  <a:pt x="79405" y="374653"/>
                </a:cubicBezTo>
                <a:cubicBezTo>
                  <a:pt x="100042" y="343432"/>
                  <a:pt x="122797" y="323853"/>
                  <a:pt x="123855" y="320678"/>
                </a:cubicBezTo>
                <a:cubicBezTo>
                  <a:pt x="124913" y="317503"/>
                  <a:pt x="86284" y="364070"/>
                  <a:pt x="85755" y="355603"/>
                </a:cubicBezTo>
                <a:cubicBezTo>
                  <a:pt x="85226" y="347136"/>
                  <a:pt x="124913" y="323853"/>
                  <a:pt x="120680" y="269878"/>
                </a:cubicBezTo>
                <a:cubicBezTo>
                  <a:pt x="116447" y="215903"/>
                  <a:pt x="77288" y="1061"/>
                  <a:pt x="7305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 424">
            <a:extLst>
              <a:ext uri="{FF2B5EF4-FFF2-40B4-BE49-F238E27FC236}">
                <a16:creationId xmlns:a16="http://schemas.microsoft.com/office/drawing/2014/main" id="{9CD49EBD-8CDD-5B84-6CA8-DB5DD885FD56}"/>
              </a:ext>
            </a:extLst>
          </p:cNvPr>
          <p:cNvSpPr/>
          <p:nvPr/>
        </p:nvSpPr>
        <p:spPr>
          <a:xfrm>
            <a:off x="1916533" y="1803396"/>
            <a:ext cx="86919" cy="354650"/>
          </a:xfrm>
          <a:custGeom>
            <a:avLst/>
            <a:gdLst>
              <a:gd name="connsiteX0" fmla="*/ 86892 w 86919"/>
              <a:gd name="connsiteY0" fmla="*/ 4 h 354650"/>
              <a:gd name="connsiteX1" fmla="*/ 45617 w 86919"/>
              <a:gd name="connsiteY1" fmla="*/ 244479 h 354650"/>
              <a:gd name="connsiteX2" fmla="*/ 55142 w 86919"/>
              <a:gd name="connsiteY2" fmla="*/ 241304 h 354650"/>
              <a:gd name="connsiteX3" fmla="*/ 1167 w 86919"/>
              <a:gd name="connsiteY3" fmla="*/ 352429 h 354650"/>
              <a:gd name="connsiteX4" fmla="*/ 20217 w 86919"/>
              <a:gd name="connsiteY4" fmla="*/ 304804 h 354650"/>
              <a:gd name="connsiteX5" fmla="*/ 45617 w 86919"/>
              <a:gd name="connsiteY5" fmla="*/ 177804 h 354650"/>
              <a:gd name="connsiteX6" fmla="*/ 51967 w 86919"/>
              <a:gd name="connsiteY6" fmla="*/ 250829 h 354650"/>
              <a:gd name="connsiteX7" fmla="*/ 86892 w 86919"/>
              <a:gd name="connsiteY7" fmla="*/ 4 h 35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19" h="354650">
                <a:moveTo>
                  <a:pt x="86892" y="4"/>
                </a:moveTo>
                <a:cubicBezTo>
                  <a:pt x="85834" y="-1054"/>
                  <a:pt x="50909" y="204262"/>
                  <a:pt x="45617" y="244479"/>
                </a:cubicBezTo>
                <a:cubicBezTo>
                  <a:pt x="40325" y="284696"/>
                  <a:pt x="62550" y="223312"/>
                  <a:pt x="55142" y="241304"/>
                </a:cubicBezTo>
                <a:cubicBezTo>
                  <a:pt x="47734" y="259296"/>
                  <a:pt x="6988" y="341846"/>
                  <a:pt x="1167" y="352429"/>
                </a:cubicBezTo>
                <a:cubicBezTo>
                  <a:pt x="-4654" y="363012"/>
                  <a:pt x="12809" y="333908"/>
                  <a:pt x="20217" y="304804"/>
                </a:cubicBezTo>
                <a:cubicBezTo>
                  <a:pt x="27625" y="275700"/>
                  <a:pt x="40325" y="186800"/>
                  <a:pt x="45617" y="177804"/>
                </a:cubicBezTo>
                <a:cubicBezTo>
                  <a:pt x="50909" y="168808"/>
                  <a:pt x="45617" y="274641"/>
                  <a:pt x="51967" y="250829"/>
                </a:cubicBezTo>
                <a:cubicBezTo>
                  <a:pt x="58317" y="227017"/>
                  <a:pt x="87950" y="1062"/>
                  <a:pt x="8689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 425">
            <a:extLst>
              <a:ext uri="{FF2B5EF4-FFF2-40B4-BE49-F238E27FC236}">
                <a16:creationId xmlns:a16="http://schemas.microsoft.com/office/drawing/2014/main" id="{AC309CBF-5295-A245-7B70-AF570F2E8302}"/>
              </a:ext>
            </a:extLst>
          </p:cNvPr>
          <p:cNvSpPr/>
          <p:nvPr/>
        </p:nvSpPr>
        <p:spPr>
          <a:xfrm>
            <a:off x="2074692" y="1662957"/>
            <a:ext cx="69204" cy="424217"/>
          </a:xfrm>
          <a:custGeom>
            <a:avLst/>
            <a:gdLst>
              <a:gd name="connsiteX0" fmla="*/ 52558 w 69204"/>
              <a:gd name="connsiteY0" fmla="*/ 743 h 424217"/>
              <a:gd name="connsiteX1" fmla="*/ 55733 w 69204"/>
              <a:gd name="connsiteY1" fmla="*/ 162668 h 424217"/>
              <a:gd name="connsiteX2" fmla="*/ 68433 w 69204"/>
              <a:gd name="connsiteY2" fmla="*/ 124568 h 424217"/>
              <a:gd name="connsiteX3" fmla="*/ 39858 w 69204"/>
              <a:gd name="connsiteY3" fmla="*/ 299193 h 424217"/>
              <a:gd name="connsiteX4" fmla="*/ 68433 w 69204"/>
              <a:gd name="connsiteY4" fmla="*/ 257918 h 424217"/>
              <a:gd name="connsiteX5" fmla="*/ 1758 w 69204"/>
              <a:gd name="connsiteY5" fmla="*/ 423018 h 424217"/>
              <a:gd name="connsiteX6" fmla="*/ 20808 w 69204"/>
              <a:gd name="connsiteY6" fmla="*/ 327768 h 424217"/>
              <a:gd name="connsiteX7" fmla="*/ 36683 w 69204"/>
              <a:gd name="connsiteY7" fmla="*/ 238868 h 424217"/>
              <a:gd name="connsiteX8" fmla="*/ 52558 w 69204"/>
              <a:gd name="connsiteY8" fmla="*/ 743 h 42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04" h="424217">
                <a:moveTo>
                  <a:pt x="52558" y="743"/>
                </a:moveTo>
                <a:cubicBezTo>
                  <a:pt x="55733" y="-11957"/>
                  <a:pt x="53087" y="142031"/>
                  <a:pt x="55733" y="162668"/>
                </a:cubicBezTo>
                <a:cubicBezTo>
                  <a:pt x="58379" y="183305"/>
                  <a:pt x="71079" y="101814"/>
                  <a:pt x="68433" y="124568"/>
                </a:cubicBezTo>
                <a:cubicBezTo>
                  <a:pt x="65787" y="147322"/>
                  <a:pt x="39858" y="276968"/>
                  <a:pt x="39858" y="299193"/>
                </a:cubicBezTo>
                <a:cubicBezTo>
                  <a:pt x="39858" y="321418"/>
                  <a:pt x="74783" y="237281"/>
                  <a:pt x="68433" y="257918"/>
                </a:cubicBezTo>
                <a:cubicBezTo>
                  <a:pt x="62083" y="278555"/>
                  <a:pt x="9695" y="411376"/>
                  <a:pt x="1758" y="423018"/>
                </a:cubicBezTo>
                <a:cubicBezTo>
                  <a:pt x="-6180" y="434660"/>
                  <a:pt x="14987" y="358460"/>
                  <a:pt x="20808" y="327768"/>
                </a:cubicBezTo>
                <a:cubicBezTo>
                  <a:pt x="26629" y="297076"/>
                  <a:pt x="30333" y="287022"/>
                  <a:pt x="36683" y="238868"/>
                </a:cubicBezTo>
                <a:cubicBezTo>
                  <a:pt x="43033" y="190714"/>
                  <a:pt x="49383" y="13443"/>
                  <a:pt x="52558" y="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 426">
            <a:extLst>
              <a:ext uri="{FF2B5EF4-FFF2-40B4-BE49-F238E27FC236}">
                <a16:creationId xmlns:a16="http://schemas.microsoft.com/office/drawing/2014/main" id="{E19E8380-A57B-FFA6-94F8-161B93FB057D}"/>
              </a:ext>
            </a:extLst>
          </p:cNvPr>
          <p:cNvSpPr/>
          <p:nvPr/>
        </p:nvSpPr>
        <p:spPr>
          <a:xfrm>
            <a:off x="1935793" y="1892300"/>
            <a:ext cx="96339" cy="384347"/>
          </a:xfrm>
          <a:custGeom>
            <a:avLst/>
            <a:gdLst>
              <a:gd name="connsiteX0" fmla="*/ 96207 w 96339"/>
              <a:gd name="connsiteY0" fmla="*/ 0 h 384347"/>
              <a:gd name="connsiteX1" fmla="*/ 13657 w 96339"/>
              <a:gd name="connsiteY1" fmla="*/ 222250 h 384347"/>
              <a:gd name="connsiteX2" fmla="*/ 957 w 96339"/>
              <a:gd name="connsiteY2" fmla="*/ 317500 h 384347"/>
              <a:gd name="connsiteX3" fmla="*/ 23182 w 96339"/>
              <a:gd name="connsiteY3" fmla="*/ 282575 h 384347"/>
              <a:gd name="connsiteX4" fmla="*/ 32707 w 96339"/>
              <a:gd name="connsiteY4" fmla="*/ 384175 h 384347"/>
              <a:gd name="connsiteX5" fmla="*/ 35882 w 96339"/>
              <a:gd name="connsiteY5" fmla="*/ 254000 h 384347"/>
              <a:gd name="connsiteX6" fmla="*/ 32707 w 96339"/>
              <a:gd name="connsiteY6" fmla="*/ 247650 h 384347"/>
              <a:gd name="connsiteX7" fmla="*/ 32707 w 96339"/>
              <a:gd name="connsiteY7" fmla="*/ 222250 h 384347"/>
              <a:gd name="connsiteX8" fmla="*/ 96207 w 96339"/>
              <a:gd name="connsiteY8" fmla="*/ 0 h 3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39" h="384347">
                <a:moveTo>
                  <a:pt x="96207" y="0"/>
                </a:moveTo>
                <a:cubicBezTo>
                  <a:pt x="93032" y="0"/>
                  <a:pt x="29532" y="169333"/>
                  <a:pt x="13657" y="222250"/>
                </a:cubicBezTo>
                <a:cubicBezTo>
                  <a:pt x="-2218" y="275167"/>
                  <a:pt x="-630" y="307446"/>
                  <a:pt x="957" y="317500"/>
                </a:cubicBezTo>
                <a:cubicBezTo>
                  <a:pt x="2544" y="327554"/>
                  <a:pt x="17890" y="271463"/>
                  <a:pt x="23182" y="282575"/>
                </a:cubicBezTo>
                <a:cubicBezTo>
                  <a:pt x="28474" y="293688"/>
                  <a:pt x="30590" y="388937"/>
                  <a:pt x="32707" y="384175"/>
                </a:cubicBezTo>
                <a:cubicBezTo>
                  <a:pt x="34824" y="379413"/>
                  <a:pt x="35882" y="276754"/>
                  <a:pt x="35882" y="254000"/>
                </a:cubicBezTo>
                <a:cubicBezTo>
                  <a:pt x="35882" y="231246"/>
                  <a:pt x="33236" y="252942"/>
                  <a:pt x="32707" y="247650"/>
                </a:cubicBezTo>
                <a:cubicBezTo>
                  <a:pt x="32178" y="242358"/>
                  <a:pt x="21065" y="264583"/>
                  <a:pt x="32707" y="222250"/>
                </a:cubicBezTo>
                <a:cubicBezTo>
                  <a:pt x="44349" y="179917"/>
                  <a:pt x="99382" y="0"/>
                  <a:pt x="9620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 427">
            <a:extLst>
              <a:ext uri="{FF2B5EF4-FFF2-40B4-BE49-F238E27FC236}">
                <a16:creationId xmlns:a16="http://schemas.microsoft.com/office/drawing/2014/main" id="{00A24309-2BEC-08FA-BB69-DD7508CF8CE1}"/>
              </a:ext>
            </a:extLst>
          </p:cNvPr>
          <p:cNvSpPr/>
          <p:nvPr/>
        </p:nvSpPr>
        <p:spPr>
          <a:xfrm>
            <a:off x="1860420" y="2225553"/>
            <a:ext cx="105332" cy="346670"/>
          </a:xfrm>
          <a:custGeom>
            <a:avLst/>
            <a:gdLst>
              <a:gd name="connsiteX0" fmla="*/ 79505 w 105332"/>
              <a:gd name="connsiteY0" fmla="*/ 122 h 346670"/>
              <a:gd name="connsiteX1" fmla="*/ 98555 w 105332"/>
              <a:gd name="connsiteY1" fmla="*/ 123947 h 346670"/>
              <a:gd name="connsiteX2" fmla="*/ 28705 w 105332"/>
              <a:gd name="connsiteY2" fmla="*/ 279522 h 346670"/>
              <a:gd name="connsiteX3" fmla="*/ 89030 w 105332"/>
              <a:gd name="connsiteY3" fmla="*/ 146172 h 346670"/>
              <a:gd name="connsiteX4" fmla="*/ 130 w 105332"/>
              <a:gd name="connsiteY4" fmla="*/ 346197 h 346670"/>
              <a:gd name="connsiteX5" fmla="*/ 69980 w 105332"/>
              <a:gd name="connsiteY5" fmla="*/ 200147 h 346670"/>
              <a:gd name="connsiteX6" fmla="*/ 104905 w 105332"/>
              <a:gd name="connsiteY6" fmla="*/ 146172 h 346670"/>
              <a:gd name="connsiteX7" fmla="*/ 79505 w 105332"/>
              <a:gd name="connsiteY7" fmla="*/ 122 h 34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332" h="346670">
                <a:moveTo>
                  <a:pt x="79505" y="122"/>
                </a:moveTo>
                <a:cubicBezTo>
                  <a:pt x="78447" y="-3582"/>
                  <a:pt x="107022" y="77380"/>
                  <a:pt x="98555" y="123947"/>
                </a:cubicBezTo>
                <a:cubicBezTo>
                  <a:pt x="90088" y="170514"/>
                  <a:pt x="30292" y="275818"/>
                  <a:pt x="28705" y="279522"/>
                </a:cubicBezTo>
                <a:cubicBezTo>
                  <a:pt x="27118" y="283226"/>
                  <a:pt x="93792" y="135060"/>
                  <a:pt x="89030" y="146172"/>
                </a:cubicBezTo>
                <a:cubicBezTo>
                  <a:pt x="84268" y="157284"/>
                  <a:pt x="3305" y="337201"/>
                  <a:pt x="130" y="346197"/>
                </a:cubicBezTo>
                <a:cubicBezTo>
                  <a:pt x="-3045" y="355193"/>
                  <a:pt x="52518" y="233484"/>
                  <a:pt x="69980" y="200147"/>
                </a:cubicBezTo>
                <a:cubicBezTo>
                  <a:pt x="87442" y="166810"/>
                  <a:pt x="100672" y="179510"/>
                  <a:pt x="104905" y="146172"/>
                </a:cubicBezTo>
                <a:cubicBezTo>
                  <a:pt x="109138" y="112834"/>
                  <a:pt x="80563" y="3826"/>
                  <a:pt x="79505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 428">
            <a:extLst>
              <a:ext uri="{FF2B5EF4-FFF2-40B4-BE49-F238E27FC236}">
                <a16:creationId xmlns:a16="http://schemas.microsoft.com/office/drawing/2014/main" id="{28D88E20-5684-F599-C396-FB6D92D0BE96}"/>
              </a:ext>
            </a:extLst>
          </p:cNvPr>
          <p:cNvSpPr/>
          <p:nvPr/>
        </p:nvSpPr>
        <p:spPr>
          <a:xfrm>
            <a:off x="1795474" y="2148806"/>
            <a:ext cx="141353" cy="450156"/>
          </a:xfrm>
          <a:custGeom>
            <a:avLst/>
            <a:gdLst>
              <a:gd name="connsiteX0" fmla="*/ 141276 w 141353"/>
              <a:gd name="connsiteY0" fmla="*/ 669 h 450156"/>
              <a:gd name="connsiteX1" fmla="*/ 100001 w 141353"/>
              <a:gd name="connsiteY1" fmla="*/ 216569 h 450156"/>
              <a:gd name="connsiteX2" fmla="*/ 131751 w 141353"/>
              <a:gd name="connsiteY2" fmla="*/ 162594 h 450156"/>
              <a:gd name="connsiteX3" fmla="*/ 4751 w 141353"/>
              <a:gd name="connsiteY3" fmla="*/ 441994 h 450156"/>
              <a:gd name="connsiteX4" fmla="*/ 33326 w 141353"/>
              <a:gd name="connsiteY4" fmla="*/ 362619 h 450156"/>
              <a:gd name="connsiteX5" fmla="*/ 93651 w 141353"/>
              <a:gd name="connsiteY5" fmla="*/ 229269 h 450156"/>
              <a:gd name="connsiteX6" fmla="*/ 87301 w 141353"/>
              <a:gd name="connsiteY6" fmla="*/ 299119 h 450156"/>
              <a:gd name="connsiteX7" fmla="*/ 141276 w 141353"/>
              <a:gd name="connsiteY7" fmla="*/ 669 h 45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353" h="450156">
                <a:moveTo>
                  <a:pt x="141276" y="669"/>
                </a:moveTo>
                <a:cubicBezTo>
                  <a:pt x="143393" y="-13089"/>
                  <a:pt x="101588" y="189582"/>
                  <a:pt x="100001" y="216569"/>
                </a:cubicBezTo>
                <a:cubicBezTo>
                  <a:pt x="98414" y="243556"/>
                  <a:pt x="147626" y="125023"/>
                  <a:pt x="131751" y="162594"/>
                </a:cubicBezTo>
                <a:cubicBezTo>
                  <a:pt x="115876" y="200165"/>
                  <a:pt x="21155" y="408656"/>
                  <a:pt x="4751" y="441994"/>
                </a:cubicBezTo>
                <a:cubicBezTo>
                  <a:pt x="-11653" y="475332"/>
                  <a:pt x="18509" y="398073"/>
                  <a:pt x="33326" y="362619"/>
                </a:cubicBezTo>
                <a:cubicBezTo>
                  <a:pt x="48143" y="327165"/>
                  <a:pt x="84655" y="239852"/>
                  <a:pt x="93651" y="229269"/>
                </a:cubicBezTo>
                <a:cubicBezTo>
                  <a:pt x="102647" y="218686"/>
                  <a:pt x="80422" y="330340"/>
                  <a:pt x="87301" y="299119"/>
                </a:cubicBezTo>
                <a:cubicBezTo>
                  <a:pt x="94180" y="267898"/>
                  <a:pt x="139159" y="14427"/>
                  <a:pt x="141276" y="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 429">
            <a:extLst>
              <a:ext uri="{FF2B5EF4-FFF2-40B4-BE49-F238E27FC236}">
                <a16:creationId xmlns:a16="http://schemas.microsoft.com/office/drawing/2014/main" id="{35D0C0F6-BAA5-8848-A6AD-45D3E21DBFF4}"/>
              </a:ext>
            </a:extLst>
          </p:cNvPr>
          <p:cNvSpPr/>
          <p:nvPr/>
        </p:nvSpPr>
        <p:spPr>
          <a:xfrm>
            <a:off x="1805986" y="2478186"/>
            <a:ext cx="178060" cy="678138"/>
          </a:xfrm>
          <a:custGeom>
            <a:avLst/>
            <a:gdLst>
              <a:gd name="connsiteX0" fmla="*/ 6939 w 178060"/>
              <a:gd name="connsiteY0" fmla="*/ 20539 h 678138"/>
              <a:gd name="connsiteX1" fmla="*/ 111714 w 178060"/>
              <a:gd name="connsiteY1" fmla="*/ 395189 h 678138"/>
              <a:gd name="connsiteX2" fmla="*/ 102189 w 178060"/>
              <a:gd name="connsiteY2" fmla="*/ 347564 h 678138"/>
              <a:gd name="connsiteX3" fmla="*/ 172039 w 178060"/>
              <a:gd name="connsiteY3" fmla="*/ 674589 h 678138"/>
              <a:gd name="connsiteX4" fmla="*/ 162514 w 178060"/>
              <a:gd name="connsiteY4" fmla="*/ 499964 h 678138"/>
              <a:gd name="connsiteX5" fmla="*/ 67264 w 178060"/>
              <a:gd name="connsiteY5" fmla="*/ 172939 h 678138"/>
              <a:gd name="connsiteX6" fmla="*/ 162514 w 178060"/>
              <a:gd name="connsiteY6" fmla="*/ 341214 h 678138"/>
              <a:gd name="connsiteX7" fmla="*/ 25989 w 178060"/>
              <a:gd name="connsiteY7" fmla="*/ 77689 h 678138"/>
              <a:gd name="connsiteX8" fmla="*/ 6939 w 178060"/>
              <a:gd name="connsiteY8" fmla="*/ 20539 h 67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060" h="678138">
                <a:moveTo>
                  <a:pt x="6939" y="20539"/>
                </a:moveTo>
                <a:cubicBezTo>
                  <a:pt x="21227" y="73456"/>
                  <a:pt x="95839" y="340685"/>
                  <a:pt x="111714" y="395189"/>
                </a:cubicBezTo>
                <a:cubicBezTo>
                  <a:pt x="127589" y="449693"/>
                  <a:pt x="92135" y="300997"/>
                  <a:pt x="102189" y="347564"/>
                </a:cubicBezTo>
                <a:cubicBezTo>
                  <a:pt x="112243" y="394131"/>
                  <a:pt x="161985" y="649189"/>
                  <a:pt x="172039" y="674589"/>
                </a:cubicBezTo>
                <a:cubicBezTo>
                  <a:pt x="182093" y="699989"/>
                  <a:pt x="179976" y="583572"/>
                  <a:pt x="162514" y="499964"/>
                </a:cubicBezTo>
                <a:cubicBezTo>
                  <a:pt x="145052" y="416356"/>
                  <a:pt x="67264" y="199397"/>
                  <a:pt x="67264" y="172939"/>
                </a:cubicBezTo>
                <a:cubicBezTo>
                  <a:pt x="67264" y="146481"/>
                  <a:pt x="169393" y="357089"/>
                  <a:pt x="162514" y="341214"/>
                </a:cubicBezTo>
                <a:cubicBezTo>
                  <a:pt x="155635" y="325339"/>
                  <a:pt x="50860" y="127431"/>
                  <a:pt x="25989" y="77689"/>
                </a:cubicBezTo>
                <a:cubicBezTo>
                  <a:pt x="1118" y="27947"/>
                  <a:pt x="-7349" y="-32378"/>
                  <a:pt x="6939" y="20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 430">
            <a:extLst>
              <a:ext uri="{FF2B5EF4-FFF2-40B4-BE49-F238E27FC236}">
                <a16:creationId xmlns:a16="http://schemas.microsoft.com/office/drawing/2014/main" id="{961CD080-837C-573E-B7A1-F2E9F9278412}"/>
              </a:ext>
            </a:extLst>
          </p:cNvPr>
          <p:cNvSpPr/>
          <p:nvPr/>
        </p:nvSpPr>
        <p:spPr>
          <a:xfrm>
            <a:off x="1730367" y="2447656"/>
            <a:ext cx="240136" cy="1200755"/>
          </a:xfrm>
          <a:custGeom>
            <a:avLst/>
            <a:gdLst>
              <a:gd name="connsiteX0" fmla="*/ 8 w 240136"/>
              <a:gd name="connsiteY0" fmla="*/ 269 h 1200755"/>
              <a:gd name="connsiteX1" fmla="*/ 123833 w 240136"/>
              <a:gd name="connsiteY1" fmla="*/ 355869 h 1200755"/>
              <a:gd name="connsiteX2" fmla="*/ 146058 w 240136"/>
              <a:gd name="connsiteY2" fmla="*/ 381269 h 1200755"/>
              <a:gd name="connsiteX3" fmla="*/ 222258 w 240136"/>
              <a:gd name="connsiteY3" fmla="*/ 730519 h 1200755"/>
              <a:gd name="connsiteX4" fmla="*/ 225433 w 240136"/>
              <a:gd name="connsiteY4" fmla="*/ 797194 h 1200755"/>
              <a:gd name="connsiteX5" fmla="*/ 225433 w 240136"/>
              <a:gd name="connsiteY5" fmla="*/ 720994 h 1200755"/>
              <a:gd name="connsiteX6" fmla="*/ 238133 w 240136"/>
              <a:gd name="connsiteY6" fmla="*/ 994044 h 1200755"/>
              <a:gd name="connsiteX7" fmla="*/ 238133 w 240136"/>
              <a:gd name="connsiteY7" fmla="*/ 1200419 h 1200755"/>
              <a:gd name="connsiteX8" fmla="*/ 219083 w 240136"/>
              <a:gd name="connsiteY8" fmla="*/ 946419 h 1200755"/>
              <a:gd name="connsiteX9" fmla="*/ 190508 w 240136"/>
              <a:gd name="connsiteY9" fmla="*/ 597169 h 1200755"/>
              <a:gd name="connsiteX10" fmla="*/ 215908 w 240136"/>
              <a:gd name="connsiteY10" fmla="*/ 682894 h 1200755"/>
              <a:gd name="connsiteX11" fmla="*/ 136533 w 240136"/>
              <a:gd name="connsiteY11" fmla="*/ 355869 h 1200755"/>
              <a:gd name="connsiteX12" fmla="*/ 98433 w 240136"/>
              <a:gd name="connsiteY12" fmla="*/ 225694 h 1200755"/>
              <a:gd name="connsiteX13" fmla="*/ 130183 w 240136"/>
              <a:gd name="connsiteY13" fmla="*/ 295544 h 1200755"/>
              <a:gd name="connsiteX14" fmla="*/ 8 w 240136"/>
              <a:gd name="connsiteY14" fmla="*/ 269 h 120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0136" h="1200755">
                <a:moveTo>
                  <a:pt x="8" y="269"/>
                </a:moveTo>
                <a:cubicBezTo>
                  <a:pt x="-1050" y="10323"/>
                  <a:pt x="99491" y="292369"/>
                  <a:pt x="123833" y="355869"/>
                </a:cubicBezTo>
                <a:cubicBezTo>
                  <a:pt x="148175" y="419369"/>
                  <a:pt x="129654" y="318827"/>
                  <a:pt x="146058" y="381269"/>
                </a:cubicBezTo>
                <a:cubicBezTo>
                  <a:pt x="162462" y="443711"/>
                  <a:pt x="209029" y="661198"/>
                  <a:pt x="222258" y="730519"/>
                </a:cubicBezTo>
                <a:cubicBezTo>
                  <a:pt x="235487" y="799840"/>
                  <a:pt x="224904" y="798781"/>
                  <a:pt x="225433" y="797194"/>
                </a:cubicBezTo>
                <a:cubicBezTo>
                  <a:pt x="225962" y="795607"/>
                  <a:pt x="223316" y="688186"/>
                  <a:pt x="225433" y="720994"/>
                </a:cubicBezTo>
                <a:cubicBezTo>
                  <a:pt x="227550" y="753802"/>
                  <a:pt x="236016" y="914140"/>
                  <a:pt x="238133" y="994044"/>
                </a:cubicBezTo>
                <a:cubicBezTo>
                  <a:pt x="240250" y="1073948"/>
                  <a:pt x="241308" y="1208357"/>
                  <a:pt x="238133" y="1200419"/>
                </a:cubicBezTo>
                <a:cubicBezTo>
                  <a:pt x="234958" y="1192481"/>
                  <a:pt x="227021" y="1046961"/>
                  <a:pt x="219083" y="946419"/>
                </a:cubicBezTo>
                <a:cubicBezTo>
                  <a:pt x="211146" y="845877"/>
                  <a:pt x="191037" y="641090"/>
                  <a:pt x="190508" y="597169"/>
                </a:cubicBezTo>
                <a:cubicBezTo>
                  <a:pt x="189979" y="553248"/>
                  <a:pt x="224904" y="723111"/>
                  <a:pt x="215908" y="682894"/>
                </a:cubicBezTo>
                <a:cubicBezTo>
                  <a:pt x="206912" y="642677"/>
                  <a:pt x="156112" y="432069"/>
                  <a:pt x="136533" y="355869"/>
                </a:cubicBezTo>
                <a:cubicBezTo>
                  <a:pt x="116954" y="279669"/>
                  <a:pt x="99491" y="235748"/>
                  <a:pt x="98433" y="225694"/>
                </a:cubicBezTo>
                <a:cubicBezTo>
                  <a:pt x="97375" y="215640"/>
                  <a:pt x="149762" y="326236"/>
                  <a:pt x="130183" y="295544"/>
                </a:cubicBezTo>
                <a:cubicBezTo>
                  <a:pt x="110604" y="264852"/>
                  <a:pt x="1066" y="-9785"/>
                  <a:pt x="8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 431">
            <a:extLst>
              <a:ext uri="{FF2B5EF4-FFF2-40B4-BE49-F238E27FC236}">
                <a16:creationId xmlns:a16="http://schemas.microsoft.com/office/drawing/2014/main" id="{62EEF7EB-2756-7C2B-F17C-52140C6A4B44}"/>
              </a:ext>
            </a:extLst>
          </p:cNvPr>
          <p:cNvSpPr/>
          <p:nvPr/>
        </p:nvSpPr>
        <p:spPr>
          <a:xfrm>
            <a:off x="2130298" y="2110686"/>
            <a:ext cx="99588" cy="554383"/>
          </a:xfrm>
          <a:custGeom>
            <a:avLst/>
            <a:gdLst>
              <a:gd name="connsiteX0" fmla="*/ 127 w 99588"/>
              <a:gd name="connsiteY0" fmla="*/ 689 h 554383"/>
              <a:gd name="connsiteX1" fmla="*/ 44577 w 99588"/>
              <a:gd name="connsiteY1" fmla="*/ 330889 h 554383"/>
              <a:gd name="connsiteX2" fmla="*/ 38227 w 99588"/>
              <a:gd name="connsiteY2" fmla="*/ 216589 h 554383"/>
              <a:gd name="connsiteX3" fmla="*/ 98552 w 99588"/>
              <a:gd name="connsiteY3" fmla="*/ 549964 h 554383"/>
              <a:gd name="connsiteX4" fmla="*/ 73152 w 99588"/>
              <a:gd name="connsiteY4" fmla="*/ 397564 h 554383"/>
              <a:gd name="connsiteX5" fmla="*/ 31877 w 99588"/>
              <a:gd name="connsiteY5" fmla="*/ 248339 h 554383"/>
              <a:gd name="connsiteX6" fmla="*/ 127 w 99588"/>
              <a:gd name="connsiteY6" fmla="*/ 689 h 55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88" h="554383">
                <a:moveTo>
                  <a:pt x="127" y="689"/>
                </a:moveTo>
                <a:cubicBezTo>
                  <a:pt x="2244" y="14447"/>
                  <a:pt x="38227" y="294906"/>
                  <a:pt x="44577" y="330889"/>
                </a:cubicBezTo>
                <a:cubicBezTo>
                  <a:pt x="50927" y="366872"/>
                  <a:pt x="29231" y="180077"/>
                  <a:pt x="38227" y="216589"/>
                </a:cubicBezTo>
                <a:cubicBezTo>
                  <a:pt x="47223" y="253101"/>
                  <a:pt x="92731" y="519801"/>
                  <a:pt x="98552" y="549964"/>
                </a:cubicBezTo>
                <a:cubicBezTo>
                  <a:pt x="104373" y="580127"/>
                  <a:pt x="84264" y="447835"/>
                  <a:pt x="73152" y="397564"/>
                </a:cubicBezTo>
                <a:cubicBezTo>
                  <a:pt x="62040" y="347293"/>
                  <a:pt x="40873" y="313956"/>
                  <a:pt x="31877" y="248339"/>
                </a:cubicBezTo>
                <a:cubicBezTo>
                  <a:pt x="22881" y="182722"/>
                  <a:pt x="-1990" y="-13069"/>
                  <a:pt x="127" y="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 432">
            <a:extLst>
              <a:ext uri="{FF2B5EF4-FFF2-40B4-BE49-F238E27FC236}">
                <a16:creationId xmlns:a16="http://schemas.microsoft.com/office/drawing/2014/main" id="{27B375E0-7AC7-7831-152C-0FAA0A7A5EAF}"/>
              </a:ext>
            </a:extLst>
          </p:cNvPr>
          <p:cNvSpPr/>
          <p:nvPr/>
        </p:nvSpPr>
        <p:spPr>
          <a:xfrm>
            <a:off x="2130299" y="2037692"/>
            <a:ext cx="98584" cy="285930"/>
          </a:xfrm>
          <a:custGeom>
            <a:avLst/>
            <a:gdLst>
              <a:gd name="connsiteX0" fmla="*/ 22351 w 98584"/>
              <a:gd name="connsiteY0" fmla="*/ 658 h 285930"/>
              <a:gd name="connsiteX1" fmla="*/ 41401 w 98584"/>
              <a:gd name="connsiteY1" fmla="*/ 280058 h 285930"/>
              <a:gd name="connsiteX2" fmla="*/ 19176 w 98584"/>
              <a:gd name="connsiteY2" fmla="*/ 197508 h 285930"/>
              <a:gd name="connsiteX3" fmla="*/ 126 w 98584"/>
              <a:gd name="connsiteY3" fmla="*/ 184808 h 285930"/>
              <a:gd name="connsiteX4" fmla="*/ 28701 w 98584"/>
              <a:gd name="connsiteY4" fmla="*/ 178458 h 285930"/>
              <a:gd name="connsiteX5" fmla="*/ 98551 w 98584"/>
              <a:gd name="connsiteY5" fmla="*/ 51458 h 285930"/>
              <a:gd name="connsiteX6" fmla="*/ 19176 w 98584"/>
              <a:gd name="connsiteY6" fmla="*/ 197508 h 285930"/>
              <a:gd name="connsiteX7" fmla="*/ 22351 w 98584"/>
              <a:gd name="connsiteY7" fmla="*/ 658 h 28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84" h="285930">
                <a:moveTo>
                  <a:pt x="22351" y="658"/>
                </a:moveTo>
                <a:cubicBezTo>
                  <a:pt x="26055" y="14416"/>
                  <a:pt x="41930" y="247250"/>
                  <a:pt x="41401" y="280058"/>
                </a:cubicBezTo>
                <a:cubicBezTo>
                  <a:pt x="40872" y="312866"/>
                  <a:pt x="19176" y="197508"/>
                  <a:pt x="19176" y="197508"/>
                </a:cubicBezTo>
                <a:cubicBezTo>
                  <a:pt x="12297" y="181633"/>
                  <a:pt x="-1461" y="187983"/>
                  <a:pt x="126" y="184808"/>
                </a:cubicBezTo>
                <a:cubicBezTo>
                  <a:pt x="1713" y="181633"/>
                  <a:pt x="12297" y="200683"/>
                  <a:pt x="28701" y="178458"/>
                </a:cubicBezTo>
                <a:cubicBezTo>
                  <a:pt x="45105" y="156233"/>
                  <a:pt x="100138" y="48283"/>
                  <a:pt x="98551" y="51458"/>
                </a:cubicBezTo>
                <a:cubicBezTo>
                  <a:pt x="96964" y="54633"/>
                  <a:pt x="33993" y="201741"/>
                  <a:pt x="19176" y="197508"/>
                </a:cubicBezTo>
                <a:cubicBezTo>
                  <a:pt x="4359" y="193275"/>
                  <a:pt x="18647" y="-13100"/>
                  <a:pt x="22351" y="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 433">
            <a:extLst>
              <a:ext uri="{FF2B5EF4-FFF2-40B4-BE49-F238E27FC236}">
                <a16:creationId xmlns:a16="http://schemas.microsoft.com/office/drawing/2014/main" id="{D6BBB9E8-9238-5EF2-B27E-9A8497DCFCA4}"/>
              </a:ext>
            </a:extLst>
          </p:cNvPr>
          <p:cNvSpPr/>
          <p:nvPr/>
        </p:nvSpPr>
        <p:spPr>
          <a:xfrm>
            <a:off x="2076405" y="2209796"/>
            <a:ext cx="59852" cy="317526"/>
          </a:xfrm>
          <a:custGeom>
            <a:avLst/>
            <a:gdLst>
              <a:gd name="connsiteX0" fmla="*/ 45 w 59852"/>
              <a:gd name="connsiteY0" fmla="*/ 4 h 317526"/>
              <a:gd name="connsiteX1" fmla="*/ 47670 w 59852"/>
              <a:gd name="connsiteY1" fmla="*/ 225429 h 317526"/>
              <a:gd name="connsiteX2" fmla="*/ 54020 w 59852"/>
              <a:gd name="connsiteY2" fmla="*/ 317504 h 317526"/>
              <a:gd name="connsiteX3" fmla="*/ 57195 w 59852"/>
              <a:gd name="connsiteY3" fmla="*/ 231779 h 317526"/>
              <a:gd name="connsiteX4" fmla="*/ 45 w 59852"/>
              <a:gd name="connsiteY4" fmla="*/ 4 h 31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52" h="317526">
                <a:moveTo>
                  <a:pt x="45" y="4"/>
                </a:moveTo>
                <a:cubicBezTo>
                  <a:pt x="-1543" y="-1054"/>
                  <a:pt x="38674" y="172512"/>
                  <a:pt x="47670" y="225429"/>
                </a:cubicBezTo>
                <a:cubicBezTo>
                  <a:pt x="56666" y="278346"/>
                  <a:pt x="52432" y="316446"/>
                  <a:pt x="54020" y="317504"/>
                </a:cubicBezTo>
                <a:cubicBezTo>
                  <a:pt x="55608" y="318562"/>
                  <a:pt x="64074" y="281521"/>
                  <a:pt x="57195" y="231779"/>
                </a:cubicBezTo>
                <a:cubicBezTo>
                  <a:pt x="50316" y="182037"/>
                  <a:pt x="1633" y="1062"/>
                  <a:pt x="4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 434">
            <a:extLst>
              <a:ext uri="{FF2B5EF4-FFF2-40B4-BE49-F238E27FC236}">
                <a16:creationId xmlns:a16="http://schemas.microsoft.com/office/drawing/2014/main" id="{B9C9175E-709A-DCF1-2FDF-60E882E4F150}"/>
              </a:ext>
            </a:extLst>
          </p:cNvPr>
          <p:cNvSpPr/>
          <p:nvPr/>
        </p:nvSpPr>
        <p:spPr>
          <a:xfrm>
            <a:off x="1916845" y="2168352"/>
            <a:ext cx="128085" cy="433235"/>
          </a:xfrm>
          <a:custGeom>
            <a:avLst/>
            <a:gdLst>
              <a:gd name="connsiteX0" fmla="*/ 121505 w 128085"/>
              <a:gd name="connsiteY0" fmla="*/ 173 h 433235"/>
              <a:gd name="connsiteX1" fmla="*/ 80230 w 128085"/>
              <a:gd name="connsiteY1" fmla="*/ 285923 h 433235"/>
              <a:gd name="connsiteX2" fmla="*/ 29430 w 128085"/>
              <a:gd name="connsiteY2" fmla="*/ 368473 h 433235"/>
              <a:gd name="connsiteX3" fmla="*/ 48480 w 128085"/>
              <a:gd name="connsiteY3" fmla="*/ 365298 h 433235"/>
              <a:gd name="connsiteX4" fmla="*/ 32605 w 128085"/>
              <a:gd name="connsiteY4" fmla="*/ 431973 h 433235"/>
              <a:gd name="connsiteX5" fmla="*/ 127855 w 128085"/>
              <a:gd name="connsiteY5" fmla="*/ 409748 h 433235"/>
              <a:gd name="connsiteX6" fmla="*/ 855 w 128085"/>
              <a:gd name="connsiteY6" fmla="*/ 419273 h 433235"/>
              <a:gd name="connsiteX7" fmla="*/ 70705 w 128085"/>
              <a:gd name="connsiteY7" fmla="*/ 330373 h 433235"/>
              <a:gd name="connsiteX8" fmla="*/ 38955 w 128085"/>
              <a:gd name="connsiteY8" fmla="*/ 374823 h 433235"/>
              <a:gd name="connsiteX9" fmla="*/ 99280 w 128085"/>
              <a:gd name="connsiteY9" fmla="*/ 54148 h 433235"/>
              <a:gd name="connsiteX10" fmla="*/ 38955 w 128085"/>
              <a:gd name="connsiteY10" fmla="*/ 330373 h 433235"/>
              <a:gd name="connsiteX11" fmla="*/ 121505 w 128085"/>
              <a:gd name="connsiteY11" fmla="*/ 173 h 43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085" h="433235">
                <a:moveTo>
                  <a:pt x="121505" y="173"/>
                </a:moveTo>
                <a:cubicBezTo>
                  <a:pt x="128384" y="-7235"/>
                  <a:pt x="95576" y="224540"/>
                  <a:pt x="80230" y="285923"/>
                </a:cubicBezTo>
                <a:cubicBezTo>
                  <a:pt x="64884" y="347306"/>
                  <a:pt x="34722" y="355244"/>
                  <a:pt x="29430" y="368473"/>
                </a:cubicBezTo>
                <a:cubicBezTo>
                  <a:pt x="24138" y="381702"/>
                  <a:pt x="47951" y="354715"/>
                  <a:pt x="48480" y="365298"/>
                </a:cubicBezTo>
                <a:cubicBezTo>
                  <a:pt x="49009" y="375881"/>
                  <a:pt x="19376" y="424565"/>
                  <a:pt x="32605" y="431973"/>
                </a:cubicBezTo>
                <a:cubicBezTo>
                  <a:pt x="45834" y="439381"/>
                  <a:pt x="133147" y="411865"/>
                  <a:pt x="127855" y="409748"/>
                </a:cubicBezTo>
                <a:cubicBezTo>
                  <a:pt x="122563" y="407631"/>
                  <a:pt x="10380" y="432502"/>
                  <a:pt x="855" y="419273"/>
                </a:cubicBezTo>
                <a:cubicBezTo>
                  <a:pt x="-8670" y="406044"/>
                  <a:pt x="64355" y="337781"/>
                  <a:pt x="70705" y="330373"/>
                </a:cubicBezTo>
                <a:cubicBezTo>
                  <a:pt x="77055" y="322965"/>
                  <a:pt x="34192" y="420861"/>
                  <a:pt x="38955" y="374823"/>
                </a:cubicBezTo>
                <a:cubicBezTo>
                  <a:pt x="43717" y="328786"/>
                  <a:pt x="99280" y="61556"/>
                  <a:pt x="99280" y="54148"/>
                </a:cubicBezTo>
                <a:cubicBezTo>
                  <a:pt x="99280" y="46740"/>
                  <a:pt x="34192" y="339898"/>
                  <a:pt x="38955" y="330373"/>
                </a:cubicBezTo>
                <a:cubicBezTo>
                  <a:pt x="43718" y="320848"/>
                  <a:pt x="114626" y="7581"/>
                  <a:pt x="121505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 435">
            <a:extLst>
              <a:ext uri="{FF2B5EF4-FFF2-40B4-BE49-F238E27FC236}">
                <a16:creationId xmlns:a16="http://schemas.microsoft.com/office/drawing/2014/main" id="{872A5EE6-5E5E-843D-D2E1-9E175BE9CCB5}"/>
              </a:ext>
            </a:extLst>
          </p:cNvPr>
          <p:cNvSpPr/>
          <p:nvPr/>
        </p:nvSpPr>
        <p:spPr>
          <a:xfrm>
            <a:off x="1983043" y="2209489"/>
            <a:ext cx="290664" cy="400194"/>
          </a:xfrm>
          <a:custGeom>
            <a:avLst/>
            <a:gdLst>
              <a:gd name="connsiteX0" fmla="*/ 188657 w 290664"/>
              <a:gd name="connsiteY0" fmla="*/ 311 h 400194"/>
              <a:gd name="connsiteX1" fmla="*/ 204532 w 290664"/>
              <a:gd name="connsiteY1" fmla="*/ 193986 h 400194"/>
              <a:gd name="connsiteX2" fmla="*/ 210882 w 290664"/>
              <a:gd name="connsiteY2" fmla="*/ 333686 h 400194"/>
              <a:gd name="connsiteX3" fmla="*/ 217232 w 290664"/>
              <a:gd name="connsiteY3" fmla="*/ 311461 h 400194"/>
              <a:gd name="connsiteX4" fmla="*/ 179132 w 290664"/>
              <a:gd name="connsiteY4" fmla="*/ 340036 h 400194"/>
              <a:gd name="connsiteX5" fmla="*/ 1332 w 290664"/>
              <a:gd name="connsiteY5" fmla="*/ 397186 h 400194"/>
              <a:gd name="connsiteX6" fmla="*/ 283907 w 290664"/>
              <a:gd name="connsiteY6" fmla="*/ 381311 h 400194"/>
              <a:gd name="connsiteX7" fmla="*/ 201357 w 290664"/>
              <a:gd name="connsiteY7" fmla="*/ 289236 h 400194"/>
              <a:gd name="connsiteX8" fmla="*/ 188657 w 290664"/>
              <a:gd name="connsiteY8" fmla="*/ 241611 h 400194"/>
              <a:gd name="connsiteX9" fmla="*/ 188657 w 290664"/>
              <a:gd name="connsiteY9" fmla="*/ 311 h 40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664" h="400194">
                <a:moveTo>
                  <a:pt x="188657" y="311"/>
                </a:moveTo>
                <a:cubicBezTo>
                  <a:pt x="191303" y="-7626"/>
                  <a:pt x="200828" y="138424"/>
                  <a:pt x="204532" y="193986"/>
                </a:cubicBezTo>
                <a:cubicBezTo>
                  <a:pt x="208236" y="249548"/>
                  <a:pt x="208765" y="314107"/>
                  <a:pt x="210882" y="333686"/>
                </a:cubicBezTo>
                <a:cubicBezTo>
                  <a:pt x="212999" y="353265"/>
                  <a:pt x="222523" y="310403"/>
                  <a:pt x="217232" y="311461"/>
                </a:cubicBezTo>
                <a:cubicBezTo>
                  <a:pt x="211941" y="312519"/>
                  <a:pt x="215115" y="325749"/>
                  <a:pt x="179132" y="340036"/>
                </a:cubicBezTo>
                <a:cubicBezTo>
                  <a:pt x="143149" y="354323"/>
                  <a:pt x="-16130" y="390307"/>
                  <a:pt x="1332" y="397186"/>
                </a:cubicBezTo>
                <a:cubicBezTo>
                  <a:pt x="18794" y="404065"/>
                  <a:pt x="250570" y="399303"/>
                  <a:pt x="283907" y="381311"/>
                </a:cubicBezTo>
                <a:cubicBezTo>
                  <a:pt x="317244" y="363319"/>
                  <a:pt x="217232" y="312519"/>
                  <a:pt x="201357" y="289236"/>
                </a:cubicBezTo>
                <a:cubicBezTo>
                  <a:pt x="185482" y="265953"/>
                  <a:pt x="190774" y="286590"/>
                  <a:pt x="188657" y="241611"/>
                </a:cubicBezTo>
                <a:cubicBezTo>
                  <a:pt x="186540" y="196632"/>
                  <a:pt x="186011" y="8248"/>
                  <a:pt x="188657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 436">
            <a:extLst>
              <a:ext uri="{FF2B5EF4-FFF2-40B4-BE49-F238E27FC236}">
                <a16:creationId xmlns:a16="http://schemas.microsoft.com/office/drawing/2014/main" id="{8B22D29E-DD89-D553-FF57-A754C4F1CF65}"/>
              </a:ext>
            </a:extLst>
          </p:cNvPr>
          <p:cNvSpPr/>
          <p:nvPr/>
        </p:nvSpPr>
        <p:spPr>
          <a:xfrm>
            <a:off x="2058382" y="2622255"/>
            <a:ext cx="166502" cy="598862"/>
          </a:xfrm>
          <a:custGeom>
            <a:avLst/>
            <a:gdLst>
              <a:gd name="connsiteX0" fmla="*/ 164118 w 166502"/>
              <a:gd name="connsiteY0" fmla="*/ 295 h 598862"/>
              <a:gd name="connsiteX1" fmla="*/ 106968 w 166502"/>
              <a:gd name="connsiteY1" fmla="*/ 241595 h 598862"/>
              <a:gd name="connsiteX2" fmla="*/ 11718 w 166502"/>
              <a:gd name="connsiteY2" fmla="*/ 594020 h 598862"/>
              <a:gd name="connsiteX3" fmla="*/ 5368 w 166502"/>
              <a:gd name="connsiteY3" fmla="*/ 425745 h 598862"/>
              <a:gd name="connsiteX4" fmla="*/ 46643 w 166502"/>
              <a:gd name="connsiteY4" fmla="*/ 133645 h 598862"/>
              <a:gd name="connsiteX5" fmla="*/ 27593 w 166502"/>
              <a:gd name="connsiteY5" fmla="*/ 190795 h 598862"/>
              <a:gd name="connsiteX6" fmla="*/ 164118 w 166502"/>
              <a:gd name="connsiteY6" fmla="*/ 295 h 59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502" h="598862">
                <a:moveTo>
                  <a:pt x="164118" y="295"/>
                </a:moveTo>
                <a:cubicBezTo>
                  <a:pt x="177347" y="8762"/>
                  <a:pt x="132368" y="142641"/>
                  <a:pt x="106968" y="241595"/>
                </a:cubicBezTo>
                <a:cubicBezTo>
                  <a:pt x="81568" y="340549"/>
                  <a:pt x="28651" y="563328"/>
                  <a:pt x="11718" y="594020"/>
                </a:cubicBezTo>
                <a:cubicBezTo>
                  <a:pt x="-5215" y="624712"/>
                  <a:pt x="-453" y="502474"/>
                  <a:pt x="5368" y="425745"/>
                </a:cubicBezTo>
                <a:cubicBezTo>
                  <a:pt x="11189" y="349016"/>
                  <a:pt x="42939" y="172803"/>
                  <a:pt x="46643" y="133645"/>
                </a:cubicBezTo>
                <a:cubicBezTo>
                  <a:pt x="50347" y="94487"/>
                  <a:pt x="5368" y="213549"/>
                  <a:pt x="27593" y="190795"/>
                </a:cubicBezTo>
                <a:cubicBezTo>
                  <a:pt x="49818" y="168041"/>
                  <a:pt x="150889" y="-8172"/>
                  <a:pt x="164118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 437">
            <a:extLst>
              <a:ext uri="{FF2B5EF4-FFF2-40B4-BE49-F238E27FC236}">
                <a16:creationId xmlns:a16="http://schemas.microsoft.com/office/drawing/2014/main" id="{D4AFC6B6-CDB5-1BEF-2B52-11ADAB70CE6A}"/>
              </a:ext>
            </a:extLst>
          </p:cNvPr>
          <p:cNvSpPr/>
          <p:nvPr/>
        </p:nvSpPr>
        <p:spPr>
          <a:xfrm>
            <a:off x="2224168" y="1393791"/>
            <a:ext cx="776220" cy="1184423"/>
          </a:xfrm>
          <a:custGeom>
            <a:avLst/>
            <a:gdLst>
              <a:gd name="connsiteX0" fmla="*/ 776207 w 776220"/>
              <a:gd name="connsiteY0" fmla="*/ 34 h 1184423"/>
              <a:gd name="connsiteX1" fmla="*/ 309482 w 776220"/>
              <a:gd name="connsiteY1" fmla="*/ 431834 h 1184423"/>
              <a:gd name="connsiteX2" fmla="*/ 334882 w 776220"/>
              <a:gd name="connsiteY2" fmla="*/ 365159 h 1184423"/>
              <a:gd name="connsiteX3" fmla="*/ 103107 w 776220"/>
              <a:gd name="connsiteY3" fmla="*/ 898559 h 1184423"/>
              <a:gd name="connsiteX4" fmla="*/ 125332 w 776220"/>
              <a:gd name="connsiteY4" fmla="*/ 838234 h 1184423"/>
              <a:gd name="connsiteX5" fmla="*/ 1507 w 776220"/>
              <a:gd name="connsiteY5" fmla="*/ 1184309 h 1184423"/>
              <a:gd name="connsiteX6" fmla="*/ 71357 w 776220"/>
              <a:gd name="connsiteY6" fmla="*/ 796959 h 1184423"/>
              <a:gd name="connsiteX7" fmla="*/ 280907 w 776220"/>
              <a:gd name="connsiteY7" fmla="*/ 381034 h 1184423"/>
              <a:gd name="connsiteX8" fmla="*/ 245982 w 776220"/>
              <a:gd name="connsiteY8" fmla="*/ 473109 h 1184423"/>
              <a:gd name="connsiteX9" fmla="*/ 560307 w 776220"/>
              <a:gd name="connsiteY9" fmla="*/ 136559 h 1184423"/>
              <a:gd name="connsiteX10" fmla="*/ 293607 w 776220"/>
              <a:gd name="connsiteY10" fmla="*/ 406434 h 1184423"/>
              <a:gd name="connsiteX11" fmla="*/ 776207 w 776220"/>
              <a:gd name="connsiteY11" fmla="*/ 34 h 118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6220" h="1184423">
                <a:moveTo>
                  <a:pt x="776207" y="34"/>
                </a:moveTo>
                <a:cubicBezTo>
                  <a:pt x="778853" y="4267"/>
                  <a:pt x="383036" y="370980"/>
                  <a:pt x="309482" y="431834"/>
                </a:cubicBezTo>
                <a:cubicBezTo>
                  <a:pt x="235928" y="492688"/>
                  <a:pt x="369278" y="287372"/>
                  <a:pt x="334882" y="365159"/>
                </a:cubicBezTo>
                <a:cubicBezTo>
                  <a:pt x="300486" y="442947"/>
                  <a:pt x="138032" y="819713"/>
                  <a:pt x="103107" y="898559"/>
                </a:cubicBezTo>
                <a:cubicBezTo>
                  <a:pt x="68182" y="977405"/>
                  <a:pt x="142265" y="790609"/>
                  <a:pt x="125332" y="838234"/>
                </a:cubicBezTo>
                <a:cubicBezTo>
                  <a:pt x="108399" y="885859"/>
                  <a:pt x="10503" y="1191188"/>
                  <a:pt x="1507" y="1184309"/>
                </a:cubicBezTo>
                <a:cubicBezTo>
                  <a:pt x="-7489" y="1177430"/>
                  <a:pt x="24790" y="930838"/>
                  <a:pt x="71357" y="796959"/>
                </a:cubicBezTo>
                <a:cubicBezTo>
                  <a:pt x="117924" y="663080"/>
                  <a:pt x="251803" y="435009"/>
                  <a:pt x="280907" y="381034"/>
                </a:cubicBezTo>
                <a:cubicBezTo>
                  <a:pt x="310011" y="327059"/>
                  <a:pt x="199415" y="513855"/>
                  <a:pt x="245982" y="473109"/>
                </a:cubicBezTo>
                <a:cubicBezTo>
                  <a:pt x="292549" y="432363"/>
                  <a:pt x="552369" y="147672"/>
                  <a:pt x="560307" y="136559"/>
                </a:cubicBezTo>
                <a:cubicBezTo>
                  <a:pt x="568244" y="125447"/>
                  <a:pt x="257624" y="425484"/>
                  <a:pt x="293607" y="406434"/>
                </a:cubicBezTo>
                <a:cubicBezTo>
                  <a:pt x="329590" y="387384"/>
                  <a:pt x="773561" y="-4199"/>
                  <a:pt x="776207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 438">
            <a:extLst>
              <a:ext uri="{FF2B5EF4-FFF2-40B4-BE49-F238E27FC236}">
                <a16:creationId xmlns:a16="http://schemas.microsoft.com/office/drawing/2014/main" id="{C6518D80-19BA-6F06-274A-0798F4B8C1CE}"/>
              </a:ext>
            </a:extLst>
          </p:cNvPr>
          <p:cNvSpPr/>
          <p:nvPr/>
        </p:nvSpPr>
        <p:spPr>
          <a:xfrm>
            <a:off x="1921805" y="1231463"/>
            <a:ext cx="223569" cy="899416"/>
          </a:xfrm>
          <a:custGeom>
            <a:avLst/>
            <a:gdLst>
              <a:gd name="connsiteX0" fmla="*/ 122895 w 223569"/>
              <a:gd name="connsiteY0" fmla="*/ 437 h 899416"/>
              <a:gd name="connsiteX1" fmla="*/ 192745 w 223569"/>
              <a:gd name="connsiteY1" fmla="*/ 470337 h 899416"/>
              <a:gd name="connsiteX2" fmla="*/ 211795 w 223569"/>
              <a:gd name="connsiteY2" fmla="*/ 390962 h 899416"/>
              <a:gd name="connsiteX3" fmla="*/ 14945 w 223569"/>
              <a:gd name="connsiteY3" fmla="*/ 883087 h 899416"/>
              <a:gd name="connsiteX4" fmla="*/ 18120 w 223569"/>
              <a:gd name="connsiteY4" fmla="*/ 752912 h 899416"/>
              <a:gd name="connsiteX5" fmla="*/ 53045 w 223569"/>
              <a:gd name="connsiteY5" fmla="*/ 467162 h 899416"/>
              <a:gd name="connsiteX6" fmla="*/ 68920 w 223569"/>
              <a:gd name="connsiteY6" fmla="*/ 565587 h 899416"/>
              <a:gd name="connsiteX7" fmla="*/ 122895 w 223569"/>
              <a:gd name="connsiteY7" fmla="*/ 437 h 89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569" h="899416">
                <a:moveTo>
                  <a:pt x="122895" y="437"/>
                </a:moveTo>
                <a:cubicBezTo>
                  <a:pt x="143533" y="-15438"/>
                  <a:pt x="177928" y="405250"/>
                  <a:pt x="192745" y="470337"/>
                </a:cubicBezTo>
                <a:cubicBezTo>
                  <a:pt x="207562" y="535424"/>
                  <a:pt x="241428" y="322170"/>
                  <a:pt x="211795" y="390962"/>
                </a:cubicBezTo>
                <a:cubicBezTo>
                  <a:pt x="182162" y="459754"/>
                  <a:pt x="47224" y="822762"/>
                  <a:pt x="14945" y="883087"/>
                </a:cubicBezTo>
                <a:cubicBezTo>
                  <a:pt x="-17334" y="943412"/>
                  <a:pt x="11770" y="822233"/>
                  <a:pt x="18120" y="752912"/>
                </a:cubicBezTo>
                <a:cubicBezTo>
                  <a:pt x="24470" y="683591"/>
                  <a:pt x="44578" y="498383"/>
                  <a:pt x="53045" y="467162"/>
                </a:cubicBezTo>
                <a:cubicBezTo>
                  <a:pt x="61512" y="435941"/>
                  <a:pt x="55162" y="643375"/>
                  <a:pt x="68920" y="565587"/>
                </a:cubicBezTo>
                <a:cubicBezTo>
                  <a:pt x="82678" y="487800"/>
                  <a:pt x="102257" y="16312"/>
                  <a:pt x="122895" y="43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 439">
            <a:extLst>
              <a:ext uri="{FF2B5EF4-FFF2-40B4-BE49-F238E27FC236}">
                <a16:creationId xmlns:a16="http://schemas.microsoft.com/office/drawing/2014/main" id="{F3D382B9-11E4-B445-F2C2-D4113E33C0E5}"/>
              </a:ext>
            </a:extLst>
          </p:cNvPr>
          <p:cNvSpPr/>
          <p:nvPr/>
        </p:nvSpPr>
        <p:spPr>
          <a:xfrm>
            <a:off x="4610100" y="290751"/>
            <a:ext cx="1886539" cy="1187259"/>
          </a:xfrm>
          <a:custGeom>
            <a:avLst/>
            <a:gdLst>
              <a:gd name="connsiteX0" fmla="*/ 0 w 1886539"/>
              <a:gd name="connsiteY0" fmla="*/ 58499 h 1187259"/>
              <a:gd name="connsiteX1" fmla="*/ 762000 w 1886539"/>
              <a:gd name="connsiteY1" fmla="*/ 29924 h 1187259"/>
              <a:gd name="connsiteX2" fmla="*/ 1133475 w 1886539"/>
              <a:gd name="connsiteY2" fmla="*/ 426799 h 1187259"/>
              <a:gd name="connsiteX3" fmla="*/ 1123950 w 1886539"/>
              <a:gd name="connsiteY3" fmla="*/ 395049 h 1187259"/>
              <a:gd name="connsiteX4" fmla="*/ 1838325 w 1886539"/>
              <a:gd name="connsiteY4" fmla="*/ 1157049 h 1187259"/>
              <a:gd name="connsiteX5" fmla="*/ 1720850 w 1886539"/>
              <a:gd name="connsiteY5" fmla="*/ 944324 h 1187259"/>
              <a:gd name="connsiteX6" fmla="*/ 908050 w 1886539"/>
              <a:gd name="connsiteY6" fmla="*/ 109299 h 1187259"/>
              <a:gd name="connsiteX7" fmla="*/ 536575 w 1886539"/>
              <a:gd name="connsiteY7" fmla="*/ 26749 h 1187259"/>
              <a:gd name="connsiteX8" fmla="*/ 777875 w 1886539"/>
              <a:gd name="connsiteY8" fmla="*/ 68024 h 1187259"/>
              <a:gd name="connsiteX9" fmla="*/ 0 w 1886539"/>
              <a:gd name="connsiteY9" fmla="*/ 58499 h 1187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6539" h="1187259">
                <a:moveTo>
                  <a:pt x="0" y="58499"/>
                </a:moveTo>
                <a:cubicBezTo>
                  <a:pt x="286544" y="13520"/>
                  <a:pt x="573088" y="-31459"/>
                  <a:pt x="762000" y="29924"/>
                </a:cubicBezTo>
                <a:cubicBezTo>
                  <a:pt x="950912" y="91307"/>
                  <a:pt x="1073150" y="365945"/>
                  <a:pt x="1133475" y="426799"/>
                </a:cubicBezTo>
                <a:cubicBezTo>
                  <a:pt x="1193800" y="487653"/>
                  <a:pt x="1006475" y="273341"/>
                  <a:pt x="1123950" y="395049"/>
                </a:cubicBezTo>
                <a:cubicBezTo>
                  <a:pt x="1241425" y="516757"/>
                  <a:pt x="1738842" y="1065503"/>
                  <a:pt x="1838325" y="1157049"/>
                </a:cubicBezTo>
                <a:cubicBezTo>
                  <a:pt x="1937808" y="1248595"/>
                  <a:pt x="1875896" y="1118949"/>
                  <a:pt x="1720850" y="944324"/>
                </a:cubicBezTo>
                <a:cubicBezTo>
                  <a:pt x="1565804" y="769699"/>
                  <a:pt x="1105429" y="262228"/>
                  <a:pt x="908050" y="109299"/>
                </a:cubicBezTo>
                <a:cubicBezTo>
                  <a:pt x="710671" y="-43630"/>
                  <a:pt x="558271" y="33628"/>
                  <a:pt x="536575" y="26749"/>
                </a:cubicBezTo>
                <a:cubicBezTo>
                  <a:pt x="514879" y="19870"/>
                  <a:pt x="777875" y="68024"/>
                  <a:pt x="777875" y="68024"/>
                </a:cubicBezTo>
                <a:lnTo>
                  <a:pt x="0" y="584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 441">
            <a:extLst>
              <a:ext uri="{FF2B5EF4-FFF2-40B4-BE49-F238E27FC236}">
                <a16:creationId xmlns:a16="http://schemas.microsoft.com/office/drawing/2014/main" id="{1F11EF97-0172-075A-7CB5-ABA413BF0CA6}"/>
              </a:ext>
            </a:extLst>
          </p:cNvPr>
          <p:cNvSpPr/>
          <p:nvPr/>
        </p:nvSpPr>
        <p:spPr>
          <a:xfrm>
            <a:off x="3166184" y="295205"/>
            <a:ext cx="1588270" cy="541899"/>
          </a:xfrm>
          <a:custGeom>
            <a:avLst/>
            <a:gdLst>
              <a:gd name="connsiteX0" fmla="*/ 1587560 w 1588270"/>
              <a:gd name="connsiteY0" fmla="*/ 129 h 541899"/>
              <a:gd name="connsiteX1" fmla="*/ 383505 w 1588270"/>
              <a:gd name="connsiteY1" fmla="*/ 284104 h 541899"/>
              <a:gd name="connsiteX2" fmla="*/ 599327 w 1588270"/>
              <a:gd name="connsiteY2" fmla="*/ 250027 h 541899"/>
              <a:gd name="connsiteX3" fmla="*/ 2979 w 1588270"/>
              <a:gd name="connsiteY3" fmla="*/ 539682 h 541899"/>
              <a:gd name="connsiteX4" fmla="*/ 372146 w 1588270"/>
              <a:gd name="connsiteY4" fmla="*/ 380656 h 541899"/>
              <a:gd name="connsiteX5" fmla="*/ 440300 w 1588270"/>
              <a:gd name="connsiteY5" fmla="*/ 323861 h 541899"/>
              <a:gd name="connsiteX6" fmla="*/ 190402 w 1588270"/>
              <a:gd name="connsiteY6" fmla="*/ 323861 h 541899"/>
              <a:gd name="connsiteX7" fmla="*/ 1587560 w 1588270"/>
              <a:gd name="connsiteY7" fmla="*/ 129 h 54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8270" h="541899">
                <a:moveTo>
                  <a:pt x="1587560" y="129"/>
                </a:moveTo>
                <a:cubicBezTo>
                  <a:pt x="1619744" y="-6497"/>
                  <a:pt x="548210" y="242454"/>
                  <a:pt x="383505" y="284104"/>
                </a:cubicBezTo>
                <a:cubicBezTo>
                  <a:pt x="218800" y="325754"/>
                  <a:pt x="662748" y="207431"/>
                  <a:pt x="599327" y="250027"/>
                </a:cubicBezTo>
                <a:cubicBezTo>
                  <a:pt x="535906" y="292623"/>
                  <a:pt x="40842" y="517911"/>
                  <a:pt x="2979" y="539682"/>
                </a:cubicBezTo>
                <a:cubicBezTo>
                  <a:pt x="-34884" y="561453"/>
                  <a:pt x="299259" y="416626"/>
                  <a:pt x="372146" y="380656"/>
                </a:cubicBezTo>
                <a:cubicBezTo>
                  <a:pt x="445033" y="344686"/>
                  <a:pt x="470591" y="333327"/>
                  <a:pt x="440300" y="323861"/>
                </a:cubicBezTo>
                <a:cubicBezTo>
                  <a:pt x="410009" y="314395"/>
                  <a:pt x="4871" y="372137"/>
                  <a:pt x="190402" y="323861"/>
                </a:cubicBezTo>
                <a:cubicBezTo>
                  <a:pt x="375933" y="275585"/>
                  <a:pt x="1555376" y="6755"/>
                  <a:pt x="1587560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 442">
            <a:extLst>
              <a:ext uri="{FF2B5EF4-FFF2-40B4-BE49-F238E27FC236}">
                <a16:creationId xmlns:a16="http://schemas.microsoft.com/office/drawing/2014/main" id="{2D5A2AE5-B286-021B-3C45-6CEDC9588DC4}"/>
              </a:ext>
            </a:extLst>
          </p:cNvPr>
          <p:cNvSpPr/>
          <p:nvPr/>
        </p:nvSpPr>
        <p:spPr>
          <a:xfrm>
            <a:off x="3623516" y="950694"/>
            <a:ext cx="2691464" cy="1190752"/>
          </a:xfrm>
          <a:custGeom>
            <a:avLst/>
            <a:gdLst>
              <a:gd name="connsiteX0" fmla="*/ 7 w 2691464"/>
              <a:gd name="connsiteY0" fmla="*/ 1190479 h 1190752"/>
              <a:gd name="connsiteX1" fmla="*/ 925766 w 2691464"/>
              <a:gd name="connsiteY1" fmla="*/ 480541 h 1190752"/>
              <a:gd name="connsiteX2" fmla="*/ 664509 w 2691464"/>
              <a:gd name="connsiteY2" fmla="*/ 543015 h 1190752"/>
              <a:gd name="connsiteX3" fmla="*/ 2186616 w 2691464"/>
              <a:gd name="connsiteY3" fmla="*/ 20501 h 1190752"/>
              <a:gd name="connsiteX4" fmla="*/ 2050308 w 2691464"/>
              <a:gd name="connsiteY4" fmla="*/ 117053 h 1190752"/>
              <a:gd name="connsiteX5" fmla="*/ 2686412 w 2691464"/>
              <a:gd name="connsiteY5" fmla="*/ 224963 h 1190752"/>
              <a:gd name="connsiteX6" fmla="*/ 2288847 w 2691464"/>
              <a:gd name="connsiteY6" fmla="*/ 139771 h 1190752"/>
              <a:gd name="connsiteX7" fmla="*/ 1266536 w 2691464"/>
              <a:gd name="connsiteY7" fmla="*/ 395348 h 1190752"/>
              <a:gd name="connsiteX8" fmla="*/ 1306293 w 2691464"/>
              <a:gd name="connsiteY8" fmla="*/ 361271 h 1190752"/>
              <a:gd name="connsiteX9" fmla="*/ 664509 w 2691464"/>
              <a:gd name="connsiteY9" fmla="*/ 571413 h 1190752"/>
              <a:gd name="connsiteX10" fmla="*/ 908727 w 2691464"/>
              <a:gd name="connsiteY10" fmla="*/ 565733 h 1190752"/>
              <a:gd name="connsiteX11" fmla="*/ 7 w 2691464"/>
              <a:gd name="connsiteY11" fmla="*/ 1190479 h 119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1464" h="1190752">
                <a:moveTo>
                  <a:pt x="7" y="1190479"/>
                </a:moveTo>
                <a:cubicBezTo>
                  <a:pt x="2847" y="1176280"/>
                  <a:pt x="815016" y="588452"/>
                  <a:pt x="925766" y="480541"/>
                </a:cubicBezTo>
                <a:cubicBezTo>
                  <a:pt x="1036516" y="372630"/>
                  <a:pt x="454367" y="619688"/>
                  <a:pt x="664509" y="543015"/>
                </a:cubicBezTo>
                <a:cubicBezTo>
                  <a:pt x="874651" y="466342"/>
                  <a:pt x="1955650" y="91495"/>
                  <a:pt x="2186616" y="20501"/>
                </a:cubicBezTo>
                <a:cubicBezTo>
                  <a:pt x="2417582" y="-50493"/>
                  <a:pt x="1967009" y="82976"/>
                  <a:pt x="2050308" y="117053"/>
                </a:cubicBezTo>
                <a:cubicBezTo>
                  <a:pt x="2133607" y="151130"/>
                  <a:pt x="2646656" y="221177"/>
                  <a:pt x="2686412" y="224963"/>
                </a:cubicBezTo>
                <a:cubicBezTo>
                  <a:pt x="2726169" y="228749"/>
                  <a:pt x="2525493" y="111374"/>
                  <a:pt x="2288847" y="139771"/>
                </a:cubicBezTo>
                <a:cubicBezTo>
                  <a:pt x="2052201" y="168168"/>
                  <a:pt x="1430295" y="358431"/>
                  <a:pt x="1266536" y="395348"/>
                </a:cubicBezTo>
                <a:cubicBezTo>
                  <a:pt x="1102777" y="432265"/>
                  <a:pt x="1406631" y="331927"/>
                  <a:pt x="1306293" y="361271"/>
                </a:cubicBezTo>
                <a:cubicBezTo>
                  <a:pt x="1205955" y="390615"/>
                  <a:pt x="730770" y="537336"/>
                  <a:pt x="664509" y="571413"/>
                </a:cubicBezTo>
                <a:cubicBezTo>
                  <a:pt x="598248" y="605490"/>
                  <a:pt x="1018531" y="470128"/>
                  <a:pt x="908727" y="565733"/>
                </a:cubicBezTo>
                <a:cubicBezTo>
                  <a:pt x="798923" y="661338"/>
                  <a:pt x="-2833" y="1204678"/>
                  <a:pt x="7" y="1190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 443">
            <a:extLst>
              <a:ext uri="{FF2B5EF4-FFF2-40B4-BE49-F238E27FC236}">
                <a16:creationId xmlns:a16="http://schemas.microsoft.com/office/drawing/2014/main" id="{1224DC73-6765-7058-4068-CC9EBEAB3807}"/>
              </a:ext>
            </a:extLst>
          </p:cNvPr>
          <p:cNvSpPr/>
          <p:nvPr/>
        </p:nvSpPr>
        <p:spPr>
          <a:xfrm>
            <a:off x="4317111" y="1747529"/>
            <a:ext cx="1966127" cy="254553"/>
          </a:xfrm>
          <a:custGeom>
            <a:avLst/>
            <a:gdLst>
              <a:gd name="connsiteX0" fmla="*/ 112901 w 1966127"/>
              <a:gd name="connsiteY0" fmla="*/ 177823 h 254553"/>
              <a:gd name="connsiteX1" fmla="*/ 243530 w 1966127"/>
              <a:gd name="connsiteY1" fmla="*/ 251656 h 254553"/>
              <a:gd name="connsiteX2" fmla="*/ 1453264 w 1966127"/>
              <a:gd name="connsiteY2" fmla="*/ 75591 h 254553"/>
              <a:gd name="connsiteX3" fmla="*/ 1487341 w 1966127"/>
              <a:gd name="connsiteY3" fmla="*/ 13117 h 254553"/>
              <a:gd name="connsiteX4" fmla="*/ 1822432 w 1966127"/>
              <a:gd name="connsiteY4" fmla="*/ 7437 h 254553"/>
              <a:gd name="connsiteX5" fmla="*/ 1964419 w 1966127"/>
              <a:gd name="connsiteY5" fmla="*/ 98310 h 254553"/>
              <a:gd name="connsiteX6" fmla="*/ 1737239 w 1966127"/>
              <a:gd name="connsiteY6" fmla="*/ 35835 h 254553"/>
              <a:gd name="connsiteX7" fmla="*/ 1311277 w 1966127"/>
              <a:gd name="connsiteY7" fmla="*/ 81271 h 254553"/>
              <a:gd name="connsiteX8" fmla="*/ 1544136 w 1966127"/>
              <a:gd name="connsiteY8" fmla="*/ 81271 h 254553"/>
              <a:gd name="connsiteX9" fmla="*/ 112901 w 1966127"/>
              <a:gd name="connsiteY9" fmla="*/ 177823 h 2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6127" h="254553">
                <a:moveTo>
                  <a:pt x="112901" y="177823"/>
                </a:moveTo>
                <a:cubicBezTo>
                  <a:pt x="-103867" y="206220"/>
                  <a:pt x="20136" y="268695"/>
                  <a:pt x="243530" y="251656"/>
                </a:cubicBezTo>
                <a:cubicBezTo>
                  <a:pt x="466924" y="234617"/>
                  <a:pt x="1245962" y="115347"/>
                  <a:pt x="1453264" y="75591"/>
                </a:cubicBezTo>
                <a:cubicBezTo>
                  <a:pt x="1660566" y="35835"/>
                  <a:pt x="1425813" y="24476"/>
                  <a:pt x="1487341" y="13117"/>
                </a:cubicBezTo>
                <a:cubicBezTo>
                  <a:pt x="1548869" y="1758"/>
                  <a:pt x="1742919" y="-6762"/>
                  <a:pt x="1822432" y="7437"/>
                </a:cubicBezTo>
                <a:cubicBezTo>
                  <a:pt x="1901945" y="21636"/>
                  <a:pt x="1978618" y="93577"/>
                  <a:pt x="1964419" y="98310"/>
                </a:cubicBezTo>
                <a:cubicBezTo>
                  <a:pt x="1950220" y="103043"/>
                  <a:pt x="1846096" y="38675"/>
                  <a:pt x="1737239" y="35835"/>
                </a:cubicBezTo>
                <a:cubicBezTo>
                  <a:pt x="1628382" y="32995"/>
                  <a:pt x="1343461" y="73698"/>
                  <a:pt x="1311277" y="81271"/>
                </a:cubicBezTo>
                <a:cubicBezTo>
                  <a:pt x="1279093" y="88844"/>
                  <a:pt x="1747652" y="60446"/>
                  <a:pt x="1544136" y="81271"/>
                </a:cubicBezTo>
                <a:cubicBezTo>
                  <a:pt x="1340620" y="102096"/>
                  <a:pt x="329669" y="149426"/>
                  <a:pt x="112901" y="177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 444">
            <a:extLst>
              <a:ext uri="{FF2B5EF4-FFF2-40B4-BE49-F238E27FC236}">
                <a16:creationId xmlns:a16="http://schemas.microsoft.com/office/drawing/2014/main" id="{7FF7D8AC-EFEE-1279-1353-275C1A974C35}"/>
              </a:ext>
            </a:extLst>
          </p:cNvPr>
          <p:cNvSpPr/>
          <p:nvPr/>
        </p:nvSpPr>
        <p:spPr>
          <a:xfrm>
            <a:off x="3220895" y="686730"/>
            <a:ext cx="970898" cy="1704431"/>
          </a:xfrm>
          <a:custGeom>
            <a:avLst/>
            <a:gdLst>
              <a:gd name="connsiteX0" fmla="*/ 970578 w 970898"/>
              <a:gd name="connsiteY0" fmla="*/ 490 h 1704431"/>
              <a:gd name="connsiteX1" fmla="*/ 107294 w 970898"/>
              <a:gd name="connsiteY1" fmla="*/ 852415 h 1704431"/>
              <a:gd name="connsiteX2" fmla="*/ 56178 w 970898"/>
              <a:gd name="connsiteY2" fmla="*/ 1159109 h 1704431"/>
              <a:gd name="connsiteX3" fmla="*/ 50499 w 970898"/>
              <a:gd name="connsiteY3" fmla="*/ 1153429 h 1704431"/>
              <a:gd name="connsiteX4" fmla="*/ 61858 w 970898"/>
              <a:gd name="connsiteY4" fmla="*/ 1704341 h 1704431"/>
              <a:gd name="connsiteX5" fmla="*/ 39140 w 970898"/>
              <a:gd name="connsiteY5" fmla="*/ 1107993 h 1704431"/>
              <a:gd name="connsiteX6" fmla="*/ 22101 w 970898"/>
              <a:gd name="connsiteY6" fmla="*/ 772902 h 1704431"/>
              <a:gd name="connsiteX7" fmla="*/ 22101 w 970898"/>
              <a:gd name="connsiteY7" fmla="*/ 943287 h 1704431"/>
              <a:gd name="connsiteX8" fmla="*/ 311756 w 970898"/>
              <a:gd name="connsiteY8" fmla="*/ 613876 h 1704431"/>
              <a:gd name="connsiteX9" fmla="*/ 209525 w 970898"/>
              <a:gd name="connsiteY9" fmla="*/ 727466 h 1704431"/>
              <a:gd name="connsiteX10" fmla="*/ 970578 w 970898"/>
              <a:gd name="connsiteY10" fmla="*/ 490 h 170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0898" h="1704431">
                <a:moveTo>
                  <a:pt x="970578" y="490"/>
                </a:moveTo>
                <a:cubicBezTo>
                  <a:pt x="953540" y="21315"/>
                  <a:pt x="259694" y="659312"/>
                  <a:pt x="107294" y="852415"/>
                </a:cubicBezTo>
                <a:cubicBezTo>
                  <a:pt x="-45106" y="1045518"/>
                  <a:pt x="65644" y="1108940"/>
                  <a:pt x="56178" y="1159109"/>
                </a:cubicBezTo>
                <a:cubicBezTo>
                  <a:pt x="46712" y="1209278"/>
                  <a:pt x="49552" y="1062557"/>
                  <a:pt x="50499" y="1153429"/>
                </a:cubicBezTo>
                <a:cubicBezTo>
                  <a:pt x="51446" y="1244301"/>
                  <a:pt x="63751" y="1711914"/>
                  <a:pt x="61858" y="1704341"/>
                </a:cubicBezTo>
                <a:cubicBezTo>
                  <a:pt x="59965" y="1696768"/>
                  <a:pt x="45766" y="1263233"/>
                  <a:pt x="39140" y="1107993"/>
                </a:cubicBezTo>
                <a:cubicBezTo>
                  <a:pt x="32514" y="952753"/>
                  <a:pt x="24941" y="800353"/>
                  <a:pt x="22101" y="772902"/>
                </a:cubicBezTo>
                <a:cubicBezTo>
                  <a:pt x="19261" y="745451"/>
                  <a:pt x="-26175" y="969791"/>
                  <a:pt x="22101" y="943287"/>
                </a:cubicBezTo>
                <a:cubicBezTo>
                  <a:pt x="70377" y="916783"/>
                  <a:pt x="280519" y="649846"/>
                  <a:pt x="311756" y="613876"/>
                </a:cubicBezTo>
                <a:cubicBezTo>
                  <a:pt x="342993" y="577906"/>
                  <a:pt x="98775" y="825911"/>
                  <a:pt x="209525" y="727466"/>
                </a:cubicBezTo>
                <a:cubicBezTo>
                  <a:pt x="320275" y="629021"/>
                  <a:pt x="987616" y="-20335"/>
                  <a:pt x="970578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 445">
            <a:extLst>
              <a:ext uri="{FF2B5EF4-FFF2-40B4-BE49-F238E27FC236}">
                <a16:creationId xmlns:a16="http://schemas.microsoft.com/office/drawing/2014/main" id="{373957B1-C047-E1C4-1C23-7107AE33EDF4}"/>
              </a:ext>
            </a:extLst>
          </p:cNvPr>
          <p:cNvSpPr/>
          <p:nvPr/>
        </p:nvSpPr>
        <p:spPr>
          <a:xfrm>
            <a:off x="3611769" y="6724259"/>
            <a:ext cx="1006102" cy="1060840"/>
          </a:xfrm>
          <a:custGeom>
            <a:avLst/>
            <a:gdLst>
              <a:gd name="connsiteX0" fmla="*/ 761448 w 1006102"/>
              <a:gd name="connsiteY0" fmla="*/ 273 h 1060840"/>
              <a:gd name="connsiteX1" fmla="*/ 1005667 w 1006102"/>
              <a:gd name="connsiteY1" fmla="*/ 341043 h 1060840"/>
              <a:gd name="connsiteX2" fmla="*/ 687615 w 1006102"/>
              <a:gd name="connsiteY2" fmla="*/ 369440 h 1060840"/>
              <a:gd name="connsiteX3" fmla="*/ 818243 w 1006102"/>
              <a:gd name="connsiteY3" fmla="*/ 431915 h 1060840"/>
              <a:gd name="connsiteX4" fmla="*/ 324127 w 1006102"/>
              <a:gd name="connsiteY4" fmla="*/ 596621 h 1060840"/>
              <a:gd name="connsiteX5" fmla="*/ 34472 w 1006102"/>
              <a:gd name="connsiteY5" fmla="*/ 1022583 h 1060840"/>
              <a:gd name="connsiteX6" fmla="*/ 6074 w 1006102"/>
              <a:gd name="connsiteY6" fmla="*/ 1028263 h 1060840"/>
              <a:gd name="connsiteX7" fmla="*/ 40151 w 1006102"/>
              <a:gd name="connsiteY7" fmla="*/ 914673 h 1060840"/>
              <a:gd name="connsiteX8" fmla="*/ 216216 w 1006102"/>
              <a:gd name="connsiteY8" fmla="*/ 590941 h 1060840"/>
              <a:gd name="connsiteX9" fmla="*/ 278691 w 1006102"/>
              <a:gd name="connsiteY9" fmla="*/ 732929 h 1060840"/>
              <a:gd name="connsiteX10" fmla="*/ 676256 w 1006102"/>
              <a:gd name="connsiteY10" fmla="*/ 517107 h 1060840"/>
              <a:gd name="connsiteX11" fmla="*/ 522909 w 1006102"/>
              <a:gd name="connsiteY11" fmla="*/ 528466 h 1060840"/>
              <a:gd name="connsiteX12" fmla="*/ 982949 w 1006102"/>
              <a:gd name="connsiteY12" fmla="*/ 403517 h 1060840"/>
              <a:gd name="connsiteX13" fmla="*/ 761448 w 1006102"/>
              <a:gd name="connsiteY13" fmla="*/ 273 h 106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6102" h="1060840">
                <a:moveTo>
                  <a:pt x="761448" y="273"/>
                </a:moveTo>
                <a:cubicBezTo>
                  <a:pt x="765234" y="-10139"/>
                  <a:pt x="1017972" y="279515"/>
                  <a:pt x="1005667" y="341043"/>
                </a:cubicBezTo>
                <a:cubicBezTo>
                  <a:pt x="993362" y="402571"/>
                  <a:pt x="718852" y="354295"/>
                  <a:pt x="687615" y="369440"/>
                </a:cubicBezTo>
                <a:cubicBezTo>
                  <a:pt x="656378" y="384585"/>
                  <a:pt x="878824" y="394052"/>
                  <a:pt x="818243" y="431915"/>
                </a:cubicBezTo>
                <a:cubicBezTo>
                  <a:pt x="757662" y="469779"/>
                  <a:pt x="454755" y="498176"/>
                  <a:pt x="324127" y="596621"/>
                </a:cubicBezTo>
                <a:cubicBezTo>
                  <a:pt x="193499" y="695066"/>
                  <a:pt x="87481" y="950643"/>
                  <a:pt x="34472" y="1022583"/>
                </a:cubicBezTo>
                <a:cubicBezTo>
                  <a:pt x="-18537" y="1094523"/>
                  <a:pt x="5128" y="1046248"/>
                  <a:pt x="6074" y="1028263"/>
                </a:cubicBezTo>
                <a:cubicBezTo>
                  <a:pt x="7020" y="1010278"/>
                  <a:pt x="5127" y="987560"/>
                  <a:pt x="40151" y="914673"/>
                </a:cubicBezTo>
                <a:cubicBezTo>
                  <a:pt x="75175" y="841786"/>
                  <a:pt x="176459" y="621232"/>
                  <a:pt x="216216" y="590941"/>
                </a:cubicBezTo>
                <a:cubicBezTo>
                  <a:pt x="255973" y="560650"/>
                  <a:pt x="202018" y="745235"/>
                  <a:pt x="278691" y="732929"/>
                </a:cubicBezTo>
                <a:cubicBezTo>
                  <a:pt x="355364" y="720623"/>
                  <a:pt x="635553" y="551184"/>
                  <a:pt x="676256" y="517107"/>
                </a:cubicBezTo>
                <a:cubicBezTo>
                  <a:pt x="716959" y="483030"/>
                  <a:pt x="471794" y="547398"/>
                  <a:pt x="522909" y="528466"/>
                </a:cubicBezTo>
                <a:cubicBezTo>
                  <a:pt x="574024" y="509534"/>
                  <a:pt x="945086" y="487763"/>
                  <a:pt x="982949" y="403517"/>
                </a:cubicBezTo>
                <a:cubicBezTo>
                  <a:pt x="1020812" y="319271"/>
                  <a:pt x="757662" y="10685"/>
                  <a:pt x="761448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 446">
            <a:extLst>
              <a:ext uri="{FF2B5EF4-FFF2-40B4-BE49-F238E27FC236}">
                <a16:creationId xmlns:a16="http://schemas.microsoft.com/office/drawing/2014/main" id="{33AFCD9D-6C69-6F2C-CDB1-7B8B8E177AE2}"/>
              </a:ext>
            </a:extLst>
          </p:cNvPr>
          <p:cNvSpPr/>
          <p:nvPr/>
        </p:nvSpPr>
        <p:spPr>
          <a:xfrm>
            <a:off x="3123577" y="7570460"/>
            <a:ext cx="537206" cy="517530"/>
          </a:xfrm>
          <a:custGeom>
            <a:avLst/>
            <a:gdLst>
              <a:gd name="connsiteX0" fmla="*/ 153496 w 537206"/>
              <a:gd name="connsiteY0" fmla="*/ 318 h 517530"/>
              <a:gd name="connsiteX1" fmla="*/ 534023 w 537206"/>
              <a:gd name="connsiteY1" fmla="*/ 233177 h 517530"/>
              <a:gd name="connsiteX2" fmla="*/ 335240 w 537206"/>
              <a:gd name="connsiteY2" fmla="*/ 460357 h 517530"/>
              <a:gd name="connsiteX3" fmla="*/ 329561 w 537206"/>
              <a:gd name="connsiteY3" fmla="*/ 431960 h 517530"/>
              <a:gd name="connsiteX4" fmla="*/ 150 w 537206"/>
              <a:gd name="connsiteY4" fmla="*/ 517152 h 517530"/>
              <a:gd name="connsiteX5" fmla="*/ 374997 w 537206"/>
              <a:gd name="connsiteY5" fmla="*/ 392203 h 517530"/>
              <a:gd name="connsiteX6" fmla="*/ 471548 w 537206"/>
              <a:gd name="connsiteY6" fmla="*/ 284293 h 517530"/>
              <a:gd name="connsiteX7" fmla="*/ 153496 w 537206"/>
              <a:gd name="connsiteY7" fmla="*/ 318 h 51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206" h="517530">
                <a:moveTo>
                  <a:pt x="153496" y="318"/>
                </a:moveTo>
                <a:cubicBezTo>
                  <a:pt x="163908" y="-8201"/>
                  <a:pt x="503732" y="156504"/>
                  <a:pt x="534023" y="233177"/>
                </a:cubicBezTo>
                <a:cubicBezTo>
                  <a:pt x="564314" y="309850"/>
                  <a:pt x="369317" y="427227"/>
                  <a:pt x="335240" y="460357"/>
                </a:cubicBezTo>
                <a:cubicBezTo>
                  <a:pt x="301163" y="493487"/>
                  <a:pt x="385409" y="422494"/>
                  <a:pt x="329561" y="431960"/>
                </a:cubicBezTo>
                <a:cubicBezTo>
                  <a:pt x="273713" y="441426"/>
                  <a:pt x="-7423" y="523778"/>
                  <a:pt x="150" y="517152"/>
                </a:cubicBezTo>
                <a:cubicBezTo>
                  <a:pt x="7723" y="510526"/>
                  <a:pt x="296431" y="431013"/>
                  <a:pt x="374997" y="392203"/>
                </a:cubicBezTo>
                <a:cubicBezTo>
                  <a:pt x="453563" y="353393"/>
                  <a:pt x="507518" y="350554"/>
                  <a:pt x="471548" y="284293"/>
                </a:cubicBezTo>
                <a:cubicBezTo>
                  <a:pt x="435578" y="218032"/>
                  <a:pt x="143084" y="8837"/>
                  <a:pt x="153496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51991177-B065-59E2-7722-ED3B0B8333F8}"/>
              </a:ext>
            </a:extLst>
          </p:cNvPr>
          <p:cNvSpPr/>
          <p:nvPr/>
        </p:nvSpPr>
        <p:spPr>
          <a:xfrm>
            <a:off x="3333008" y="7030971"/>
            <a:ext cx="1251073" cy="489483"/>
          </a:xfrm>
          <a:custGeom>
            <a:avLst/>
            <a:gdLst>
              <a:gd name="connsiteX0" fmla="*/ 1250351 w 1251073"/>
              <a:gd name="connsiteY0" fmla="*/ 254 h 489483"/>
              <a:gd name="connsiteX1" fmla="*/ 477939 w 1251073"/>
              <a:gd name="connsiteY1" fmla="*/ 238793 h 489483"/>
              <a:gd name="connsiteX2" fmla="*/ 631285 w 1251073"/>
              <a:gd name="connsiteY2" fmla="*/ 250152 h 489483"/>
              <a:gd name="connsiteX3" fmla="*/ 860 w 1251073"/>
              <a:gd name="connsiteY3" fmla="*/ 488691 h 489483"/>
              <a:gd name="connsiteX4" fmla="*/ 500657 w 1251073"/>
              <a:gd name="connsiteY4" fmla="*/ 323986 h 489483"/>
              <a:gd name="connsiteX5" fmla="*/ 744875 w 1251073"/>
              <a:gd name="connsiteY5" fmla="*/ 233113 h 489483"/>
              <a:gd name="connsiteX6" fmla="*/ 619926 w 1251073"/>
              <a:gd name="connsiteY6" fmla="*/ 193357 h 489483"/>
              <a:gd name="connsiteX7" fmla="*/ 1250351 w 1251073"/>
              <a:gd name="connsiteY7" fmla="*/ 254 h 48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1073" h="489483">
                <a:moveTo>
                  <a:pt x="1250351" y="254"/>
                </a:moveTo>
                <a:cubicBezTo>
                  <a:pt x="1226686" y="7827"/>
                  <a:pt x="581117" y="197143"/>
                  <a:pt x="477939" y="238793"/>
                </a:cubicBezTo>
                <a:cubicBezTo>
                  <a:pt x="374761" y="280443"/>
                  <a:pt x="710798" y="208502"/>
                  <a:pt x="631285" y="250152"/>
                </a:cubicBezTo>
                <a:cubicBezTo>
                  <a:pt x="551772" y="291802"/>
                  <a:pt x="22631" y="476385"/>
                  <a:pt x="860" y="488691"/>
                </a:cubicBezTo>
                <a:cubicBezTo>
                  <a:pt x="-20911" y="500997"/>
                  <a:pt x="376655" y="366582"/>
                  <a:pt x="500657" y="323986"/>
                </a:cubicBezTo>
                <a:cubicBezTo>
                  <a:pt x="624659" y="281390"/>
                  <a:pt x="724997" y="254885"/>
                  <a:pt x="744875" y="233113"/>
                </a:cubicBezTo>
                <a:cubicBezTo>
                  <a:pt x="764753" y="211342"/>
                  <a:pt x="530947" y="230274"/>
                  <a:pt x="619926" y="193357"/>
                </a:cubicBezTo>
                <a:cubicBezTo>
                  <a:pt x="708905" y="156440"/>
                  <a:pt x="1274016" y="-7319"/>
                  <a:pt x="1250351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9189DEA0-019D-BE59-33E2-EA9975855A92}"/>
              </a:ext>
            </a:extLst>
          </p:cNvPr>
          <p:cNvSpPr/>
          <p:nvPr/>
        </p:nvSpPr>
        <p:spPr>
          <a:xfrm>
            <a:off x="3005442" y="7001682"/>
            <a:ext cx="1701164" cy="1737566"/>
          </a:xfrm>
          <a:custGeom>
            <a:avLst/>
            <a:gdLst>
              <a:gd name="connsiteX0" fmla="*/ 1697187 w 1701164"/>
              <a:gd name="connsiteY0" fmla="*/ 1145 h 1737566"/>
              <a:gd name="connsiteX1" fmla="*/ 1458647 w 1701164"/>
              <a:gd name="connsiteY1" fmla="*/ 268082 h 1737566"/>
              <a:gd name="connsiteX2" fmla="*/ 1367775 w 1701164"/>
              <a:gd name="connsiteY2" fmla="*/ 279441 h 1737566"/>
              <a:gd name="connsiteX3" fmla="*/ 1333698 w 1701164"/>
              <a:gd name="connsiteY3" fmla="*/ 410070 h 1737566"/>
              <a:gd name="connsiteX4" fmla="*/ 1009967 w 1701164"/>
              <a:gd name="connsiteY4" fmla="*/ 546378 h 1737566"/>
              <a:gd name="connsiteX5" fmla="*/ 1146275 w 1701164"/>
              <a:gd name="connsiteY5" fmla="*/ 569096 h 1737566"/>
              <a:gd name="connsiteX6" fmla="*/ 958851 w 1701164"/>
              <a:gd name="connsiteY6" fmla="*/ 796276 h 1737566"/>
              <a:gd name="connsiteX7" fmla="*/ 714633 w 1701164"/>
              <a:gd name="connsiteY7" fmla="*/ 1159764 h 1737566"/>
              <a:gd name="connsiteX8" fmla="*/ 794146 w 1701164"/>
              <a:gd name="connsiteY8" fmla="*/ 1171123 h 1737566"/>
              <a:gd name="connsiteX9" fmla="*/ 10374 w 1701164"/>
              <a:gd name="connsiteY9" fmla="*/ 1733394 h 1737566"/>
              <a:gd name="connsiteX10" fmla="*/ 385221 w 1701164"/>
              <a:gd name="connsiteY10" fmla="*/ 1392624 h 1737566"/>
              <a:gd name="connsiteX11" fmla="*/ 964531 w 1701164"/>
              <a:gd name="connsiteY11" fmla="*/ 762199 h 1737566"/>
              <a:gd name="connsiteX12" fmla="*/ 1072441 w 1701164"/>
              <a:gd name="connsiteY12" fmla="*/ 625891 h 1737566"/>
              <a:gd name="connsiteX13" fmla="*/ 1350737 w 1701164"/>
              <a:gd name="connsiteY13" fmla="*/ 404390 h 1737566"/>
              <a:gd name="connsiteX14" fmla="*/ 1242826 w 1701164"/>
              <a:gd name="connsiteY14" fmla="*/ 347595 h 1737566"/>
              <a:gd name="connsiteX15" fmla="*/ 1583597 w 1701164"/>
              <a:gd name="connsiteY15" fmla="*/ 177210 h 1737566"/>
              <a:gd name="connsiteX16" fmla="*/ 1697187 w 1701164"/>
              <a:gd name="connsiteY16" fmla="*/ 1145 h 17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1164" h="1737566">
                <a:moveTo>
                  <a:pt x="1697187" y="1145"/>
                </a:moveTo>
                <a:cubicBezTo>
                  <a:pt x="1676362" y="16290"/>
                  <a:pt x="1513549" y="221699"/>
                  <a:pt x="1458647" y="268082"/>
                </a:cubicBezTo>
                <a:cubicBezTo>
                  <a:pt x="1403745" y="314465"/>
                  <a:pt x="1388600" y="255776"/>
                  <a:pt x="1367775" y="279441"/>
                </a:cubicBezTo>
                <a:cubicBezTo>
                  <a:pt x="1346950" y="303106"/>
                  <a:pt x="1393333" y="365581"/>
                  <a:pt x="1333698" y="410070"/>
                </a:cubicBezTo>
                <a:cubicBezTo>
                  <a:pt x="1274063" y="454559"/>
                  <a:pt x="1041204" y="519874"/>
                  <a:pt x="1009967" y="546378"/>
                </a:cubicBezTo>
                <a:cubicBezTo>
                  <a:pt x="978730" y="572882"/>
                  <a:pt x="1154794" y="527446"/>
                  <a:pt x="1146275" y="569096"/>
                </a:cubicBezTo>
                <a:cubicBezTo>
                  <a:pt x="1137756" y="610746"/>
                  <a:pt x="1030791" y="697831"/>
                  <a:pt x="958851" y="796276"/>
                </a:cubicBezTo>
                <a:cubicBezTo>
                  <a:pt x="886911" y="894721"/>
                  <a:pt x="742084" y="1097290"/>
                  <a:pt x="714633" y="1159764"/>
                </a:cubicBezTo>
                <a:cubicBezTo>
                  <a:pt x="687182" y="1222238"/>
                  <a:pt x="911522" y="1075518"/>
                  <a:pt x="794146" y="1171123"/>
                </a:cubicBezTo>
                <a:cubicBezTo>
                  <a:pt x="676770" y="1266728"/>
                  <a:pt x="78528" y="1696477"/>
                  <a:pt x="10374" y="1733394"/>
                </a:cubicBezTo>
                <a:cubicBezTo>
                  <a:pt x="-57780" y="1770311"/>
                  <a:pt x="226195" y="1554490"/>
                  <a:pt x="385221" y="1392624"/>
                </a:cubicBezTo>
                <a:cubicBezTo>
                  <a:pt x="544247" y="1230758"/>
                  <a:pt x="849994" y="889988"/>
                  <a:pt x="964531" y="762199"/>
                </a:cubicBezTo>
                <a:cubicBezTo>
                  <a:pt x="1079068" y="634410"/>
                  <a:pt x="1008073" y="685526"/>
                  <a:pt x="1072441" y="625891"/>
                </a:cubicBezTo>
                <a:cubicBezTo>
                  <a:pt x="1136809" y="566256"/>
                  <a:pt x="1322339" y="450773"/>
                  <a:pt x="1350737" y="404390"/>
                </a:cubicBezTo>
                <a:cubicBezTo>
                  <a:pt x="1379134" y="358007"/>
                  <a:pt x="1204016" y="385458"/>
                  <a:pt x="1242826" y="347595"/>
                </a:cubicBezTo>
                <a:cubicBezTo>
                  <a:pt x="1281636" y="309732"/>
                  <a:pt x="1513550" y="229272"/>
                  <a:pt x="1583597" y="177210"/>
                </a:cubicBezTo>
                <a:cubicBezTo>
                  <a:pt x="1653644" y="125148"/>
                  <a:pt x="1718012" y="-14000"/>
                  <a:pt x="1697187" y="1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ED7C72D5-7E1D-1A99-097D-EDB9EB539BF4}"/>
              </a:ext>
            </a:extLst>
          </p:cNvPr>
          <p:cNvSpPr/>
          <p:nvPr/>
        </p:nvSpPr>
        <p:spPr>
          <a:xfrm>
            <a:off x="1576144" y="8254720"/>
            <a:ext cx="1523466" cy="116879"/>
          </a:xfrm>
          <a:custGeom>
            <a:avLst/>
            <a:gdLst>
              <a:gd name="connsiteX0" fmla="*/ 2758 w 1523466"/>
              <a:gd name="connsiteY0" fmla="*/ 116868 h 116879"/>
              <a:gd name="connsiteX1" fmla="*/ 866042 w 1523466"/>
              <a:gd name="connsiteY1" fmla="*/ 43034 h 116879"/>
              <a:gd name="connsiteX2" fmla="*/ 939876 w 1523466"/>
              <a:gd name="connsiteY2" fmla="*/ 20316 h 116879"/>
              <a:gd name="connsiteX3" fmla="*/ 1519185 w 1523466"/>
              <a:gd name="connsiteY3" fmla="*/ 3278 h 116879"/>
              <a:gd name="connsiteX4" fmla="*/ 1172736 w 1523466"/>
              <a:gd name="connsiteY4" fmla="*/ 3278 h 116879"/>
              <a:gd name="connsiteX5" fmla="*/ 610465 w 1523466"/>
              <a:gd name="connsiteY5" fmla="*/ 37355 h 116879"/>
              <a:gd name="connsiteX6" fmla="*/ 2758 w 1523466"/>
              <a:gd name="connsiteY6" fmla="*/ 116868 h 11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466" h="116879">
                <a:moveTo>
                  <a:pt x="2758" y="116868"/>
                </a:moveTo>
                <a:cubicBezTo>
                  <a:pt x="45354" y="117814"/>
                  <a:pt x="709856" y="59126"/>
                  <a:pt x="866042" y="43034"/>
                </a:cubicBezTo>
                <a:cubicBezTo>
                  <a:pt x="1022228" y="26942"/>
                  <a:pt x="831019" y="26942"/>
                  <a:pt x="939876" y="20316"/>
                </a:cubicBezTo>
                <a:cubicBezTo>
                  <a:pt x="1048733" y="13690"/>
                  <a:pt x="1480375" y="6118"/>
                  <a:pt x="1519185" y="3278"/>
                </a:cubicBezTo>
                <a:cubicBezTo>
                  <a:pt x="1557995" y="438"/>
                  <a:pt x="1324189" y="-2401"/>
                  <a:pt x="1172736" y="3278"/>
                </a:cubicBezTo>
                <a:cubicBezTo>
                  <a:pt x="1021283" y="8957"/>
                  <a:pt x="798835" y="22210"/>
                  <a:pt x="610465" y="37355"/>
                </a:cubicBezTo>
                <a:cubicBezTo>
                  <a:pt x="422095" y="52500"/>
                  <a:pt x="-39838" y="115922"/>
                  <a:pt x="2758" y="116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1851595C-AED8-F56B-C838-7342B0520878}"/>
              </a:ext>
            </a:extLst>
          </p:cNvPr>
          <p:cNvSpPr/>
          <p:nvPr/>
        </p:nvSpPr>
        <p:spPr>
          <a:xfrm>
            <a:off x="1448055" y="8200727"/>
            <a:ext cx="1641928" cy="154584"/>
          </a:xfrm>
          <a:custGeom>
            <a:avLst/>
            <a:gdLst>
              <a:gd name="connsiteX0" fmla="*/ 218 w 1641928"/>
              <a:gd name="connsiteY0" fmla="*/ 153822 h 154584"/>
              <a:gd name="connsiteX1" fmla="*/ 829426 w 1641928"/>
              <a:gd name="connsiteY1" fmla="*/ 62950 h 154584"/>
              <a:gd name="connsiteX2" fmla="*/ 960054 w 1641928"/>
              <a:gd name="connsiteY2" fmla="*/ 40232 h 154584"/>
              <a:gd name="connsiteX3" fmla="*/ 903259 w 1641928"/>
              <a:gd name="connsiteY3" fmla="*/ 23193 h 154584"/>
              <a:gd name="connsiteX4" fmla="*/ 1641595 w 1641928"/>
              <a:gd name="connsiteY4" fmla="*/ 475 h 154584"/>
              <a:gd name="connsiteX5" fmla="*/ 801028 w 1641928"/>
              <a:gd name="connsiteY5" fmla="*/ 45912 h 154584"/>
              <a:gd name="connsiteX6" fmla="*/ 454579 w 1641928"/>
              <a:gd name="connsiteY6" fmla="*/ 51591 h 154584"/>
              <a:gd name="connsiteX7" fmla="*/ 914618 w 1641928"/>
              <a:gd name="connsiteY7" fmla="*/ 6155 h 154584"/>
              <a:gd name="connsiteX8" fmla="*/ 218 w 1641928"/>
              <a:gd name="connsiteY8" fmla="*/ 153822 h 15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1928" h="154584">
                <a:moveTo>
                  <a:pt x="218" y="153822"/>
                </a:moveTo>
                <a:cubicBezTo>
                  <a:pt x="-13981" y="163288"/>
                  <a:pt x="669453" y="81882"/>
                  <a:pt x="829426" y="62950"/>
                </a:cubicBezTo>
                <a:cubicBezTo>
                  <a:pt x="989399" y="44018"/>
                  <a:pt x="947749" y="46858"/>
                  <a:pt x="960054" y="40232"/>
                </a:cubicBezTo>
                <a:cubicBezTo>
                  <a:pt x="972360" y="33606"/>
                  <a:pt x="789669" y="29819"/>
                  <a:pt x="903259" y="23193"/>
                </a:cubicBezTo>
                <a:cubicBezTo>
                  <a:pt x="1016849" y="16567"/>
                  <a:pt x="1658633" y="-3311"/>
                  <a:pt x="1641595" y="475"/>
                </a:cubicBezTo>
                <a:cubicBezTo>
                  <a:pt x="1624557" y="4261"/>
                  <a:pt x="998864" y="37393"/>
                  <a:pt x="801028" y="45912"/>
                </a:cubicBezTo>
                <a:cubicBezTo>
                  <a:pt x="603192" y="54431"/>
                  <a:pt x="435647" y="58217"/>
                  <a:pt x="454579" y="51591"/>
                </a:cubicBezTo>
                <a:cubicBezTo>
                  <a:pt x="473511" y="44965"/>
                  <a:pt x="984665" y="-8044"/>
                  <a:pt x="914618" y="6155"/>
                </a:cubicBezTo>
                <a:cubicBezTo>
                  <a:pt x="844571" y="20354"/>
                  <a:pt x="14417" y="144356"/>
                  <a:pt x="218" y="153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89CBE7DA-A02E-DF03-2B44-DF96EEB94F90}"/>
              </a:ext>
            </a:extLst>
          </p:cNvPr>
          <p:cNvSpPr/>
          <p:nvPr/>
        </p:nvSpPr>
        <p:spPr>
          <a:xfrm>
            <a:off x="4740651" y="6928823"/>
            <a:ext cx="225416" cy="2573311"/>
          </a:xfrm>
          <a:custGeom>
            <a:avLst/>
            <a:gdLst>
              <a:gd name="connsiteX0" fmla="*/ 132363 w 225416"/>
              <a:gd name="connsiteY0" fmla="*/ 171 h 2573311"/>
              <a:gd name="connsiteX1" fmla="*/ 1734 w 225416"/>
              <a:gd name="connsiteY1" fmla="*/ 1113353 h 2573311"/>
              <a:gd name="connsiteX2" fmla="*/ 58529 w 225416"/>
              <a:gd name="connsiteY2" fmla="*/ 1045199 h 2573311"/>
              <a:gd name="connsiteX3" fmla="*/ 75568 w 225416"/>
              <a:gd name="connsiteY3" fmla="*/ 1749458 h 2573311"/>
              <a:gd name="connsiteX4" fmla="*/ 223235 w 225416"/>
              <a:gd name="connsiteY4" fmla="*/ 2572986 h 2573311"/>
              <a:gd name="connsiteX5" fmla="*/ 155081 w 225416"/>
              <a:gd name="connsiteY5" fmla="*/ 1652906 h 2573311"/>
              <a:gd name="connsiteX6" fmla="*/ 35811 w 225416"/>
              <a:gd name="connsiteY6" fmla="*/ 1067917 h 2573311"/>
              <a:gd name="connsiteX7" fmla="*/ 75568 w 225416"/>
              <a:gd name="connsiteY7" fmla="*/ 1028161 h 2573311"/>
              <a:gd name="connsiteX8" fmla="*/ 132363 w 225416"/>
              <a:gd name="connsiteY8" fmla="*/ 171 h 257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416" h="2573311">
                <a:moveTo>
                  <a:pt x="132363" y="171"/>
                </a:moveTo>
                <a:cubicBezTo>
                  <a:pt x="120057" y="14370"/>
                  <a:pt x="14040" y="939182"/>
                  <a:pt x="1734" y="1113353"/>
                </a:cubicBezTo>
                <a:cubicBezTo>
                  <a:pt x="-10572" y="1287524"/>
                  <a:pt x="46223" y="939182"/>
                  <a:pt x="58529" y="1045199"/>
                </a:cubicBezTo>
                <a:cubicBezTo>
                  <a:pt x="70835" y="1151217"/>
                  <a:pt x="48117" y="1494827"/>
                  <a:pt x="75568" y="1749458"/>
                </a:cubicBezTo>
                <a:cubicBezTo>
                  <a:pt x="103019" y="2004089"/>
                  <a:pt x="209983" y="2589078"/>
                  <a:pt x="223235" y="2572986"/>
                </a:cubicBezTo>
                <a:cubicBezTo>
                  <a:pt x="236487" y="2556894"/>
                  <a:pt x="186318" y="1903751"/>
                  <a:pt x="155081" y="1652906"/>
                </a:cubicBezTo>
                <a:cubicBezTo>
                  <a:pt x="123844" y="1402061"/>
                  <a:pt x="49063" y="1172041"/>
                  <a:pt x="35811" y="1067917"/>
                </a:cubicBezTo>
                <a:cubicBezTo>
                  <a:pt x="22559" y="963793"/>
                  <a:pt x="59476" y="1198546"/>
                  <a:pt x="75568" y="1028161"/>
                </a:cubicBezTo>
                <a:cubicBezTo>
                  <a:pt x="91660" y="857776"/>
                  <a:pt x="144669" y="-14028"/>
                  <a:pt x="132363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>
            <a:extLst>
              <a:ext uri="{FF2B5EF4-FFF2-40B4-BE49-F238E27FC236}">
                <a16:creationId xmlns:a16="http://schemas.microsoft.com/office/drawing/2014/main" id="{7C635D97-0F6A-D89E-32CD-F503A59C959A}"/>
              </a:ext>
            </a:extLst>
          </p:cNvPr>
          <p:cNvSpPr/>
          <p:nvPr/>
        </p:nvSpPr>
        <p:spPr>
          <a:xfrm>
            <a:off x="4372705" y="7175643"/>
            <a:ext cx="352513" cy="668563"/>
          </a:xfrm>
          <a:custGeom>
            <a:avLst/>
            <a:gdLst>
              <a:gd name="connsiteX0" fmla="*/ 28910 w 352513"/>
              <a:gd name="connsiteY0" fmla="*/ 25967 h 668563"/>
              <a:gd name="connsiteX1" fmla="*/ 324244 w 352513"/>
              <a:gd name="connsiteY1" fmla="*/ 605276 h 668563"/>
              <a:gd name="connsiteX2" fmla="*/ 341283 w 352513"/>
              <a:gd name="connsiteY2" fmla="*/ 645033 h 668563"/>
              <a:gd name="connsiteX3" fmla="*/ 329924 w 352513"/>
              <a:gd name="connsiteY3" fmla="*/ 531443 h 668563"/>
              <a:gd name="connsiteX4" fmla="*/ 312885 w 352513"/>
              <a:gd name="connsiteY4" fmla="*/ 366737 h 668563"/>
              <a:gd name="connsiteX5" fmla="*/ 335603 w 352513"/>
              <a:gd name="connsiteY5" fmla="*/ 571199 h 668563"/>
              <a:gd name="connsiteX6" fmla="*/ 278808 w 352513"/>
              <a:gd name="connsiteY6" fmla="*/ 429212 h 668563"/>
              <a:gd name="connsiteX7" fmla="*/ 51628 w 352513"/>
              <a:gd name="connsiteY7" fmla="*/ 77082 h 668563"/>
              <a:gd name="connsiteX8" fmla="*/ 17551 w 352513"/>
              <a:gd name="connsiteY8" fmla="*/ 99800 h 668563"/>
              <a:gd name="connsiteX9" fmla="*/ 28910 w 352513"/>
              <a:gd name="connsiteY9" fmla="*/ 25967 h 66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513" h="668563">
                <a:moveTo>
                  <a:pt x="28910" y="25967"/>
                </a:moveTo>
                <a:cubicBezTo>
                  <a:pt x="80025" y="110213"/>
                  <a:pt x="272182" y="502098"/>
                  <a:pt x="324244" y="605276"/>
                </a:cubicBezTo>
                <a:cubicBezTo>
                  <a:pt x="376306" y="708454"/>
                  <a:pt x="340336" y="657339"/>
                  <a:pt x="341283" y="645033"/>
                </a:cubicBezTo>
                <a:cubicBezTo>
                  <a:pt x="342230" y="632727"/>
                  <a:pt x="334657" y="577826"/>
                  <a:pt x="329924" y="531443"/>
                </a:cubicBezTo>
                <a:cubicBezTo>
                  <a:pt x="325191" y="485060"/>
                  <a:pt x="311939" y="360111"/>
                  <a:pt x="312885" y="366737"/>
                </a:cubicBezTo>
                <a:cubicBezTo>
                  <a:pt x="313831" y="373363"/>
                  <a:pt x="341282" y="560787"/>
                  <a:pt x="335603" y="571199"/>
                </a:cubicBezTo>
                <a:cubicBezTo>
                  <a:pt x="329924" y="581611"/>
                  <a:pt x="326137" y="511565"/>
                  <a:pt x="278808" y="429212"/>
                </a:cubicBezTo>
                <a:cubicBezTo>
                  <a:pt x="231479" y="346859"/>
                  <a:pt x="95171" y="131984"/>
                  <a:pt x="51628" y="77082"/>
                </a:cubicBezTo>
                <a:cubicBezTo>
                  <a:pt x="8085" y="22180"/>
                  <a:pt x="27017" y="111159"/>
                  <a:pt x="17551" y="99800"/>
                </a:cubicBezTo>
                <a:cubicBezTo>
                  <a:pt x="8085" y="88441"/>
                  <a:pt x="-22205" y="-58279"/>
                  <a:pt x="28910" y="25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2773075F-9392-5040-8889-CAC2D91EE524}"/>
              </a:ext>
            </a:extLst>
          </p:cNvPr>
          <p:cNvSpPr/>
          <p:nvPr/>
        </p:nvSpPr>
        <p:spPr>
          <a:xfrm>
            <a:off x="2038898" y="6326562"/>
            <a:ext cx="722128" cy="1454376"/>
          </a:xfrm>
          <a:custGeom>
            <a:avLst/>
            <a:gdLst>
              <a:gd name="connsiteX0" fmla="*/ 721341 w 722128"/>
              <a:gd name="connsiteY0" fmla="*/ 404 h 1454376"/>
              <a:gd name="connsiteX1" fmla="*/ 284019 w 722128"/>
              <a:gd name="connsiteY1" fmla="*/ 443406 h 1454376"/>
              <a:gd name="connsiteX2" fmla="*/ 448724 w 722128"/>
              <a:gd name="connsiteY2" fmla="*/ 358213 h 1454376"/>
              <a:gd name="connsiteX3" fmla="*/ 266980 w 722128"/>
              <a:gd name="connsiteY3" fmla="*/ 556996 h 1454376"/>
              <a:gd name="connsiteX4" fmla="*/ 244262 w 722128"/>
              <a:gd name="connsiteY4" fmla="*/ 539957 h 1454376"/>
              <a:gd name="connsiteX5" fmla="*/ 153390 w 722128"/>
              <a:gd name="connsiteY5" fmla="*/ 613791 h 1454376"/>
              <a:gd name="connsiteX6" fmla="*/ 176108 w 722128"/>
              <a:gd name="connsiteY6" fmla="*/ 625150 h 1454376"/>
              <a:gd name="connsiteX7" fmla="*/ 102275 w 722128"/>
              <a:gd name="connsiteY7" fmla="*/ 1079510 h 1454376"/>
              <a:gd name="connsiteX8" fmla="*/ 73877 w 722128"/>
              <a:gd name="connsiteY8" fmla="*/ 999997 h 1454376"/>
              <a:gd name="connsiteX9" fmla="*/ 44 w 722128"/>
              <a:gd name="connsiteY9" fmla="*/ 1454357 h 1454376"/>
              <a:gd name="connsiteX10" fmla="*/ 85236 w 722128"/>
              <a:gd name="connsiteY10" fmla="*/ 1017036 h 1454376"/>
              <a:gd name="connsiteX11" fmla="*/ 249942 w 722128"/>
              <a:gd name="connsiteY11" fmla="*/ 619470 h 1454376"/>
              <a:gd name="connsiteX12" fmla="*/ 181788 w 722128"/>
              <a:gd name="connsiteY12" fmla="*/ 755778 h 1454376"/>
              <a:gd name="connsiteX13" fmla="*/ 386250 w 722128"/>
              <a:gd name="connsiteY13" fmla="*/ 397970 h 1454376"/>
              <a:gd name="connsiteX14" fmla="*/ 391929 w 722128"/>
              <a:gd name="connsiteY14" fmla="*/ 363893 h 1454376"/>
              <a:gd name="connsiteX15" fmla="*/ 721341 w 722128"/>
              <a:gd name="connsiteY15" fmla="*/ 404 h 145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2128" h="1454376">
                <a:moveTo>
                  <a:pt x="721341" y="404"/>
                </a:moveTo>
                <a:cubicBezTo>
                  <a:pt x="703356" y="13656"/>
                  <a:pt x="329455" y="383771"/>
                  <a:pt x="284019" y="443406"/>
                </a:cubicBezTo>
                <a:cubicBezTo>
                  <a:pt x="238583" y="503041"/>
                  <a:pt x="451564" y="339281"/>
                  <a:pt x="448724" y="358213"/>
                </a:cubicBezTo>
                <a:cubicBezTo>
                  <a:pt x="445884" y="377145"/>
                  <a:pt x="301057" y="526705"/>
                  <a:pt x="266980" y="556996"/>
                </a:cubicBezTo>
                <a:cubicBezTo>
                  <a:pt x="232903" y="587287"/>
                  <a:pt x="263194" y="530491"/>
                  <a:pt x="244262" y="539957"/>
                </a:cubicBezTo>
                <a:cubicBezTo>
                  <a:pt x="225330" y="549423"/>
                  <a:pt x="153390" y="613791"/>
                  <a:pt x="153390" y="613791"/>
                </a:cubicBezTo>
                <a:cubicBezTo>
                  <a:pt x="142031" y="627990"/>
                  <a:pt x="184627" y="547530"/>
                  <a:pt x="176108" y="625150"/>
                </a:cubicBezTo>
                <a:cubicBezTo>
                  <a:pt x="167589" y="702770"/>
                  <a:pt x="119314" y="1017035"/>
                  <a:pt x="102275" y="1079510"/>
                </a:cubicBezTo>
                <a:cubicBezTo>
                  <a:pt x="85236" y="1141985"/>
                  <a:pt x="90916" y="937522"/>
                  <a:pt x="73877" y="999997"/>
                </a:cubicBezTo>
                <a:cubicBezTo>
                  <a:pt x="56838" y="1062472"/>
                  <a:pt x="-1849" y="1451517"/>
                  <a:pt x="44" y="1454357"/>
                </a:cubicBezTo>
                <a:cubicBezTo>
                  <a:pt x="1937" y="1457197"/>
                  <a:pt x="43586" y="1156184"/>
                  <a:pt x="85236" y="1017036"/>
                </a:cubicBezTo>
                <a:cubicBezTo>
                  <a:pt x="126886" y="877888"/>
                  <a:pt x="233850" y="663013"/>
                  <a:pt x="249942" y="619470"/>
                </a:cubicBezTo>
                <a:cubicBezTo>
                  <a:pt x="266034" y="575927"/>
                  <a:pt x="159070" y="792695"/>
                  <a:pt x="181788" y="755778"/>
                </a:cubicBezTo>
                <a:cubicBezTo>
                  <a:pt x="204506" y="718861"/>
                  <a:pt x="351226" y="463284"/>
                  <a:pt x="386250" y="397970"/>
                </a:cubicBezTo>
                <a:cubicBezTo>
                  <a:pt x="421273" y="332656"/>
                  <a:pt x="339867" y="424475"/>
                  <a:pt x="391929" y="363893"/>
                </a:cubicBezTo>
                <a:cubicBezTo>
                  <a:pt x="443991" y="303312"/>
                  <a:pt x="739326" y="-12848"/>
                  <a:pt x="721341" y="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E4D1262D-41B7-8590-B00C-D962FC41009A}"/>
              </a:ext>
            </a:extLst>
          </p:cNvPr>
          <p:cNvSpPr/>
          <p:nvPr/>
        </p:nvSpPr>
        <p:spPr>
          <a:xfrm>
            <a:off x="2475939" y="6253062"/>
            <a:ext cx="115263" cy="756210"/>
          </a:xfrm>
          <a:custGeom>
            <a:avLst/>
            <a:gdLst>
              <a:gd name="connsiteX0" fmla="*/ 62799 w 115263"/>
              <a:gd name="connsiteY0" fmla="*/ 11430 h 756210"/>
              <a:gd name="connsiteX1" fmla="*/ 62799 w 115263"/>
              <a:gd name="connsiteY1" fmla="*/ 488508 h 756210"/>
              <a:gd name="connsiteX2" fmla="*/ 62799 w 115263"/>
              <a:gd name="connsiteY2" fmla="*/ 488508 h 756210"/>
              <a:gd name="connsiteX3" fmla="*/ 91196 w 115263"/>
              <a:gd name="connsiteY3" fmla="*/ 755445 h 756210"/>
              <a:gd name="connsiteX4" fmla="*/ 91196 w 115263"/>
              <a:gd name="connsiteY4" fmla="*/ 562342 h 756210"/>
              <a:gd name="connsiteX5" fmla="*/ 324 w 115263"/>
              <a:gd name="connsiteY5" fmla="*/ 357880 h 756210"/>
              <a:gd name="connsiteX6" fmla="*/ 62799 w 115263"/>
              <a:gd name="connsiteY6" fmla="*/ 488508 h 756210"/>
              <a:gd name="connsiteX7" fmla="*/ 113914 w 115263"/>
              <a:gd name="connsiteY7" fmla="*/ 68225 h 756210"/>
              <a:gd name="connsiteX8" fmla="*/ 62799 w 115263"/>
              <a:gd name="connsiteY8" fmla="*/ 11430 h 7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3" h="756210">
                <a:moveTo>
                  <a:pt x="62799" y="11430"/>
                </a:moveTo>
                <a:lnTo>
                  <a:pt x="62799" y="488508"/>
                </a:lnTo>
                <a:lnTo>
                  <a:pt x="62799" y="488508"/>
                </a:lnTo>
                <a:cubicBezTo>
                  <a:pt x="67532" y="532998"/>
                  <a:pt x="86463" y="743139"/>
                  <a:pt x="91196" y="755445"/>
                </a:cubicBezTo>
                <a:cubicBezTo>
                  <a:pt x="95929" y="767751"/>
                  <a:pt x="106341" y="628603"/>
                  <a:pt x="91196" y="562342"/>
                </a:cubicBezTo>
                <a:cubicBezTo>
                  <a:pt x="76051" y="496081"/>
                  <a:pt x="5057" y="370186"/>
                  <a:pt x="324" y="357880"/>
                </a:cubicBezTo>
                <a:cubicBezTo>
                  <a:pt x="-4409" y="345574"/>
                  <a:pt x="43867" y="536784"/>
                  <a:pt x="62799" y="488508"/>
                </a:cubicBezTo>
                <a:cubicBezTo>
                  <a:pt x="81731" y="440232"/>
                  <a:pt x="108234" y="149631"/>
                  <a:pt x="113914" y="68225"/>
                </a:cubicBezTo>
                <a:cubicBezTo>
                  <a:pt x="119594" y="-13181"/>
                  <a:pt x="108235" y="-6555"/>
                  <a:pt x="62799" y="11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F3B20DCA-9617-30D5-6B91-3E1D333983AC}"/>
              </a:ext>
            </a:extLst>
          </p:cNvPr>
          <p:cNvSpPr/>
          <p:nvPr/>
        </p:nvSpPr>
        <p:spPr>
          <a:xfrm>
            <a:off x="2050190" y="7110727"/>
            <a:ext cx="82828" cy="776706"/>
          </a:xfrm>
          <a:custGeom>
            <a:avLst/>
            <a:gdLst>
              <a:gd name="connsiteX0" fmla="*/ 111 w 82828"/>
              <a:gd name="connsiteY0" fmla="*/ 11 h 776706"/>
              <a:gd name="connsiteX1" fmla="*/ 62585 w 82828"/>
              <a:gd name="connsiteY1" fmla="*/ 335102 h 776706"/>
              <a:gd name="connsiteX2" fmla="*/ 79624 w 82828"/>
              <a:gd name="connsiteY2" fmla="*/ 255589 h 776706"/>
              <a:gd name="connsiteX3" fmla="*/ 5790 w 82828"/>
              <a:gd name="connsiteY3" fmla="*/ 766744 h 776706"/>
              <a:gd name="connsiteX4" fmla="*/ 39867 w 82828"/>
              <a:gd name="connsiteY4" fmla="*/ 573641 h 776706"/>
              <a:gd name="connsiteX5" fmla="*/ 79624 w 82828"/>
              <a:gd name="connsiteY5" fmla="*/ 323743 h 776706"/>
              <a:gd name="connsiteX6" fmla="*/ 111 w 82828"/>
              <a:gd name="connsiteY6" fmla="*/ 11 h 77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28" h="776706">
                <a:moveTo>
                  <a:pt x="111" y="11"/>
                </a:moveTo>
                <a:cubicBezTo>
                  <a:pt x="-2729" y="1904"/>
                  <a:pt x="49333" y="292506"/>
                  <a:pt x="62585" y="335102"/>
                </a:cubicBezTo>
                <a:cubicBezTo>
                  <a:pt x="75837" y="377698"/>
                  <a:pt x="89090" y="183649"/>
                  <a:pt x="79624" y="255589"/>
                </a:cubicBezTo>
                <a:cubicBezTo>
                  <a:pt x="70158" y="327529"/>
                  <a:pt x="12416" y="713735"/>
                  <a:pt x="5790" y="766744"/>
                </a:cubicBezTo>
                <a:cubicBezTo>
                  <a:pt x="-836" y="819753"/>
                  <a:pt x="27561" y="647474"/>
                  <a:pt x="39867" y="573641"/>
                </a:cubicBezTo>
                <a:cubicBezTo>
                  <a:pt x="52173" y="499808"/>
                  <a:pt x="90036" y="414615"/>
                  <a:pt x="79624" y="323743"/>
                </a:cubicBezTo>
                <a:cubicBezTo>
                  <a:pt x="69212" y="232871"/>
                  <a:pt x="2951" y="-1882"/>
                  <a:pt x="11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DA36B6D9-9EA0-5CC3-BEA3-DBD147B8CECE}"/>
              </a:ext>
            </a:extLst>
          </p:cNvPr>
          <p:cNvSpPr/>
          <p:nvPr/>
        </p:nvSpPr>
        <p:spPr>
          <a:xfrm>
            <a:off x="932750" y="5820199"/>
            <a:ext cx="703621" cy="907922"/>
          </a:xfrm>
          <a:custGeom>
            <a:avLst/>
            <a:gdLst>
              <a:gd name="connsiteX0" fmla="*/ 4368 w 703621"/>
              <a:gd name="connsiteY0" fmla="*/ 6971 h 907922"/>
              <a:gd name="connsiteX1" fmla="*/ 481446 w 703621"/>
              <a:gd name="connsiteY1" fmla="*/ 637396 h 907922"/>
              <a:gd name="connsiteX2" fmla="*/ 487126 w 703621"/>
              <a:gd name="connsiteY2" fmla="*/ 597640 h 907922"/>
              <a:gd name="connsiteX3" fmla="*/ 691588 w 703621"/>
              <a:gd name="connsiteY3" fmla="*/ 898653 h 907922"/>
              <a:gd name="connsiteX4" fmla="*/ 634793 w 703621"/>
              <a:gd name="connsiteY4" fmla="*/ 785063 h 907922"/>
              <a:gd name="connsiteX5" fmla="*/ 265625 w 703621"/>
              <a:gd name="connsiteY5" fmla="*/ 330703 h 907922"/>
              <a:gd name="connsiteX6" fmla="*/ 4368 w 703621"/>
              <a:gd name="connsiteY6" fmla="*/ 6971 h 90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621" h="907922">
                <a:moveTo>
                  <a:pt x="4368" y="6971"/>
                </a:moveTo>
                <a:cubicBezTo>
                  <a:pt x="40338" y="58086"/>
                  <a:pt x="400986" y="538951"/>
                  <a:pt x="481446" y="637396"/>
                </a:cubicBezTo>
                <a:cubicBezTo>
                  <a:pt x="561906" y="735841"/>
                  <a:pt x="452102" y="554097"/>
                  <a:pt x="487126" y="597640"/>
                </a:cubicBezTo>
                <a:cubicBezTo>
                  <a:pt x="522150" y="641183"/>
                  <a:pt x="666977" y="867416"/>
                  <a:pt x="691588" y="898653"/>
                </a:cubicBezTo>
                <a:cubicBezTo>
                  <a:pt x="716199" y="929890"/>
                  <a:pt x="705787" y="879721"/>
                  <a:pt x="634793" y="785063"/>
                </a:cubicBezTo>
                <a:cubicBezTo>
                  <a:pt x="563799" y="690405"/>
                  <a:pt x="367856" y="463225"/>
                  <a:pt x="265625" y="330703"/>
                </a:cubicBezTo>
                <a:cubicBezTo>
                  <a:pt x="163394" y="198181"/>
                  <a:pt x="-31602" y="-44144"/>
                  <a:pt x="4368" y="6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>
            <a:extLst>
              <a:ext uri="{FF2B5EF4-FFF2-40B4-BE49-F238E27FC236}">
                <a16:creationId xmlns:a16="http://schemas.microsoft.com/office/drawing/2014/main" id="{0F3B7258-20BC-9CF3-6BCF-66FB93188061}"/>
              </a:ext>
            </a:extLst>
          </p:cNvPr>
          <p:cNvSpPr/>
          <p:nvPr/>
        </p:nvSpPr>
        <p:spPr>
          <a:xfrm>
            <a:off x="789461" y="6144415"/>
            <a:ext cx="325778" cy="613253"/>
          </a:xfrm>
          <a:custGeom>
            <a:avLst/>
            <a:gdLst>
              <a:gd name="connsiteX0" fmla="*/ 5669 w 325778"/>
              <a:gd name="connsiteY0" fmla="*/ 597155 h 613253"/>
              <a:gd name="connsiteX1" fmla="*/ 249888 w 325778"/>
              <a:gd name="connsiteY1" fmla="*/ 137115 h 613253"/>
              <a:gd name="connsiteX2" fmla="*/ 318042 w 325778"/>
              <a:gd name="connsiteY2" fmla="*/ 17846 h 613253"/>
              <a:gd name="connsiteX3" fmla="*/ 96541 w 325778"/>
              <a:gd name="connsiteY3" fmla="*/ 460847 h 613253"/>
              <a:gd name="connsiteX4" fmla="*/ 5669 w 325778"/>
              <a:gd name="connsiteY4" fmla="*/ 597155 h 61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78" h="613253">
                <a:moveTo>
                  <a:pt x="5669" y="597155"/>
                </a:moveTo>
                <a:cubicBezTo>
                  <a:pt x="31227" y="543200"/>
                  <a:pt x="197826" y="233666"/>
                  <a:pt x="249888" y="137115"/>
                </a:cubicBezTo>
                <a:cubicBezTo>
                  <a:pt x="301950" y="40564"/>
                  <a:pt x="343600" y="-36109"/>
                  <a:pt x="318042" y="17846"/>
                </a:cubicBezTo>
                <a:cubicBezTo>
                  <a:pt x="292484" y="71801"/>
                  <a:pt x="146710" y="361456"/>
                  <a:pt x="96541" y="460847"/>
                </a:cubicBezTo>
                <a:cubicBezTo>
                  <a:pt x="46372" y="560238"/>
                  <a:pt x="-19889" y="651110"/>
                  <a:pt x="5669" y="597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747FC260-96E3-1376-F049-F0ABFCA03614}"/>
              </a:ext>
            </a:extLst>
          </p:cNvPr>
          <p:cNvSpPr/>
          <p:nvPr/>
        </p:nvSpPr>
        <p:spPr>
          <a:xfrm>
            <a:off x="836202" y="5791498"/>
            <a:ext cx="818941" cy="1034081"/>
          </a:xfrm>
          <a:custGeom>
            <a:avLst/>
            <a:gdLst>
              <a:gd name="connsiteX0" fmla="*/ 38441 w 818941"/>
              <a:gd name="connsiteY0" fmla="*/ 75429 h 1034081"/>
              <a:gd name="connsiteX1" fmla="*/ 470084 w 818941"/>
              <a:gd name="connsiteY1" fmla="*/ 597943 h 1034081"/>
              <a:gd name="connsiteX2" fmla="*/ 441686 w 818941"/>
              <a:gd name="connsiteY2" fmla="*/ 575225 h 1034081"/>
              <a:gd name="connsiteX3" fmla="*/ 788136 w 818941"/>
              <a:gd name="connsiteY3" fmla="*/ 1001188 h 1034081"/>
              <a:gd name="connsiteX4" fmla="*/ 737020 w 818941"/>
              <a:gd name="connsiteY4" fmla="*/ 927354 h 1034081"/>
              <a:gd name="connsiteX5" fmla="*/ 214506 w 818941"/>
              <a:gd name="connsiteY5" fmla="*/ 308288 h 1034081"/>
              <a:gd name="connsiteX6" fmla="*/ 38441 w 818941"/>
              <a:gd name="connsiteY6" fmla="*/ 24313 h 1034081"/>
              <a:gd name="connsiteX7" fmla="*/ 38441 w 818941"/>
              <a:gd name="connsiteY7" fmla="*/ 75429 h 103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941" h="1034081">
                <a:moveTo>
                  <a:pt x="38441" y="75429"/>
                </a:moveTo>
                <a:cubicBezTo>
                  <a:pt x="110382" y="171034"/>
                  <a:pt x="402877" y="514644"/>
                  <a:pt x="470084" y="597943"/>
                </a:cubicBezTo>
                <a:cubicBezTo>
                  <a:pt x="537291" y="681242"/>
                  <a:pt x="388677" y="508018"/>
                  <a:pt x="441686" y="575225"/>
                </a:cubicBezTo>
                <a:cubicBezTo>
                  <a:pt x="494695" y="642432"/>
                  <a:pt x="738914" y="942500"/>
                  <a:pt x="788136" y="1001188"/>
                </a:cubicBezTo>
                <a:cubicBezTo>
                  <a:pt x="837358" y="1059876"/>
                  <a:pt x="832625" y="1042837"/>
                  <a:pt x="737020" y="927354"/>
                </a:cubicBezTo>
                <a:cubicBezTo>
                  <a:pt x="641415" y="811871"/>
                  <a:pt x="330936" y="458795"/>
                  <a:pt x="214506" y="308288"/>
                </a:cubicBezTo>
                <a:cubicBezTo>
                  <a:pt x="98076" y="157781"/>
                  <a:pt x="63999" y="58390"/>
                  <a:pt x="38441" y="24313"/>
                </a:cubicBezTo>
                <a:cubicBezTo>
                  <a:pt x="12883" y="-9764"/>
                  <a:pt x="-33500" y="-20176"/>
                  <a:pt x="38441" y="75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985C5201-CDA0-57F9-4673-CE0483DCF4AC}"/>
              </a:ext>
            </a:extLst>
          </p:cNvPr>
          <p:cNvSpPr/>
          <p:nvPr/>
        </p:nvSpPr>
        <p:spPr>
          <a:xfrm>
            <a:off x="1640068" y="5973529"/>
            <a:ext cx="183143" cy="802248"/>
          </a:xfrm>
          <a:custGeom>
            <a:avLst/>
            <a:gdLst>
              <a:gd name="connsiteX0" fmla="*/ 183052 w 183143"/>
              <a:gd name="connsiteY0" fmla="*/ 1308 h 802248"/>
              <a:gd name="connsiteX1" fmla="*/ 58103 w 183143"/>
              <a:gd name="connsiteY1" fmla="*/ 296642 h 802248"/>
              <a:gd name="connsiteX2" fmla="*/ 103539 w 183143"/>
              <a:gd name="connsiteY2" fmla="*/ 228488 h 802248"/>
              <a:gd name="connsiteX3" fmla="*/ 29706 w 183143"/>
              <a:gd name="connsiteY3" fmla="*/ 631733 h 802248"/>
              <a:gd name="connsiteX4" fmla="*/ 1308 w 183143"/>
              <a:gd name="connsiteY4" fmla="*/ 802118 h 802248"/>
              <a:gd name="connsiteX5" fmla="*/ 12667 w 183143"/>
              <a:gd name="connsiteY5" fmla="*/ 654451 h 802248"/>
              <a:gd name="connsiteX6" fmla="*/ 80821 w 183143"/>
              <a:gd name="connsiteY6" fmla="*/ 370476 h 802248"/>
              <a:gd name="connsiteX7" fmla="*/ 35385 w 183143"/>
              <a:gd name="connsiteY7" fmla="*/ 432951 h 802248"/>
              <a:gd name="connsiteX8" fmla="*/ 183052 w 183143"/>
              <a:gd name="connsiteY8" fmla="*/ 1308 h 80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143" h="802248">
                <a:moveTo>
                  <a:pt x="183052" y="1308"/>
                </a:moveTo>
                <a:cubicBezTo>
                  <a:pt x="186838" y="-21410"/>
                  <a:pt x="71355" y="258779"/>
                  <a:pt x="58103" y="296642"/>
                </a:cubicBezTo>
                <a:cubicBezTo>
                  <a:pt x="44851" y="334505"/>
                  <a:pt x="108272" y="172640"/>
                  <a:pt x="103539" y="228488"/>
                </a:cubicBezTo>
                <a:cubicBezTo>
                  <a:pt x="98806" y="284336"/>
                  <a:pt x="46744" y="536128"/>
                  <a:pt x="29706" y="631733"/>
                </a:cubicBezTo>
                <a:cubicBezTo>
                  <a:pt x="12668" y="727338"/>
                  <a:pt x="4148" y="798332"/>
                  <a:pt x="1308" y="802118"/>
                </a:cubicBezTo>
                <a:cubicBezTo>
                  <a:pt x="-1532" y="805904"/>
                  <a:pt x="-585" y="726391"/>
                  <a:pt x="12667" y="654451"/>
                </a:cubicBezTo>
                <a:cubicBezTo>
                  <a:pt x="25919" y="582511"/>
                  <a:pt x="77035" y="407393"/>
                  <a:pt x="80821" y="370476"/>
                </a:cubicBezTo>
                <a:cubicBezTo>
                  <a:pt x="84607" y="333559"/>
                  <a:pt x="15507" y="492586"/>
                  <a:pt x="35385" y="432951"/>
                </a:cubicBezTo>
                <a:cubicBezTo>
                  <a:pt x="55263" y="373316"/>
                  <a:pt x="179266" y="24026"/>
                  <a:pt x="183052" y="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0EC295DB-650B-6C03-94F7-6C200E03132A}"/>
              </a:ext>
            </a:extLst>
          </p:cNvPr>
          <p:cNvSpPr/>
          <p:nvPr/>
        </p:nvSpPr>
        <p:spPr>
          <a:xfrm>
            <a:off x="1669221" y="5849888"/>
            <a:ext cx="227989" cy="920083"/>
          </a:xfrm>
          <a:custGeom>
            <a:avLst/>
            <a:gdLst>
              <a:gd name="connsiteX0" fmla="*/ 227733 w 227989"/>
              <a:gd name="connsiteY0" fmla="*/ 0 h 920083"/>
              <a:gd name="connsiteX1" fmla="*/ 57348 w 227989"/>
              <a:gd name="connsiteY1" fmla="*/ 414604 h 920083"/>
              <a:gd name="connsiteX2" fmla="*/ 142540 w 227989"/>
              <a:gd name="connsiteY2" fmla="*/ 335091 h 920083"/>
              <a:gd name="connsiteX3" fmla="*/ 45989 w 227989"/>
              <a:gd name="connsiteY3" fmla="*/ 607707 h 920083"/>
              <a:gd name="connsiteX4" fmla="*/ 553 w 227989"/>
              <a:gd name="connsiteY4" fmla="*/ 920080 h 920083"/>
              <a:gd name="connsiteX5" fmla="*/ 74386 w 227989"/>
              <a:gd name="connsiteY5" fmla="*/ 602028 h 920083"/>
              <a:gd name="connsiteX6" fmla="*/ 148220 w 227989"/>
              <a:gd name="connsiteY6" fmla="*/ 369168 h 920083"/>
              <a:gd name="connsiteX7" fmla="*/ 97104 w 227989"/>
              <a:gd name="connsiteY7" fmla="*/ 414604 h 920083"/>
              <a:gd name="connsiteX8" fmla="*/ 227733 w 227989"/>
              <a:gd name="connsiteY8" fmla="*/ 0 h 92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989" h="920083">
                <a:moveTo>
                  <a:pt x="227733" y="0"/>
                </a:moveTo>
                <a:cubicBezTo>
                  <a:pt x="221107" y="0"/>
                  <a:pt x="71547" y="358756"/>
                  <a:pt x="57348" y="414604"/>
                </a:cubicBezTo>
                <a:cubicBezTo>
                  <a:pt x="43149" y="470452"/>
                  <a:pt x="144433" y="302907"/>
                  <a:pt x="142540" y="335091"/>
                </a:cubicBezTo>
                <a:cubicBezTo>
                  <a:pt x="140647" y="367275"/>
                  <a:pt x="69653" y="510209"/>
                  <a:pt x="45989" y="607707"/>
                </a:cubicBezTo>
                <a:cubicBezTo>
                  <a:pt x="22325" y="705205"/>
                  <a:pt x="-4180" y="921026"/>
                  <a:pt x="553" y="920080"/>
                </a:cubicBezTo>
                <a:cubicBezTo>
                  <a:pt x="5286" y="919134"/>
                  <a:pt x="49775" y="693847"/>
                  <a:pt x="74386" y="602028"/>
                </a:cubicBezTo>
                <a:cubicBezTo>
                  <a:pt x="98997" y="510209"/>
                  <a:pt x="144434" y="400405"/>
                  <a:pt x="148220" y="369168"/>
                </a:cubicBezTo>
                <a:cubicBezTo>
                  <a:pt x="152006" y="337931"/>
                  <a:pt x="83852" y="469506"/>
                  <a:pt x="97104" y="414604"/>
                </a:cubicBezTo>
                <a:cubicBezTo>
                  <a:pt x="110356" y="359702"/>
                  <a:pt x="234359" y="0"/>
                  <a:pt x="2277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A41B8E6F-BF95-A549-3637-0AE2665B5A96}"/>
              </a:ext>
            </a:extLst>
          </p:cNvPr>
          <p:cNvSpPr/>
          <p:nvPr/>
        </p:nvSpPr>
        <p:spPr>
          <a:xfrm>
            <a:off x="7226726" y="4325510"/>
            <a:ext cx="1143968" cy="283332"/>
          </a:xfrm>
          <a:custGeom>
            <a:avLst/>
            <a:gdLst>
              <a:gd name="connsiteX0" fmla="*/ 1010 w 1143968"/>
              <a:gd name="connsiteY0" fmla="*/ 214685 h 283332"/>
              <a:gd name="connsiteX1" fmla="*/ 446283 w 1143968"/>
              <a:gd name="connsiteY1" fmla="*/ 143123 h 283332"/>
              <a:gd name="connsiteX2" fmla="*/ 358818 w 1143968"/>
              <a:gd name="connsiteY2" fmla="*/ 135172 h 283332"/>
              <a:gd name="connsiteX3" fmla="*/ 629163 w 1143968"/>
              <a:gd name="connsiteY3" fmla="*/ 47707 h 283332"/>
              <a:gd name="connsiteX4" fmla="*/ 1138046 w 1143968"/>
              <a:gd name="connsiteY4" fmla="*/ 0 h 283332"/>
              <a:gd name="connsiteX5" fmla="*/ 859751 w 1143968"/>
              <a:gd name="connsiteY5" fmla="*/ 47707 h 283332"/>
              <a:gd name="connsiteX6" fmla="*/ 167987 w 1143968"/>
              <a:gd name="connsiteY6" fmla="*/ 278295 h 283332"/>
              <a:gd name="connsiteX7" fmla="*/ 319062 w 1143968"/>
              <a:gd name="connsiteY7" fmla="*/ 206733 h 283332"/>
              <a:gd name="connsiteX8" fmla="*/ 1010 w 1143968"/>
              <a:gd name="connsiteY8" fmla="*/ 214685 h 28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968" h="283332">
                <a:moveTo>
                  <a:pt x="1010" y="214685"/>
                </a:moveTo>
                <a:cubicBezTo>
                  <a:pt x="22213" y="204083"/>
                  <a:pt x="386648" y="156375"/>
                  <a:pt x="446283" y="143123"/>
                </a:cubicBezTo>
                <a:cubicBezTo>
                  <a:pt x="505918" y="129871"/>
                  <a:pt x="328338" y="151075"/>
                  <a:pt x="358818" y="135172"/>
                </a:cubicBezTo>
                <a:cubicBezTo>
                  <a:pt x="389298" y="119269"/>
                  <a:pt x="499292" y="70236"/>
                  <a:pt x="629163" y="47707"/>
                </a:cubicBezTo>
                <a:cubicBezTo>
                  <a:pt x="759034" y="25178"/>
                  <a:pt x="1099615" y="0"/>
                  <a:pt x="1138046" y="0"/>
                </a:cubicBezTo>
                <a:cubicBezTo>
                  <a:pt x="1176477" y="0"/>
                  <a:pt x="1021427" y="1325"/>
                  <a:pt x="859751" y="47707"/>
                </a:cubicBezTo>
                <a:cubicBezTo>
                  <a:pt x="698075" y="94089"/>
                  <a:pt x="258102" y="251791"/>
                  <a:pt x="167987" y="278295"/>
                </a:cubicBezTo>
                <a:cubicBezTo>
                  <a:pt x="77872" y="304799"/>
                  <a:pt x="338940" y="218660"/>
                  <a:pt x="319062" y="206733"/>
                </a:cubicBezTo>
                <a:cubicBezTo>
                  <a:pt x="299184" y="194806"/>
                  <a:pt x="-20193" y="225287"/>
                  <a:pt x="1010" y="214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6517BE3-6640-A93F-1272-0C23AB573FD8}"/>
              </a:ext>
            </a:extLst>
          </p:cNvPr>
          <p:cNvSpPr/>
          <p:nvPr/>
        </p:nvSpPr>
        <p:spPr>
          <a:xfrm>
            <a:off x="7997419" y="4349359"/>
            <a:ext cx="285195" cy="990023"/>
          </a:xfrm>
          <a:custGeom>
            <a:avLst/>
            <a:gdLst>
              <a:gd name="connsiteX0" fmla="*/ 89058 w 285195"/>
              <a:gd name="connsiteY0" fmla="*/ 4 h 990023"/>
              <a:gd name="connsiteX1" fmla="*/ 232181 w 285195"/>
              <a:gd name="connsiteY1" fmla="*/ 333959 h 990023"/>
              <a:gd name="connsiteX2" fmla="*/ 232181 w 285195"/>
              <a:gd name="connsiteY2" fmla="*/ 318057 h 990023"/>
              <a:gd name="connsiteX3" fmla="*/ 1593 w 285195"/>
              <a:gd name="connsiteY3" fmla="*/ 978015 h 990023"/>
              <a:gd name="connsiteX4" fmla="*/ 136765 w 285195"/>
              <a:gd name="connsiteY4" fmla="*/ 723573 h 990023"/>
              <a:gd name="connsiteX5" fmla="*/ 263986 w 285195"/>
              <a:gd name="connsiteY5" fmla="*/ 461180 h 990023"/>
              <a:gd name="connsiteX6" fmla="*/ 271938 w 285195"/>
              <a:gd name="connsiteY6" fmla="*/ 333959 h 990023"/>
              <a:gd name="connsiteX7" fmla="*/ 271938 w 285195"/>
              <a:gd name="connsiteY7" fmla="*/ 326008 h 990023"/>
              <a:gd name="connsiteX8" fmla="*/ 89058 w 285195"/>
              <a:gd name="connsiteY8" fmla="*/ 4 h 99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195" h="990023">
                <a:moveTo>
                  <a:pt x="89058" y="4"/>
                </a:moveTo>
                <a:cubicBezTo>
                  <a:pt x="82432" y="1329"/>
                  <a:pt x="232181" y="333959"/>
                  <a:pt x="232181" y="333959"/>
                </a:cubicBezTo>
                <a:cubicBezTo>
                  <a:pt x="256035" y="386968"/>
                  <a:pt x="270612" y="210714"/>
                  <a:pt x="232181" y="318057"/>
                </a:cubicBezTo>
                <a:cubicBezTo>
                  <a:pt x="193750" y="425400"/>
                  <a:pt x="17496" y="910429"/>
                  <a:pt x="1593" y="978015"/>
                </a:cubicBezTo>
                <a:cubicBezTo>
                  <a:pt x="-14310" y="1045601"/>
                  <a:pt x="93033" y="809712"/>
                  <a:pt x="136765" y="723573"/>
                </a:cubicBezTo>
                <a:cubicBezTo>
                  <a:pt x="180497" y="637434"/>
                  <a:pt x="241457" y="526116"/>
                  <a:pt x="263986" y="461180"/>
                </a:cubicBezTo>
                <a:cubicBezTo>
                  <a:pt x="286515" y="396244"/>
                  <a:pt x="271938" y="333959"/>
                  <a:pt x="271938" y="333959"/>
                </a:cubicBezTo>
                <a:cubicBezTo>
                  <a:pt x="273263" y="311430"/>
                  <a:pt x="301093" y="382992"/>
                  <a:pt x="271938" y="326008"/>
                </a:cubicBezTo>
                <a:cubicBezTo>
                  <a:pt x="242783" y="269024"/>
                  <a:pt x="95684" y="-1321"/>
                  <a:pt x="8905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825EDA8-000B-9BE3-3BFC-E97D54458025}"/>
              </a:ext>
            </a:extLst>
          </p:cNvPr>
          <p:cNvSpPr/>
          <p:nvPr/>
        </p:nvSpPr>
        <p:spPr>
          <a:xfrm>
            <a:off x="8176043" y="4376848"/>
            <a:ext cx="1063522" cy="684360"/>
          </a:xfrm>
          <a:custGeom>
            <a:avLst/>
            <a:gdLst>
              <a:gd name="connsiteX0" fmla="*/ 5849 w 1063522"/>
              <a:gd name="connsiteY0" fmla="*/ 4321 h 684360"/>
              <a:gd name="connsiteX1" fmla="*/ 53557 w 1063522"/>
              <a:gd name="connsiteY1" fmla="*/ 36126 h 684360"/>
              <a:gd name="connsiteX2" fmla="*/ 276194 w 1063522"/>
              <a:gd name="connsiteY2" fmla="*/ 211055 h 684360"/>
              <a:gd name="connsiteX3" fmla="*/ 260291 w 1063522"/>
              <a:gd name="connsiteY3" fmla="*/ 195152 h 684360"/>
              <a:gd name="connsiteX4" fmla="*/ 578343 w 1063522"/>
              <a:gd name="connsiteY4" fmla="*/ 441642 h 684360"/>
              <a:gd name="connsiteX5" fmla="*/ 546538 w 1063522"/>
              <a:gd name="connsiteY5" fmla="*/ 409837 h 684360"/>
              <a:gd name="connsiteX6" fmla="*/ 864590 w 1063522"/>
              <a:gd name="connsiteY6" fmla="*/ 664279 h 684360"/>
              <a:gd name="connsiteX7" fmla="*/ 1063373 w 1063522"/>
              <a:gd name="connsiteY7" fmla="*/ 664279 h 684360"/>
              <a:gd name="connsiteX8" fmla="*/ 888444 w 1063522"/>
              <a:gd name="connsiteY8" fmla="*/ 632474 h 684360"/>
              <a:gd name="connsiteX9" fmla="*/ 443171 w 1063522"/>
              <a:gd name="connsiteY9" fmla="*/ 385983 h 684360"/>
              <a:gd name="connsiteX10" fmla="*/ 490879 w 1063522"/>
              <a:gd name="connsiteY10" fmla="*/ 441642 h 684360"/>
              <a:gd name="connsiteX11" fmla="*/ 53557 w 1063522"/>
              <a:gd name="connsiteY11" fmla="*/ 52029 h 684360"/>
              <a:gd name="connsiteX12" fmla="*/ 5849 w 1063522"/>
              <a:gd name="connsiteY12" fmla="*/ 4321 h 68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3522" h="684360">
                <a:moveTo>
                  <a:pt x="5849" y="4321"/>
                </a:moveTo>
                <a:cubicBezTo>
                  <a:pt x="5849" y="1671"/>
                  <a:pt x="8500" y="1670"/>
                  <a:pt x="53557" y="36126"/>
                </a:cubicBezTo>
                <a:cubicBezTo>
                  <a:pt x="98614" y="70582"/>
                  <a:pt x="241738" y="184551"/>
                  <a:pt x="276194" y="211055"/>
                </a:cubicBezTo>
                <a:cubicBezTo>
                  <a:pt x="310650" y="237559"/>
                  <a:pt x="209933" y="156721"/>
                  <a:pt x="260291" y="195152"/>
                </a:cubicBezTo>
                <a:cubicBezTo>
                  <a:pt x="310649" y="233583"/>
                  <a:pt x="530635" y="405861"/>
                  <a:pt x="578343" y="441642"/>
                </a:cubicBezTo>
                <a:cubicBezTo>
                  <a:pt x="626051" y="477423"/>
                  <a:pt x="498830" y="372731"/>
                  <a:pt x="546538" y="409837"/>
                </a:cubicBezTo>
                <a:cubicBezTo>
                  <a:pt x="594246" y="446943"/>
                  <a:pt x="778451" y="621872"/>
                  <a:pt x="864590" y="664279"/>
                </a:cubicBezTo>
                <a:cubicBezTo>
                  <a:pt x="950729" y="706686"/>
                  <a:pt x="1059397" y="669580"/>
                  <a:pt x="1063373" y="664279"/>
                </a:cubicBezTo>
                <a:cubicBezTo>
                  <a:pt x="1067349" y="658978"/>
                  <a:pt x="991811" y="678857"/>
                  <a:pt x="888444" y="632474"/>
                </a:cubicBezTo>
                <a:cubicBezTo>
                  <a:pt x="785077" y="586091"/>
                  <a:pt x="509432" y="417788"/>
                  <a:pt x="443171" y="385983"/>
                </a:cubicBezTo>
                <a:cubicBezTo>
                  <a:pt x="376910" y="354178"/>
                  <a:pt x="555815" y="497301"/>
                  <a:pt x="490879" y="441642"/>
                </a:cubicBezTo>
                <a:cubicBezTo>
                  <a:pt x="425943" y="385983"/>
                  <a:pt x="131745" y="128892"/>
                  <a:pt x="53557" y="52029"/>
                </a:cubicBezTo>
                <a:cubicBezTo>
                  <a:pt x="-24631" y="-24834"/>
                  <a:pt x="5849" y="6971"/>
                  <a:pt x="5849" y="4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E7219D24-EB07-5545-EA2D-B847D603BD6F}"/>
              </a:ext>
            </a:extLst>
          </p:cNvPr>
          <p:cNvSpPr/>
          <p:nvPr/>
        </p:nvSpPr>
        <p:spPr>
          <a:xfrm>
            <a:off x="8044270" y="4291880"/>
            <a:ext cx="299715" cy="990887"/>
          </a:xfrm>
          <a:custGeom>
            <a:avLst/>
            <a:gdLst>
              <a:gd name="connsiteX0" fmla="*/ 74012 w 299715"/>
              <a:gd name="connsiteY0" fmla="*/ 1824 h 990887"/>
              <a:gd name="connsiteX1" fmla="*/ 248940 w 299715"/>
              <a:gd name="connsiteY1" fmla="*/ 375536 h 990887"/>
              <a:gd name="connsiteX2" fmla="*/ 161476 w 299715"/>
              <a:gd name="connsiteY2" fmla="*/ 622026 h 990887"/>
              <a:gd name="connsiteX3" fmla="*/ 296648 w 299715"/>
              <a:gd name="connsiteY3" fmla="*/ 478903 h 990887"/>
              <a:gd name="connsiteX4" fmla="*/ 2450 w 299715"/>
              <a:gd name="connsiteY4" fmla="*/ 987786 h 990887"/>
              <a:gd name="connsiteX5" fmla="*/ 161476 w 299715"/>
              <a:gd name="connsiteY5" fmla="*/ 685637 h 990887"/>
              <a:gd name="connsiteX6" fmla="*/ 256892 w 299715"/>
              <a:gd name="connsiteY6" fmla="*/ 542513 h 990887"/>
              <a:gd name="connsiteX7" fmla="*/ 74012 w 299715"/>
              <a:gd name="connsiteY7" fmla="*/ 1824 h 99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715" h="990887">
                <a:moveTo>
                  <a:pt x="74012" y="1824"/>
                </a:moveTo>
                <a:cubicBezTo>
                  <a:pt x="72687" y="-26005"/>
                  <a:pt x="234363" y="272169"/>
                  <a:pt x="248940" y="375536"/>
                </a:cubicBezTo>
                <a:cubicBezTo>
                  <a:pt x="263517" y="478903"/>
                  <a:pt x="153525" y="604798"/>
                  <a:pt x="161476" y="622026"/>
                </a:cubicBezTo>
                <a:cubicBezTo>
                  <a:pt x="169427" y="639254"/>
                  <a:pt x="323152" y="417943"/>
                  <a:pt x="296648" y="478903"/>
                </a:cubicBezTo>
                <a:cubicBezTo>
                  <a:pt x="270144" y="539863"/>
                  <a:pt x="24979" y="953330"/>
                  <a:pt x="2450" y="987786"/>
                </a:cubicBezTo>
                <a:cubicBezTo>
                  <a:pt x="-20079" y="1022242"/>
                  <a:pt x="119069" y="759849"/>
                  <a:pt x="161476" y="685637"/>
                </a:cubicBezTo>
                <a:cubicBezTo>
                  <a:pt x="203883" y="611425"/>
                  <a:pt x="274120" y="656482"/>
                  <a:pt x="256892" y="542513"/>
                </a:cubicBezTo>
                <a:cubicBezTo>
                  <a:pt x="239664" y="428544"/>
                  <a:pt x="75337" y="29653"/>
                  <a:pt x="74012" y="1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34B69C5-B48E-D41E-551C-684F9D2A77D2}"/>
              </a:ext>
            </a:extLst>
          </p:cNvPr>
          <p:cNvSpPr/>
          <p:nvPr/>
        </p:nvSpPr>
        <p:spPr>
          <a:xfrm>
            <a:off x="7455702" y="5226343"/>
            <a:ext cx="666639" cy="1070477"/>
          </a:xfrm>
          <a:custGeom>
            <a:avLst/>
            <a:gdLst>
              <a:gd name="connsiteX0" fmla="*/ 662580 w 666639"/>
              <a:gd name="connsiteY0" fmla="*/ 13567 h 1070477"/>
              <a:gd name="connsiteX1" fmla="*/ 34427 w 666639"/>
              <a:gd name="connsiteY1" fmla="*/ 1023382 h 1070477"/>
              <a:gd name="connsiteX2" fmla="*/ 121891 w 666639"/>
              <a:gd name="connsiteY2" fmla="*/ 848454 h 1070477"/>
              <a:gd name="connsiteX3" fmla="*/ 455846 w 666639"/>
              <a:gd name="connsiteY3" fmla="*/ 355473 h 1070477"/>
              <a:gd name="connsiteX4" fmla="*/ 312722 w 666639"/>
              <a:gd name="connsiteY4" fmla="*/ 434986 h 1070477"/>
              <a:gd name="connsiteX5" fmla="*/ 662580 w 666639"/>
              <a:gd name="connsiteY5" fmla="*/ 13567 h 107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639" h="1070477">
                <a:moveTo>
                  <a:pt x="662580" y="13567"/>
                </a:moveTo>
                <a:cubicBezTo>
                  <a:pt x="616197" y="111633"/>
                  <a:pt x="124542" y="884234"/>
                  <a:pt x="34427" y="1023382"/>
                </a:cubicBezTo>
                <a:cubicBezTo>
                  <a:pt x="-55688" y="1162530"/>
                  <a:pt x="51655" y="959772"/>
                  <a:pt x="121891" y="848454"/>
                </a:cubicBezTo>
                <a:cubicBezTo>
                  <a:pt x="192127" y="737136"/>
                  <a:pt x="424041" y="424384"/>
                  <a:pt x="455846" y="355473"/>
                </a:cubicBezTo>
                <a:cubicBezTo>
                  <a:pt x="487651" y="286562"/>
                  <a:pt x="282242" y="490645"/>
                  <a:pt x="312722" y="434986"/>
                </a:cubicBezTo>
                <a:cubicBezTo>
                  <a:pt x="343202" y="379327"/>
                  <a:pt x="708963" y="-84499"/>
                  <a:pt x="662580" y="13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A0CCBB4-6B9D-A8CE-E58C-BEC72092AAEF}"/>
              </a:ext>
            </a:extLst>
          </p:cNvPr>
          <p:cNvSpPr/>
          <p:nvPr/>
        </p:nvSpPr>
        <p:spPr>
          <a:xfrm>
            <a:off x="6904570" y="5970558"/>
            <a:ext cx="736901" cy="846403"/>
          </a:xfrm>
          <a:custGeom>
            <a:avLst/>
            <a:gdLst>
              <a:gd name="connsiteX0" fmla="*/ 736633 w 736901"/>
              <a:gd name="connsiteY0" fmla="*/ 872 h 846403"/>
              <a:gd name="connsiteX1" fmla="*/ 92578 w 736901"/>
              <a:gd name="connsiteY1" fmla="*/ 748294 h 846403"/>
              <a:gd name="connsiteX2" fmla="*/ 13065 w 736901"/>
              <a:gd name="connsiteY2" fmla="*/ 819856 h 846403"/>
              <a:gd name="connsiteX3" fmla="*/ 180042 w 736901"/>
              <a:gd name="connsiteY3" fmla="*/ 581317 h 846403"/>
              <a:gd name="connsiteX4" fmla="*/ 172091 w 736901"/>
              <a:gd name="connsiteY4" fmla="*/ 597219 h 846403"/>
              <a:gd name="connsiteX5" fmla="*/ 736633 w 736901"/>
              <a:gd name="connsiteY5" fmla="*/ 872 h 84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901" h="846403">
                <a:moveTo>
                  <a:pt x="736633" y="872"/>
                </a:moveTo>
                <a:cubicBezTo>
                  <a:pt x="723381" y="26051"/>
                  <a:pt x="213173" y="611797"/>
                  <a:pt x="92578" y="748294"/>
                </a:cubicBezTo>
                <a:cubicBezTo>
                  <a:pt x="-28017" y="884791"/>
                  <a:pt x="-1512" y="847686"/>
                  <a:pt x="13065" y="819856"/>
                </a:cubicBezTo>
                <a:cubicBezTo>
                  <a:pt x="27642" y="792027"/>
                  <a:pt x="153538" y="618423"/>
                  <a:pt x="180042" y="581317"/>
                </a:cubicBezTo>
                <a:cubicBezTo>
                  <a:pt x="206546" y="544211"/>
                  <a:pt x="75350" y="691309"/>
                  <a:pt x="172091" y="597219"/>
                </a:cubicBezTo>
                <a:cubicBezTo>
                  <a:pt x="268832" y="503129"/>
                  <a:pt x="749885" y="-24307"/>
                  <a:pt x="736633" y="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A622DB8C-F876-C413-54E0-6FDB0C13237E}"/>
              </a:ext>
            </a:extLst>
          </p:cNvPr>
          <p:cNvSpPr/>
          <p:nvPr/>
        </p:nvSpPr>
        <p:spPr>
          <a:xfrm>
            <a:off x="7258979" y="4528426"/>
            <a:ext cx="851949" cy="559330"/>
          </a:xfrm>
          <a:custGeom>
            <a:avLst/>
            <a:gdLst>
              <a:gd name="connsiteX0" fmla="*/ 1257 w 851949"/>
              <a:gd name="connsiteY0" fmla="*/ 248440 h 559330"/>
              <a:gd name="connsiteX1" fmla="*/ 815723 w 851949"/>
              <a:gd name="connsiteY1" fmla="*/ 8597 h 559330"/>
              <a:gd name="connsiteX2" fmla="*/ 590870 w 851949"/>
              <a:gd name="connsiteY2" fmla="*/ 63561 h 559330"/>
              <a:gd name="connsiteX3" fmla="*/ 635841 w 851949"/>
              <a:gd name="connsiteY3" fmla="*/ 163495 h 559330"/>
              <a:gd name="connsiteX4" fmla="*/ 610857 w 851949"/>
              <a:gd name="connsiteY4" fmla="*/ 168492 h 559330"/>
              <a:gd name="connsiteX5" fmla="*/ 850700 w 851949"/>
              <a:gd name="connsiteY5" fmla="*/ 558236 h 559330"/>
              <a:gd name="connsiteX6" fmla="*/ 700798 w 851949"/>
              <a:gd name="connsiteY6" fmla="*/ 278420 h 559330"/>
              <a:gd name="connsiteX7" fmla="*/ 605860 w 851949"/>
              <a:gd name="connsiteY7" fmla="*/ 68558 h 559330"/>
              <a:gd name="connsiteX8" fmla="*/ 820719 w 851949"/>
              <a:gd name="connsiteY8" fmla="*/ 38577 h 559330"/>
              <a:gd name="connsiteX9" fmla="*/ 485939 w 851949"/>
              <a:gd name="connsiteY9" fmla="*/ 28584 h 559330"/>
              <a:gd name="connsiteX10" fmla="*/ 625847 w 851949"/>
              <a:gd name="connsiteY10" fmla="*/ 38577 h 559330"/>
              <a:gd name="connsiteX11" fmla="*/ 1257 w 851949"/>
              <a:gd name="connsiteY11" fmla="*/ 248440 h 55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1949" h="559330">
                <a:moveTo>
                  <a:pt x="1257" y="248440"/>
                </a:moveTo>
                <a:cubicBezTo>
                  <a:pt x="32903" y="243443"/>
                  <a:pt x="717454" y="39410"/>
                  <a:pt x="815723" y="8597"/>
                </a:cubicBezTo>
                <a:cubicBezTo>
                  <a:pt x="913992" y="-22216"/>
                  <a:pt x="620850" y="37745"/>
                  <a:pt x="590870" y="63561"/>
                </a:cubicBezTo>
                <a:cubicBezTo>
                  <a:pt x="560890" y="89377"/>
                  <a:pt x="635841" y="163495"/>
                  <a:pt x="635841" y="163495"/>
                </a:cubicBezTo>
                <a:cubicBezTo>
                  <a:pt x="639172" y="180983"/>
                  <a:pt x="575047" y="102702"/>
                  <a:pt x="610857" y="168492"/>
                </a:cubicBezTo>
                <a:cubicBezTo>
                  <a:pt x="646667" y="234282"/>
                  <a:pt x="835710" y="539915"/>
                  <a:pt x="850700" y="558236"/>
                </a:cubicBezTo>
                <a:cubicBezTo>
                  <a:pt x="865690" y="576557"/>
                  <a:pt x="741605" y="360033"/>
                  <a:pt x="700798" y="278420"/>
                </a:cubicBezTo>
                <a:cubicBezTo>
                  <a:pt x="659991" y="196807"/>
                  <a:pt x="585873" y="108532"/>
                  <a:pt x="605860" y="68558"/>
                </a:cubicBezTo>
                <a:cubicBezTo>
                  <a:pt x="625847" y="28584"/>
                  <a:pt x="840706" y="45239"/>
                  <a:pt x="820719" y="38577"/>
                </a:cubicBezTo>
                <a:cubicBezTo>
                  <a:pt x="800732" y="31915"/>
                  <a:pt x="518418" y="28584"/>
                  <a:pt x="485939" y="28584"/>
                </a:cubicBezTo>
                <a:cubicBezTo>
                  <a:pt x="453460" y="28584"/>
                  <a:pt x="706627" y="5265"/>
                  <a:pt x="625847" y="38577"/>
                </a:cubicBezTo>
                <a:cubicBezTo>
                  <a:pt x="545067" y="71888"/>
                  <a:pt x="-30389" y="253437"/>
                  <a:pt x="1257" y="248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E63D2594-1FD8-053D-35F1-46D5FB6B720C}"/>
              </a:ext>
            </a:extLst>
          </p:cNvPr>
          <p:cNvSpPr/>
          <p:nvPr/>
        </p:nvSpPr>
        <p:spPr>
          <a:xfrm>
            <a:off x="8787320" y="4937299"/>
            <a:ext cx="2265432" cy="639235"/>
          </a:xfrm>
          <a:custGeom>
            <a:avLst/>
            <a:gdLst>
              <a:gd name="connsiteX0" fmla="*/ 11906 w 2265432"/>
              <a:gd name="connsiteY0" fmla="*/ 9455 h 639235"/>
              <a:gd name="connsiteX1" fmla="*/ 81860 w 2265432"/>
              <a:gd name="connsiteY1" fmla="*/ 44432 h 639235"/>
              <a:gd name="connsiteX2" fmla="*/ 401650 w 2265432"/>
              <a:gd name="connsiteY2" fmla="*/ 234308 h 639235"/>
              <a:gd name="connsiteX3" fmla="*/ 581532 w 2265432"/>
              <a:gd name="connsiteY3" fmla="*/ 224314 h 639235"/>
              <a:gd name="connsiteX4" fmla="*/ 801388 w 2265432"/>
              <a:gd name="connsiteY4" fmla="*/ 314255 h 639235"/>
              <a:gd name="connsiteX5" fmla="*/ 1036234 w 2265432"/>
              <a:gd name="connsiteY5" fmla="*/ 379212 h 639235"/>
              <a:gd name="connsiteX6" fmla="*/ 1395998 w 2265432"/>
              <a:gd name="connsiteY6" fmla="*/ 424183 h 639235"/>
              <a:gd name="connsiteX7" fmla="*/ 1670818 w 2265432"/>
              <a:gd name="connsiteY7" fmla="*/ 429180 h 639235"/>
              <a:gd name="connsiteX8" fmla="*/ 1910660 w 2265432"/>
              <a:gd name="connsiteY8" fmla="*/ 544104 h 639235"/>
              <a:gd name="connsiteX9" fmla="*/ 2265428 w 2265432"/>
              <a:gd name="connsiteY9" fmla="*/ 639042 h 639235"/>
              <a:gd name="connsiteX10" fmla="*/ 1915657 w 2265432"/>
              <a:gd name="connsiteY10" fmla="*/ 519121 h 639235"/>
              <a:gd name="connsiteX11" fmla="*/ 901323 w 2265432"/>
              <a:gd name="connsiteY11" fmla="*/ 284275 h 639235"/>
              <a:gd name="connsiteX12" fmla="*/ 586529 w 2265432"/>
              <a:gd name="connsiteY12" fmla="*/ 239304 h 639235"/>
              <a:gd name="connsiteX13" fmla="*/ 276732 w 2265432"/>
              <a:gd name="connsiteY13" fmla="*/ 179344 h 639235"/>
              <a:gd name="connsiteX14" fmla="*/ 11906 w 2265432"/>
              <a:gd name="connsiteY14" fmla="*/ 9455 h 63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65432" h="639235">
                <a:moveTo>
                  <a:pt x="11906" y="9455"/>
                </a:moveTo>
                <a:cubicBezTo>
                  <a:pt x="-20573" y="-13030"/>
                  <a:pt x="16903" y="6957"/>
                  <a:pt x="81860" y="44432"/>
                </a:cubicBezTo>
                <a:cubicBezTo>
                  <a:pt x="146817" y="81907"/>
                  <a:pt x="318371" y="204328"/>
                  <a:pt x="401650" y="234308"/>
                </a:cubicBezTo>
                <a:cubicBezTo>
                  <a:pt x="484929" y="264288"/>
                  <a:pt x="514909" y="210990"/>
                  <a:pt x="581532" y="224314"/>
                </a:cubicBezTo>
                <a:cubicBezTo>
                  <a:pt x="648155" y="237639"/>
                  <a:pt x="725604" y="288439"/>
                  <a:pt x="801388" y="314255"/>
                </a:cubicBezTo>
                <a:cubicBezTo>
                  <a:pt x="877172" y="340071"/>
                  <a:pt x="937132" y="360891"/>
                  <a:pt x="1036234" y="379212"/>
                </a:cubicBezTo>
                <a:cubicBezTo>
                  <a:pt x="1135336" y="397533"/>
                  <a:pt x="1290234" y="415855"/>
                  <a:pt x="1395998" y="424183"/>
                </a:cubicBezTo>
                <a:cubicBezTo>
                  <a:pt x="1501762" y="432511"/>
                  <a:pt x="1585041" y="409193"/>
                  <a:pt x="1670818" y="429180"/>
                </a:cubicBezTo>
                <a:cubicBezTo>
                  <a:pt x="1756595" y="449167"/>
                  <a:pt x="1811558" y="509127"/>
                  <a:pt x="1910660" y="544104"/>
                </a:cubicBezTo>
                <a:cubicBezTo>
                  <a:pt x="2009762" y="579081"/>
                  <a:pt x="2264595" y="643206"/>
                  <a:pt x="2265428" y="639042"/>
                </a:cubicBezTo>
                <a:cubicBezTo>
                  <a:pt x="2266261" y="634878"/>
                  <a:pt x="2143008" y="578249"/>
                  <a:pt x="1915657" y="519121"/>
                </a:cubicBezTo>
                <a:cubicBezTo>
                  <a:pt x="1688306" y="459993"/>
                  <a:pt x="1122844" y="330911"/>
                  <a:pt x="901323" y="284275"/>
                </a:cubicBezTo>
                <a:cubicBezTo>
                  <a:pt x="679802" y="237639"/>
                  <a:pt x="690627" y="256792"/>
                  <a:pt x="586529" y="239304"/>
                </a:cubicBezTo>
                <a:cubicBezTo>
                  <a:pt x="482431" y="221816"/>
                  <a:pt x="368339" y="221816"/>
                  <a:pt x="276732" y="179344"/>
                </a:cubicBezTo>
                <a:cubicBezTo>
                  <a:pt x="185126" y="136872"/>
                  <a:pt x="44385" y="31940"/>
                  <a:pt x="11906" y="9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>
            <a:extLst>
              <a:ext uri="{FF2B5EF4-FFF2-40B4-BE49-F238E27FC236}">
                <a16:creationId xmlns:a16="http://schemas.microsoft.com/office/drawing/2014/main" id="{B2AC7DE3-8F47-7244-F553-31091C50E8B0}"/>
              </a:ext>
            </a:extLst>
          </p:cNvPr>
          <p:cNvSpPr/>
          <p:nvPr/>
        </p:nvSpPr>
        <p:spPr>
          <a:xfrm>
            <a:off x="11134043" y="5573658"/>
            <a:ext cx="347075" cy="138536"/>
          </a:xfrm>
          <a:custGeom>
            <a:avLst/>
            <a:gdLst>
              <a:gd name="connsiteX0" fmla="*/ 3649 w 347075"/>
              <a:gd name="connsiteY0" fmla="*/ 2683 h 138536"/>
              <a:gd name="connsiteX1" fmla="*/ 343426 w 347075"/>
              <a:gd name="connsiteY1" fmla="*/ 137594 h 138536"/>
              <a:gd name="connsiteX2" fmla="*/ 173537 w 347075"/>
              <a:gd name="connsiteY2" fmla="*/ 57647 h 138536"/>
              <a:gd name="connsiteX3" fmla="*/ 3649 w 347075"/>
              <a:gd name="connsiteY3" fmla="*/ 2683 h 13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075" h="138536">
                <a:moveTo>
                  <a:pt x="3649" y="2683"/>
                </a:moveTo>
                <a:cubicBezTo>
                  <a:pt x="31964" y="16008"/>
                  <a:pt x="315111" y="128433"/>
                  <a:pt x="343426" y="137594"/>
                </a:cubicBezTo>
                <a:cubicBezTo>
                  <a:pt x="371741" y="146755"/>
                  <a:pt x="227668" y="86795"/>
                  <a:pt x="173537" y="57647"/>
                </a:cubicBezTo>
                <a:cubicBezTo>
                  <a:pt x="119406" y="28500"/>
                  <a:pt x="-24666" y="-10642"/>
                  <a:pt x="3649" y="2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>
            <a:extLst>
              <a:ext uri="{FF2B5EF4-FFF2-40B4-BE49-F238E27FC236}">
                <a16:creationId xmlns:a16="http://schemas.microsoft.com/office/drawing/2014/main" id="{56468BC3-AECC-4CAD-2992-88E70FEE9CDE}"/>
              </a:ext>
            </a:extLst>
          </p:cNvPr>
          <p:cNvSpPr/>
          <p:nvPr/>
        </p:nvSpPr>
        <p:spPr>
          <a:xfrm>
            <a:off x="10917836" y="5521377"/>
            <a:ext cx="1107358" cy="556150"/>
          </a:xfrm>
          <a:custGeom>
            <a:avLst/>
            <a:gdLst>
              <a:gd name="connsiteX0" fmla="*/ 0 w 1107358"/>
              <a:gd name="connsiteY0" fmla="*/ 0 h 556150"/>
              <a:gd name="connsiteX1" fmla="*/ 614597 w 1107358"/>
              <a:gd name="connsiteY1" fmla="*/ 249836 h 556150"/>
              <a:gd name="connsiteX2" fmla="*/ 674557 w 1107358"/>
              <a:gd name="connsiteY2" fmla="*/ 274820 h 556150"/>
              <a:gd name="connsiteX3" fmla="*/ 959371 w 1107358"/>
              <a:gd name="connsiteY3" fmla="*/ 354767 h 556150"/>
              <a:gd name="connsiteX4" fmla="*/ 979357 w 1107358"/>
              <a:gd name="connsiteY4" fmla="*/ 399738 h 556150"/>
              <a:gd name="connsiteX5" fmla="*/ 1104275 w 1107358"/>
              <a:gd name="connsiteY5" fmla="*/ 554636 h 556150"/>
              <a:gd name="connsiteX6" fmla="*/ 834453 w 1107358"/>
              <a:gd name="connsiteY6" fmla="*/ 294807 h 556150"/>
              <a:gd name="connsiteX7" fmla="*/ 519659 w 1107358"/>
              <a:gd name="connsiteY7" fmla="*/ 174885 h 556150"/>
              <a:gd name="connsiteX8" fmla="*/ 0 w 1107358"/>
              <a:gd name="connsiteY8" fmla="*/ 0 h 55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358" h="556150">
                <a:moveTo>
                  <a:pt x="0" y="0"/>
                </a:moveTo>
                <a:lnTo>
                  <a:pt x="614597" y="249836"/>
                </a:lnTo>
                <a:cubicBezTo>
                  <a:pt x="727023" y="295639"/>
                  <a:pt x="617095" y="257332"/>
                  <a:pt x="674557" y="274820"/>
                </a:cubicBezTo>
                <a:cubicBezTo>
                  <a:pt x="732019" y="292309"/>
                  <a:pt x="908571" y="333947"/>
                  <a:pt x="959371" y="354767"/>
                </a:cubicBezTo>
                <a:cubicBezTo>
                  <a:pt x="1010171" y="375587"/>
                  <a:pt x="955206" y="366427"/>
                  <a:pt x="979357" y="399738"/>
                </a:cubicBezTo>
                <a:cubicBezTo>
                  <a:pt x="1003508" y="433050"/>
                  <a:pt x="1128426" y="572125"/>
                  <a:pt x="1104275" y="554636"/>
                </a:cubicBezTo>
                <a:cubicBezTo>
                  <a:pt x="1080124" y="537148"/>
                  <a:pt x="931889" y="358099"/>
                  <a:pt x="834453" y="294807"/>
                </a:cubicBezTo>
                <a:cubicBezTo>
                  <a:pt x="737017" y="231515"/>
                  <a:pt x="519659" y="174885"/>
                  <a:pt x="519659" y="17488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E52B0E44-BAD7-51A1-92D5-B3807D05A370}"/>
              </a:ext>
            </a:extLst>
          </p:cNvPr>
          <p:cNvSpPr/>
          <p:nvPr/>
        </p:nvSpPr>
        <p:spPr>
          <a:xfrm>
            <a:off x="11256420" y="5620740"/>
            <a:ext cx="382461" cy="395962"/>
          </a:xfrm>
          <a:custGeom>
            <a:avLst/>
            <a:gdLst>
              <a:gd name="connsiteX0" fmla="*/ 1193 w 382461"/>
              <a:gd name="connsiteY0" fmla="*/ 571 h 395962"/>
              <a:gd name="connsiteX1" fmla="*/ 360957 w 382461"/>
              <a:gd name="connsiteY1" fmla="*/ 380322 h 395962"/>
              <a:gd name="connsiteX2" fmla="*/ 320983 w 382461"/>
              <a:gd name="connsiteY2" fmla="*/ 305371 h 395962"/>
              <a:gd name="connsiteX3" fmla="*/ 151095 w 382461"/>
              <a:gd name="connsiteY3" fmla="*/ 140480 h 395962"/>
              <a:gd name="connsiteX4" fmla="*/ 241036 w 382461"/>
              <a:gd name="connsiteY4" fmla="*/ 290381 h 395962"/>
              <a:gd name="connsiteX5" fmla="*/ 1193 w 382461"/>
              <a:gd name="connsiteY5" fmla="*/ 571 h 39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461" h="395962">
                <a:moveTo>
                  <a:pt x="1193" y="571"/>
                </a:moveTo>
                <a:cubicBezTo>
                  <a:pt x="21180" y="15561"/>
                  <a:pt x="307659" y="329522"/>
                  <a:pt x="360957" y="380322"/>
                </a:cubicBezTo>
                <a:cubicBezTo>
                  <a:pt x="414255" y="431122"/>
                  <a:pt x="355960" y="345345"/>
                  <a:pt x="320983" y="305371"/>
                </a:cubicBezTo>
                <a:cubicBezTo>
                  <a:pt x="286006" y="265397"/>
                  <a:pt x="164419" y="142978"/>
                  <a:pt x="151095" y="140480"/>
                </a:cubicBezTo>
                <a:cubicBezTo>
                  <a:pt x="137771" y="137982"/>
                  <a:pt x="263521" y="310368"/>
                  <a:pt x="241036" y="290381"/>
                </a:cubicBezTo>
                <a:cubicBezTo>
                  <a:pt x="218551" y="270394"/>
                  <a:pt x="-18794" y="-14419"/>
                  <a:pt x="1193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0E304DAB-FF21-5B61-88FE-35ADB9100FDB}"/>
              </a:ext>
            </a:extLst>
          </p:cNvPr>
          <p:cNvSpPr/>
          <p:nvPr/>
        </p:nvSpPr>
        <p:spPr>
          <a:xfrm>
            <a:off x="11512649" y="5861019"/>
            <a:ext cx="344571" cy="25714"/>
          </a:xfrm>
          <a:custGeom>
            <a:avLst/>
            <a:gdLst>
              <a:gd name="connsiteX0" fmla="*/ 344571 w 344571"/>
              <a:gd name="connsiteY0" fmla="*/ 135 h 25714"/>
              <a:gd name="connsiteX1" fmla="*/ 4794 w 344571"/>
              <a:gd name="connsiteY1" fmla="*/ 15125 h 25714"/>
              <a:gd name="connsiteX2" fmla="*/ 139705 w 344571"/>
              <a:gd name="connsiteY2" fmla="*/ 15125 h 25714"/>
              <a:gd name="connsiteX3" fmla="*/ 64754 w 344571"/>
              <a:gd name="connsiteY3" fmla="*/ 25119 h 25714"/>
              <a:gd name="connsiteX4" fmla="*/ 344571 w 344571"/>
              <a:gd name="connsiteY4" fmla="*/ 135 h 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71" h="25714">
                <a:moveTo>
                  <a:pt x="344571" y="135"/>
                </a:moveTo>
                <a:cubicBezTo>
                  <a:pt x="334578" y="-1531"/>
                  <a:pt x="38938" y="12627"/>
                  <a:pt x="4794" y="15125"/>
                </a:cubicBezTo>
                <a:cubicBezTo>
                  <a:pt x="-29350" y="17623"/>
                  <a:pt x="129712" y="13459"/>
                  <a:pt x="139705" y="15125"/>
                </a:cubicBezTo>
                <a:cubicBezTo>
                  <a:pt x="149698" y="16791"/>
                  <a:pt x="28111" y="28450"/>
                  <a:pt x="64754" y="25119"/>
                </a:cubicBezTo>
                <a:lnTo>
                  <a:pt x="344571" y="1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>
            <a:extLst>
              <a:ext uri="{FF2B5EF4-FFF2-40B4-BE49-F238E27FC236}">
                <a16:creationId xmlns:a16="http://schemas.microsoft.com/office/drawing/2014/main" id="{524F16B7-69C3-D8B2-22E7-803BE1BE4E85}"/>
              </a:ext>
            </a:extLst>
          </p:cNvPr>
          <p:cNvSpPr/>
          <p:nvPr/>
        </p:nvSpPr>
        <p:spPr>
          <a:xfrm>
            <a:off x="10832292" y="5776142"/>
            <a:ext cx="999976" cy="420194"/>
          </a:xfrm>
          <a:custGeom>
            <a:avLst/>
            <a:gdLst>
              <a:gd name="connsiteX0" fmla="*/ 994947 w 999976"/>
              <a:gd name="connsiteY0" fmla="*/ 68 h 420194"/>
              <a:gd name="connsiteX1" fmla="*/ 580219 w 999976"/>
              <a:gd name="connsiteY1" fmla="*/ 95006 h 420194"/>
              <a:gd name="connsiteX2" fmla="*/ 740115 w 999976"/>
              <a:gd name="connsiteY2" fmla="*/ 70022 h 420194"/>
              <a:gd name="connsiteX3" fmla="*/ 365360 w 999976"/>
              <a:gd name="connsiteY3" fmla="*/ 199937 h 420194"/>
              <a:gd name="connsiteX4" fmla="*/ 470292 w 999976"/>
              <a:gd name="connsiteY4" fmla="*/ 184947 h 420194"/>
              <a:gd name="connsiteX5" fmla="*/ 600 w 999976"/>
              <a:gd name="connsiteY5" fmla="*/ 419792 h 420194"/>
              <a:gd name="connsiteX6" fmla="*/ 375354 w 999976"/>
              <a:gd name="connsiteY6" fmla="*/ 239910 h 420194"/>
              <a:gd name="connsiteX7" fmla="*/ 535249 w 999976"/>
              <a:gd name="connsiteY7" fmla="*/ 184947 h 420194"/>
              <a:gd name="connsiteX8" fmla="*/ 445308 w 999976"/>
              <a:gd name="connsiteY8" fmla="*/ 80015 h 420194"/>
              <a:gd name="connsiteX9" fmla="*/ 785085 w 999976"/>
              <a:gd name="connsiteY9" fmla="*/ 80015 h 420194"/>
              <a:gd name="connsiteX10" fmla="*/ 994947 w 999976"/>
              <a:gd name="connsiteY10" fmla="*/ 68 h 42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9976" h="420194">
                <a:moveTo>
                  <a:pt x="994947" y="68"/>
                </a:moveTo>
                <a:cubicBezTo>
                  <a:pt x="960803" y="2566"/>
                  <a:pt x="622691" y="83347"/>
                  <a:pt x="580219" y="95006"/>
                </a:cubicBezTo>
                <a:cubicBezTo>
                  <a:pt x="537747" y="106665"/>
                  <a:pt x="775925" y="52533"/>
                  <a:pt x="740115" y="70022"/>
                </a:cubicBezTo>
                <a:cubicBezTo>
                  <a:pt x="704305" y="87511"/>
                  <a:pt x="410330" y="180783"/>
                  <a:pt x="365360" y="199937"/>
                </a:cubicBezTo>
                <a:cubicBezTo>
                  <a:pt x="320390" y="219091"/>
                  <a:pt x="531085" y="148305"/>
                  <a:pt x="470292" y="184947"/>
                </a:cubicBezTo>
                <a:cubicBezTo>
                  <a:pt x="409499" y="221589"/>
                  <a:pt x="16423" y="410632"/>
                  <a:pt x="600" y="419792"/>
                </a:cubicBezTo>
                <a:cubicBezTo>
                  <a:pt x="-15223" y="428953"/>
                  <a:pt x="286246" y="279051"/>
                  <a:pt x="375354" y="239910"/>
                </a:cubicBezTo>
                <a:cubicBezTo>
                  <a:pt x="464462" y="200769"/>
                  <a:pt x="523590" y="211596"/>
                  <a:pt x="535249" y="184947"/>
                </a:cubicBezTo>
                <a:cubicBezTo>
                  <a:pt x="546908" y="158298"/>
                  <a:pt x="403669" y="97504"/>
                  <a:pt x="445308" y="80015"/>
                </a:cubicBezTo>
                <a:cubicBezTo>
                  <a:pt x="486947" y="62526"/>
                  <a:pt x="688482" y="95838"/>
                  <a:pt x="785085" y="80015"/>
                </a:cubicBezTo>
                <a:cubicBezTo>
                  <a:pt x="881688" y="64192"/>
                  <a:pt x="1029091" y="-2430"/>
                  <a:pt x="994947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F2BA92B4-2D14-2070-356B-48841B73AF07}"/>
              </a:ext>
            </a:extLst>
          </p:cNvPr>
          <p:cNvSpPr/>
          <p:nvPr/>
        </p:nvSpPr>
        <p:spPr>
          <a:xfrm>
            <a:off x="10932222" y="5625249"/>
            <a:ext cx="455429" cy="144536"/>
          </a:xfrm>
          <a:custGeom>
            <a:avLst/>
            <a:gdLst>
              <a:gd name="connsiteX0" fmla="*/ 604 w 455429"/>
              <a:gd name="connsiteY0" fmla="*/ 1059 h 144536"/>
              <a:gd name="connsiteX1" fmla="*/ 300408 w 455429"/>
              <a:gd name="connsiteY1" fmla="*/ 140967 h 144536"/>
              <a:gd name="connsiteX2" fmla="*/ 200473 w 455429"/>
              <a:gd name="connsiteY2" fmla="*/ 105990 h 144536"/>
              <a:gd name="connsiteX3" fmla="*/ 455306 w 455429"/>
              <a:gd name="connsiteY3" fmla="*/ 140967 h 144536"/>
              <a:gd name="connsiteX4" fmla="*/ 230453 w 455429"/>
              <a:gd name="connsiteY4" fmla="*/ 81007 h 144536"/>
              <a:gd name="connsiteX5" fmla="*/ 604 w 455429"/>
              <a:gd name="connsiteY5" fmla="*/ 1059 h 14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429" h="144536">
                <a:moveTo>
                  <a:pt x="604" y="1059"/>
                </a:moveTo>
                <a:cubicBezTo>
                  <a:pt x="12263" y="11052"/>
                  <a:pt x="267097" y="123479"/>
                  <a:pt x="300408" y="140967"/>
                </a:cubicBezTo>
                <a:cubicBezTo>
                  <a:pt x="333720" y="158456"/>
                  <a:pt x="174657" y="105990"/>
                  <a:pt x="200473" y="105990"/>
                </a:cubicBezTo>
                <a:cubicBezTo>
                  <a:pt x="226289" y="105990"/>
                  <a:pt x="450309" y="145131"/>
                  <a:pt x="455306" y="140967"/>
                </a:cubicBezTo>
                <a:cubicBezTo>
                  <a:pt x="460303" y="136803"/>
                  <a:pt x="312066" y="107656"/>
                  <a:pt x="230453" y="81007"/>
                </a:cubicBezTo>
                <a:cubicBezTo>
                  <a:pt x="148840" y="54358"/>
                  <a:pt x="-11055" y="-8934"/>
                  <a:pt x="604" y="1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 469">
            <a:extLst>
              <a:ext uri="{FF2B5EF4-FFF2-40B4-BE49-F238E27FC236}">
                <a16:creationId xmlns:a16="http://schemas.microsoft.com/office/drawing/2014/main" id="{4CCCAD9A-3A6F-7697-7B95-176BAB05DA54}"/>
              </a:ext>
            </a:extLst>
          </p:cNvPr>
          <p:cNvSpPr/>
          <p:nvPr/>
        </p:nvSpPr>
        <p:spPr>
          <a:xfrm>
            <a:off x="11151858" y="5887802"/>
            <a:ext cx="830505" cy="283225"/>
          </a:xfrm>
          <a:custGeom>
            <a:avLst/>
            <a:gdLst>
              <a:gd name="connsiteX0" fmla="*/ 824 w 830505"/>
              <a:gd name="connsiteY0" fmla="*/ 283149 h 283225"/>
              <a:gd name="connsiteX1" fmla="*/ 320614 w 830505"/>
              <a:gd name="connsiteY1" fmla="*/ 108264 h 283225"/>
              <a:gd name="connsiteX2" fmla="*/ 110752 w 830505"/>
              <a:gd name="connsiteY2" fmla="*/ 208198 h 283225"/>
              <a:gd name="connsiteX3" fmla="*/ 425545 w 830505"/>
              <a:gd name="connsiteY3" fmla="*/ 113260 h 283225"/>
              <a:gd name="connsiteX4" fmla="*/ 295631 w 830505"/>
              <a:gd name="connsiteY4" fmla="*/ 103267 h 283225"/>
              <a:gd name="connsiteX5" fmla="*/ 625414 w 830505"/>
              <a:gd name="connsiteY5" fmla="*/ 3332 h 283225"/>
              <a:gd name="connsiteX6" fmla="*/ 545467 w 830505"/>
              <a:gd name="connsiteY6" fmla="*/ 28316 h 283225"/>
              <a:gd name="connsiteX7" fmla="*/ 830280 w 830505"/>
              <a:gd name="connsiteY7" fmla="*/ 73287 h 283225"/>
              <a:gd name="connsiteX8" fmla="*/ 590437 w 830505"/>
              <a:gd name="connsiteY8" fmla="*/ 48303 h 283225"/>
              <a:gd name="connsiteX9" fmla="*/ 435539 w 830505"/>
              <a:gd name="connsiteY9" fmla="*/ 83280 h 283225"/>
              <a:gd name="connsiteX10" fmla="*/ 824 w 830505"/>
              <a:gd name="connsiteY10" fmla="*/ 283149 h 28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0505" h="283225">
                <a:moveTo>
                  <a:pt x="824" y="283149"/>
                </a:moveTo>
                <a:cubicBezTo>
                  <a:pt x="-18330" y="287313"/>
                  <a:pt x="302293" y="120756"/>
                  <a:pt x="320614" y="108264"/>
                </a:cubicBezTo>
                <a:cubicBezTo>
                  <a:pt x="338935" y="95772"/>
                  <a:pt x="93264" y="207365"/>
                  <a:pt x="110752" y="208198"/>
                </a:cubicBezTo>
                <a:cubicBezTo>
                  <a:pt x="128240" y="209031"/>
                  <a:pt x="394732" y="130748"/>
                  <a:pt x="425545" y="113260"/>
                </a:cubicBezTo>
                <a:cubicBezTo>
                  <a:pt x="456358" y="95772"/>
                  <a:pt x="262320" y="121588"/>
                  <a:pt x="295631" y="103267"/>
                </a:cubicBezTo>
                <a:cubicBezTo>
                  <a:pt x="328942" y="84946"/>
                  <a:pt x="583775" y="15824"/>
                  <a:pt x="625414" y="3332"/>
                </a:cubicBezTo>
                <a:cubicBezTo>
                  <a:pt x="667053" y="-9160"/>
                  <a:pt x="511323" y="16657"/>
                  <a:pt x="545467" y="28316"/>
                </a:cubicBezTo>
                <a:cubicBezTo>
                  <a:pt x="579611" y="39975"/>
                  <a:pt x="822785" y="69956"/>
                  <a:pt x="830280" y="73287"/>
                </a:cubicBezTo>
                <a:cubicBezTo>
                  <a:pt x="837775" y="76618"/>
                  <a:pt x="656227" y="46638"/>
                  <a:pt x="590437" y="48303"/>
                </a:cubicBezTo>
                <a:cubicBezTo>
                  <a:pt x="524647" y="49968"/>
                  <a:pt x="528811" y="44972"/>
                  <a:pt x="435539" y="83280"/>
                </a:cubicBezTo>
                <a:cubicBezTo>
                  <a:pt x="342267" y="121588"/>
                  <a:pt x="19978" y="278985"/>
                  <a:pt x="824" y="283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 470">
            <a:extLst>
              <a:ext uri="{FF2B5EF4-FFF2-40B4-BE49-F238E27FC236}">
                <a16:creationId xmlns:a16="http://schemas.microsoft.com/office/drawing/2014/main" id="{7D93369A-13A3-402B-95DB-19F20EDB8D43}"/>
              </a:ext>
            </a:extLst>
          </p:cNvPr>
          <p:cNvSpPr/>
          <p:nvPr/>
        </p:nvSpPr>
        <p:spPr>
          <a:xfrm>
            <a:off x="10902081" y="6194572"/>
            <a:ext cx="361206" cy="377239"/>
          </a:xfrm>
          <a:custGeom>
            <a:avLst/>
            <a:gdLst>
              <a:gd name="connsiteX0" fmla="*/ 360529 w 361206"/>
              <a:gd name="connsiteY0" fmla="*/ 1362 h 377239"/>
              <a:gd name="connsiteX1" fmla="*/ 765 w 361206"/>
              <a:gd name="connsiteY1" fmla="*/ 376117 h 377239"/>
              <a:gd name="connsiteX2" fmla="*/ 260594 w 361206"/>
              <a:gd name="connsiteY2" fmla="*/ 121284 h 377239"/>
              <a:gd name="connsiteX3" fmla="*/ 95703 w 361206"/>
              <a:gd name="connsiteY3" fmla="*/ 246202 h 377239"/>
              <a:gd name="connsiteX4" fmla="*/ 360529 w 361206"/>
              <a:gd name="connsiteY4" fmla="*/ 1362 h 3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6" h="377239">
                <a:moveTo>
                  <a:pt x="360529" y="1362"/>
                </a:moveTo>
                <a:cubicBezTo>
                  <a:pt x="344706" y="23014"/>
                  <a:pt x="17421" y="356130"/>
                  <a:pt x="765" y="376117"/>
                </a:cubicBezTo>
                <a:cubicBezTo>
                  <a:pt x="-15891" y="396104"/>
                  <a:pt x="244771" y="142936"/>
                  <a:pt x="260594" y="121284"/>
                </a:cubicBezTo>
                <a:cubicBezTo>
                  <a:pt x="276417" y="99632"/>
                  <a:pt x="81546" y="269520"/>
                  <a:pt x="95703" y="246202"/>
                </a:cubicBezTo>
                <a:cubicBezTo>
                  <a:pt x="109860" y="222884"/>
                  <a:pt x="376352" y="-20290"/>
                  <a:pt x="360529" y="1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>
            <a:extLst>
              <a:ext uri="{FF2B5EF4-FFF2-40B4-BE49-F238E27FC236}">
                <a16:creationId xmlns:a16="http://schemas.microsoft.com/office/drawing/2014/main" id="{A915FF25-BE89-01BB-9D55-89F7D9ABF1DC}"/>
              </a:ext>
            </a:extLst>
          </p:cNvPr>
          <p:cNvSpPr/>
          <p:nvPr/>
        </p:nvSpPr>
        <p:spPr>
          <a:xfrm>
            <a:off x="11490128" y="5983494"/>
            <a:ext cx="533702" cy="92558"/>
          </a:xfrm>
          <a:custGeom>
            <a:avLst/>
            <a:gdLst>
              <a:gd name="connsiteX0" fmla="*/ 2331 w 533702"/>
              <a:gd name="connsiteY0" fmla="*/ 62539 h 92558"/>
              <a:gd name="connsiteX1" fmla="*/ 322121 w 533702"/>
              <a:gd name="connsiteY1" fmla="*/ 42552 h 92558"/>
              <a:gd name="connsiteX2" fmla="*/ 272154 w 533702"/>
              <a:gd name="connsiteY2" fmla="*/ 17568 h 92558"/>
              <a:gd name="connsiteX3" fmla="*/ 521990 w 533702"/>
              <a:gd name="connsiteY3" fmla="*/ 92519 h 92558"/>
              <a:gd name="connsiteX4" fmla="*/ 442042 w 533702"/>
              <a:gd name="connsiteY4" fmla="*/ 27562 h 92558"/>
              <a:gd name="connsiteX5" fmla="*/ 2331 w 533702"/>
              <a:gd name="connsiteY5" fmla="*/ 2578 h 92558"/>
              <a:gd name="connsiteX6" fmla="*/ 257164 w 533702"/>
              <a:gd name="connsiteY6" fmla="*/ 7575 h 92558"/>
              <a:gd name="connsiteX7" fmla="*/ 2331 w 533702"/>
              <a:gd name="connsiteY7" fmla="*/ 62539 h 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702" h="92558">
                <a:moveTo>
                  <a:pt x="2331" y="62539"/>
                </a:moveTo>
                <a:cubicBezTo>
                  <a:pt x="13157" y="68368"/>
                  <a:pt x="277151" y="50047"/>
                  <a:pt x="322121" y="42552"/>
                </a:cubicBezTo>
                <a:cubicBezTo>
                  <a:pt x="367091" y="35057"/>
                  <a:pt x="238843" y="9240"/>
                  <a:pt x="272154" y="17568"/>
                </a:cubicBezTo>
                <a:cubicBezTo>
                  <a:pt x="305465" y="25896"/>
                  <a:pt x="493675" y="90853"/>
                  <a:pt x="521990" y="92519"/>
                </a:cubicBezTo>
                <a:cubicBezTo>
                  <a:pt x="550305" y="94185"/>
                  <a:pt x="528652" y="42552"/>
                  <a:pt x="442042" y="27562"/>
                </a:cubicBezTo>
                <a:cubicBezTo>
                  <a:pt x="355432" y="12572"/>
                  <a:pt x="33144" y="5909"/>
                  <a:pt x="2331" y="2578"/>
                </a:cubicBezTo>
                <a:cubicBezTo>
                  <a:pt x="-28482" y="-753"/>
                  <a:pt x="256331" y="-2418"/>
                  <a:pt x="257164" y="7575"/>
                </a:cubicBezTo>
                <a:cubicBezTo>
                  <a:pt x="257997" y="17568"/>
                  <a:pt x="-8495" y="56710"/>
                  <a:pt x="2331" y="62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7FCF9838-C4A5-8679-D730-F8793B7AD0BA}"/>
              </a:ext>
            </a:extLst>
          </p:cNvPr>
          <p:cNvSpPr/>
          <p:nvPr/>
        </p:nvSpPr>
        <p:spPr>
          <a:xfrm>
            <a:off x="11979850" y="6031132"/>
            <a:ext cx="369687" cy="1270085"/>
          </a:xfrm>
          <a:custGeom>
            <a:avLst/>
            <a:gdLst>
              <a:gd name="connsiteX0" fmla="*/ 2288 w 369687"/>
              <a:gd name="connsiteY0" fmla="*/ 9904 h 1270085"/>
              <a:gd name="connsiteX1" fmla="*/ 322078 w 369687"/>
              <a:gd name="connsiteY1" fmla="*/ 634494 h 1270085"/>
              <a:gd name="connsiteX2" fmla="*/ 322078 w 369687"/>
              <a:gd name="connsiteY2" fmla="*/ 554547 h 1270085"/>
              <a:gd name="connsiteX3" fmla="*/ 287101 w 369687"/>
              <a:gd name="connsiteY3" fmla="*/ 994258 h 1270085"/>
              <a:gd name="connsiteX4" fmla="*/ 357055 w 369687"/>
              <a:gd name="connsiteY4" fmla="*/ 1094193 h 1270085"/>
              <a:gd name="connsiteX5" fmla="*/ 367048 w 369687"/>
              <a:gd name="connsiteY5" fmla="*/ 1109183 h 1270085"/>
              <a:gd name="connsiteX6" fmla="*/ 367048 w 369687"/>
              <a:gd name="connsiteY6" fmla="*/ 1259084 h 1270085"/>
              <a:gd name="connsiteX7" fmla="*/ 337068 w 369687"/>
              <a:gd name="connsiteY7" fmla="*/ 769406 h 1270085"/>
              <a:gd name="connsiteX8" fmla="*/ 272111 w 369687"/>
              <a:gd name="connsiteY8" fmla="*/ 489589 h 1270085"/>
              <a:gd name="connsiteX9" fmla="*/ 182170 w 369687"/>
              <a:gd name="connsiteY9" fmla="*/ 264737 h 1270085"/>
              <a:gd name="connsiteX10" fmla="*/ 2288 w 369687"/>
              <a:gd name="connsiteY10" fmla="*/ 9904 h 127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9687" h="1270085">
                <a:moveTo>
                  <a:pt x="2288" y="9904"/>
                </a:moveTo>
                <a:cubicBezTo>
                  <a:pt x="25606" y="71530"/>
                  <a:pt x="268780" y="543720"/>
                  <a:pt x="322078" y="634494"/>
                </a:cubicBezTo>
                <a:cubicBezTo>
                  <a:pt x="375376" y="725268"/>
                  <a:pt x="327908" y="494586"/>
                  <a:pt x="322078" y="554547"/>
                </a:cubicBezTo>
                <a:cubicBezTo>
                  <a:pt x="316249" y="614508"/>
                  <a:pt x="281272" y="904317"/>
                  <a:pt x="287101" y="994258"/>
                </a:cubicBezTo>
                <a:cubicBezTo>
                  <a:pt x="292930" y="1084199"/>
                  <a:pt x="343731" y="1075039"/>
                  <a:pt x="357055" y="1094193"/>
                </a:cubicBezTo>
                <a:cubicBezTo>
                  <a:pt x="370379" y="1113347"/>
                  <a:pt x="365383" y="1081701"/>
                  <a:pt x="367048" y="1109183"/>
                </a:cubicBezTo>
                <a:cubicBezTo>
                  <a:pt x="368714" y="1136665"/>
                  <a:pt x="372045" y="1315713"/>
                  <a:pt x="367048" y="1259084"/>
                </a:cubicBezTo>
                <a:cubicBezTo>
                  <a:pt x="362051" y="1202455"/>
                  <a:pt x="352891" y="897655"/>
                  <a:pt x="337068" y="769406"/>
                </a:cubicBezTo>
                <a:cubicBezTo>
                  <a:pt x="321245" y="641157"/>
                  <a:pt x="297927" y="573700"/>
                  <a:pt x="272111" y="489589"/>
                </a:cubicBezTo>
                <a:cubicBezTo>
                  <a:pt x="246295" y="405478"/>
                  <a:pt x="223809" y="338022"/>
                  <a:pt x="182170" y="264737"/>
                </a:cubicBezTo>
                <a:cubicBezTo>
                  <a:pt x="140531" y="191452"/>
                  <a:pt x="-21030" y="-51722"/>
                  <a:pt x="2288" y="9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C4EEE2EC-54E0-A105-C277-274F85D93442}"/>
              </a:ext>
            </a:extLst>
          </p:cNvPr>
          <p:cNvSpPr/>
          <p:nvPr/>
        </p:nvSpPr>
        <p:spPr>
          <a:xfrm>
            <a:off x="11897177" y="5995974"/>
            <a:ext cx="382644" cy="1157693"/>
          </a:xfrm>
          <a:custGeom>
            <a:avLst/>
            <a:gdLst>
              <a:gd name="connsiteX0" fmla="*/ 16 w 382644"/>
              <a:gd name="connsiteY0" fmla="*/ 92 h 1157693"/>
              <a:gd name="connsiteX1" fmla="*/ 314810 w 382644"/>
              <a:gd name="connsiteY1" fmla="*/ 649665 h 1157693"/>
              <a:gd name="connsiteX2" fmla="*/ 289826 w 382644"/>
              <a:gd name="connsiteY2" fmla="*/ 604695 h 1157693"/>
              <a:gd name="connsiteX3" fmla="*/ 354784 w 382644"/>
              <a:gd name="connsiteY3" fmla="*/ 1154334 h 1157693"/>
              <a:gd name="connsiteX4" fmla="*/ 369774 w 382644"/>
              <a:gd name="connsiteY4" fmla="*/ 819554 h 1157693"/>
              <a:gd name="connsiteX5" fmla="*/ 169905 w 382644"/>
              <a:gd name="connsiteY5" fmla="*/ 489770 h 1157693"/>
              <a:gd name="connsiteX6" fmla="*/ 299820 w 382644"/>
              <a:gd name="connsiteY6" fmla="*/ 699633 h 1157693"/>
              <a:gd name="connsiteX7" fmla="*/ 16 w 382644"/>
              <a:gd name="connsiteY7" fmla="*/ 92 h 115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644" h="1157693">
                <a:moveTo>
                  <a:pt x="16" y="92"/>
                </a:moveTo>
                <a:cubicBezTo>
                  <a:pt x="2514" y="-8236"/>
                  <a:pt x="266508" y="548898"/>
                  <a:pt x="314810" y="649665"/>
                </a:cubicBezTo>
                <a:cubicBezTo>
                  <a:pt x="363112" y="750432"/>
                  <a:pt x="283164" y="520584"/>
                  <a:pt x="289826" y="604695"/>
                </a:cubicBezTo>
                <a:cubicBezTo>
                  <a:pt x="296488" y="688806"/>
                  <a:pt x="341459" y="1118524"/>
                  <a:pt x="354784" y="1154334"/>
                </a:cubicBezTo>
                <a:cubicBezTo>
                  <a:pt x="368109" y="1190144"/>
                  <a:pt x="400587" y="930315"/>
                  <a:pt x="369774" y="819554"/>
                </a:cubicBezTo>
                <a:cubicBezTo>
                  <a:pt x="338961" y="708793"/>
                  <a:pt x="181564" y="509757"/>
                  <a:pt x="169905" y="489770"/>
                </a:cubicBezTo>
                <a:cubicBezTo>
                  <a:pt x="158246" y="469783"/>
                  <a:pt x="326469" y="778748"/>
                  <a:pt x="299820" y="699633"/>
                </a:cubicBezTo>
                <a:cubicBezTo>
                  <a:pt x="273171" y="620518"/>
                  <a:pt x="-2482" y="8420"/>
                  <a:pt x="16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>
            <a:extLst>
              <a:ext uri="{FF2B5EF4-FFF2-40B4-BE49-F238E27FC236}">
                <a16:creationId xmlns:a16="http://schemas.microsoft.com/office/drawing/2014/main" id="{D2E9EFD3-687F-82E7-6341-AA7358DD78C8}"/>
              </a:ext>
            </a:extLst>
          </p:cNvPr>
          <p:cNvSpPr/>
          <p:nvPr/>
        </p:nvSpPr>
        <p:spPr>
          <a:xfrm>
            <a:off x="11109336" y="5690280"/>
            <a:ext cx="253218" cy="786273"/>
          </a:xfrm>
          <a:custGeom>
            <a:avLst/>
            <a:gdLst>
              <a:gd name="connsiteX0" fmla="*/ 253208 w 253218"/>
              <a:gd name="connsiteY0" fmla="*/ 986 h 786273"/>
              <a:gd name="connsiteX1" fmla="*/ 23359 w 253218"/>
              <a:gd name="connsiteY1" fmla="*/ 400723 h 786273"/>
              <a:gd name="connsiteX2" fmla="*/ 13366 w 253218"/>
              <a:gd name="connsiteY2" fmla="*/ 785471 h 786273"/>
              <a:gd name="connsiteX3" fmla="*/ 73326 w 253218"/>
              <a:gd name="connsiteY3" fmla="*/ 495661 h 786273"/>
              <a:gd name="connsiteX4" fmla="*/ 68330 w 253218"/>
              <a:gd name="connsiteY4" fmla="*/ 285799 h 786273"/>
              <a:gd name="connsiteX5" fmla="*/ 13366 w 253218"/>
              <a:gd name="connsiteY5" fmla="*/ 520645 h 786273"/>
              <a:gd name="connsiteX6" fmla="*/ 253208 w 253218"/>
              <a:gd name="connsiteY6" fmla="*/ 986 h 78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218" h="786273">
                <a:moveTo>
                  <a:pt x="253208" y="986"/>
                </a:moveTo>
                <a:cubicBezTo>
                  <a:pt x="254873" y="-19001"/>
                  <a:pt x="63333" y="269976"/>
                  <a:pt x="23359" y="400723"/>
                </a:cubicBezTo>
                <a:cubicBezTo>
                  <a:pt x="-16615" y="531470"/>
                  <a:pt x="5038" y="769648"/>
                  <a:pt x="13366" y="785471"/>
                </a:cubicBezTo>
                <a:cubicBezTo>
                  <a:pt x="21694" y="801294"/>
                  <a:pt x="64165" y="578940"/>
                  <a:pt x="73326" y="495661"/>
                </a:cubicBezTo>
                <a:cubicBezTo>
                  <a:pt x="82487" y="412382"/>
                  <a:pt x="78323" y="281635"/>
                  <a:pt x="68330" y="285799"/>
                </a:cubicBezTo>
                <a:cubicBezTo>
                  <a:pt x="58337" y="289963"/>
                  <a:pt x="-17447" y="573111"/>
                  <a:pt x="13366" y="520645"/>
                </a:cubicBezTo>
                <a:cubicBezTo>
                  <a:pt x="44179" y="468179"/>
                  <a:pt x="251543" y="20973"/>
                  <a:pt x="253208" y="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>
            <a:extLst>
              <a:ext uri="{FF2B5EF4-FFF2-40B4-BE49-F238E27FC236}">
                <a16:creationId xmlns:a16="http://schemas.microsoft.com/office/drawing/2014/main" id="{20BF1B58-34BC-7D04-CDCF-F64BBEFA6693}"/>
              </a:ext>
            </a:extLst>
          </p:cNvPr>
          <p:cNvSpPr/>
          <p:nvPr/>
        </p:nvSpPr>
        <p:spPr>
          <a:xfrm>
            <a:off x="9072500" y="5216645"/>
            <a:ext cx="2176738" cy="432069"/>
          </a:xfrm>
          <a:custGeom>
            <a:avLst/>
            <a:gdLst>
              <a:gd name="connsiteX0" fmla="*/ 26530 w 2176738"/>
              <a:gd name="connsiteY0" fmla="*/ 204798 h 432069"/>
              <a:gd name="connsiteX1" fmla="*/ 101480 w 2176738"/>
              <a:gd name="connsiteY1" fmla="*/ 229781 h 432069"/>
              <a:gd name="connsiteX2" fmla="*/ 885966 w 2176738"/>
              <a:gd name="connsiteY2" fmla="*/ 294739 h 432069"/>
              <a:gd name="connsiteX3" fmla="*/ 741061 w 2176738"/>
              <a:gd name="connsiteY3" fmla="*/ 289742 h 432069"/>
              <a:gd name="connsiteX4" fmla="*/ 1285703 w 2176738"/>
              <a:gd name="connsiteY4" fmla="*/ 284745 h 432069"/>
              <a:gd name="connsiteX5" fmla="*/ 1050857 w 2176738"/>
              <a:gd name="connsiteY5" fmla="*/ 319722 h 432069"/>
              <a:gd name="connsiteX6" fmla="*/ 1730411 w 2176738"/>
              <a:gd name="connsiteY6" fmla="*/ 169821 h 432069"/>
              <a:gd name="connsiteX7" fmla="*/ 1330674 w 2176738"/>
              <a:gd name="connsiteY7" fmla="*/ 329716 h 432069"/>
              <a:gd name="connsiteX8" fmla="*/ 1630477 w 2176738"/>
              <a:gd name="connsiteY8" fmla="*/ 299735 h 432069"/>
              <a:gd name="connsiteX9" fmla="*/ 1740405 w 2176738"/>
              <a:gd name="connsiteY9" fmla="*/ 424653 h 432069"/>
              <a:gd name="connsiteX10" fmla="*/ 2175120 w 2176738"/>
              <a:gd name="connsiteY10" fmla="*/ 414660 h 432069"/>
              <a:gd name="connsiteX11" fmla="*/ 1565520 w 2176738"/>
              <a:gd name="connsiteY11" fmla="*/ 389676 h 432069"/>
              <a:gd name="connsiteX12" fmla="*/ 381297 w 2176738"/>
              <a:gd name="connsiteY12" fmla="*/ 179814 h 432069"/>
              <a:gd name="connsiteX13" fmla="*/ 31526 w 2176738"/>
              <a:gd name="connsiteY13" fmla="*/ 4929 h 432069"/>
              <a:gd name="connsiteX14" fmla="*/ 1015880 w 2176738"/>
              <a:gd name="connsiteY14" fmla="*/ 379683 h 432069"/>
              <a:gd name="connsiteX15" fmla="*/ 256379 w 2176738"/>
              <a:gd name="connsiteY15" fmla="*/ 244771 h 432069"/>
              <a:gd name="connsiteX16" fmla="*/ 26530 w 2176738"/>
              <a:gd name="connsiteY16" fmla="*/ 204798 h 43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76738" h="432069">
                <a:moveTo>
                  <a:pt x="26530" y="204798"/>
                </a:moveTo>
                <a:cubicBezTo>
                  <a:pt x="714" y="202300"/>
                  <a:pt x="-41759" y="214791"/>
                  <a:pt x="101480" y="229781"/>
                </a:cubicBezTo>
                <a:cubicBezTo>
                  <a:pt x="244719" y="244771"/>
                  <a:pt x="779369" y="284746"/>
                  <a:pt x="885966" y="294739"/>
                </a:cubicBezTo>
                <a:cubicBezTo>
                  <a:pt x="992563" y="304732"/>
                  <a:pt x="674438" y="291408"/>
                  <a:pt x="741061" y="289742"/>
                </a:cubicBezTo>
                <a:cubicBezTo>
                  <a:pt x="807684" y="288076"/>
                  <a:pt x="1234070" y="279748"/>
                  <a:pt x="1285703" y="284745"/>
                </a:cubicBezTo>
                <a:cubicBezTo>
                  <a:pt x="1337336" y="289742"/>
                  <a:pt x="976739" y="338876"/>
                  <a:pt x="1050857" y="319722"/>
                </a:cubicBezTo>
                <a:cubicBezTo>
                  <a:pt x="1124975" y="300568"/>
                  <a:pt x="1683775" y="168155"/>
                  <a:pt x="1730411" y="169821"/>
                </a:cubicBezTo>
                <a:cubicBezTo>
                  <a:pt x="1777047" y="171487"/>
                  <a:pt x="1347330" y="308064"/>
                  <a:pt x="1330674" y="329716"/>
                </a:cubicBezTo>
                <a:cubicBezTo>
                  <a:pt x="1314018" y="351368"/>
                  <a:pt x="1562189" y="283912"/>
                  <a:pt x="1630477" y="299735"/>
                </a:cubicBezTo>
                <a:cubicBezTo>
                  <a:pt x="1698765" y="315558"/>
                  <a:pt x="1649631" y="405499"/>
                  <a:pt x="1740405" y="424653"/>
                </a:cubicBezTo>
                <a:cubicBezTo>
                  <a:pt x="1831179" y="443807"/>
                  <a:pt x="2204268" y="420490"/>
                  <a:pt x="2175120" y="414660"/>
                </a:cubicBezTo>
                <a:cubicBezTo>
                  <a:pt x="2145973" y="408831"/>
                  <a:pt x="1864491" y="428817"/>
                  <a:pt x="1565520" y="389676"/>
                </a:cubicBezTo>
                <a:cubicBezTo>
                  <a:pt x="1266550" y="350535"/>
                  <a:pt x="636963" y="243938"/>
                  <a:pt x="381297" y="179814"/>
                </a:cubicBezTo>
                <a:cubicBezTo>
                  <a:pt x="125631" y="115690"/>
                  <a:pt x="-74238" y="-28382"/>
                  <a:pt x="31526" y="4929"/>
                </a:cubicBezTo>
                <a:cubicBezTo>
                  <a:pt x="137290" y="38240"/>
                  <a:pt x="978405" y="339709"/>
                  <a:pt x="1015880" y="379683"/>
                </a:cubicBezTo>
                <a:cubicBezTo>
                  <a:pt x="1053356" y="419657"/>
                  <a:pt x="413776" y="271420"/>
                  <a:pt x="256379" y="244771"/>
                </a:cubicBezTo>
                <a:lnTo>
                  <a:pt x="26530" y="2047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>
            <a:extLst>
              <a:ext uri="{FF2B5EF4-FFF2-40B4-BE49-F238E27FC236}">
                <a16:creationId xmlns:a16="http://schemas.microsoft.com/office/drawing/2014/main" id="{5F272DFD-027E-2865-839F-AD38DBE2F8DF}"/>
              </a:ext>
            </a:extLst>
          </p:cNvPr>
          <p:cNvSpPr/>
          <p:nvPr/>
        </p:nvSpPr>
        <p:spPr>
          <a:xfrm>
            <a:off x="10163529" y="5816096"/>
            <a:ext cx="1101364" cy="1591650"/>
          </a:xfrm>
          <a:custGeom>
            <a:avLst/>
            <a:gdLst>
              <a:gd name="connsiteX0" fmla="*/ 1059107 w 1101364"/>
              <a:gd name="connsiteY0" fmla="*/ 30068 h 1591650"/>
              <a:gd name="connsiteX1" fmla="*/ 974163 w 1101364"/>
              <a:gd name="connsiteY1" fmla="*/ 70042 h 1591650"/>
              <a:gd name="connsiteX2" fmla="*/ 324589 w 1101364"/>
              <a:gd name="connsiteY2" fmla="*/ 549727 h 1591650"/>
              <a:gd name="connsiteX3" fmla="*/ 489481 w 1101364"/>
              <a:gd name="connsiteY3" fmla="*/ 394829 h 1591650"/>
              <a:gd name="connsiteX4" fmla="*/ 159697 w 1101364"/>
              <a:gd name="connsiteY4" fmla="*/ 839537 h 1591650"/>
              <a:gd name="connsiteX5" fmla="*/ 329586 w 1101364"/>
              <a:gd name="connsiteY5" fmla="*/ 634671 h 1591650"/>
              <a:gd name="connsiteX6" fmla="*/ 159697 w 1101364"/>
              <a:gd name="connsiteY6" fmla="*/ 959458 h 1591650"/>
              <a:gd name="connsiteX7" fmla="*/ 4799 w 1101364"/>
              <a:gd name="connsiteY7" fmla="*/ 1589045 h 1591650"/>
              <a:gd name="connsiteX8" fmla="*/ 64760 w 1101364"/>
              <a:gd name="connsiteY8" fmla="*/ 1159327 h 1591650"/>
              <a:gd name="connsiteX9" fmla="*/ 314596 w 1101364"/>
              <a:gd name="connsiteY9" fmla="*/ 574711 h 1591650"/>
              <a:gd name="connsiteX10" fmla="*/ 359566 w 1101364"/>
              <a:gd name="connsiteY10" fmla="*/ 529740 h 1591650"/>
              <a:gd name="connsiteX11" fmla="*/ 749310 w 1101364"/>
              <a:gd name="connsiteY11" fmla="*/ 234934 h 1591650"/>
              <a:gd name="connsiteX12" fmla="*/ 474491 w 1101364"/>
              <a:gd name="connsiteY12" fmla="*/ 334868 h 1591650"/>
              <a:gd name="connsiteX13" fmla="*/ 1059107 w 1101364"/>
              <a:gd name="connsiteY13" fmla="*/ 30068 h 159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1364" h="1591650">
                <a:moveTo>
                  <a:pt x="1059107" y="30068"/>
                </a:moveTo>
                <a:cubicBezTo>
                  <a:pt x="1142386" y="-14070"/>
                  <a:pt x="1096582" y="-16568"/>
                  <a:pt x="974163" y="70042"/>
                </a:cubicBezTo>
                <a:cubicBezTo>
                  <a:pt x="851744" y="156652"/>
                  <a:pt x="405369" y="495596"/>
                  <a:pt x="324589" y="549727"/>
                </a:cubicBezTo>
                <a:cubicBezTo>
                  <a:pt x="243809" y="603858"/>
                  <a:pt x="516963" y="346527"/>
                  <a:pt x="489481" y="394829"/>
                </a:cubicBezTo>
                <a:cubicBezTo>
                  <a:pt x="461999" y="443131"/>
                  <a:pt x="186346" y="799563"/>
                  <a:pt x="159697" y="839537"/>
                </a:cubicBezTo>
                <a:cubicBezTo>
                  <a:pt x="133048" y="879511"/>
                  <a:pt x="329586" y="614684"/>
                  <a:pt x="329586" y="634671"/>
                </a:cubicBezTo>
                <a:cubicBezTo>
                  <a:pt x="329586" y="654658"/>
                  <a:pt x="213828" y="800396"/>
                  <a:pt x="159697" y="959458"/>
                </a:cubicBezTo>
                <a:cubicBezTo>
                  <a:pt x="105566" y="1118520"/>
                  <a:pt x="20622" y="1555734"/>
                  <a:pt x="4799" y="1589045"/>
                </a:cubicBezTo>
                <a:cubicBezTo>
                  <a:pt x="-11024" y="1622356"/>
                  <a:pt x="13127" y="1328383"/>
                  <a:pt x="64760" y="1159327"/>
                </a:cubicBezTo>
                <a:cubicBezTo>
                  <a:pt x="116393" y="990271"/>
                  <a:pt x="265462" y="679642"/>
                  <a:pt x="314596" y="574711"/>
                </a:cubicBezTo>
                <a:cubicBezTo>
                  <a:pt x="363730" y="469780"/>
                  <a:pt x="287114" y="586370"/>
                  <a:pt x="359566" y="529740"/>
                </a:cubicBezTo>
                <a:cubicBezTo>
                  <a:pt x="432018" y="473111"/>
                  <a:pt x="730156" y="267413"/>
                  <a:pt x="749310" y="234934"/>
                </a:cubicBezTo>
                <a:cubicBezTo>
                  <a:pt x="768464" y="202455"/>
                  <a:pt x="416196" y="369012"/>
                  <a:pt x="474491" y="334868"/>
                </a:cubicBezTo>
                <a:cubicBezTo>
                  <a:pt x="532786" y="300724"/>
                  <a:pt x="975828" y="74206"/>
                  <a:pt x="1059107" y="30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>
            <a:extLst>
              <a:ext uri="{FF2B5EF4-FFF2-40B4-BE49-F238E27FC236}">
                <a16:creationId xmlns:a16="http://schemas.microsoft.com/office/drawing/2014/main" id="{CE2A01AA-65CE-C743-A348-F8B5F780024D}"/>
              </a:ext>
            </a:extLst>
          </p:cNvPr>
          <p:cNvSpPr/>
          <p:nvPr/>
        </p:nvSpPr>
        <p:spPr>
          <a:xfrm>
            <a:off x="10230146" y="5456089"/>
            <a:ext cx="1100321" cy="1481448"/>
          </a:xfrm>
          <a:custGeom>
            <a:avLst/>
            <a:gdLst>
              <a:gd name="connsiteX0" fmla="*/ 1097421 w 1100321"/>
              <a:gd name="connsiteY0" fmla="*/ 331 h 1481448"/>
              <a:gd name="connsiteX1" fmla="*/ 482824 w 1100321"/>
              <a:gd name="connsiteY1" fmla="*/ 290141 h 1481448"/>
              <a:gd name="connsiteX2" fmla="*/ 657710 w 1100321"/>
              <a:gd name="connsiteY2" fmla="*/ 260160 h 1481448"/>
              <a:gd name="connsiteX3" fmla="*/ 507808 w 1100321"/>
              <a:gd name="connsiteY3" fmla="*/ 654901 h 1481448"/>
              <a:gd name="connsiteX4" fmla="*/ 512805 w 1100321"/>
              <a:gd name="connsiteY4" fmla="*/ 609931 h 1481448"/>
              <a:gd name="connsiteX5" fmla="*/ 492818 w 1100321"/>
              <a:gd name="connsiteY5" fmla="*/ 774822 h 1481448"/>
              <a:gd name="connsiteX6" fmla="*/ 352910 w 1100321"/>
              <a:gd name="connsiteY6" fmla="*/ 415059 h 1481448"/>
              <a:gd name="connsiteX7" fmla="*/ 3139 w 1100321"/>
              <a:gd name="connsiteY7" fmla="*/ 1464370 h 1481448"/>
              <a:gd name="connsiteX8" fmla="*/ 193015 w 1100321"/>
              <a:gd name="connsiteY8" fmla="*/ 1039649 h 1481448"/>
              <a:gd name="connsiteX9" fmla="*/ 402877 w 1100321"/>
              <a:gd name="connsiteY9" fmla="*/ 694875 h 1481448"/>
              <a:gd name="connsiteX10" fmla="*/ 662706 w 1100321"/>
              <a:gd name="connsiteY10" fmla="*/ 230180 h 1481448"/>
              <a:gd name="connsiteX11" fmla="*/ 537788 w 1100321"/>
              <a:gd name="connsiteY11" fmla="*/ 280147 h 1481448"/>
              <a:gd name="connsiteX12" fmla="*/ 188018 w 1100321"/>
              <a:gd name="connsiteY12" fmla="*/ 355098 h 1481448"/>
              <a:gd name="connsiteX13" fmla="*/ 1097421 w 1100321"/>
              <a:gd name="connsiteY13" fmla="*/ 331 h 14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0321" h="1481448">
                <a:moveTo>
                  <a:pt x="1097421" y="331"/>
                </a:moveTo>
                <a:cubicBezTo>
                  <a:pt x="1146555" y="-10495"/>
                  <a:pt x="556109" y="246836"/>
                  <a:pt x="482824" y="290141"/>
                </a:cubicBezTo>
                <a:cubicBezTo>
                  <a:pt x="409539" y="333446"/>
                  <a:pt x="653546" y="199367"/>
                  <a:pt x="657710" y="260160"/>
                </a:cubicBezTo>
                <a:cubicBezTo>
                  <a:pt x="661874" y="320953"/>
                  <a:pt x="531959" y="596606"/>
                  <a:pt x="507808" y="654901"/>
                </a:cubicBezTo>
                <a:cubicBezTo>
                  <a:pt x="483657" y="713196"/>
                  <a:pt x="515303" y="589944"/>
                  <a:pt x="512805" y="609931"/>
                </a:cubicBezTo>
                <a:cubicBezTo>
                  <a:pt x="510307" y="629918"/>
                  <a:pt x="519467" y="807301"/>
                  <a:pt x="492818" y="774822"/>
                </a:cubicBezTo>
                <a:cubicBezTo>
                  <a:pt x="466169" y="742343"/>
                  <a:pt x="434523" y="300134"/>
                  <a:pt x="352910" y="415059"/>
                </a:cubicBezTo>
                <a:cubicBezTo>
                  <a:pt x="271297" y="529984"/>
                  <a:pt x="29788" y="1360272"/>
                  <a:pt x="3139" y="1464370"/>
                </a:cubicBezTo>
                <a:cubicBezTo>
                  <a:pt x="-23510" y="1568468"/>
                  <a:pt x="126392" y="1167898"/>
                  <a:pt x="193015" y="1039649"/>
                </a:cubicBezTo>
                <a:cubicBezTo>
                  <a:pt x="259638" y="911400"/>
                  <a:pt x="324595" y="829787"/>
                  <a:pt x="402877" y="694875"/>
                </a:cubicBezTo>
                <a:cubicBezTo>
                  <a:pt x="481159" y="559963"/>
                  <a:pt x="640221" y="299301"/>
                  <a:pt x="662706" y="230180"/>
                </a:cubicBezTo>
                <a:cubicBezTo>
                  <a:pt x="685191" y="161059"/>
                  <a:pt x="616903" y="259327"/>
                  <a:pt x="537788" y="280147"/>
                </a:cubicBezTo>
                <a:cubicBezTo>
                  <a:pt x="458673" y="300967"/>
                  <a:pt x="96411" y="404232"/>
                  <a:pt x="188018" y="355098"/>
                </a:cubicBezTo>
                <a:cubicBezTo>
                  <a:pt x="279625" y="305964"/>
                  <a:pt x="1048287" y="11157"/>
                  <a:pt x="1097421" y="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>
            <a:extLst>
              <a:ext uri="{FF2B5EF4-FFF2-40B4-BE49-F238E27FC236}">
                <a16:creationId xmlns:a16="http://schemas.microsoft.com/office/drawing/2014/main" id="{4E4E88B9-9885-0E38-D011-0591DAAC1832}"/>
              </a:ext>
            </a:extLst>
          </p:cNvPr>
          <p:cNvSpPr/>
          <p:nvPr/>
        </p:nvSpPr>
        <p:spPr>
          <a:xfrm>
            <a:off x="10079845" y="5531286"/>
            <a:ext cx="1562800" cy="2100614"/>
          </a:xfrm>
          <a:custGeom>
            <a:avLst/>
            <a:gdLst>
              <a:gd name="connsiteX0" fmla="*/ 1562516 w 1562800"/>
              <a:gd name="connsiteY0" fmla="*/ 84 h 2100614"/>
              <a:gd name="connsiteX1" fmla="*/ 743053 w 1562800"/>
              <a:gd name="connsiteY1" fmla="*/ 749593 h 2100614"/>
              <a:gd name="connsiteX2" fmla="*/ 867971 w 1562800"/>
              <a:gd name="connsiteY2" fmla="*/ 689632 h 2100614"/>
              <a:gd name="connsiteX3" fmla="*/ 433257 w 1562800"/>
              <a:gd name="connsiteY3" fmla="*/ 1169317 h 2100614"/>
              <a:gd name="connsiteX4" fmla="*/ 578162 w 1562800"/>
              <a:gd name="connsiteY4" fmla="*/ 1109357 h 2100614"/>
              <a:gd name="connsiteX5" fmla="*/ 3539 w 1562800"/>
              <a:gd name="connsiteY5" fmla="*/ 2078721 h 2100614"/>
              <a:gd name="connsiteX6" fmla="*/ 353309 w 1562800"/>
              <a:gd name="connsiteY6" fmla="*/ 1728950 h 2100614"/>
              <a:gd name="connsiteX7" fmla="*/ 708076 w 1562800"/>
              <a:gd name="connsiteY7" fmla="*/ 1079376 h 2100614"/>
              <a:gd name="connsiteX8" fmla="*/ 553178 w 1562800"/>
              <a:gd name="connsiteY8" fmla="*/ 1189304 h 2100614"/>
              <a:gd name="connsiteX9" fmla="*/ 972903 w 1562800"/>
              <a:gd name="connsiteY9" fmla="*/ 589698 h 2100614"/>
              <a:gd name="connsiteX10" fmla="*/ 643119 w 1562800"/>
              <a:gd name="connsiteY10" fmla="*/ 699625 h 2100614"/>
              <a:gd name="connsiteX11" fmla="*/ 1562516 w 1562800"/>
              <a:gd name="connsiteY11" fmla="*/ 84 h 210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2800" h="2100614">
                <a:moveTo>
                  <a:pt x="1562516" y="84"/>
                </a:moveTo>
                <a:cubicBezTo>
                  <a:pt x="1579172" y="8412"/>
                  <a:pt x="858810" y="634668"/>
                  <a:pt x="743053" y="749593"/>
                </a:cubicBezTo>
                <a:cubicBezTo>
                  <a:pt x="627295" y="864518"/>
                  <a:pt x="919604" y="619678"/>
                  <a:pt x="867971" y="689632"/>
                </a:cubicBezTo>
                <a:cubicBezTo>
                  <a:pt x="816338" y="759586"/>
                  <a:pt x="481558" y="1099363"/>
                  <a:pt x="433257" y="1169317"/>
                </a:cubicBezTo>
                <a:cubicBezTo>
                  <a:pt x="384956" y="1239271"/>
                  <a:pt x="649782" y="957790"/>
                  <a:pt x="578162" y="1109357"/>
                </a:cubicBezTo>
                <a:cubicBezTo>
                  <a:pt x="506542" y="1260924"/>
                  <a:pt x="41014" y="1975456"/>
                  <a:pt x="3539" y="2078721"/>
                </a:cubicBezTo>
                <a:cubicBezTo>
                  <a:pt x="-33936" y="2181986"/>
                  <a:pt x="235886" y="1895508"/>
                  <a:pt x="353309" y="1728950"/>
                </a:cubicBezTo>
                <a:cubicBezTo>
                  <a:pt x="470732" y="1562393"/>
                  <a:pt x="674765" y="1169317"/>
                  <a:pt x="708076" y="1079376"/>
                </a:cubicBezTo>
                <a:cubicBezTo>
                  <a:pt x="741387" y="989435"/>
                  <a:pt x="509040" y="1270917"/>
                  <a:pt x="553178" y="1189304"/>
                </a:cubicBezTo>
                <a:cubicBezTo>
                  <a:pt x="597316" y="1107691"/>
                  <a:pt x="957913" y="671311"/>
                  <a:pt x="972903" y="589698"/>
                </a:cubicBezTo>
                <a:cubicBezTo>
                  <a:pt x="987893" y="508085"/>
                  <a:pt x="551512" y="801225"/>
                  <a:pt x="643119" y="699625"/>
                </a:cubicBezTo>
                <a:cubicBezTo>
                  <a:pt x="734725" y="598025"/>
                  <a:pt x="1545860" y="-8244"/>
                  <a:pt x="1562516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 479">
            <a:extLst>
              <a:ext uri="{FF2B5EF4-FFF2-40B4-BE49-F238E27FC236}">
                <a16:creationId xmlns:a16="http://schemas.microsoft.com/office/drawing/2014/main" id="{7429EE25-697E-DBDA-3FDF-5663FDD83F3A}"/>
              </a:ext>
            </a:extLst>
          </p:cNvPr>
          <p:cNvSpPr/>
          <p:nvPr/>
        </p:nvSpPr>
        <p:spPr>
          <a:xfrm>
            <a:off x="283758" y="6097921"/>
            <a:ext cx="1868089" cy="1855009"/>
          </a:xfrm>
          <a:custGeom>
            <a:avLst/>
            <a:gdLst>
              <a:gd name="connsiteX0" fmla="*/ 935442 w 1868089"/>
              <a:gd name="connsiteY0" fmla="*/ 3076 h 1855009"/>
              <a:gd name="connsiteX1" fmla="*/ 695599 w 1868089"/>
              <a:gd name="connsiteY1" fmla="*/ 522735 h 1855009"/>
              <a:gd name="connsiteX2" fmla="*/ 785540 w 1868089"/>
              <a:gd name="connsiteY2" fmla="*/ 412807 h 1855009"/>
              <a:gd name="connsiteX3" fmla="*/ 455757 w 1868089"/>
              <a:gd name="connsiteY3" fmla="*/ 847522 h 1855009"/>
              <a:gd name="connsiteX4" fmla="*/ 620649 w 1868089"/>
              <a:gd name="connsiteY4" fmla="*/ 732597 h 1855009"/>
              <a:gd name="connsiteX5" fmla="*/ 240898 w 1868089"/>
              <a:gd name="connsiteY5" fmla="*/ 1097358 h 1855009"/>
              <a:gd name="connsiteX6" fmla="*/ 400793 w 1868089"/>
              <a:gd name="connsiteY6" fmla="*/ 1267246 h 1855009"/>
              <a:gd name="connsiteX7" fmla="*/ 510721 w 1868089"/>
              <a:gd name="connsiteY7" fmla="*/ 1212282 h 1855009"/>
              <a:gd name="connsiteX8" fmla="*/ 615652 w 1868089"/>
              <a:gd name="connsiteY8" fmla="*/ 1277240 h 1855009"/>
              <a:gd name="connsiteX9" fmla="*/ 725580 w 1868089"/>
              <a:gd name="connsiteY9" fmla="*/ 1312217 h 1855009"/>
              <a:gd name="connsiteX10" fmla="*/ 1160294 w 1868089"/>
              <a:gd name="connsiteY10" fmla="*/ 1497095 h 1855009"/>
              <a:gd name="connsiteX11" fmla="*/ 950432 w 1868089"/>
              <a:gd name="connsiteY11" fmla="*/ 1392164 h 1855009"/>
              <a:gd name="connsiteX12" fmla="*/ 1674957 w 1868089"/>
              <a:gd name="connsiteY12" fmla="*/ 1751928 h 1855009"/>
              <a:gd name="connsiteX13" fmla="*/ 1864832 w 1868089"/>
              <a:gd name="connsiteY13" fmla="*/ 1851863 h 1855009"/>
              <a:gd name="connsiteX14" fmla="*/ 1799875 w 1868089"/>
              <a:gd name="connsiteY14" fmla="*/ 1831876 h 1855009"/>
              <a:gd name="connsiteX15" fmla="*/ 90996 w 1868089"/>
              <a:gd name="connsiteY15" fmla="*/ 1122341 h 1855009"/>
              <a:gd name="connsiteX16" fmla="*/ 275875 w 1868089"/>
              <a:gd name="connsiteY16" fmla="*/ 1092361 h 1855009"/>
              <a:gd name="connsiteX17" fmla="*/ 630642 w 1868089"/>
              <a:gd name="connsiteY17" fmla="*/ 707613 h 1855009"/>
              <a:gd name="connsiteX18" fmla="*/ 475744 w 1868089"/>
              <a:gd name="connsiteY18" fmla="*/ 802551 h 1855009"/>
              <a:gd name="connsiteX19" fmla="*/ 935442 w 1868089"/>
              <a:gd name="connsiteY19" fmla="*/ 3076 h 185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8089" h="1855009">
                <a:moveTo>
                  <a:pt x="935442" y="3076"/>
                </a:moveTo>
                <a:cubicBezTo>
                  <a:pt x="972084" y="-43560"/>
                  <a:pt x="720583" y="454447"/>
                  <a:pt x="695599" y="522735"/>
                </a:cubicBezTo>
                <a:cubicBezTo>
                  <a:pt x="670615" y="591023"/>
                  <a:pt x="825514" y="358676"/>
                  <a:pt x="785540" y="412807"/>
                </a:cubicBezTo>
                <a:cubicBezTo>
                  <a:pt x="745566" y="466938"/>
                  <a:pt x="483239" y="794224"/>
                  <a:pt x="455757" y="847522"/>
                </a:cubicBezTo>
                <a:cubicBezTo>
                  <a:pt x="428275" y="900820"/>
                  <a:pt x="656459" y="690958"/>
                  <a:pt x="620649" y="732597"/>
                </a:cubicBezTo>
                <a:cubicBezTo>
                  <a:pt x="584839" y="774236"/>
                  <a:pt x="277541" y="1008250"/>
                  <a:pt x="240898" y="1097358"/>
                </a:cubicBezTo>
                <a:cubicBezTo>
                  <a:pt x="204255" y="1186466"/>
                  <a:pt x="355823" y="1248092"/>
                  <a:pt x="400793" y="1267246"/>
                </a:cubicBezTo>
                <a:cubicBezTo>
                  <a:pt x="445763" y="1286400"/>
                  <a:pt x="474911" y="1210616"/>
                  <a:pt x="510721" y="1212282"/>
                </a:cubicBezTo>
                <a:cubicBezTo>
                  <a:pt x="546531" y="1213948"/>
                  <a:pt x="579842" y="1260584"/>
                  <a:pt x="615652" y="1277240"/>
                </a:cubicBezTo>
                <a:cubicBezTo>
                  <a:pt x="651462" y="1293896"/>
                  <a:pt x="634806" y="1275575"/>
                  <a:pt x="725580" y="1312217"/>
                </a:cubicBezTo>
                <a:cubicBezTo>
                  <a:pt x="816354" y="1348859"/>
                  <a:pt x="1122819" y="1483770"/>
                  <a:pt x="1160294" y="1497095"/>
                </a:cubicBezTo>
                <a:cubicBezTo>
                  <a:pt x="1197769" y="1510420"/>
                  <a:pt x="950432" y="1392164"/>
                  <a:pt x="950432" y="1392164"/>
                </a:cubicBezTo>
                <a:lnTo>
                  <a:pt x="1674957" y="1751928"/>
                </a:lnTo>
                <a:cubicBezTo>
                  <a:pt x="1827357" y="1828544"/>
                  <a:pt x="1844012" y="1838538"/>
                  <a:pt x="1864832" y="1851863"/>
                </a:cubicBezTo>
                <a:cubicBezTo>
                  <a:pt x="1885652" y="1865188"/>
                  <a:pt x="1799875" y="1831876"/>
                  <a:pt x="1799875" y="1831876"/>
                </a:cubicBezTo>
                <a:cubicBezTo>
                  <a:pt x="1504236" y="1710289"/>
                  <a:pt x="344996" y="1245593"/>
                  <a:pt x="90996" y="1122341"/>
                </a:cubicBezTo>
                <a:cubicBezTo>
                  <a:pt x="-163004" y="999089"/>
                  <a:pt x="185934" y="1161482"/>
                  <a:pt x="275875" y="1092361"/>
                </a:cubicBezTo>
                <a:cubicBezTo>
                  <a:pt x="365816" y="1023240"/>
                  <a:pt x="597331" y="755915"/>
                  <a:pt x="630642" y="707613"/>
                </a:cubicBezTo>
                <a:cubicBezTo>
                  <a:pt x="663953" y="659311"/>
                  <a:pt x="421613" y="919141"/>
                  <a:pt x="475744" y="802551"/>
                </a:cubicBezTo>
                <a:cubicBezTo>
                  <a:pt x="529875" y="685961"/>
                  <a:pt x="898800" y="49712"/>
                  <a:pt x="935442" y="3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 480">
            <a:extLst>
              <a:ext uri="{FF2B5EF4-FFF2-40B4-BE49-F238E27FC236}">
                <a16:creationId xmlns:a16="http://schemas.microsoft.com/office/drawing/2014/main" id="{340577F6-9A95-CCA9-56F6-B5E09B3E314A}"/>
              </a:ext>
            </a:extLst>
          </p:cNvPr>
          <p:cNvSpPr/>
          <p:nvPr/>
        </p:nvSpPr>
        <p:spPr>
          <a:xfrm>
            <a:off x="1922852" y="6265094"/>
            <a:ext cx="796637" cy="770981"/>
          </a:xfrm>
          <a:custGeom>
            <a:avLst/>
            <a:gdLst>
              <a:gd name="connsiteX0" fmla="*/ 795364 w 796637"/>
              <a:gd name="connsiteY0" fmla="*/ 795 h 770981"/>
              <a:gd name="connsiteX1" fmla="*/ 190761 w 796637"/>
              <a:gd name="connsiteY1" fmla="*/ 590408 h 770981"/>
              <a:gd name="connsiteX2" fmla="*/ 35863 w 796637"/>
              <a:gd name="connsiteY2" fmla="*/ 760296 h 770981"/>
              <a:gd name="connsiteX3" fmla="*/ 345659 w 796637"/>
              <a:gd name="connsiteY3" fmla="*/ 340572 h 770981"/>
              <a:gd name="connsiteX4" fmla="*/ 10879 w 796637"/>
              <a:gd name="connsiteY4" fmla="*/ 460493 h 770981"/>
              <a:gd name="connsiteX5" fmla="*/ 795364 w 796637"/>
              <a:gd name="connsiteY5" fmla="*/ 795 h 77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637" h="770981">
                <a:moveTo>
                  <a:pt x="795364" y="795"/>
                </a:moveTo>
                <a:cubicBezTo>
                  <a:pt x="825344" y="22448"/>
                  <a:pt x="317344" y="463825"/>
                  <a:pt x="190761" y="590408"/>
                </a:cubicBezTo>
                <a:cubicBezTo>
                  <a:pt x="64178" y="716991"/>
                  <a:pt x="10047" y="801935"/>
                  <a:pt x="35863" y="760296"/>
                </a:cubicBezTo>
                <a:cubicBezTo>
                  <a:pt x="61679" y="718657"/>
                  <a:pt x="349823" y="390539"/>
                  <a:pt x="345659" y="340572"/>
                </a:cubicBezTo>
                <a:cubicBezTo>
                  <a:pt x="341495" y="290605"/>
                  <a:pt x="-71567" y="514624"/>
                  <a:pt x="10879" y="460493"/>
                </a:cubicBezTo>
                <a:cubicBezTo>
                  <a:pt x="93325" y="406362"/>
                  <a:pt x="765384" y="-20858"/>
                  <a:pt x="795364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 481">
            <a:extLst>
              <a:ext uri="{FF2B5EF4-FFF2-40B4-BE49-F238E27FC236}">
                <a16:creationId xmlns:a16="http://schemas.microsoft.com/office/drawing/2014/main" id="{6EFF09B9-0481-4D93-F347-5B98FDB6E98E}"/>
              </a:ext>
            </a:extLst>
          </p:cNvPr>
          <p:cNvSpPr/>
          <p:nvPr/>
        </p:nvSpPr>
        <p:spPr>
          <a:xfrm>
            <a:off x="1758507" y="6869433"/>
            <a:ext cx="355118" cy="1365174"/>
          </a:xfrm>
          <a:custGeom>
            <a:avLst/>
            <a:gdLst>
              <a:gd name="connsiteX0" fmla="*/ 355106 w 355118"/>
              <a:gd name="connsiteY0" fmla="*/ 6056 h 1365174"/>
              <a:gd name="connsiteX1" fmla="*/ 165231 w 355118"/>
              <a:gd name="connsiteY1" fmla="*/ 1070357 h 1365174"/>
              <a:gd name="connsiteX2" fmla="*/ 235185 w 355118"/>
              <a:gd name="connsiteY2" fmla="*/ 885478 h 1365174"/>
              <a:gd name="connsiteX3" fmla="*/ 339 w 355118"/>
              <a:gd name="connsiteY3" fmla="*/ 1365164 h 1365174"/>
              <a:gd name="connsiteX4" fmla="*/ 180221 w 355118"/>
              <a:gd name="connsiteY4" fmla="*/ 900469 h 1365174"/>
              <a:gd name="connsiteX5" fmla="*/ 60300 w 355118"/>
              <a:gd name="connsiteY5" fmla="*/ 1155301 h 1365174"/>
              <a:gd name="connsiteX6" fmla="*/ 255172 w 355118"/>
              <a:gd name="connsiteY6" fmla="*/ 705597 h 1365174"/>
              <a:gd name="connsiteX7" fmla="*/ 115263 w 355118"/>
              <a:gd name="connsiteY7" fmla="*/ 920456 h 1365174"/>
              <a:gd name="connsiteX8" fmla="*/ 305139 w 355118"/>
              <a:gd name="connsiteY8" fmla="*/ 300862 h 1365174"/>
              <a:gd name="connsiteX9" fmla="*/ 155237 w 355118"/>
              <a:gd name="connsiteY9" fmla="*/ 620652 h 1365174"/>
              <a:gd name="connsiteX10" fmla="*/ 355106 w 355118"/>
              <a:gd name="connsiteY10" fmla="*/ 6056 h 136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5118" h="1365174">
                <a:moveTo>
                  <a:pt x="355106" y="6056"/>
                </a:moveTo>
                <a:cubicBezTo>
                  <a:pt x="356772" y="81007"/>
                  <a:pt x="185218" y="923787"/>
                  <a:pt x="165231" y="1070357"/>
                </a:cubicBezTo>
                <a:cubicBezTo>
                  <a:pt x="145244" y="1216927"/>
                  <a:pt x="262667" y="836344"/>
                  <a:pt x="235185" y="885478"/>
                </a:cubicBezTo>
                <a:cubicBezTo>
                  <a:pt x="207703" y="934612"/>
                  <a:pt x="9500" y="1362666"/>
                  <a:pt x="339" y="1365164"/>
                </a:cubicBezTo>
                <a:cubicBezTo>
                  <a:pt x="-8822" y="1367662"/>
                  <a:pt x="170227" y="935446"/>
                  <a:pt x="180221" y="900469"/>
                </a:cubicBezTo>
                <a:cubicBezTo>
                  <a:pt x="190214" y="865492"/>
                  <a:pt x="47808" y="1187780"/>
                  <a:pt x="60300" y="1155301"/>
                </a:cubicBezTo>
                <a:cubicBezTo>
                  <a:pt x="72792" y="1122822"/>
                  <a:pt x="246012" y="744738"/>
                  <a:pt x="255172" y="705597"/>
                </a:cubicBezTo>
                <a:cubicBezTo>
                  <a:pt x="264332" y="666456"/>
                  <a:pt x="106935" y="987912"/>
                  <a:pt x="115263" y="920456"/>
                </a:cubicBezTo>
                <a:cubicBezTo>
                  <a:pt x="123591" y="853000"/>
                  <a:pt x="298477" y="350829"/>
                  <a:pt x="305139" y="300862"/>
                </a:cubicBezTo>
                <a:cubicBezTo>
                  <a:pt x="311801" y="250895"/>
                  <a:pt x="144411" y="665622"/>
                  <a:pt x="155237" y="620652"/>
                </a:cubicBezTo>
                <a:cubicBezTo>
                  <a:pt x="166063" y="575682"/>
                  <a:pt x="353440" y="-68895"/>
                  <a:pt x="355106" y="6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 482">
            <a:extLst>
              <a:ext uri="{FF2B5EF4-FFF2-40B4-BE49-F238E27FC236}">
                <a16:creationId xmlns:a16="http://schemas.microsoft.com/office/drawing/2014/main" id="{08CDE2E9-1C65-0962-1D43-2A5AE8108776}"/>
              </a:ext>
            </a:extLst>
          </p:cNvPr>
          <p:cNvSpPr/>
          <p:nvPr/>
        </p:nvSpPr>
        <p:spPr>
          <a:xfrm>
            <a:off x="-87421" y="7096770"/>
            <a:ext cx="2375758" cy="981691"/>
          </a:xfrm>
          <a:custGeom>
            <a:avLst/>
            <a:gdLst>
              <a:gd name="connsiteX0" fmla="*/ 67434 w 2375758"/>
              <a:gd name="connsiteY0" fmla="*/ 33551 h 981691"/>
              <a:gd name="connsiteX1" fmla="*/ 132391 w 2375758"/>
              <a:gd name="connsiteY1" fmla="*/ 53538 h 981691"/>
              <a:gd name="connsiteX2" fmla="*/ 971841 w 2375758"/>
              <a:gd name="connsiteY2" fmla="*/ 413302 h 981691"/>
              <a:gd name="connsiteX3" fmla="*/ 956851 w 2375758"/>
              <a:gd name="connsiteY3" fmla="*/ 453276 h 981691"/>
              <a:gd name="connsiteX4" fmla="*/ 1531473 w 2375758"/>
              <a:gd name="connsiteY4" fmla="*/ 693119 h 981691"/>
              <a:gd name="connsiteX5" fmla="*/ 1381572 w 2375758"/>
              <a:gd name="connsiteY5" fmla="*/ 618168 h 981691"/>
              <a:gd name="connsiteX6" fmla="*/ 2345939 w 2375758"/>
              <a:gd name="connsiteY6" fmla="*/ 977932 h 981691"/>
              <a:gd name="connsiteX7" fmla="*/ 2041139 w 2375758"/>
              <a:gd name="connsiteY7" fmla="*/ 783060 h 981691"/>
              <a:gd name="connsiteX8" fmla="*/ 1146726 w 2375758"/>
              <a:gd name="connsiteY8" fmla="*/ 418299 h 981691"/>
              <a:gd name="connsiteX9" fmla="*/ 1231670 w 2375758"/>
              <a:gd name="connsiteY9" fmla="*/ 568200 h 981691"/>
              <a:gd name="connsiteX10" fmla="*/ 67434 w 2375758"/>
              <a:gd name="connsiteY10" fmla="*/ 33551 h 9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5758" h="981691">
                <a:moveTo>
                  <a:pt x="67434" y="33551"/>
                </a:moveTo>
                <a:cubicBezTo>
                  <a:pt x="-115779" y="-52226"/>
                  <a:pt x="132391" y="53538"/>
                  <a:pt x="132391" y="53538"/>
                </a:cubicBezTo>
                <a:cubicBezTo>
                  <a:pt x="283126" y="116830"/>
                  <a:pt x="834431" y="346679"/>
                  <a:pt x="971841" y="413302"/>
                </a:cubicBezTo>
                <a:cubicBezTo>
                  <a:pt x="1109251" y="479925"/>
                  <a:pt x="863579" y="406640"/>
                  <a:pt x="956851" y="453276"/>
                </a:cubicBezTo>
                <a:cubicBezTo>
                  <a:pt x="1050123" y="499912"/>
                  <a:pt x="1460686" y="665637"/>
                  <a:pt x="1531473" y="693119"/>
                </a:cubicBezTo>
                <a:cubicBezTo>
                  <a:pt x="1602260" y="720601"/>
                  <a:pt x="1245828" y="570699"/>
                  <a:pt x="1381572" y="618168"/>
                </a:cubicBezTo>
                <a:cubicBezTo>
                  <a:pt x="1517316" y="665637"/>
                  <a:pt x="2236011" y="950450"/>
                  <a:pt x="2345939" y="977932"/>
                </a:cubicBezTo>
                <a:cubicBezTo>
                  <a:pt x="2455867" y="1005414"/>
                  <a:pt x="2241008" y="876332"/>
                  <a:pt x="2041139" y="783060"/>
                </a:cubicBezTo>
                <a:cubicBezTo>
                  <a:pt x="1841270" y="689788"/>
                  <a:pt x="1281637" y="454109"/>
                  <a:pt x="1146726" y="418299"/>
                </a:cubicBezTo>
                <a:cubicBezTo>
                  <a:pt x="1011815" y="382489"/>
                  <a:pt x="1414883" y="634823"/>
                  <a:pt x="1231670" y="568200"/>
                </a:cubicBezTo>
                <a:cubicBezTo>
                  <a:pt x="1048457" y="501577"/>
                  <a:pt x="250647" y="119328"/>
                  <a:pt x="67434" y="33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 483">
            <a:extLst>
              <a:ext uri="{FF2B5EF4-FFF2-40B4-BE49-F238E27FC236}">
                <a16:creationId xmlns:a16="http://schemas.microsoft.com/office/drawing/2014/main" id="{EC25CEC0-21A2-C47B-D919-FD7A32AA1017}"/>
              </a:ext>
            </a:extLst>
          </p:cNvPr>
          <p:cNvSpPr/>
          <p:nvPr/>
        </p:nvSpPr>
        <p:spPr>
          <a:xfrm>
            <a:off x="-71038" y="7125468"/>
            <a:ext cx="1097323" cy="929335"/>
          </a:xfrm>
          <a:custGeom>
            <a:avLst/>
            <a:gdLst>
              <a:gd name="connsiteX0" fmla="*/ 1085372 w 1097323"/>
              <a:gd name="connsiteY0" fmla="*/ 9850 h 929335"/>
              <a:gd name="connsiteX1" fmla="*/ 46054 w 1097323"/>
              <a:gd name="connsiteY1" fmla="*/ 189732 h 929335"/>
              <a:gd name="connsiteX2" fmla="*/ 190959 w 1097323"/>
              <a:gd name="connsiteY2" fmla="*/ 174742 h 929335"/>
              <a:gd name="connsiteX3" fmla="*/ 265910 w 1097323"/>
              <a:gd name="connsiteY3" fmla="*/ 59817 h 929335"/>
              <a:gd name="connsiteX4" fmla="*/ 180966 w 1097323"/>
              <a:gd name="connsiteY4" fmla="*/ 429575 h 929335"/>
              <a:gd name="connsiteX5" fmla="*/ 180966 w 1097323"/>
              <a:gd name="connsiteY5" fmla="*/ 924250 h 929335"/>
              <a:gd name="connsiteX6" fmla="*/ 295890 w 1097323"/>
              <a:gd name="connsiteY6" fmla="*/ 99791 h 929335"/>
              <a:gd name="connsiteX7" fmla="*/ 215943 w 1097323"/>
              <a:gd name="connsiteY7" fmla="*/ 554493 h 929335"/>
              <a:gd name="connsiteX8" fmla="*/ 320874 w 1097323"/>
              <a:gd name="connsiteY8" fmla="*/ 159752 h 929335"/>
              <a:gd name="connsiteX9" fmla="*/ 975445 w 1097323"/>
              <a:gd name="connsiteY9" fmla="*/ 24840 h 929335"/>
              <a:gd name="connsiteX10" fmla="*/ 630671 w 1097323"/>
              <a:gd name="connsiteY10" fmla="*/ 24840 h 929335"/>
              <a:gd name="connsiteX11" fmla="*/ 1085372 w 1097323"/>
              <a:gd name="connsiteY11" fmla="*/ 9850 h 92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7323" h="929335">
                <a:moveTo>
                  <a:pt x="1085372" y="9850"/>
                </a:moveTo>
                <a:cubicBezTo>
                  <a:pt x="987936" y="37332"/>
                  <a:pt x="195123" y="162250"/>
                  <a:pt x="46054" y="189732"/>
                </a:cubicBezTo>
                <a:cubicBezTo>
                  <a:pt x="-103015" y="217214"/>
                  <a:pt x="154316" y="196394"/>
                  <a:pt x="190959" y="174742"/>
                </a:cubicBezTo>
                <a:cubicBezTo>
                  <a:pt x="227602" y="153090"/>
                  <a:pt x="267575" y="17345"/>
                  <a:pt x="265910" y="59817"/>
                </a:cubicBezTo>
                <a:cubicBezTo>
                  <a:pt x="264245" y="102289"/>
                  <a:pt x="195123" y="285503"/>
                  <a:pt x="180966" y="429575"/>
                </a:cubicBezTo>
                <a:cubicBezTo>
                  <a:pt x="166809" y="573647"/>
                  <a:pt x="161812" y="979214"/>
                  <a:pt x="180966" y="924250"/>
                </a:cubicBezTo>
                <a:cubicBezTo>
                  <a:pt x="200120" y="869286"/>
                  <a:pt x="290061" y="161417"/>
                  <a:pt x="295890" y="99791"/>
                </a:cubicBezTo>
                <a:cubicBezTo>
                  <a:pt x="301719" y="38165"/>
                  <a:pt x="211779" y="544500"/>
                  <a:pt x="215943" y="554493"/>
                </a:cubicBezTo>
                <a:cubicBezTo>
                  <a:pt x="220107" y="564486"/>
                  <a:pt x="194290" y="248027"/>
                  <a:pt x="320874" y="159752"/>
                </a:cubicBezTo>
                <a:cubicBezTo>
                  <a:pt x="447458" y="71477"/>
                  <a:pt x="923812" y="47325"/>
                  <a:pt x="975445" y="24840"/>
                </a:cubicBezTo>
                <a:cubicBezTo>
                  <a:pt x="1027078" y="2355"/>
                  <a:pt x="608186" y="29004"/>
                  <a:pt x="630671" y="24840"/>
                </a:cubicBezTo>
                <a:cubicBezTo>
                  <a:pt x="653156" y="20676"/>
                  <a:pt x="1182808" y="-17632"/>
                  <a:pt x="1085372" y="9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>
            <a:extLst>
              <a:ext uri="{FF2B5EF4-FFF2-40B4-BE49-F238E27FC236}">
                <a16:creationId xmlns:a16="http://schemas.microsoft.com/office/drawing/2014/main" id="{40208725-F69E-8484-48EF-804A5A27EE0B}"/>
              </a:ext>
            </a:extLst>
          </p:cNvPr>
          <p:cNvSpPr/>
          <p:nvPr/>
        </p:nvSpPr>
        <p:spPr>
          <a:xfrm>
            <a:off x="-15836" y="7165298"/>
            <a:ext cx="1060215" cy="972702"/>
          </a:xfrm>
          <a:custGeom>
            <a:avLst/>
            <a:gdLst>
              <a:gd name="connsiteX0" fmla="*/ 565475 w 1060215"/>
              <a:gd name="connsiteY0" fmla="*/ 119922 h 972702"/>
              <a:gd name="connsiteX1" fmla="*/ 205711 w 1060215"/>
              <a:gd name="connsiteY1" fmla="*/ 634584 h 972702"/>
              <a:gd name="connsiteX2" fmla="*/ 305646 w 1060215"/>
              <a:gd name="connsiteY2" fmla="*/ 509666 h 972702"/>
              <a:gd name="connsiteX3" fmla="*/ 846 w 1060215"/>
              <a:gd name="connsiteY3" fmla="*/ 969364 h 972702"/>
              <a:gd name="connsiteX4" fmla="*/ 245685 w 1060215"/>
              <a:gd name="connsiteY4" fmla="*/ 679554 h 972702"/>
              <a:gd name="connsiteX5" fmla="*/ 1060151 w 1060215"/>
              <a:gd name="connsiteY5" fmla="*/ 0 h 972702"/>
              <a:gd name="connsiteX6" fmla="*/ 200715 w 1060215"/>
              <a:gd name="connsiteY6" fmla="*/ 674558 h 972702"/>
              <a:gd name="connsiteX7" fmla="*/ 360610 w 1060215"/>
              <a:gd name="connsiteY7" fmla="*/ 414728 h 972702"/>
              <a:gd name="connsiteX8" fmla="*/ 320636 w 1060215"/>
              <a:gd name="connsiteY8" fmla="*/ 614597 h 972702"/>
              <a:gd name="connsiteX9" fmla="*/ 510511 w 1060215"/>
              <a:gd name="connsiteY9" fmla="*/ 144905 h 972702"/>
              <a:gd name="connsiteX10" fmla="*/ 565475 w 1060215"/>
              <a:gd name="connsiteY10" fmla="*/ 119922 h 97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0215" h="972702">
                <a:moveTo>
                  <a:pt x="565475" y="119922"/>
                </a:moveTo>
                <a:cubicBezTo>
                  <a:pt x="514675" y="201535"/>
                  <a:pt x="249016" y="569627"/>
                  <a:pt x="205711" y="634584"/>
                </a:cubicBezTo>
                <a:cubicBezTo>
                  <a:pt x="162406" y="699541"/>
                  <a:pt x="339790" y="453869"/>
                  <a:pt x="305646" y="509666"/>
                </a:cubicBezTo>
                <a:cubicBezTo>
                  <a:pt x="271502" y="565463"/>
                  <a:pt x="10839" y="941049"/>
                  <a:pt x="846" y="969364"/>
                </a:cubicBezTo>
                <a:cubicBezTo>
                  <a:pt x="-9147" y="997679"/>
                  <a:pt x="69134" y="841115"/>
                  <a:pt x="245685" y="679554"/>
                </a:cubicBezTo>
                <a:cubicBezTo>
                  <a:pt x="422236" y="517993"/>
                  <a:pt x="1067646" y="833"/>
                  <a:pt x="1060151" y="0"/>
                </a:cubicBezTo>
                <a:cubicBezTo>
                  <a:pt x="1052656" y="-833"/>
                  <a:pt x="317305" y="605437"/>
                  <a:pt x="200715" y="674558"/>
                </a:cubicBezTo>
                <a:cubicBezTo>
                  <a:pt x="84125" y="743679"/>
                  <a:pt x="340623" y="424722"/>
                  <a:pt x="360610" y="414728"/>
                </a:cubicBezTo>
                <a:cubicBezTo>
                  <a:pt x="380597" y="404735"/>
                  <a:pt x="295653" y="659567"/>
                  <a:pt x="320636" y="614597"/>
                </a:cubicBezTo>
                <a:cubicBezTo>
                  <a:pt x="345619" y="569627"/>
                  <a:pt x="469705" y="229016"/>
                  <a:pt x="510511" y="144905"/>
                </a:cubicBezTo>
                <a:cubicBezTo>
                  <a:pt x="551317" y="60794"/>
                  <a:pt x="616275" y="38309"/>
                  <a:pt x="565475" y="119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>
            <a:extLst>
              <a:ext uri="{FF2B5EF4-FFF2-40B4-BE49-F238E27FC236}">
                <a16:creationId xmlns:a16="http://schemas.microsoft.com/office/drawing/2014/main" id="{98FB0097-2EEB-185F-58EB-F13E4FA52984}"/>
              </a:ext>
            </a:extLst>
          </p:cNvPr>
          <p:cNvSpPr/>
          <p:nvPr/>
        </p:nvSpPr>
        <p:spPr>
          <a:xfrm>
            <a:off x="928454" y="7395721"/>
            <a:ext cx="1298985" cy="1349661"/>
          </a:xfrm>
          <a:custGeom>
            <a:avLst/>
            <a:gdLst>
              <a:gd name="connsiteX0" fmla="*/ 1260110 w 1298985"/>
              <a:gd name="connsiteY0" fmla="*/ 54390 h 1349661"/>
              <a:gd name="connsiteX1" fmla="*/ 915336 w 1298985"/>
              <a:gd name="connsiteY1" fmla="*/ 763925 h 1349661"/>
              <a:gd name="connsiteX2" fmla="*/ 925330 w 1298985"/>
              <a:gd name="connsiteY2" fmla="*/ 713958 h 1349661"/>
              <a:gd name="connsiteX3" fmla="*/ 580556 w 1298985"/>
              <a:gd name="connsiteY3" fmla="*/ 918823 h 1349661"/>
              <a:gd name="connsiteX4" fmla="*/ 936 w 1298985"/>
              <a:gd name="connsiteY4" fmla="*/ 1348541 h 1349661"/>
              <a:gd name="connsiteX5" fmla="*/ 725461 w 1298985"/>
              <a:gd name="connsiteY5" fmla="*/ 778915 h 1349661"/>
              <a:gd name="connsiteX6" fmla="*/ 980294 w 1298985"/>
              <a:gd name="connsiteY6" fmla="*/ 629013 h 1349661"/>
              <a:gd name="connsiteX7" fmla="*/ 850379 w 1298985"/>
              <a:gd name="connsiteY7" fmla="*/ 733945 h 1349661"/>
              <a:gd name="connsiteX8" fmla="*/ 1065238 w 1298985"/>
              <a:gd name="connsiteY8" fmla="*/ 329210 h 1349661"/>
              <a:gd name="connsiteX9" fmla="*/ 935323 w 1298985"/>
              <a:gd name="connsiteY9" fmla="*/ 564056 h 1349661"/>
              <a:gd name="connsiteX10" fmla="*/ 1255113 w 1298985"/>
              <a:gd name="connsiteY10" fmla="*/ 104358 h 1349661"/>
              <a:gd name="connsiteX11" fmla="*/ 1260110 w 1298985"/>
              <a:gd name="connsiteY11" fmla="*/ 54390 h 134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8985" h="1349661">
                <a:moveTo>
                  <a:pt x="1260110" y="54390"/>
                </a:moveTo>
                <a:cubicBezTo>
                  <a:pt x="1203480" y="164318"/>
                  <a:pt x="971133" y="653997"/>
                  <a:pt x="915336" y="763925"/>
                </a:cubicBezTo>
                <a:cubicBezTo>
                  <a:pt x="859539" y="873853"/>
                  <a:pt x="981127" y="688142"/>
                  <a:pt x="925330" y="713958"/>
                </a:cubicBezTo>
                <a:cubicBezTo>
                  <a:pt x="869533" y="739774"/>
                  <a:pt x="734622" y="813059"/>
                  <a:pt x="580556" y="918823"/>
                </a:cubicBezTo>
                <a:cubicBezTo>
                  <a:pt x="426490" y="1024587"/>
                  <a:pt x="-23215" y="1371859"/>
                  <a:pt x="936" y="1348541"/>
                </a:cubicBezTo>
                <a:cubicBezTo>
                  <a:pt x="25087" y="1325223"/>
                  <a:pt x="562235" y="898836"/>
                  <a:pt x="725461" y="778915"/>
                </a:cubicBezTo>
                <a:cubicBezTo>
                  <a:pt x="888687" y="658994"/>
                  <a:pt x="959474" y="636508"/>
                  <a:pt x="980294" y="629013"/>
                </a:cubicBezTo>
                <a:cubicBezTo>
                  <a:pt x="1001114" y="621518"/>
                  <a:pt x="836222" y="783912"/>
                  <a:pt x="850379" y="733945"/>
                </a:cubicBezTo>
                <a:cubicBezTo>
                  <a:pt x="864536" y="683978"/>
                  <a:pt x="1051081" y="357525"/>
                  <a:pt x="1065238" y="329210"/>
                </a:cubicBezTo>
                <a:cubicBezTo>
                  <a:pt x="1079395" y="300895"/>
                  <a:pt x="903677" y="601531"/>
                  <a:pt x="935323" y="564056"/>
                </a:cubicBezTo>
                <a:cubicBezTo>
                  <a:pt x="966969" y="526581"/>
                  <a:pt x="1201815" y="186804"/>
                  <a:pt x="1255113" y="104358"/>
                </a:cubicBezTo>
                <a:cubicBezTo>
                  <a:pt x="1308411" y="21912"/>
                  <a:pt x="1316740" y="-55538"/>
                  <a:pt x="1260110" y="54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>
            <a:extLst>
              <a:ext uri="{FF2B5EF4-FFF2-40B4-BE49-F238E27FC236}">
                <a16:creationId xmlns:a16="http://schemas.microsoft.com/office/drawing/2014/main" id="{E474BA2C-B2F7-0D28-1847-A9240B9125B2}"/>
              </a:ext>
            </a:extLst>
          </p:cNvPr>
          <p:cNvSpPr/>
          <p:nvPr/>
        </p:nvSpPr>
        <p:spPr>
          <a:xfrm>
            <a:off x="-10010" y="7264629"/>
            <a:ext cx="714843" cy="480971"/>
          </a:xfrm>
          <a:custGeom>
            <a:avLst/>
            <a:gdLst>
              <a:gd name="connsiteX0" fmla="*/ 17 w 714843"/>
              <a:gd name="connsiteY0" fmla="*/ 480289 h 480971"/>
              <a:gd name="connsiteX1" fmla="*/ 309813 w 714843"/>
              <a:gd name="connsiteY1" fmla="*/ 210466 h 480971"/>
              <a:gd name="connsiteX2" fmla="*/ 254849 w 714843"/>
              <a:gd name="connsiteY2" fmla="*/ 35581 h 480971"/>
              <a:gd name="connsiteX3" fmla="*/ 714548 w 714843"/>
              <a:gd name="connsiteY3" fmla="*/ 240446 h 480971"/>
              <a:gd name="connsiteX4" fmla="*/ 324803 w 714843"/>
              <a:gd name="connsiteY4" fmla="*/ 604 h 480971"/>
              <a:gd name="connsiteX5" fmla="*/ 329800 w 714843"/>
              <a:gd name="connsiteY5" fmla="*/ 170492 h 480971"/>
              <a:gd name="connsiteX6" fmla="*/ 324803 w 714843"/>
              <a:gd name="connsiteY6" fmla="*/ 125522 h 480971"/>
              <a:gd name="connsiteX7" fmla="*/ 17 w 714843"/>
              <a:gd name="connsiteY7" fmla="*/ 480289 h 48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4843" h="480971">
                <a:moveTo>
                  <a:pt x="17" y="480289"/>
                </a:moveTo>
                <a:cubicBezTo>
                  <a:pt x="-2481" y="494446"/>
                  <a:pt x="267341" y="284584"/>
                  <a:pt x="309813" y="210466"/>
                </a:cubicBezTo>
                <a:cubicBezTo>
                  <a:pt x="352285" y="136348"/>
                  <a:pt x="187393" y="30584"/>
                  <a:pt x="254849" y="35581"/>
                </a:cubicBezTo>
                <a:cubicBezTo>
                  <a:pt x="322305" y="40578"/>
                  <a:pt x="702889" y="246275"/>
                  <a:pt x="714548" y="240446"/>
                </a:cubicBezTo>
                <a:cubicBezTo>
                  <a:pt x="726207" y="234616"/>
                  <a:pt x="388928" y="12263"/>
                  <a:pt x="324803" y="604"/>
                </a:cubicBezTo>
                <a:cubicBezTo>
                  <a:pt x="260678" y="-11055"/>
                  <a:pt x="329800" y="149672"/>
                  <a:pt x="329800" y="170492"/>
                </a:cubicBezTo>
                <a:cubicBezTo>
                  <a:pt x="329800" y="191312"/>
                  <a:pt x="374770" y="77220"/>
                  <a:pt x="324803" y="125522"/>
                </a:cubicBezTo>
                <a:cubicBezTo>
                  <a:pt x="274836" y="173824"/>
                  <a:pt x="2515" y="466132"/>
                  <a:pt x="17" y="480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 488">
            <a:extLst>
              <a:ext uri="{FF2B5EF4-FFF2-40B4-BE49-F238E27FC236}">
                <a16:creationId xmlns:a16="http://schemas.microsoft.com/office/drawing/2014/main" id="{9A971452-2B79-6EF5-C45F-EB2E50187C85}"/>
              </a:ext>
            </a:extLst>
          </p:cNvPr>
          <p:cNvSpPr/>
          <p:nvPr/>
        </p:nvSpPr>
        <p:spPr>
          <a:xfrm>
            <a:off x="129449" y="7819464"/>
            <a:ext cx="1502640" cy="315506"/>
          </a:xfrm>
          <a:custGeom>
            <a:avLst/>
            <a:gdLst>
              <a:gd name="connsiteX0" fmla="*/ 466 w 1502640"/>
              <a:gd name="connsiteY0" fmla="*/ 315198 h 315506"/>
              <a:gd name="connsiteX1" fmla="*/ 714997 w 1502640"/>
              <a:gd name="connsiteY1" fmla="*/ 60366 h 315506"/>
              <a:gd name="connsiteX2" fmla="*/ 675023 w 1502640"/>
              <a:gd name="connsiteY2" fmla="*/ 40379 h 315506"/>
              <a:gd name="connsiteX3" fmla="*/ 1474499 w 1502640"/>
              <a:gd name="connsiteY3" fmla="*/ 30385 h 315506"/>
              <a:gd name="connsiteX4" fmla="*/ 1264636 w 1502640"/>
              <a:gd name="connsiteY4" fmla="*/ 30385 h 315506"/>
              <a:gd name="connsiteX5" fmla="*/ 710000 w 1502640"/>
              <a:gd name="connsiteY5" fmla="*/ 405 h 315506"/>
              <a:gd name="connsiteX6" fmla="*/ 245305 w 1502640"/>
              <a:gd name="connsiteY6" fmla="*/ 55369 h 315506"/>
              <a:gd name="connsiteX7" fmla="*/ 1194682 w 1502640"/>
              <a:gd name="connsiteY7" fmla="*/ 5402 h 315506"/>
              <a:gd name="connsiteX8" fmla="*/ 615062 w 1502640"/>
              <a:gd name="connsiteY8" fmla="*/ 110333 h 315506"/>
              <a:gd name="connsiteX9" fmla="*/ 466 w 1502640"/>
              <a:gd name="connsiteY9" fmla="*/ 315198 h 31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2640" h="315506">
                <a:moveTo>
                  <a:pt x="466" y="315198"/>
                </a:moveTo>
                <a:cubicBezTo>
                  <a:pt x="17122" y="306870"/>
                  <a:pt x="602571" y="106169"/>
                  <a:pt x="714997" y="60366"/>
                </a:cubicBezTo>
                <a:cubicBezTo>
                  <a:pt x="827423" y="14563"/>
                  <a:pt x="548439" y="45376"/>
                  <a:pt x="675023" y="40379"/>
                </a:cubicBezTo>
                <a:cubicBezTo>
                  <a:pt x="801607" y="35382"/>
                  <a:pt x="1376230" y="32051"/>
                  <a:pt x="1474499" y="30385"/>
                </a:cubicBezTo>
                <a:cubicBezTo>
                  <a:pt x="1572768" y="28719"/>
                  <a:pt x="1392052" y="35382"/>
                  <a:pt x="1264636" y="30385"/>
                </a:cubicBezTo>
                <a:cubicBezTo>
                  <a:pt x="1137220" y="25388"/>
                  <a:pt x="879888" y="-3759"/>
                  <a:pt x="710000" y="405"/>
                </a:cubicBezTo>
                <a:cubicBezTo>
                  <a:pt x="540112" y="4569"/>
                  <a:pt x="164525" y="54536"/>
                  <a:pt x="245305" y="55369"/>
                </a:cubicBezTo>
                <a:cubicBezTo>
                  <a:pt x="326085" y="56202"/>
                  <a:pt x="1133056" y="-3759"/>
                  <a:pt x="1194682" y="5402"/>
                </a:cubicBezTo>
                <a:cubicBezTo>
                  <a:pt x="1256308" y="14563"/>
                  <a:pt x="812432" y="59533"/>
                  <a:pt x="615062" y="110333"/>
                </a:cubicBezTo>
                <a:cubicBezTo>
                  <a:pt x="417692" y="161133"/>
                  <a:pt x="-16190" y="323526"/>
                  <a:pt x="466" y="315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 489">
            <a:extLst>
              <a:ext uri="{FF2B5EF4-FFF2-40B4-BE49-F238E27FC236}">
                <a16:creationId xmlns:a16="http://schemas.microsoft.com/office/drawing/2014/main" id="{DEE972BA-6165-A212-C964-275DCD2417B5}"/>
              </a:ext>
            </a:extLst>
          </p:cNvPr>
          <p:cNvSpPr/>
          <p:nvPr/>
        </p:nvSpPr>
        <p:spPr>
          <a:xfrm>
            <a:off x="198722" y="7792843"/>
            <a:ext cx="1720026" cy="502835"/>
          </a:xfrm>
          <a:custGeom>
            <a:avLst/>
            <a:gdLst>
              <a:gd name="connsiteX0" fmla="*/ 1147 w 1720026"/>
              <a:gd name="connsiteY0" fmla="*/ 501714 h 502835"/>
              <a:gd name="connsiteX1" fmla="*/ 770642 w 1720026"/>
              <a:gd name="connsiteY1" fmla="*/ 221898 h 502835"/>
              <a:gd name="connsiteX2" fmla="*/ 625737 w 1720026"/>
              <a:gd name="connsiteY2" fmla="*/ 211905 h 502835"/>
              <a:gd name="connsiteX3" fmla="*/ 1570117 w 1720026"/>
              <a:gd name="connsiteY3" fmla="*/ 2042 h 502835"/>
              <a:gd name="connsiteX4" fmla="*/ 1085435 w 1720026"/>
              <a:gd name="connsiteY4" fmla="*/ 106973 h 502835"/>
              <a:gd name="connsiteX5" fmla="*/ 1720019 w 1720026"/>
              <a:gd name="connsiteY5" fmla="*/ 136954 h 502835"/>
              <a:gd name="connsiteX6" fmla="*/ 1070445 w 1720026"/>
              <a:gd name="connsiteY6" fmla="*/ 131957 h 502835"/>
              <a:gd name="connsiteX7" fmla="*/ 260976 w 1720026"/>
              <a:gd name="connsiteY7" fmla="*/ 296849 h 502835"/>
              <a:gd name="connsiteX8" fmla="*/ 630734 w 1720026"/>
              <a:gd name="connsiteY8" fmla="*/ 146947 h 502835"/>
              <a:gd name="connsiteX9" fmla="*/ 330930 w 1720026"/>
              <a:gd name="connsiteY9" fmla="*/ 346816 h 502835"/>
              <a:gd name="connsiteX10" fmla="*/ 590760 w 1720026"/>
              <a:gd name="connsiteY10" fmla="*/ 321832 h 502835"/>
              <a:gd name="connsiteX11" fmla="*/ 1147 w 1720026"/>
              <a:gd name="connsiteY11" fmla="*/ 501714 h 50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0026" h="502835">
                <a:moveTo>
                  <a:pt x="1147" y="501714"/>
                </a:moveTo>
                <a:cubicBezTo>
                  <a:pt x="31127" y="485058"/>
                  <a:pt x="666544" y="270199"/>
                  <a:pt x="770642" y="221898"/>
                </a:cubicBezTo>
                <a:cubicBezTo>
                  <a:pt x="874740" y="173597"/>
                  <a:pt x="492491" y="248548"/>
                  <a:pt x="625737" y="211905"/>
                </a:cubicBezTo>
                <a:cubicBezTo>
                  <a:pt x="758983" y="175262"/>
                  <a:pt x="1493501" y="19531"/>
                  <a:pt x="1570117" y="2042"/>
                </a:cubicBezTo>
                <a:cubicBezTo>
                  <a:pt x="1646733" y="-15447"/>
                  <a:pt x="1060451" y="84488"/>
                  <a:pt x="1085435" y="106973"/>
                </a:cubicBezTo>
                <a:cubicBezTo>
                  <a:pt x="1110419" y="129458"/>
                  <a:pt x="1722517" y="132790"/>
                  <a:pt x="1720019" y="136954"/>
                </a:cubicBezTo>
                <a:cubicBezTo>
                  <a:pt x="1717521" y="141118"/>
                  <a:pt x="1313619" y="105308"/>
                  <a:pt x="1070445" y="131957"/>
                </a:cubicBezTo>
                <a:cubicBezTo>
                  <a:pt x="827271" y="158606"/>
                  <a:pt x="334261" y="294351"/>
                  <a:pt x="260976" y="296849"/>
                </a:cubicBezTo>
                <a:cubicBezTo>
                  <a:pt x="187691" y="299347"/>
                  <a:pt x="619075" y="138619"/>
                  <a:pt x="630734" y="146947"/>
                </a:cubicBezTo>
                <a:cubicBezTo>
                  <a:pt x="642393" y="155275"/>
                  <a:pt x="337592" y="317668"/>
                  <a:pt x="330930" y="346816"/>
                </a:cubicBezTo>
                <a:cubicBezTo>
                  <a:pt x="324268" y="375963"/>
                  <a:pt x="643226" y="299347"/>
                  <a:pt x="590760" y="321832"/>
                </a:cubicBezTo>
                <a:cubicBezTo>
                  <a:pt x="538295" y="344317"/>
                  <a:pt x="-28833" y="518370"/>
                  <a:pt x="1147" y="501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 490">
            <a:extLst>
              <a:ext uri="{FF2B5EF4-FFF2-40B4-BE49-F238E27FC236}">
                <a16:creationId xmlns:a16="http://schemas.microsoft.com/office/drawing/2014/main" id="{5C76E136-8864-E658-B5AE-DC00AD169E9A}"/>
              </a:ext>
            </a:extLst>
          </p:cNvPr>
          <p:cNvSpPr/>
          <p:nvPr/>
        </p:nvSpPr>
        <p:spPr>
          <a:xfrm>
            <a:off x="1104108" y="7938935"/>
            <a:ext cx="1600365" cy="530856"/>
          </a:xfrm>
          <a:custGeom>
            <a:avLst/>
            <a:gdLst>
              <a:gd name="connsiteX0" fmla="*/ 167 w 1600365"/>
              <a:gd name="connsiteY0" fmla="*/ 530508 h 530856"/>
              <a:gd name="connsiteX1" fmla="*/ 1004508 w 1600365"/>
              <a:gd name="connsiteY1" fmla="*/ 250691 h 530856"/>
              <a:gd name="connsiteX2" fmla="*/ 769662 w 1600365"/>
              <a:gd name="connsiteY2" fmla="*/ 255688 h 530856"/>
              <a:gd name="connsiteX3" fmla="*/ 1594122 w 1600365"/>
              <a:gd name="connsiteY3" fmla="*/ 855 h 530856"/>
              <a:gd name="connsiteX4" fmla="*/ 1089453 w 1600365"/>
              <a:gd name="connsiteY4" fmla="*/ 185734 h 530856"/>
              <a:gd name="connsiteX5" fmla="*/ 167 w 1600365"/>
              <a:gd name="connsiteY5" fmla="*/ 530508 h 53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0365" h="530856">
                <a:moveTo>
                  <a:pt x="167" y="530508"/>
                </a:moveTo>
                <a:cubicBezTo>
                  <a:pt x="-13990" y="541334"/>
                  <a:pt x="876259" y="296494"/>
                  <a:pt x="1004508" y="250691"/>
                </a:cubicBezTo>
                <a:cubicBezTo>
                  <a:pt x="1132757" y="204888"/>
                  <a:pt x="671393" y="297327"/>
                  <a:pt x="769662" y="255688"/>
                </a:cubicBezTo>
                <a:cubicBezTo>
                  <a:pt x="867931" y="214049"/>
                  <a:pt x="1540824" y="12514"/>
                  <a:pt x="1594122" y="855"/>
                </a:cubicBezTo>
                <a:cubicBezTo>
                  <a:pt x="1647420" y="-10804"/>
                  <a:pt x="1349283" y="99124"/>
                  <a:pt x="1089453" y="185734"/>
                </a:cubicBezTo>
                <a:cubicBezTo>
                  <a:pt x="829623" y="272344"/>
                  <a:pt x="14324" y="519682"/>
                  <a:pt x="167" y="530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>
            <a:extLst>
              <a:ext uri="{FF2B5EF4-FFF2-40B4-BE49-F238E27FC236}">
                <a16:creationId xmlns:a16="http://schemas.microsoft.com/office/drawing/2014/main" id="{6D97CE78-9032-A3E7-B56B-E1967D78B2AC}"/>
              </a:ext>
            </a:extLst>
          </p:cNvPr>
          <p:cNvSpPr/>
          <p:nvPr/>
        </p:nvSpPr>
        <p:spPr>
          <a:xfrm>
            <a:off x="89941" y="8294502"/>
            <a:ext cx="1720245" cy="288586"/>
          </a:xfrm>
          <a:custGeom>
            <a:avLst/>
            <a:gdLst>
              <a:gd name="connsiteX0" fmla="*/ 0 w 1720245"/>
              <a:gd name="connsiteY0" fmla="*/ 279872 h 288586"/>
              <a:gd name="connsiteX1" fmla="*/ 694544 w 1720245"/>
              <a:gd name="connsiteY1" fmla="*/ 259885 h 288586"/>
              <a:gd name="connsiteX2" fmla="*/ 469692 w 1720245"/>
              <a:gd name="connsiteY2" fmla="*/ 209918 h 288586"/>
              <a:gd name="connsiteX3" fmla="*/ 914400 w 1720245"/>
              <a:gd name="connsiteY3" fmla="*/ 114980 h 288586"/>
              <a:gd name="connsiteX4" fmla="*/ 714531 w 1720245"/>
              <a:gd name="connsiteY4" fmla="*/ 55 h 288586"/>
              <a:gd name="connsiteX5" fmla="*/ 1708879 w 1720245"/>
              <a:gd name="connsiteY5" fmla="*/ 129970 h 288586"/>
              <a:gd name="connsiteX6" fmla="*/ 1219200 w 1720245"/>
              <a:gd name="connsiteY6" fmla="*/ 89996 h 288586"/>
              <a:gd name="connsiteX7" fmla="*/ 694544 w 1720245"/>
              <a:gd name="connsiteY7" fmla="*/ 114980 h 288586"/>
              <a:gd name="connsiteX8" fmla="*/ 0 w 1720245"/>
              <a:gd name="connsiteY8" fmla="*/ 279872 h 28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0245" h="288586">
                <a:moveTo>
                  <a:pt x="0" y="279872"/>
                </a:moveTo>
                <a:cubicBezTo>
                  <a:pt x="0" y="304023"/>
                  <a:pt x="616262" y="271544"/>
                  <a:pt x="694544" y="259885"/>
                </a:cubicBezTo>
                <a:cubicBezTo>
                  <a:pt x="772826" y="248226"/>
                  <a:pt x="433049" y="234069"/>
                  <a:pt x="469692" y="209918"/>
                </a:cubicBezTo>
                <a:cubicBezTo>
                  <a:pt x="506335" y="185767"/>
                  <a:pt x="873594" y="149957"/>
                  <a:pt x="914400" y="114980"/>
                </a:cubicBezTo>
                <a:cubicBezTo>
                  <a:pt x="955206" y="80003"/>
                  <a:pt x="582118" y="-2443"/>
                  <a:pt x="714531" y="55"/>
                </a:cubicBezTo>
                <a:cubicBezTo>
                  <a:pt x="846944" y="2553"/>
                  <a:pt x="1624768" y="114980"/>
                  <a:pt x="1708879" y="129970"/>
                </a:cubicBezTo>
                <a:cubicBezTo>
                  <a:pt x="1792990" y="144960"/>
                  <a:pt x="1388256" y="92494"/>
                  <a:pt x="1219200" y="89996"/>
                </a:cubicBezTo>
                <a:cubicBezTo>
                  <a:pt x="1050144" y="87498"/>
                  <a:pt x="892747" y="85832"/>
                  <a:pt x="694544" y="114980"/>
                </a:cubicBezTo>
                <a:cubicBezTo>
                  <a:pt x="496341" y="144128"/>
                  <a:pt x="0" y="255721"/>
                  <a:pt x="0" y="279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>
            <a:extLst>
              <a:ext uri="{FF2B5EF4-FFF2-40B4-BE49-F238E27FC236}">
                <a16:creationId xmlns:a16="http://schemas.microsoft.com/office/drawing/2014/main" id="{FBF03549-9CE0-4207-745F-A56FCB81D94A}"/>
              </a:ext>
            </a:extLst>
          </p:cNvPr>
          <p:cNvSpPr/>
          <p:nvPr/>
        </p:nvSpPr>
        <p:spPr>
          <a:xfrm>
            <a:off x="90530" y="8047428"/>
            <a:ext cx="2013491" cy="1161588"/>
          </a:xfrm>
          <a:custGeom>
            <a:avLst/>
            <a:gdLst>
              <a:gd name="connsiteX0" fmla="*/ 2013090 w 2013491"/>
              <a:gd name="connsiteY0" fmla="*/ 2290 h 1161588"/>
              <a:gd name="connsiteX1" fmla="*/ 948788 w 2013491"/>
              <a:gd name="connsiteY1" fmla="*/ 576913 h 1161588"/>
              <a:gd name="connsiteX2" fmla="*/ 4408 w 2013491"/>
              <a:gd name="connsiteY2" fmla="*/ 1156533 h 1161588"/>
              <a:gd name="connsiteX3" fmla="*/ 584027 w 2013491"/>
              <a:gd name="connsiteY3" fmla="*/ 866723 h 1161588"/>
              <a:gd name="connsiteX4" fmla="*/ 324198 w 2013491"/>
              <a:gd name="connsiteY4" fmla="*/ 1006631 h 1161588"/>
              <a:gd name="connsiteX5" fmla="*/ 708945 w 2013491"/>
              <a:gd name="connsiteY5" fmla="*/ 761792 h 1161588"/>
              <a:gd name="connsiteX6" fmla="*/ 544054 w 2013491"/>
              <a:gd name="connsiteY6" fmla="*/ 756795 h 1161588"/>
              <a:gd name="connsiteX7" fmla="*/ 1463450 w 2013491"/>
              <a:gd name="connsiteY7" fmla="*/ 287103 h 1161588"/>
              <a:gd name="connsiteX8" fmla="*/ 1078703 w 2013491"/>
              <a:gd name="connsiteY8" fmla="*/ 372047 h 1161588"/>
              <a:gd name="connsiteX9" fmla="*/ 2013090 w 2013491"/>
              <a:gd name="connsiteY9" fmla="*/ 2290 h 116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3491" h="1161588">
                <a:moveTo>
                  <a:pt x="2013090" y="2290"/>
                </a:moveTo>
                <a:cubicBezTo>
                  <a:pt x="1991437" y="36434"/>
                  <a:pt x="1283568" y="384539"/>
                  <a:pt x="948788" y="576913"/>
                </a:cubicBezTo>
                <a:cubicBezTo>
                  <a:pt x="614008" y="769287"/>
                  <a:pt x="65201" y="1108231"/>
                  <a:pt x="4408" y="1156533"/>
                </a:cubicBezTo>
                <a:cubicBezTo>
                  <a:pt x="-56386" y="1204835"/>
                  <a:pt x="530729" y="891707"/>
                  <a:pt x="584027" y="866723"/>
                </a:cubicBezTo>
                <a:cubicBezTo>
                  <a:pt x="637325" y="841739"/>
                  <a:pt x="303378" y="1024119"/>
                  <a:pt x="324198" y="1006631"/>
                </a:cubicBezTo>
                <a:cubicBezTo>
                  <a:pt x="345018" y="989143"/>
                  <a:pt x="672302" y="803431"/>
                  <a:pt x="708945" y="761792"/>
                </a:cubicBezTo>
                <a:cubicBezTo>
                  <a:pt x="745588" y="720153"/>
                  <a:pt x="418303" y="835910"/>
                  <a:pt x="544054" y="756795"/>
                </a:cubicBezTo>
                <a:cubicBezTo>
                  <a:pt x="669805" y="677680"/>
                  <a:pt x="1374342" y="351228"/>
                  <a:pt x="1463450" y="287103"/>
                </a:cubicBezTo>
                <a:cubicBezTo>
                  <a:pt x="1552558" y="222978"/>
                  <a:pt x="983765" y="417850"/>
                  <a:pt x="1078703" y="372047"/>
                </a:cubicBezTo>
                <a:cubicBezTo>
                  <a:pt x="1173641" y="326244"/>
                  <a:pt x="2034743" y="-31854"/>
                  <a:pt x="2013090" y="2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>
            <a:extLst>
              <a:ext uri="{FF2B5EF4-FFF2-40B4-BE49-F238E27FC236}">
                <a16:creationId xmlns:a16="http://schemas.microsoft.com/office/drawing/2014/main" id="{B99B1983-21D8-9B12-9931-513BFDC618FC}"/>
              </a:ext>
            </a:extLst>
          </p:cNvPr>
          <p:cNvSpPr/>
          <p:nvPr/>
        </p:nvSpPr>
        <p:spPr>
          <a:xfrm>
            <a:off x="2801455" y="7320067"/>
            <a:ext cx="1096102" cy="1015270"/>
          </a:xfrm>
          <a:custGeom>
            <a:avLst/>
            <a:gdLst>
              <a:gd name="connsiteX0" fmla="*/ 1095988 w 1096102"/>
              <a:gd name="connsiteY0" fmla="*/ 130 h 1015270"/>
              <a:gd name="connsiteX1" fmla="*/ 376460 w 1096102"/>
              <a:gd name="connsiteY1" fmla="*/ 579749 h 1015270"/>
              <a:gd name="connsiteX2" fmla="*/ 611306 w 1096102"/>
              <a:gd name="connsiteY2" fmla="*/ 379881 h 1015270"/>
              <a:gd name="connsiteX3" fmla="*/ 11699 w 1096102"/>
              <a:gd name="connsiteY3" fmla="*/ 989481 h 1015270"/>
              <a:gd name="connsiteX4" fmla="*/ 241548 w 1096102"/>
              <a:gd name="connsiteY4" fmla="*/ 889546 h 1015270"/>
              <a:gd name="connsiteX5" fmla="*/ 576329 w 1096102"/>
              <a:gd name="connsiteY5" fmla="*/ 774622 h 1015270"/>
              <a:gd name="connsiteX6" fmla="*/ 196578 w 1096102"/>
              <a:gd name="connsiteY6" fmla="*/ 844576 h 1015270"/>
              <a:gd name="connsiteX7" fmla="*/ 591319 w 1096102"/>
              <a:gd name="connsiteY7" fmla="*/ 374884 h 1015270"/>
              <a:gd name="connsiteX8" fmla="*/ 316499 w 1096102"/>
              <a:gd name="connsiteY8" fmla="*/ 524785 h 1015270"/>
              <a:gd name="connsiteX9" fmla="*/ 1095988 w 1096102"/>
              <a:gd name="connsiteY9" fmla="*/ 130 h 101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6102" h="1015270">
                <a:moveTo>
                  <a:pt x="1095988" y="130"/>
                </a:moveTo>
                <a:cubicBezTo>
                  <a:pt x="1105981" y="9291"/>
                  <a:pt x="457240" y="516457"/>
                  <a:pt x="376460" y="579749"/>
                </a:cubicBezTo>
                <a:cubicBezTo>
                  <a:pt x="295680" y="643041"/>
                  <a:pt x="672099" y="311592"/>
                  <a:pt x="611306" y="379881"/>
                </a:cubicBezTo>
                <a:cubicBezTo>
                  <a:pt x="550513" y="448170"/>
                  <a:pt x="73325" y="904537"/>
                  <a:pt x="11699" y="989481"/>
                </a:cubicBezTo>
                <a:cubicBezTo>
                  <a:pt x="-49927" y="1074425"/>
                  <a:pt x="147443" y="925356"/>
                  <a:pt x="241548" y="889546"/>
                </a:cubicBezTo>
                <a:cubicBezTo>
                  <a:pt x="335653" y="853736"/>
                  <a:pt x="583824" y="782117"/>
                  <a:pt x="576329" y="774622"/>
                </a:cubicBezTo>
                <a:cubicBezTo>
                  <a:pt x="568834" y="767127"/>
                  <a:pt x="194080" y="911199"/>
                  <a:pt x="196578" y="844576"/>
                </a:cubicBezTo>
                <a:cubicBezTo>
                  <a:pt x="199076" y="777953"/>
                  <a:pt x="571332" y="428182"/>
                  <a:pt x="591319" y="374884"/>
                </a:cubicBezTo>
                <a:cubicBezTo>
                  <a:pt x="611306" y="321586"/>
                  <a:pt x="236552" y="582247"/>
                  <a:pt x="316499" y="524785"/>
                </a:cubicBezTo>
                <a:cubicBezTo>
                  <a:pt x="396446" y="467323"/>
                  <a:pt x="1085995" y="-9031"/>
                  <a:pt x="1095988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>
            <a:extLst>
              <a:ext uri="{FF2B5EF4-FFF2-40B4-BE49-F238E27FC236}">
                <a16:creationId xmlns:a16="http://schemas.microsoft.com/office/drawing/2014/main" id="{28F00A17-8D2A-6375-FE4C-FEEBD6A3CC5D}"/>
              </a:ext>
            </a:extLst>
          </p:cNvPr>
          <p:cNvSpPr/>
          <p:nvPr/>
        </p:nvSpPr>
        <p:spPr>
          <a:xfrm>
            <a:off x="1081050" y="7774679"/>
            <a:ext cx="594197" cy="1750066"/>
          </a:xfrm>
          <a:custGeom>
            <a:avLst/>
            <a:gdLst>
              <a:gd name="connsiteX0" fmla="*/ 592852 w 594197"/>
              <a:gd name="connsiteY0" fmla="*/ 219 h 1750066"/>
              <a:gd name="connsiteX1" fmla="*/ 512904 w 594197"/>
              <a:gd name="connsiteY1" fmla="*/ 859655 h 1750066"/>
              <a:gd name="connsiteX2" fmla="*/ 572865 w 594197"/>
              <a:gd name="connsiteY2" fmla="*/ 694764 h 1750066"/>
              <a:gd name="connsiteX3" fmla="*/ 263068 w 594197"/>
              <a:gd name="connsiteY3" fmla="*/ 1274383 h 1750066"/>
              <a:gd name="connsiteX4" fmla="*/ 13232 w 594197"/>
              <a:gd name="connsiteY4" fmla="*/ 1734082 h 1750066"/>
              <a:gd name="connsiteX5" fmla="*/ 83186 w 594197"/>
              <a:gd name="connsiteY5" fmla="*/ 1564193 h 1750066"/>
              <a:gd name="connsiteX6" fmla="*/ 492917 w 594197"/>
              <a:gd name="connsiteY6" fmla="*/ 799695 h 1750066"/>
              <a:gd name="connsiteX7" fmla="*/ 432957 w 594197"/>
              <a:gd name="connsiteY7" fmla="*/ 949596 h 1750066"/>
              <a:gd name="connsiteX8" fmla="*/ 592852 w 594197"/>
              <a:gd name="connsiteY8" fmla="*/ 219 h 175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197" h="1750066">
                <a:moveTo>
                  <a:pt x="592852" y="219"/>
                </a:moveTo>
                <a:cubicBezTo>
                  <a:pt x="606177" y="-14771"/>
                  <a:pt x="516235" y="743898"/>
                  <a:pt x="512904" y="859655"/>
                </a:cubicBezTo>
                <a:cubicBezTo>
                  <a:pt x="509573" y="975412"/>
                  <a:pt x="614504" y="625643"/>
                  <a:pt x="572865" y="694764"/>
                </a:cubicBezTo>
                <a:cubicBezTo>
                  <a:pt x="531226" y="763885"/>
                  <a:pt x="356340" y="1101163"/>
                  <a:pt x="263068" y="1274383"/>
                </a:cubicBezTo>
                <a:cubicBezTo>
                  <a:pt x="169796" y="1447603"/>
                  <a:pt x="43212" y="1685780"/>
                  <a:pt x="13232" y="1734082"/>
                </a:cubicBezTo>
                <a:cubicBezTo>
                  <a:pt x="-16748" y="1782384"/>
                  <a:pt x="3238" y="1719924"/>
                  <a:pt x="83186" y="1564193"/>
                </a:cubicBezTo>
                <a:cubicBezTo>
                  <a:pt x="163133" y="1408462"/>
                  <a:pt x="434622" y="902128"/>
                  <a:pt x="492917" y="799695"/>
                </a:cubicBezTo>
                <a:cubicBezTo>
                  <a:pt x="551212" y="697262"/>
                  <a:pt x="414636" y="1082842"/>
                  <a:pt x="432957" y="949596"/>
                </a:cubicBezTo>
                <a:cubicBezTo>
                  <a:pt x="451278" y="816350"/>
                  <a:pt x="579527" y="15209"/>
                  <a:pt x="592852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>
            <a:extLst>
              <a:ext uri="{FF2B5EF4-FFF2-40B4-BE49-F238E27FC236}">
                <a16:creationId xmlns:a16="http://schemas.microsoft.com/office/drawing/2014/main" id="{F7DC81C0-0A74-EAF7-904A-B843E226FA8A}"/>
              </a:ext>
            </a:extLst>
          </p:cNvPr>
          <p:cNvSpPr/>
          <p:nvPr/>
        </p:nvSpPr>
        <p:spPr>
          <a:xfrm>
            <a:off x="1161594" y="7954528"/>
            <a:ext cx="296026" cy="1270096"/>
          </a:xfrm>
          <a:custGeom>
            <a:avLst/>
            <a:gdLst>
              <a:gd name="connsiteX0" fmla="*/ 227495 w 296026"/>
              <a:gd name="connsiteY0" fmla="*/ 252 h 1270096"/>
              <a:gd name="connsiteX1" fmla="*/ 157540 w 296026"/>
              <a:gd name="connsiteY1" fmla="*/ 739767 h 1270096"/>
              <a:gd name="connsiteX2" fmla="*/ 192517 w 296026"/>
              <a:gd name="connsiteY2" fmla="*/ 569879 h 1270096"/>
              <a:gd name="connsiteX3" fmla="*/ 262472 w 296026"/>
              <a:gd name="connsiteY3" fmla="*/ 889669 h 1270096"/>
              <a:gd name="connsiteX4" fmla="*/ 277462 w 296026"/>
              <a:gd name="connsiteY4" fmla="*/ 824711 h 1270096"/>
              <a:gd name="connsiteX5" fmla="*/ 2642 w 296026"/>
              <a:gd name="connsiteY5" fmla="*/ 1264423 h 1270096"/>
              <a:gd name="connsiteX6" fmla="*/ 142550 w 296026"/>
              <a:gd name="connsiteY6" fmla="*/ 1064554 h 1270096"/>
              <a:gd name="connsiteX7" fmla="*/ 212504 w 296026"/>
              <a:gd name="connsiteY7" fmla="*/ 919649 h 1270096"/>
              <a:gd name="connsiteX8" fmla="*/ 222498 w 296026"/>
              <a:gd name="connsiteY8" fmla="*/ 504921 h 1270096"/>
              <a:gd name="connsiteX9" fmla="*/ 182524 w 296026"/>
              <a:gd name="connsiteY9" fmla="*/ 654823 h 1270096"/>
              <a:gd name="connsiteX10" fmla="*/ 227495 w 296026"/>
              <a:gd name="connsiteY10" fmla="*/ 252 h 127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026" h="1270096">
                <a:moveTo>
                  <a:pt x="227495" y="252"/>
                </a:moveTo>
                <a:cubicBezTo>
                  <a:pt x="223331" y="14409"/>
                  <a:pt x="163370" y="644829"/>
                  <a:pt x="157540" y="739767"/>
                </a:cubicBezTo>
                <a:cubicBezTo>
                  <a:pt x="151710" y="834705"/>
                  <a:pt x="175028" y="544895"/>
                  <a:pt x="192517" y="569879"/>
                </a:cubicBezTo>
                <a:cubicBezTo>
                  <a:pt x="210006" y="594863"/>
                  <a:pt x="248315" y="847197"/>
                  <a:pt x="262472" y="889669"/>
                </a:cubicBezTo>
                <a:cubicBezTo>
                  <a:pt x="276629" y="932141"/>
                  <a:pt x="320767" y="762252"/>
                  <a:pt x="277462" y="824711"/>
                </a:cubicBezTo>
                <a:cubicBezTo>
                  <a:pt x="234157" y="887170"/>
                  <a:pt x="25127" y="1224449"/>
                  <a:pt x="2642" y="1264423"/>
                </a:cubicBezTo>
                <a:cubicBezTo>
                  <a:pt x="-19843" y="1304397"/>
                  <a:pt x="107573" y="1122016"/>
                  <a:pt x="142550" y="1064554"/>
                </a:cubicBezTo>
                <a:cubicBezTo>
                  <a:pt x="177527" y="1007092"/>
                  <a:pt x="199179" y="1012921"/>
                  <a:pt x="212504" y="919649"/>
                </a:cubicBezTo>
                <a:cubicBezTo>
                  <a:pt x="225829" y="826377"/>
                  <a:pt x="227495" y="549059"/>
                  <a:pt x="222498" y="504921"/>
                </a:cubicBezTo>
                <a:cubicBezTo>
                  <a:pt x="217501" y="460783"/>
                  <a:pt x="174196" y="738934"/>
                  <a:pt x="182524" y="654823"/>
                </a:cubicBezTo>
                <a:cubicBezTo>
                  <a:pt x="190852" y="570712"/>
                  <a:pt x="231659" y="-13905"/>
                  <a:pt x="227495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>
            <a:extLst>
              <a:ext uri="{FF2B5EF4-FFF2-40B4-BE49-F238E27FC236}">
                <a16:creationId xmlns:a16="http://schemas.microsoft.com/office/drawing/2014/main" id="{68200EBD-AD7A-44CA-289A-2E32560281FB}"/>
              </a:ext>
            </a:extLst>
          </p:cNvPr>
          <p:cNvSpPr/>
          <p:nvPr/>
        </p:nvSpPr>
        <p:spPr>
          <a:xfrm>
            <a:off x="1314112" y="8205861"/>
            <a:ext cx="52812" cy="779791"/>
          </a:xfrm>
          <a:custGeom>
            <a:avLst/>
            <a:gdLst>
              <a:gd name="connsiteX0" fmla="*/ 26 w 52812"/>
              <a:gd name="connsiteY0" fmla="*/ 18742 h 779791"/>
              <a:gd name="connsiteX1" fmla="*/ 30006 w 52812"/>
              <a:gd name="connsiteY1" fmla="*/ 153654 h 779791"/>
              <a:gd name="connsiteX2" fmla="*/ 49993 w 52812"/>
              <a:gd name="connsiteY2" fmla="*/ 603359 h 779791"/>
              <a:gd name="connsiteX3" fmla="*/ 49993 w 52812"/>
              <a:gd name="connsiteY3" fmla="*/ 778244 h 779791"/>
              <a:gd name="connsiteX4" fmla="*/ 25009 w 52812"/>
              <a:gd name="connsiteY4" fmla="*/ 518414 h 779791"/>
              <a:gd name="connsiteX5" fmla="*/ 26 w 52812"/>
              <a:gd name="connsiteY5" fmla="*/ 18742 h 77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" h="779791">
                <a:moveTo>
                  <a:pt x="26" y="18742"/>
                </a:moveTo>
                <a:cubicBezTo>
                  <a:pt x="859" y="-42051"/>
                  <a:pt x="21678" y="56218"/>
                  <a:pt x="30006" y="153654"/>
                </a:cubicBezTo>
                <a:cubicBezTo>
                  <a:pt x="38334" y="251090"/>
                  <a:pt x="46662" y="499261"/>
                  <a:pt x="49993" y="603359"/>
                </a:cubicBezTo>
                <a:cubicBezTo>
                  <a:pt x="53324" y="707457"/>
                  <a:pt x="54157" y="792402"/>
                  <a:pt x="49993" y="778244"/>
                </a:cubicBezTo>
                <a:cubicBezTo>
                  <a:pt x="45829" y="764086"/>
                  <a:pt x="31671" y="643332"/>
                  <a:pt x="25009" y="518414"/>
                </a:cubicBezTo>
                <a:cubicBezTo>
                  <a:pt x="18347" y="393496"/>
                  <a:pt x="-807" y="79535"/>
                  <a:pt x="26" y="18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>
            <a:extLst>
              <a:ext uri="{FF2B5EF4-FFF2-40B4-BE49-F238E27FC236}">
                <a16:creationId xmlns:a16="http://schemas.microsoft.com/office/drawing/2014/main" id="{C74906EB-BF33-3F76-25FC-F6D5D9656092}"/>
              </a:ext>
            </a:extLst>
          </p:cNvPr>
          <p:cNvSpPr/>
          <p:nvPr/>
        </p:nvSpPr>
        <p:spPr>
          <a:xfrm>
            <a:off x="1252777" y="8164075"/>
            <a:ext cx="66399" cy="881603"/>
          </a:xfrm>
          <a:custGeom>
            <a:avLst/>
            <a:gdLst>
              <a:gd name="connsiteX0" fmla="*/ 66357 w 66399"/>
              <a:gd name="connsiteY0" fmla="*/ 568 h 881603"/>
              <a:gd name="connsiteX1" fmla="*/ 11393 w 66399"/>
              <a:gd name="connsiteY1" fmla="*/ 520227 h 881603"/>
              <a:gd name="connsiteX2" fmla="*/ 11393 w 66399"/>
              <a:gd name="connsiteY2" fmla="*/ 879991 h 881603"/>
              <a:gd name="connsiteX3" fmla="*/ 1400 w 66399"/>
              <a:gd name="connsiteY3" fmla="*/ 625158 h 881603"/>
              <a:gd name="connsiteX4" fmla="*/ 66357 w 66399"/>
              <a:gd name="connsiteY4" fmla="*/ 568 h 88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99" h="881603">
                <a:moveTo>
                  <a:pt x="66357" y="568"/>
                </a:moveTo>
                <a:cubicBezTo>
                  <a:pt x="68023" y="-16921"/>
                  <a:pt x="20554" y="373657"/>
                  <a:pt x="11393" y="520227"/>
                </a:cubicBezTo>
                <a:cubicBezTo>
                  <a:pt x="2232" y="666797"/>
                  <a:pt x="13058" y="862503"/>
                  <a:pt x="11393" y="879991"/>
                </a:cubicBezTo>
                <a:cubicBezTo>
                  <a:pt x="9727" y="897480"/>
                  <a:pt x="-4430" y="770063"/>
                  <a:pt x="1400" y="625158"/>
                </a:cubicBezTo>
                <a:cubicBezTo>
                  <a:pt x="7230" y="480253"/>
                  <a:pt x="64691" y="18057"/>
                  <a:pt x="66357" y="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>
            <a:extLst>
              <a:ext uri="{FF2B5EF4-FFF2-40B4-BE49-F238E27FC236}">
                <a16:creationId xmlns:a16="http://schemas.microsoft.com/office/drawing/2014/main" id="{FB45508B-ADCF-32AB-1094-A703A51B861D}"/>
              </a:ext>
            </a:extLst>
          </p:cNvPr>
          <p:cNvSpPr/>
          <p:nvPr/>
        </p:nvSpPr>
        <p:spPr>
          <a:xfrm>
            <a:off x="3137824" y="8365052"/>
            <a:ext cx="945874" cy="1069693"/>
          </a:xfrm>
          <a:custGeom>
            <a:avLst/>
            <a:gdLst>
              <a:gd name="connsiteX0" fmla="*/ 15107 w 945874"/>
              <a:gd name="connsiteY0" fmla="*/ 34437 h 1069693"/>
              <a:gd name="connsiteX1" fmla="*/ 90058 w 945874"/>
              <a:gd name="connsiteY1" fmla="*/ 109387 h 1069693"/>
              <a:gd name="connsiteX2" fmla="*/ 409848 w 945874"/>
              <a:gd name="connsiteY2" fmla="*/ 659027 h 1069693"/>
              <a:gd name="connsiteX3" fmla="*/ 534766 w 945874"/>
              <a:gd name="connsiteY3" fmla="*/ 609059 h 1069693"/>
              <a:gd name="connsiteX4" fmla="*/ 944497 w 945874"/>
              <a:gd name="connsiteY4" fmla="*/ 1068758 h 1069693"/>
              <a:gd name="connsiteX5" fmla="*/ 654687 w 945874"/>
              <a:gd name="connsiteY5" fmla="*/ 718987 h 1069693"/>
              <a:gd name="connsiteX6" fmla="*/ 299920 w 945874"/>
              <a:gd name="connsiteY6" fmla="*/ 394200 h 1069693"/>
              <a:gd name="connsiteX7" fmla="*/ 339894 w 945874"/>
              <a:gd name="connsiteY7" fmla="*/ 524115 h 1069693"/>
              <a:gd name="connsiteX8" fmla="*/ 15107 w 945874"/>
              <a:gd name="connsiteY8" fmla="*/ 34437 h 106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874" h="1069693">
                <a:moveTo>
                  <a:pt x="15107" y="34437"/>
                </a:moveTo>
                <a:cubicBezTo>
                  <a:pt x="-26532" y="-34684"/>
                  <a:pt x="24268" y="5289"/>
                  <a:pt x="90058" y="109387"/>
                </a:cubicBezTo>
                <a:cubicBezTo>
                  <a:pt x="155848" y="213485"/>
                  <a:pt x="335730" y="575748"/>
                  <a:pt x="409848" y="659027"/>
                </a:cubicBezTo>
                <a:cubicBezTo>
                  <a:pt x="483966" y="742306"/>
                  <a:pt x="445658" y="540771"/>
                  <a:pt x="534766" y="609059"/>
                </a:cubicBezTo>
                <a:cubicBezTo>
                  <a:pt x="623874" y="677348"/>
                  <a:pt x="924510" y="1050437"/>
                  <a:pt x="944497" y="1068758"/>
                </a:cubicBezTo>
                <a:cubicBezTo>
                  <a:pt x="964484" y="1087079"/>
                  <a:pt x="762116" y="831413"/>
                  <a:pt x="654687" y="718987"/>
                </a:cubicBezTo>
                <a:cubicBezTo>
                  <a:pt x="547258" y="606561"/>
                  <a:pt x="352385" y="426679"/>
                  <a:pt x="299920" y="394200"/>
                </a:cubicBezTo>
                <a:cubicBezTo>
                  <a:pt x="247455" y="361721"/>
                  <a:pt x="381533" y="584908"/>
                  <a:pt x="339894" y="524115"/>
                </a:cubicBezTo>
                <a:cubicBezTo>
                  <a:pt x="298255" y="463322"/>
                  <a:pt x="56746" y="103558"/>
                  <a:pt x="15107" y="34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>
            <a:extLst>
              <a:ext uri="{FF2B5EF4-FFF2-40B4-BE49-F238E27FC236}">
                <a16:creationId xmlns:a16="http://schemas.microsoft.com/office/drawing/2014/main" id="{8EA52EED-ED49-FE38-2A33-55B9054BFEED}"/>
              </a:ext>
            </a:extLst>
          </p:cNvPr>
          <p:cNvSpPr/>
          <p:nvPr/>
        </p:nvSpPr>
        <p:spPr>
          <a:xfrm>
            <a:off x="1543084" y="8458846"/>
            <a:ext cx="1933522" cy="1149831"/>
          </a:xfrm>
          <a:custGeom>
            <a:avLst/>
            <a:gdLst>
              <a:gd name="connsiteX0" fmla="*/ 903 w 1933522"/>
              <a:gd name="connsiteY0" fmla="*/ 130518 h 1149831"/>
              <a:gd name="connsiteX1" fmla="*/ 650477 w 1933522"/>
              <a:gd name="connsiteY1" fmla="*/ 425324 h 1149831"/>
              <a:gd name="connsiteX2" fmla="*/ 470595 w 1933522"/>
              <a:gd name="connsiteY2" fmla="*/ 150505 h 1149831"/>
              <a:gd name="connsiteX3" fmla="*/ 1190123 w 1933522"/>
              <a:gd name="connsiteY3" fmla="*/ 655174 h 1149831"/>
              <a:gd name="connsiteX4" fmla="*/ 1055211 w 1933522"/>
              <a:gd name="connsiteY4" fmla="*/ 490282 h 1149831"/>
              <a:gd name="connsiteX5" fmla="*/ 1924641 w 1933522"/>
              <a:gd name="connsiteY5" fmla="*/ 1144852 h 1149831"/>
              <a:gd name="connsiteX6" fmla="*/ 1424968 w 1933522"/>
              <a:gd name="connsiteY6" fmla="*/ 750111 h 1149831"/>
              <a:gd name="connsiteX7" fmla="*/ 170791 w 1933522"/>
              <a:gd name="connsiteY7" fmla="*/ 5600 h 1149831"/>
              <a:gd name="connsiteX8" fmla="*/ 500575 w 1933522"/>
              <a:gd name="connsiteY8" fmla="*/ 395344 h 1149831"/>
              <a:gd name="connsiteX9" fmla="*/ 903 w 1933522"/>
              <a:gd name="connsiteY9" fmla="*/ 130518 h 11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3522" h="1149831">
                <a:moveTo>
                  <a:pt x="903" y="130518"/>
                </a:moveTo>
                <a:cubicBezTo>
                  <a:pt x="25887" y="135515"/>
                  <a:pt x="572195" y="421993"/>
                  <a:pt x="650477" y="425324"/>
                </a:cubicBezTo>
                <a:cubicBezTo>
                  <a:pt x="728759" y="428655"/>
                  <a:pt x="380654" y="112197"/>
                  <a:pt x="470595" y="150505"/>
                </a:cubicBezTo>
                <a:cubicBezTo>
                  <a:pt x="560536" y="188813"/>
                  <a:pt x="1092687" y="598544"/>
                  <a:pt x="1190123" y="655174"/>
                </a:cubicBezTo>
                <a:cubicBezTo>
                  <a:pt x="1287559" y="711804"/>
                  <a:pt x="932791" y="408669"/>
                  <a:pt x="1055211" y="490282"/>
                </a:cubicBezTo>
                <a:cubicBezTo>
                  <a:pt x="1177631" y="571895"/>
                  <a:pt x="1863015" y="1101547"/>
                  <a:pt x="1924641" y="1144852"/>
                </a:cubicBezTo>
                <a:cubicBezTo>
                  <a:pt x="1986267" y="1188157"/>
                  <a:pt x="1717276" y="939986"/>
                  <a:pt x="1424968" y="750111"/>
                </a:cubicBezTo>
                <a:cubicBezTo>
                  <a:pt x="1132660" y="560236"/>
                  <a:pt x="324856" y="64728"/>
                  <a:pt x="170791" y="5600"/>
                </a:cubicBezTo>
                <a:cubicBezTo>
                  <a:pt x="16726" y="-53528"/>
                  <a:pt x="523893" y="374524"/>
                  <a:pt x="500575" y="395344"/>
                </a:cubicBezTo>
                <a:cubicBezTo>
                  <a:pt x="477257" y="416164"/>
                  <a:pt x="-24081" y="125521"/>
                  <a:pt x="903" y="130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 500">
            <a:extLst>
              <a:ext uri="{FF2B5EF4-FFF2-40B4-BE49-F238E27FC236}">
                <a16:creationId xmlns:a16="http://schemas.microsoft.com/office/drawing/2014/main" id="{83D159BC-59A8-5F4F-C097-EEE0C3D61865}"/>
              </a:ext>
            </a:extLst>
          </p:cNvPr>
          <p:cNvSpPr/>
          <p:nvPr/>
        </p:nvSpPr>
        <p:spPr>
          <a:xfrm>
            <a:off x="1369085" y="8421171"/>
            <a:ext cx="1894767" cy="1070968"/>
          </a:xfrm>
          <a:custGeom>
            <a:avLst/>
            <a:gdLst>
              <a:gd name="connsiteX0" fmla="*/ 84961 w 1894767"/>
              <a:gd name="connsiteY0" fmla="*/ 3301 h 1070968"/>
              <a:gd name="connsiteX1" fmla="*/ 1139269 w 1894767"/>
              <a:gd name="connsiteY1" fmla="*/ 572927 h 1070968"/>
              <a:gd name="connsiteX2" fmla="*/ 1019348 w 1894767"/>
              <a:gd name="connsiteY2" fmla="*/ 492980 h 1070968"/>
              <a:gd name="connsiteX3" fmla="*/ 1798836 w 1894767"/>
              <a:gd name="connsiteY3" fmla="*/ 972665 h 1070968"/>
              <a:gd name="connsiteX4" fmla="*/ 1843807 w 1894767"/>
              <a:gd name="connsiteY4" fmla="*/ 1052613 h 1070968"/>
              <a:gd name="connsiteX5" fmla="*/ 1449066 w 1894767"/>
              <a:gd name="connsiteY5" fmla="*/ 727826 h 1070968"/>
              <a:gd name="connsiteX6" fmla="*/ 404751 w 1894767"/>
              <a:gd name="connsiteY6" fmla="*/ 68259 h 1070968"/>
              <a:gd name="connsiteX7" fmla="*/ 499689 w 1894767"/>
              <a:gd name="connsiteY7" fmla="*/ 303104 h 1070968"/>
              <a:gd name="connsiteX8" fmla="*/ 17 w 1894767"/>
              <a:gd name="connsiteY8" fmla="*/ 198173 h 1070968"/>
              <a:gd name="connsiteX9" fmla="*/ 479702 w 1894767"/>
              <a:gd name="connsiteY9" fmla="*/ 333085 h 1070968"/>
              <a:gd name="connsiteX10" fmla="*/ 84961 w 1894767"/>
              <a:gd name="connsiteY10" fmla="*/ 3301 h 107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4767" h="1070968">
                <a:moveTo>
                  <a:pt x="84961" y="3301"/>
                </a:moveTo>
                <a:cubicBezTo>
                  <a:pt x="194889" y="43275"/>
                  <a:pt x="983538" y="491314"/>
                  <a:pt x="1139269" y="572927"/>
                </a:cubicBezTo>
                <a:cubicBezTo>
                  <a:pt x="1295000" y="654540"/>
                  <a:pt x="1019348" y="492980"/>
                  <a:pt x="1019348" y="492980"/>
                </a:cubicBezTo>
                <a:cubicBezTo>
                  <a:pt x="1129276" y="559603"/>
                  <a:pt x="1661426" y="879393"/>
                  <a:pt x="1798836" y="972665"/>
                </a:cubicBezTo>
                <a:cubicBezTo>
                  <a:pt x="1936246" y="1065937"/>
                  <a:pt x="1902102" y="1093419"/>
                  <a:pt x="1843807" y="1052613"/>
                </a:cubicBezTo>
                <a:cubicBezTo>
                  <a:pt x="1785512" y="1011807"/>
                  <a:pt x="1688909" y="891885"/>
                  <a:pt x="1449066" y="727826"/>
                </a:cubicBezTo>
                <a:cubicBezTo>
                  <a:pt x="1209223" y="563767"/>
                  <a:pt x="562981" y="139046"/>
                  <a:pt x="404751" y="68259"/>
                </a:cubicBezTo>
                <a:cubicBezTo>
                  <a:pt x="246522" y="-2528"/>
                  <a:pt x="567145" y="281452"/>
                  <a:pt x="499689" y="303104"/>
                </a:cubicBezTo>
                <a:cubicBezTo>
                  <a:pt x="432233" y="324756"/>
                  <a:pt x="3348" y="193176"/>
                  <a:pt x="17" y="198173"/>
                </a:cubicBezTo>
                <a:cubicBezTo>
                  <a:pt x="-3314" y="203170"/>
                  <a:pt x="461381" y="367229"/>
                  <a:pt x="479702" y="333085"/>
                </a:cubicBezTo>
                <a:cubicBezTo>
                  <a:pt x="498023" y="298941"/>
                  <a:pt x="-24967" y="-36673"/>
                  <a:pt x="84961" y="3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>
            <a:extLst>
              <a:ext uri="{FF2B5EF4-FFF2-40B4-BE49-F238E27FC236}">
                <a16:creationId xmlns:a16="http://schemas.microsoft.com/office/drawing/2014/main" id="{E5FC7AE7-2A9B-9F2C-4DEA-AB21EA9F7523}"/>
              </a:ext>
            </a:extLst>
          </p:cNvPr>
          <p:cNvSpPr/>
          <p:nvPr/>
        </p:nvSpPr>
        <p:spPr>
          <a:xfrm>
            <a:off x="379548" y="8329525"/>
            <a:ext cx="1580221" cy="1265086"/>
          </a:xfrm>
          <a:custGeom>
            <a:avLst/>
            <a:gdLst>
              <a:gd name="connsiteX0" fmla="*/ 1579167 w 1580221"/>
              <a:gd name="connsiteY0" fmla="*/ 9 h 1265086"/>
              <a:gd name="connsiteX1" fmla="*/ 1024531 w 1580221"/>
              <a:gd name="connsiteY1" fmla="*/ 604613 h 1265086"/>
              <a:gd name="connsiteX2" fmla="*/ 324990 w 1580221"/>
              <a:gd name="connsiteY2" fmla="*/ 974370 h 1265086"/>
              <a:gd name="connsiteX3" fmla="*/ 579822 w 1580221"/>
              <a:gd name="connsiteY3" fmla="*/ 864442 h 1265086"/>
              <a:gd name="connsiteX4" fmla="*/ 203 w 1580221"/>
              <a:gd name="connsiteY4" fmla="*/ 1264180 h 1265086"/>
              <a:gd name="connsiteX5" fmla="*/ 519862 w 1580221"/>
              <a:gd name="connsiteY5" fmla="*/ 959380 h 1265086"/>
              <a:gd name="connsiteX6" fmla="*/ 1014537 w 1580221"/>
              <a:gd name="connsiteY6" fmla="*/ 509675 h 1265086"/>
              <a:gd name="connsiteX7" fmla="*/ 899613 w 1580221"/>
              <a:gd name="connsiteY7" fmla="*/ 514672 h 1265086"/>
              <a:gd name="connsiteX8" fmla="*/ 864636 w 1580221"/>
              <a:gd name="connsiteY8" fmla="*/ 594619 h 1265086"/>
              <a:gd name="connsiteX9" fmla="*/ 884622 w 1580221"/>
              <a:gd name="connsiteY9" fmla="*/ 589623 h 1265086"/>
              <a:gd name="connsiteX10" fmla="*/ 1579167 w 1580221"/>
              <a:gd name="connsiteY10" fmla="*/ 9 h 126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0221" h="1265086">
                <a:moveTo>
                  <a:pt x="1579167" y="9"/>
                </a:moveTo>
                <a:cubicBezTo>
                  <a:pt x="1602485" y="2507"/>
                  <a:pt x="1233560" y="442220"/>
                  <a:pt x="1024531" y="604613"/>
                </a:cubicBezTo>
                <a:cubicBezTo>
                  <a:pt x="815502" y="767006"/>
                  <a:pt x="399108" y="931065"/>
                  <a:pt x="324990" y="974370"/>
                </a:cubicBezTo>
                <a:cubicBezTo>
                  <a:pt x="250872" y="1017675"/>
                  <a:pt x="633953" y="816140"/>
                  <a:pt x="579822" y="864442"/>
                </a:cubicBezTo>
                <a:cubicBezTo>
                  <a:pt x="525691" y="912744"/>
                  <a:pt x="10196" y="1248357"/>
                  <a:pt x="203" y="1264180"/>
                </a:cubicBezTo>
                <a:cubicBezTo>
                  <a:pt x="-9790" y="1280003"/>
                  <a:pt x="350806" y="1085131"/>
                  <a:pt x="519862" y="959380"/>
                </a:cubicBezTo>
                <a:cubicBezTo>
                  <a:pt x="688918" y="833629"/>
                  <a:pt x="951245" y="583793"/>
                  <a:pt x="1014537" y="509675"/>
                </a:cubicBezTo>
                <a:cubicBezTo>
                  <a:pt x="1077829" y="435557"/>
                  <a:pt x="924596" y="500515"/>
                  <a:pt x="899613" y="514672"/>
                </a:cubicBezTo>
                <a:cubicBezTo>
                  <a:pt x="874630" y="528829"/>
                  <a:pt x="867134" y="582127"/>
                  <a:pt x="864636" y="594619"/>
                </a:cubicBezTo>
                <a:cubicBezTo>
                  <a:pt x="862137" y="607111"/>
                  <a:pt x="768032" y="683728"/>
                  <a:pt x="884622" y="589623"/>
                </a:cubicBezTo>
                <a:cubicBezTo>
                  <a:pt x="1001212" y="495518"/>
                  <a:pt x="1555849" y="-2489"/>
                  <a:pt x="157916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 502">
            <a:extLst>
              <a:ext uri="{FF2B5EF4-FFF2-40B4-BE49-F238E27FC236}">
                <a16:creationId xmlns:a16="http://schemas.microsoft.com/office/drawing/2014/main" id="{97F79BEA-E5C8-E348-EC50-DAA5002A8F1A}"/>
              </a:ext>
            </a:extLst>
          </p:cNvPr>
          <p:cNvSpPr/>
          <p:nvPr/>
        </p:nvSpPr>
        <p:spPr>
          <a:xfrm>
            <a:off x="12320331" y="7213428"/>
            <a:ext cx="137675" cy="1890660"/>
          </a:xfrm>
          <a:custGeom>
            <a:avLst/>
            <a:gdLst>
              <a:gd name="connsiteX0" fmla="*/ 1584 w 137675"/>
              <a:gd name="connsiteY0" fmla="*/ 71792 h 1890660"/>
              <a:gd name="connsiteX1" fmla="*/ 66541 w 137675"/>
              <a:gd name="connsiteY1" fmla="*/ 121759 h 1890660"/>
              <a:gd name="connsiteX2" fmla="*/ 126502 w 137675"/>
              <a:gd name="connsiteY2" fmla="*/ 1021169 h 1890660"/>
              <a:gd name="connsiteX3" fmla="*/ 136495 w 137675"/>
              <a:gd name="connsiteY3" fmla="*/ 856277 h 1890660"/>
              <a:gd name="connsiteX4" fmla="*/ 116508 w 137675"/>
              <a:gd name="connsiteY4" fmla="*/ 1440893 h 1890660"/>
              <a:gd name="connsiteX5" fmla="*/ 116508 w 137675"/>
              <a:gd name="connsiteY5" fmla="*/ 1290992 h 1890660"/>
              <a:gd name="connsiteX6" fmla="*/ 11577 w 137675"/>
              <a:gd name="connsiteY6" fmla="*/ 1890598 h 1890660"/>
              <a:gd name="connsiteX7" fmla="*/ 116508 w 137675"/>
              <a:gd name="connsiteY7" fmla="*/ 1251018 h 1890660"/>
              <a:gd name="connsiteX8" fmla="*/ 86528 w 137675"/>
              <a:gd name="connsiteY8" fmla="*/ 296644 h 1890660"/>
              <a:gd name="connsiteX9" fmla="*/ 136495 w 137675"/>
              <a:gd name="connsiteY9" fmla="*/ 711372 h 1890660"/>
              <a:gd name="connsiteX10" fmla="*/ 1584 w 137675"/>
              <a:gd name="connsiteY10" fmla="*/ 71792 h 189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75" h="1890660">
                <a:moveTo>
                  <a:pt x="1584" y="71792"/>
                </a:moveTo>
                <a:cubicBezTo>
                  <a:pt x="-10075" y="-26477"/>
                  <a:pt x="45721" y="-36471"/>
                  <a:pt x="66541" y="121759"/>
                </a:cubicBezTo>
                <a:cubicBezTo>
                  <a:pt x="87361" y="279989"/>
                  <a:pt x="114843" y="898749"/>
                  <a:pt x="126502" y="1021169"/>
                </a:cubicBezTo>
                <a:cubicBezTo>
                  <a:pt x="138161" y="1143589"/>
                  <a:pt x="138161" y="786323"/>
                  <a:pt x="136495" y="856277"/>
                </a:cubicBezTo>
                <a:cubicBezTo>
                  <a:pt x="134829" y="926231"/>
                  <a:pt x="119839" y="1368441"/>
                  <a:pt x="116508" y="1440893"/>
                </a:cubicBezTo>
                <a:cubicBezTo>
                  <a:pt x="113177" y="1513345"/>
                  <a:pt x="133996" y="1216041"/>
                  <a:pt x="116508" y="1290992"/>
                </a:cubicBezTo>
                <a:cubicBezTo>
                  <a:pt x="99020" y="1365943"/>
                  <a:pt x="11577" y="1897260"/>
                  <a:pt x="11577" y="1890598"/>
                </a:cubicBezTo>
                <a:cubicBezTo>
                  <a:pt x="11577" y="1883936"/>
                  <a:pt x="104016" y="1516677"/>
                  <a:pt x="116508" y="1251018"/>
                </a:cubicBezTo>
                <a:cubicBezTo>
                  <a:pt x="129000" y="985359"/>
                  <a:pt x="83197" y="386585"/>
                  <a:pt x="86528" y="296644"/>
                </a:cubicBezTo>
                <a:cubicBezTo>
                  <a:pt x="89859" y="206703"/>
                  <a:pt x="146488" y="752178"/>
                  <a:pt x="136495" y="711372"/>
                </a:cubicBezTo>
                <a:cubicBezTo>
                  <a:pt x="126502" y="670566"/>
                  <a:pt x="13243" y="170061"/>
                  <a:pt x="1584" y="71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>
            <a:extLst>
              <a:ext uri="{FF2B5EF4-FFF2-40B4-BE49-F238E27FC236}">
                <a16:creationId xmlns:a16="http://schemas.microsoft.com/office/drawing/2014/main" id="{2E8D2330-49AA-AEE6-9B23-0427205C0CA0}"/>
              </a:ext>
            </a:extLst>
          </p:cNvPr>
          <p:cNvSpPr/>
          <p:nvPr/>
        </p:nvSpPr>
        <p:spPr>
          <a:xfrm>
            <a:off x="12238895" y="7772543"/>
            <a:ext cx="462764" cy="1754777"/>
          </a:xfrm>
          <a:custGeom>
            <a:avLst/>
            <a:gdLst>
              <a:gd name="connsiteX0" fmla="*/ 3072 w 462764"/>
              <a:gd name="connsiteY0" fmla="*/ 12349 h 1754777"/>
              <a:gd name="connsiteX1" fmla="*/ 292882 w 462764"/>
              <a:gd name="connsiteY1" fmla="*/ 1221555 h 1754777"/>
              <a:gd name="connsiteX2" fmla="*/ 267898 w 462764"/>
              <a:gd name="connsiteY2" fmla="*/ 1031680 h 1754777"/>
              <a:gd name="connsiteX3" fmla="*/ 452777 w 462764"/>
              <a:gd name="connsiteY3" fmla="*/ 1741214 h 1754777"/>
              <a:gd name="connsiteX4" fmla="*/ 402810 w 462764"/>
              <a:gd name="connsiteY4" fmla="*/ 1416427 h 1754777"/>
              <a:gd name="connsiteX5" fmla="*/ 108003 w 462764"/>
              <a:gd name="connsiteY5" fmla="*/ 442067 h 1754777"/>
              <a:gd name="connsiteX6" fmla="*/ 137984 w 462764"/>
              <a:gd name="connsiteY6" fmla="*/ 586972 h 1754777"/>
              <a:gd name="connsiteX7" fmla="*/ 3072 w 462764"/>
              <a:gd name="connsiteY7" fmla="*/ 12349 h 175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764" h="1754777">
                <a:moveTo>
                  <a:pt x="3072" y="12349"/>
                </a:moveTo>
                <a:cubicBezTo>
                  <a:pt x="28888" y="118113"/>
                  <a:pt x="248744" y="1051667"/>
                  <a:pt x="292882" y="1221555"/>
                </a:cubicBezTo>
                <a:cubicBezTo>
                  <a:pt x="337020" y="1391444"/>
                  <a:pt x="241249" y="945070"/>
                  <a:pt x="267898" y="1031680"/>
                </a:cubicBezTo>
                <a:cubicBezTo>
                  <a:pt x="294547" y="1118290"/>
                  <a:pt x="430292" y="1677090"/>
                  <a:pt x="452777" y="1741214"/>
                </a:cubicBezTo>
                <a:cubicBezTo>
                  <a:pt x="475262" y="1805338"/>
                  <a:pt x="460272" y="1632951"/>
                  <a:pt x="402810" y="1416427"/>
                </a:cubicBezTo>
                <a:cubicBezTo>
                  <a:pt x="345348" y="1199903"/>
                  <a:pt x="152141" y="580310"/>
                  <a:pt x="108003" y="442067"/>
                </a:cubicBezTo>
                <a:cubicBezTo>
                  <a:pt x="63865" y="303825"/>
                  <a:pt x="153807" y="661090"/>
                  <a:pt x="137984" y="586972"/>
                </a:cubicBezTo>
                <a:cubicBezTo>
                  <a:pt x="122161" y="512854"/>
                  <a:pt x="-22744" y="-93415"/>
                  <a:pt x="3072" y="12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>
            <a:extLst>
              <a:ext uri="{FF2B5EF4-FFF2-40B4-BE49-F238E27FC236}">
                <a16:creationId xmlns:a16="http://schemas.microsoft.com/office/drawing/2014/main" id="{17724E61-F5F4-A8AA-2BA0-A96DF5C8E36A}"/>
              </a:ext>
            </a:extLst>
          </p:cNvPr>
          <p:cNvSpPr/>
          <p:nvPr/>
        </p:nvSpPr>
        <p:spPr>
          <a:xfrm>
            <a:off x="7821655" y="4779889"/>
            <a:ext cx="1277411" cy="2653999"/>
          </a:xfrm>
          <a:custGeom>
            <a:avLst/>
            <a:gdLst>
              <a:gd name="connsiteX0" fmla="*/ 1277375 w 1277411"/>
              <a:gd name="connsiteY0" fmla="*/ 1973 h 2653999"/>
              <a:gd name="connsiteX1" fmla="*/ 1107486 w 1277411"/>
              <a:gd name="connsiteY1" fmla="*/ 611573 h 2653999"/>
              <a:gd name="connsiteX2" fmla="*/ 1147460 w 1277411"/>
              <a:gd name="connsiteY2" fmla="*/ 586590 h 2653999"/>
              <a:gd name="connsiteX3" fmla="*/ 782699 w 1277411"/>
              <a:gd name="connsiteY3" fmla="*/ 1266144 h 2653999"/>
              <a:gd name="connsiteX4" fmla="*/ 977571 w 1277411"/>
              <a:gd name="connsiteY4" fmla="*/ 1041291 h 2653999"/>
              <a:gd name="connsiteX5" fmla="*/ 622804 w 1277411"/>
              <a:gd name="connsiteY5" fmla="*/ 1670878 h 2653999"/>
              <a:gd name="connsiteX6" fmla="*/ 23197 w 1277411"/>
              <a:gd name="connsiteY6" fmla="*/ 2615259 h 2653999"/>
              <a:gd name="connsiteX7" fmla="*/ 183093 w 1277411"/>
              <a:gd name="connsiteY7" fmla="*/ 2355429 h 2653999"/>
              <a:gd name="connsiteX8" fmla="*/ 742725 w 1277411"/>
              <a:gd name="connsiteY8" fmla="*/ 1291127 h 2653999"/>
              <a:gd name="connsiteX9" fmla="*/ 607814 w 1277411"/>
              <a:gd name="connsiteY9" fmla="*/ 1446026 h 2653999"/>
              <a:gd name="connsiteX10" fmla="*/ 1102489 w 1277411"/>
              <a:gd name="connsiteY10" fmla="*/ 596583 h 2653999"/>
              <a:gd name="connsiteX11" fmla="*/ 1122476 w 1277411"/>
              <a:gd name="connsiteY11" fmla="*/ 421698 h 2653999"/>
              <a:gd name="connsiteX12" fmla="*/ 1277375 w 1277411"/>
              <a:gd name="connsiteY12" fmla="*/ 1973 h 265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7411" h="2653999">
                <a:moveTo>
                  <a:pt x="1277375" y="1973"/>
                </a:moveTo>
                <a:cubicBezTo>
                  <a:pt x="1274877" y="33619"/>
                  <a:pt x="1129138" y="514137"/>
                  <a:pt x="1107486" y="611573"/>
                </a:cubicBezTo>
                <a:cubicBezTo>
                  <a:pt x="1085834" y="709009"/>
                  <a:pt x="1201591" y="477495"/>
                  <a:pt x="1147460" y="586590"/>
                </a:cubicBezTo>
                <a:cubicBezTo>
                  <a:pt x="1093329" y="695685"/>
                  <a:pt x="811014" y="1190361"/>
                  <a:pt x="782699" y="1266144"/>
                </a:cubicBezTo>
                <a:cubicBezTo>
                  <a:pt x="754384" y="1341928"/>
                  <a:pt x="1004220" y="973835"/>
                  <a:pt x="977571" y="1041291"/>
                </a:cubicBezTo>
                <a:cubicBezTo>
                  <a:pt x="950922" y="1108747"/>
                  <a:pt x="781866" y="1408550"/>
                  <a:pt x="622804" y="1670878"/>
                </a:cubicBezTo>
                <a:cubicBezTo>
                  <a:pt x="463742" y="1933206"/>
                  <a:pt x="96482" y="2501167"/>
                  <a:pt x="23197" y="2615259"/>
                </a:cubicBezTo>
                <a:cubicBezTo>
                  <a:pt x="-50088" y="2729351"/>
                  <a:pt x="63172" y="2576118"/>
                  <a:pt x="183093" y="2355429"/>
                </a:cubicBezTo>
                <a:cubicBezTo>
                  <a:pt x="303014" y="2134740"/>
                  <a:pt x="671938" y="1442694"/>
                  <a:pt x="742725" y="1291127"/>
                </a:cubicBezTo>
                <a:cubicBezTo>
                  <a:pt x="813512" y="1139560"/>
                  <a:pt x="547853" y="1561783"/>
                  <a:pt x="607814" y="1446026"/>
                </a:cubicBezTo>
                <a:cubicBezTo>
                  <a:pt x="667775" y="1330269"/>
                  <a:pt x="1016712" y="767304"/>
                  <a:pt x="1102489" y="596583"/>
                </a:cubicBezTo>
                <a:cubicBezTo>
                  <a:pt x="1188266" y="425862"/>
                  <a:pt x="1090830" y="514970"/>
                  <a:pt x="1122476" y="421698"/>
                </a:cubicBezTo>
                <a:cubicBezTo>
                  <a:pt x="1154122" y="328426"/>
                  <a:pt x="1279873" y="-29673"/>
                  <a:pt x="1277375" y="1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>
            <a:extLst>
              <a:ext uri="{FF2B5EF4-FFF2-40B4-BE49-F238E27FC236}">
                <a16:creationId xmlns:a16="http://schemas.microsoft.com/office/drawing/2014/main" id="{F0D342E4-AC76-005E-E67E-87F67E4CEDF5}"/>
              </a:ext>
            </a:extLst>
          </p:cNvPr>
          <p:cNvSpPr/>
          <p:nvPr/>
        </p:nvSpPr>
        <p:spPr>
          <a:xfrm>
            <a:off x="8801713" y="4746254"/>
            <a:ext cx="192708" cy="717443"/>
          </a:xfrm>
          <a:custGeom>
            <a:avLst/>
            <a:gdLst>
              <a:gd name="connsiteX0" fmla="*/ 192385 w 192708"/>
              <a:gd name="connsiteY0" fmla="*/ 631 h 717443"/>
              <a:gd name="connsiteX1" fmla="*/ 87454 w 192708"/>
              <a:gd name="connsiteY1" fmla="*/ 330415 h 717443"/>
              <a:gd name="connsiteX2" fmla="*/ 112438 w 192708"/>
              <a:gd name="connsiteY2" fmla="*/ 700172 h 717443"/>
              <a:gd name="connsiteX3" fmla="*/ 107441 w 192708"/>
              <a:gd name="connsiteY3" fmla="*/ 605235 h 717443"/>
              <a:gd name="connsiteX4" fmla="*/ 2510 w 192708"/>
              <a:gd name="connsiteY4" fmla="*/ 155530 h 717443"/>
              <a:gd name="connsiteX5" fmla="*/ 47480 w 192708"/>
              <a:gd name="connsiteY5" fmla="*/ 415359 h 717443"/>
              <a:gd name="connsiteX6" fmla="*/ 192385 w 192708"/>
              <a:gd name="connsiteY6" fmla="*/ 631 h 71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08" h="717443">
                <a:moveTo>
                  <a:pt x="192385" y="631"/>
                </a:moveTo>
                <a:cubicBezTo>
                  <a:pt x="199047" y="-13526"/>
                  <a:pt x="100778" y="213825"/>
                  <a:pt x="87454" y="330415"/>
                </a:cubicBezTo>
                <a:cubicBezTo>
                  <a:pt x="74129" y="447005"/>
                  <a:pt x="109107" y="654369"/>
                  <a:pt x="112438" y="700172"/>
                </a:cubicBezTo>
                <a:cubicBezTo>
                  <a:pt x="115769" y="745975"/>
                  <a:pt x="125762" y="696009"/>
                  <a:pt x="107441" y="605235"/>
                </a:cubicBezTo>
                <a:cubicBezTo>
                  <a:pt x="89120" y="514461"/>
                  <a:pt x="12503" y="187176"/>
                  <a:pt x="2510" y="155530"/>
                </a:cubicBezTo>
                <a:cubicBezTo>
                  <a:pt x="-7483" y="123884"/>
                  <a:pt x="13336" y="446172"/>
                  <a:pt x="47480" y="415359"/>
                </a:cubicBezTo>
                <a:cubicBezTo>
                  <a:pt x="81624" y="384546"/>
                  <a:pt x="185723" y="14788"/>
                  <a:pt x="192385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>
            <a:extLst>
              <a:ext uri="{FF2B5EF4-FFF2-40B4-BE49-F238E27FC236}">
                <a16:creationId xmlns:a16="http://schemas.microsoft.com/office/drawing/2014/main" id="{18AFE7D4-6529-230D-9EF2-9484B713883C}"/>
              </a:ext>
            </a:extLst>
          </p:cNvPr>
          <p:cNvSpPr/>
          <p:nvPr/>
        </p:nvSpPr>
        <p:spPr>
          <a:xfrm>
            <a:off x="8501724" y="5191117"/>
            <a:ext cx="369356" cy="751095"/>
          </a:xfrm>
          <a:custGeom>
            <a:avLst/>
            <a:gdLst>
              <a:gd name="connsiteX0" fmla="*/ 367456 w 369356"/>
              <a:gd name="connsiteY0" fmla="*/ 5473 h 751095"/>
              <a:gd name="connsiteX1" fmla="*/ 7692 w 369356"/>
              <a:gd name="connsiteY1" fmla="*/ 739991 h 751095"/>
              <a:gd name="connsiteX2" fmla="*/ 142604 w 369356"/>
              <a:gd name="connsiteY2" fmla="*/ 420201 h 751095"/>
              <a:gd name="connsiteX3" fmla="*/ 367456 w 369356"/>
              <a:gd name="connsiteY3" fmla="*/ 5473 h 7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356" h="751095">
                <a:moveTo>
                  <a:pt x="367456" y="5473"/>
                </a:moveTo>
                <a:cubicBezTo>
                  <a:pt x="344971" y="58771"/>
                  <a:pt x="45167" y="670870"/>
                  <a:pt x="7692" y="739991"/>
                </a:cubicBezTo>
                <a:cubicBezTo>
                  <a:pt x="-29783" y="809112"/>
                  <a:pt x="78479" y="537624"/>
                  <a:pt x="142604" y="420201"/>
                </a:cubicBezTo>
                <a:cubicBezTo>
                  <a:pt x="206729" y="302778"/>
                  <a:pt x="389941" y="-47825"/>
                  <a:pt x="367456" y="5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>
            <a:extLst>
              <a:ext uri="{FF2B5EF4-FFF2-40B4-BE49-F238E27FC236}">
                <a16:creationId xmlns:a16="http://schemas.microsoft.com/office/drawing/2014/main" id="{FA41C6F3-8C6F-856E-3890-9100470DED3B}"/>
              </a:ext>
            </a:extLst>
          </p:cNvPr>
          <p:cNvSpPr/>
          <p:nvPr/>
        </p:nvSpPr>
        <p:spPr>
          <a:xfrm>
            <a:off x="7833712" y="5545816"/>
            <a:ext cx="681733" cy="1853630"/>
          </a:xfrm>
          <a:custGeom>
            <a:avLst/>
            <a:gdLst>
              <a:gd name="connsiteX0" fmla="*/ 680701 w 681733"/>
              <a:gd name="connsiteY0" fmla="*/ 545 h 1853630"/>
              <a:gd name="connsiteX1" fmla="*/ 375901 w 681733"/>
              <a:gd name="connsiteY1" fmla="*/ 1084833 h 1853630"/>
              <a:gd name="connsiteX2" fmla="*/ 455849 w 681733"/>
              <a:gd name="connsiteY2" fmla="*/ 735063 h 1853630"/>
              <a:gd name="connsiteX3" fmla="*/ 26131 w 681733"/>
              <a:gd name="connsiteY3" fmla="*/ 1829345 h 1853630"/>
              <a:gd name="connsiteX4" fmla="*/ 96085 w 681733"/>
              <a:gd name="connsiteY4" fmla="*/ 1434604 h 1853630"/>
              <a:gd name="connsiteX5" fmla="*/ 495822 w 681733"/>
              <a:gd name="connsiteY5" fmla="*/ 750053 h 1853630"/>
              <a:gd name="connsiteX6" fmla="*/ 475836 w 681733"/>
              <a:gd name="connsiteY6" fmla="*/ 934932 h 1853630"/>
              <a:gd name="connsiteX7" fmla="*/ 680701 w 681733"/>
              <a:gd name="connsiteY7" fmla="*/ 545 h 185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733" h="1853630">
                <a:moveTo>
                  <a:pt x="680701" y="545"/>
                </a:moveTo>
                <a:cubicBezTo>
                  <a:pt x="664045" y="25528"/>
                  <a:pt x="413376" y="962413"/>
                  <a:pt x="375901" y="1084833"/>
                </a:cubicBezTo>
                <a:cubicBezTo>
                  <a:pt x="338426" y="1207253"/>
                  <a:pt x="514144" y="610978"/>
                  <a:pt x="455849" y="735063"/>
                </a:cubicBezTo>
                <a:cubicBezTo>
                  <a:pt x="397554" y="859148"/>
                  <a:pt x="86092" y="1712755"/>
                  <a:pt x="26131" y="1829345"/>
                </a:cubicBezTo>
                <a:cubicBezTo>
                  <a:pt x="-33830" y="1945935"/>
                  <a:pt x="17803" y="1614486"/>
                  <a:pt x="96085" y="1434604"/>
                </a:cubicBezTo>
                <a:cubicBezTo>
                  <a:pt x="174367" y="1254722"/>
                  <a:pt x="432530" y="833332"/>
                  <a:pt x="495822" y="750053"/>
                </a:cubicBezTo>
                <a:cubicBezTo>
                  <a:pt x="559114" y="666774"/>
                  <a:pt x="444190" y="1054021"/>
                  <a:pt x="475836" y="934932"/>
                </a:cubicBezTo>
                <a:cubicBezTo>
                  <a:pt x="507482" y="815844"/>
                  <a:pt x="697357" y="-24438"/>
                  <a:pt x="680701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 508">
            <a:extLst>
              <a:ext uri="{FF2B5EF4-FFF2-40B4-BE49-F238E27FC236}">
                <a16:creationId xmlns:a16="http://schemas.microsoft.com/office/drawing/2014/main" id="{2253A9D4-CAF9-C7E6-1B9A-5614E6C41959}"/>
              </a:ext>
            </a:extLst>
          </p:cNvPr>
          <p:cNvSpPr/>
          <p:nvPr/>
        </p:nvSpPr>
        <p:spPr>
          <a:xfrm>
            <a:off x="6626309" y="6567776"/>
            <a:ext cx="977445" cy="1674139"/>
          </a:xfrm>
          <a:custGeom>
            <a:avLst/>
            <a:gdLst>
              <a:gd name="connsiteX0" fmla="*/ 29324 w 977445"/>
              <a:gd name="connsiteY0" fmla="*/ 102847 h 1674139"/>
              <a:gd name="connsiteX1" fmla="*/ 414071 w 977445"/>
              <a:gd name="connsiteY1" fmla="*/ 737431 h 1674139"/>
              <a:gd name="connsiteX2" fmla="*/ 389088 w 977445"/>
              <a:gd name="connsiteY2" fmla="*/ 702454 h 1674139"/>
              <a:gd name="connsiteX3" fmla="*/ 948721 w 977445"/>
              <a:gd name="connsiteY3" fmla="*/ 1636840 h 1674139"/>
              <a:gd name="connsiteX4" fmla="*/ 848786 w 977445"/>
              <a:gd name="connsiteY4" fmla="*/ 1426978 h 1674139"/>
              <a:gd name="connsiteX5" fmla="*/ 439055 w 977445"/>
              <a:gd name="connsiteY5" fmla="*/ 852355 h 1674139"/>
              <a:gd name="connsiteX6" fmla="*/ 314137 w 977445"/>
              <a:gd name="connsiteY6" fmla="*/ 632499 h 1674139"/>
              <a:gd name="connsiteX7" fmla="*/ 59304 w 977445"/>
              <a:gd name="connsiteY7" fmla="*/ 57876 h 1674139"/>
              <a:gd name="connsiteX8" fmla="*/ 29324 w 977445"/>
              <a:gd name="connsiteY8" fmla="*/ 102847 h 167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445" h="1674139">
                <a:moveTo>
                  <a:pt x="29324" y="102847"/>
                </a:moveTo>
                <a:cubicBezTo>
                  <a:pt x="88452" y="216106"/>
                  <a:pt x="354110" y="637497"/>
                  <a:pt x="414071" y="737431"/>
                </a:cubicBezTo>
                <a:cubicBezTo>
                  <a:pt x="474032" y="837365"/>
                  <a:pt x="299980" y="552553"/>
                  <a:pt x="389088" y="702454"/>
                </a:cubicBezTo>
                <a:cubicBezTo>
                  <a:pt x="478196" y="852355"/>
                  <a:pt x="872105" y="1516086"/>
                  <a:pt x="948721" y="1636840"/>
                </a:cubicBezTo>
                <a:cubicBezTo>
                  <a:pt x="1025337" y="1757594"/>
                  <a:pt x="933730" y="1557725"/>
                  <a:pt x="848786" y="1426978"/>
                </a:cubicBezTo>
                <a:cubicBezTo>
                  <a:pt x="763842" y="1296231"/>
                  <a:pt x="528163" y="984768"/>
                  <a:pt x="439055" y="852355"/>
                </a:cubicBezTo>
                <a:cubicBezTo>
                  <a:pt x="349947" y="719942"/>
                  <a:pt x="377429" y="764912"/>
                  <a:pt x="314137" y="632499"/>
                </a:cubicBezTo>
                <a:cubicBezTo>
                  <a:pt x="250845" y="500086"/>
                  <a:pt x="107606" y="152814"/>
                  <a:pt x="59304" y="57876"/>
                </a:cubicBezTo>
                <a:cubicBezTo>
                  <a:pt x="11002" y="-37062"/>
                  <a:pt x="-29804" y="-10412"/>
                  <a:pt x="29324" y="102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>
            <a:extLst>
              <a:ext uri="{FF2B5EF4-FFF2-40B4-BE49-F238E27FC236}">
                <a16:creationId xmlns:a16="http://schemas.microsoft.com/office/drawing/2014/main" id="{10487154-8D52-0E4C-3FB1-F473548F4FBF}"/>
              </a:ext>
            </a:extLst>
          </p:cNvPr>
          <p:cNvSpPr/>
          <p:nvPr/>
        </p:nvSpPr>
        <p:spPr>
          <a:xfrm>
            <a:off x="7527943" y="6860498"/>
            <a:ext cx="751624" cy="1243505"/>
          </a:xfrm>
          <a:custGeom>
            <a:avLst/>
            <a:gdLst>
              <a:gd name="connsiteX0" fmla="*/ 751624 w 751624"/>
              <a:gd name="connsiteY0" fmla="*/ 0 h 1243505"/>
              <a:gd name="connsiteX1" fmla="*/ 32096 w 751624"/>
              <a:gd name="connsiteY1" fmla="*/ 1194217 h 1243505"/>
              <a:gd name="connsiteX2" fmla="*/ 147021 w 751624"/>
              <a:gd name="connsiteY2" fmla="*/ 969364 h 1243505"/>
              <a:gd name="connsiteX3" fmla="*/ 341893 w 751624"/>
              <a:gd name="connsiteY3" fmla="*/ 544643 h 1243505"/>
              <a:gd name="connsiteX4" fmla="*/ 186995 w 751624"/>
              <a:gd name="connsiteY4" fmla="*/ 759502 h 1243505"/>
              <a:gd name="connsiteX5" fmla="*/ 751624 w 751624"/>
              <a:gd name="connsiteY5" fmla="*/ 0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624" h="1243505">
                <a:moveTo>
                  <a:pt x="751624" y="0"/>
                </a:moveTo>
                <a:lnTo>
                  <a:pt x="32096" y="1194217"/>
                </a:lnTo>
                <a:cubicBezTo>
                  <a:pt x="-68671" y="1355777"/>
                  <a:pt x="95388" y="1077626"/>
                  <a:pt x="147021" y="969364"/>
                </a:cubicBezTo>
                <a:cubicBezTo>
                  <a:pt x="198654" y="861102"/>
                  <a:pt x="335231" y="579620"/>
                  <a:pt x="341893" y="544643"/>
                </a:cubicBezTo>
                <a:cubicBezTo>
                  <a:pt x="348555" y="509666"/>
                  <a:pt x="186995" y="759502"/>
                  <a:pt x="186995" y="759502"/>
                </a:cubicBezTo>
                <a:lnTo>
                  <a:pt x="75162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>
            <a:extLst>
              <a:ext uri="{FF2B5EF4-FFF2-40B4-BE49-F238E27FC236}">
                <a16:creationId xmlns:a16="http://schemas.microsoft.com/office/drawing/2014/main" id="{4EBB4B0E-0278-1689-DB53-2EEE622E360F}"/>
              </a:ext>
            </a:extLst>
          </p:cNvPr>
          <p:cNvSpPr/>
          <p:nvPr/>
        </p:nvSpPr>
        <p:spPr>
          <a:xfrm>
            <a:off x="6880447" y="6680524"/>
            <a:ext cx="668570" cy="1166402"/>
          </a:xfrm>
          <a:custGeom>
            <a:avLst/>
            <a:gdLst>
              <a:gd name="connsiteX0" fmla="*/ 38 w 668570"/>
              <a:gd name="connsiteY0" fmla="*/ 92 h 1166402"/>
              <a:gd name="connsiteX1" fmla="*/ 259868 w 668570"/>
              <a:gd name="connsiteY1" fmla="*/ 679646 h 1166402"/>
              <a:gd name="connsiteX2" fmla="*/ 304838 w 668570"/>
              <a:gd name="connsiteY2" fmla="*/ 639673 h 1166402"/>
              <a:gd name="connsiteX3" fmla="*/ 639619 w 668570"/>
              <a:gd name="connsiteY3" fmla="*/ 1134348 h 1166402"/>
              <a:gd name="connsiteX4" fmla="*/ 604642 w 668570"/>
              <a:gd name="connsiteY4" fmla="*/ 1049404 h 1166402"/>
              <a:gd name="connsiteX5" fmla="*/ 229887 w 668570"/>
              <a:gd name="connsiteY5" fmla="*/ 494768 h 1166402"/>
              <a:gd name="connsiteX6" fmla="*/ 279855 w 668570"/>
              <a:gd name="connsiteY6" fmla="*/ 629679 h 1166402"/>
              <a:gd name="connsiteX7" fmla="*/ 38 w 668570"/>
              <a:gd name="connsiteY7" fmla="*/ 92 h 116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8570" h="1166402">
                <a:moveTo>
                  <a:pt x="38" y="92"/>
                </a:moveTo>
                <a:cubicBezTo>
                  <a:pt x="-3293" y="8420"/>
                  <a:pt x="209068" y="573049"/>
                  <a:pt x="259868" y="679646"/>
                </a:cubicBezTo>
                <a:cubicBezTo>
                  <a:pt x="310668" y="786243"/>
                  <a:pt x="241546" y="563889"/>
                  <a:pt x="304838" y="639673"/>
                </a:cubicBezTo>
                <a:cubicBezTo>
                  <a:pt x="368130" y="715457"/>
                  <a:pt x="589652" y="1066060"/>
                  <a:pt x="639619" y="1134348"/>
                </a:cubicBezTo>
                <a:cubicBezTo>
                  <a:pt x="689586" y="1202637"/>
                  <a:pt x="672931" y="1156001"/>
                  <a:pt x="604642" y="1049404"/>
                </a:cubicBezTo>
                <a:cubicBezTo>
                  <a:pt x="536353" y="942807"/>
                  <a:pt x="284018" y="564722"/>
                  <a:pt x="229887" y="494768"/>
                </a:cubicBezTo>
                <a:cubicBezTo>
                  <a:pt x="175756" y="424814"/>
                  <a:pt x="313999" y="708794"/>
                  <a:pt x="279855" y="629679"/>
                </a:cubicBezTo>
                <a:cubicBezTo>
                  <a:pt x="245711" y="550564"/>
                  <a:pt x="3369" y="-8236"/>
                  <a:pt x="38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7EA39C02-3DE6-941E-6AA9-8A87520E817F}"/>
              </a:ext>
            </a:extLst>
          </p:cNvPr>
          <p:cNvSpPr/>
          <p:nvPr/>
        </p:nvSpPr>
        <p:spPr>
          <a:xfrm>
            <a:off x="7519378" y="6770554"/>
            <a:ext cx="410438" cy="1209254"/>
          </a:xfrm>
          <a:custGeom>
            <a:avLst/>
            <a:gdLst>
              <a:gd name="connsiteX0" fmla="*/ 410419 w 410438"/>
              <a:gd name="connsiteY0" fmla="*/ 3 h 1209254"/>
              <a:gd name="connsiteX1" fmla="*/ 130602 w 410438"/>
              <a:gd name="connsiteY1" fmla="*/ 759505 h 1209254"/>
              <a:gd name="connsiteX2" fmla="*/ 150589 w 410438"/>
              <a:gd name="connsiteY2" fmla="*/ 724528 h 1209254"/>
              <a:gd name="connsiteX3" fmla="*/ 688 w 410438"/>
              <a:gd name="connsiteY3" fmla="*/ 1209210 h 1209254"/>
              <a:gd name="connsiteX4" fmla="*/ 220543 w 410438"/>
              <a:gd name="connsiteY4" fmla="*/ 694548 h 1209254"/>
              <a:gd name="connsiteX5" fmla="*/ 140596 w 410438"/>
              <a:gd name="connsiteY5" fmla="*/ 924397 h 1209254"/>
              <a:gd name="connsiteX6" fmla="*/ 290497 w 410438"/>
              <a:gd name="connsiteY6" fmla="*/ 484685 h 1209254"/>
              <a:gd name="connsiteX7" fmla="*/ 145592 w 410438"/>
              <a:gd name="connsiteY7" fmla="*/ 749512 h 1209254"/>
              <a:gd name="connsiteX8" fmla="*/ 410419 w 410438"/>
              <a:gd name="connsiteY8" fmla="*/ 3 h 120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438" h="1209254">
                <a:moveTo>
                  <a:pt x="410419" y="3"/>
                </a:moveTo>
                <a:cubicBezTo>
                  <a:pt x="407921" y="1668"/>
                  <a:pt x="173907" y="638751"/>
                  <a:pt x="130602" y="759505"/>
                </a:cubicBezTo>
                <a:cubicBezTo>
                  <a:pt x="87297" y="880259"/>
                  <a:pt x="172241" y="649577"/>
                  <a:pt x="150589" y="724528"/>
                </a:cubicBezTo>
                <a:cubicBezTo>
                  <a:pt x="128937" y="799479"/>
                  <a:pt x="-10971" y="1214207"/>
                  <a:pt x="688" y="1209210"/>
                </a:cubicBezTo>
                <a:cubicBezTo>
                  <a:pt x="12347" y="1204213"/>
                  <a:pt x="197225" y="742017"/>
                  <a:pt x="220543" y="694548"/>
                </a:cubicBezTo>
                <a:cubicBezTo>
                  <a:pt x="243861" y="647079"/>
                  <a:pt x="128937" y="959374"/>
                  <a:pt x="140596" y="924397"/>
                </a:cubicBezTo>
                <a:cubicBezTo>
                  <a:pt x="152255" y="889420"/>
                  <a:pt x="289664" y="513832"/>
                  <a:pt x="290497" y="484685"/>
                </a:cubicBezTo>
                <a:cubicBezTo>
                  <a:pt x="291330" y="455538"/>
                  <a:pt x="122274" y="836955"/>
                  <a:pt x="145592" y="749512"/>
                </a:cubicBezTo>
                <a:cubicBezTo>
                  <a:pt x="168910" y="662070"/>
                  <a:pt x="412917" y="-1662"/>
                  <a:pt x="41041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043CC883-E48D-4E87-DDFF-A0FCE0EB0400}"/>
              </a:ext>
            </a:extLst>
          </p:cNvPr>
          <p:cNvSpPr/>
          <p:nvPr/>
        </p:nvSpPr>
        <p:spPr>
          <a:xfrm>
            <a:off x="5643846" y="6585670"/>
            <a:ext cx="1465275" cy="290291"/>
          </a:xfrm>
          <a:custGeom>
            <a:avLst/>
            <a:gdLst>
              <a:gd name="connsiteX0" fmla="*/ 2449 w 1465275"/>
              <a:gd name="connsiteY0" fmla="*/ 9 h 290291"/>
              <a:gd name="connsiteX1" fmla="*/ 667013 w 1465275"/>
              <a:gd name="connsiteY1" fmla="*/ 244848 h 290291"/>
              <a:gd name="connsiteX2" fmla="*/ 602056 w 1465275"/>
              <a:gd name="connsiteY2" fmla="*/ 204874 h 290291"/>
              <a:gd name="connsiteX3" fmla="*/ 1456495 w 1465275"/>
              <a:gd name="connsiteY3" fmla="*/ 289819 h 290291"/>
              <a:gd name="connsiteX4" fmla="*/ 1011787 w 1465275"/>
              <a:gd name="connsiteY4" fmla="*/ 239851 h 290291"/>
              <a:gd name="connsiteX5" fmla="*/ 462147 w 1465275"/>
              <a:gd name="connsiteY5" fmla="*/ 254841 h 290291"/>
              <a:gd name="connsiteX6" fmla="*/ 2449 w 1465275"/>
              <a:gd name="connsiteY6" fmla="*/ 9 h 29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5275" h="290291">
                <a:moveTo>
                  <a:pt x="2449" y="9"/>
                </a:moveTo>
                <a:cubicBezTo>
                  <a:pt x="36593" y="-1656"/>
                  <a:pt x="567079" y="210704"/>
                  <a:pt x="667013" y="244848"/>
                </a:cubicBezTo>
                <a:cubicBezTo>
                  <a:pt x="766947" y="278992"/>
                  <a:pt x="470476" y="197379"/>
                  <a:pt x="602056" y="204874"/>
                </a:cubicBezTo>
                <a:cubicBezTo>
                  <a:pt x="733636" y="212369"/>
                  <a:pt x="1388207" y="283990"/>
                  <a:pt x="1456495" y="289819"/>
                </a:cubicBezTo>
                <a:cubicBezTo>
                  <a:pt x="1524783" y="295648"/>
                  <a:pt x="1177512" y="245681"/>
                  <a:pt x="1011787" y="239851"/>
                </a:cubicBezTo>
                <a:cubicBezTo>
                  <a:pt x="846062" y="234021"/>
                  <a:pt x="624541" y="291484"/>
                  <a:pt x="462147" y="254841"/>
                </a:cubicBezTo>
                <a:cubicBezTo>
                  <a:pt x="299754" y="218199"/>
                  <a:pt x="-31695" y="1674"/>
                  <a:pt x="244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F11890D1-8C85-131D-E39C-0370C7EFDD85}"/>
              </a:ext>
            </a:extLst>
          </p:cNvPr>
          <p:cNvSpPr/>
          <p:nvPr/>
        </p:nvSpPr>
        <p:spPr>
          <a:xfrm>
            <a:off x="5854870" y="6845364"/>
            <a:ext cx="1125570" cy="1535863"/>
          </a:xfrm>
          <a:custGeom>
            <a:avLst/>
            <a:gdLst>
              <a:gd name="connsiteX0" fmla="*/ 1125550 w 1125570"/>
              <a:gd name="connsiteY0" fmla="*/ 144 h 1535863"/>
              <a:gd name="connsiteX1" fmla="*/ 820750 w 1125570"/>
              <a:gd name="connsiteY1" fmla="*/ 110072 h 1535863"/>
              <a:gd name="connsiteX2" fmla="*/ 670848 w 1125570"/>
              <a:gd name="connsiteY2" fmla="*/ 349915 h 1535863"/>
              <a:gd name="connsiteX3" fmla="*/ 815753 w 1125570"/>
              <a:gd name="connsiteY3" fmla="*/ 220000 h 1535863"/>
              <a:gd name="connsiteX4" fmla="*/ 635871 w 1125570"/>
              <a:gd name="connsiteY4" fmla="*/ 704682 h 1535863"/>
              <a:gd name="connsiteX5" fmla="*/ 665851 w 1125570"/>
              <a:gd name="connsiteY5" fmla="*/ 594754 h 1535863"/>
              <a:gd name="connsiteX6" fmla="*/ 416015 w 1125570"/>
              <a:gd name="connsiteY6" fmla="*/ 1029469 h 1535863"/>
              <a:gd name="connsiteX7" fmla="*/ 1287 w 1125570"/>
              <a:gd name="connsiteY7" fmla="*/ 1534138 h 1535863"/>
              <a:gd name="connsiteX8" fmla="*/ 301091 w 1125570"/>
              <a:gd name="connsiteY8" fmla="*/ 1174374 h 1535863"/>
              <a:gd name="connsiteX9" fmla="*/ 720815 w 1125570"/>
              <a:gd name="connsiteY9" fmla="*/ 639725 h 1535863"/>
              <a:gd name="connsiteX10" fmla="*/ 600894 w 1125570"/>
              <a:gd name="connsiteY10" fmla="*/ 719672 h 1535863"/>
              <a:gd name="connsiteX11" fmla="*/ 780776 w 1125570"/>
              <a:gd name="connsiteY11" fmla="*/ 210006 h 1535863"/>
              <a:gd name="connsiteX12" fmla="*/ 805760 w 1125570"/>
              <a:gd name="connsiteY12" fmla="*/ 130059 h 1535863"/>
              <a:gd name="connsiteX13" fmla="*/ 1125550 w 1125570"/>
              <a:gd name="connsiteY13" fmla="*/ 144 h 153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5570" h="1535863">
                <a:moveTo>
                  <a:pt x="1125550" y="144"/>
                </a:moveTo>
                <a:cubicBezTo>
                  <a:pt x="1128048" y="-3187"/>
                  <a:pt x="896534" y="51777"/>
                  <a:pt x="820750" y="110072"/>
                </a:cubicBezTo>
                <a:cubicBezTo>
                  <a:pt x="744966" y="168367"/>
                  <a:pt x="671681" y="331594"/>
                  <a:pt x="670848" y="349915"/>
                </a:cubicBezTo>
                <a:cubicBezTo>
                  <a:pt x="670015" y="368236"/>
                  <a:pt x="821582" y="160872"/>
                  <a:pt x="815753" y="220000"/>
                </a:cubicBezTo>
                <a:cubicBezTo>
                  <a:pt x="809923" y="279128"/>
                  <a:pt x="660855" y="642223"/>
                  <a:pt x="635871" y="704682"/>
                </a:cubicBezTo>
                <a:cubicBezTo>
                  <a:pt x="610887" y="767141"/>
                  <a:pt x="702494" y="540623"/>
                  <a:pt x="665851" y="594754"/>
                </a:cubicBezTo>
                <a:cubicBezTo>
                  <a:pt x="629208" y="648885"/>
                  <a:pt x="526776" y="872905"/>
                  <a:pt x="416015" y="1029469"/>
                </a:cubicBezTo>
                <a:cubicBezTo>
                  <a:pt x="305254" y="1186033"/>
                  <a:pt x="20441" y="1509987"/>
                  <a:pt x="1287" y="1534138"/>
                </a:cubicBezTo>
                <a:cubicBezTo>
                  <a:pt x="-17867" y="1558289"/>
                  <a:pt x="181170" y="1323443"/>
                  <a:pt x="301091" y="1174374"/>
                </a:cubicBezTo>
                <a:cubicBezTo>
                  <a:pt x="421012" y="1025305"/>
                  <a:pt x="670848" y="715509"/>
                  <a:pt x="720815" y="639725"/>
                </a:cubicBezTo>
                <a:cubicBezTo>
                  <a:pt x="770782" y="563941"/>
                  <a:pt x="590901" y="791292"/>
                  <a:pt x="600894" y="719672"/>
                </a:cubicBezTo>
                <a:cubicBezTo>
                  <a:pt x="610887" y="648052"/>
                  <a:pt x="746632" y="308275"/>
                  <a:pt x="780776" y="210006"/>
                </a:cubicBezTo>
                <a:cubicBezTo>
                  <a:pt x="814920" y="111737"/>
                  <a:pt x="746632" y="167534"/>
                  <a:pt x="805760" y="130059"/>
                </a:cubicBezTo>
                <a:cubicBezTo>
                  <a:pt x="864888" y="92584"/>
                  <a:pt x="1123052" y="3475"/>
                  <a:pt x="1125550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69A28723-1307-2726-08B4-F15BB95ED818}"/>
              </a:ext>
            </a:extLst>
          </p:cNvPr>
          <p:cNvSpPr/>
          <p:nvPr/>
        </p:nvSpPr>
        <p:spPr>
          <a:xfrm>
            <a:off x="5749527" y="6675113"/>
            <a:ext cx="996109" cy="820118"/>
          </a:xfrm>
          <a:custGeom>
            <a:avLst/>
            <a:gdLst>
              <a:gd name="connsiteX0" fmla="*/ 6696 w 996109"/>
              <a:gd name="connsiteY0" fmla="*/ 507 h 820118"/>
              <a:gd name="connsiteX1" fmla="*/ 781188 w 996109"/>
              <a:gd name="connsiteY1" fmla="*/ 245346 h 820118"/>
              <a:gd name="connsiteX2" fmla="*/ 676257 w 996109"/>
              <a:gd name="connsiteY2" fmla="*/ 225359 h 820118"/>
              <a:gd name="connsiteX3" fmla="*/ 991050 w 996109"/>
              <a:gd name="connsiteY3" fmla="*/ 220362 h 820118"/>
              <a:gd name="connsiteX4" fmla="*/ 861135 w 996109"/>
              <a:gd name="connsiteY4" fmla="*/ 305307 h 820118"/>
              <a:gd name="connsiteX5" fmla="*/ 736217 w 996109"/>
              <a:gd name="connsiteY5" fmla="*/ 550146 h 820118"/>
              <a:gd name="connsiteX6" fmla="*/ 781188 w 996109"/>
              <a:gd name="connsiteY6" fmla="*/ 505176 h 820118"/>
              <a:gd name="connsiteX7" fmla="*/ 751207 w 996109"/>
              <a:gd name="connsiteY7" fmla="*/ 819969 h 820118"/>
              <a:gd name="connsiteX8" fmla="*/ 791181 w 996109"/>
              <a:gd name="connsiteY8" fmla="*/ 460205 h 820118"/>
              <a:gd name="connsiteX9" fmla="*/ 881122 w 996109"/>
              <a:gd name="connsiteY9" fmla="*/ 270330 h 820118"/>
              <a:gd name="connsiteX10" fmla="*/ 711234 w 996109"/>
              <a:gd name="connsiteY10" fmla="*/ 240349 h 820118"/>
              <a:gd name="connsiteX11" fmla="*/ 56663 w 996109"/>
              <a:gd name="connsiteY11" fmla="*/ 130421 h 820118"/>
              <a:gd name="connsiteX12" fmla="*/ 386447 w 996109"/>
              <a:gd name="connsiteY12" fmla="*/ 180389 h 820118"/>
              <a:gd name="connsiteX13" fmla="*/ 6696 w 996109"/>
              <a:gd name="connsiteY13" fmla="*/ 507 h 8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6109" h="820118">
                <a:moveTo>
                  <a:pt x="6696" y="507"/>
                </a:moveTo>
                <a:cubicBezTo>
                  <a:pt x="72486" y="11333"/>
                  <a:pt x="669595" y="207871"/>
                  <a:pt x="781188" y="245346"/>
                </a:cubicBezTo>
                <a:cubicBezTo>
                  <a:pt x="892781" y="282821"/>
                  <a:pt x="641280" y="229523"/>
                  <a:pt x="676257" y="225359"/>
                </a:cubicBezTo>
                <a:cubicBezTo>
                  <a:pt x="711234" y="221195"/>
                  <a:pt x="960237" y="207037"/>
                  <a:pt x="991050" y="220362"/>
                </a:cubicBezTo>
                <a:cubicBezTo>
                  <a:pt x="1021863" y="233687"/>
                  <a:pt x="903607" y="250343"/>
                  <a:pt x="861135" y="305307"/>
                </a:cubicBezTo>
                <a:cubicBezTo>
                  <a:pt x="818663" y="360271"/>
                  <a:pt x="749541" y="516835"/>
                  <a:pt x="736217" y="550146"/>
                </a:cubicBezTo>
                <a:cubicBezTo>
                  <a:pt x="722893" y="583457"/>
                  <a:pt x="778690" y="460206"/>
                  <a:pt x="781188" y="505176"/>
                </a:cubicBezTo>
                <a:cubicBezTo>
                  <a:pt x="783686" y="550146"/>
                  <a:pt x="749542" y="827464"/>
                  <a:pt x="751207" y="819969"/>
                </a:cubicBezTo>
                <a:cubicBezTo>
                  <a:pt x="752872" y="812474"/>
                  <a:pt x="769529" y="551811"/>
                  <a:pt x="791181" y="460205"/>
                </a:cubicBezTo>
                <a:cubicBezTo>
                  <a:pt x="812833" y="368599"/>
                  <a:pt x="894446" y="306973"/>
                  <a:pt x="881122" y="270330"/>
                </a:cubicBezTo>
                <a:cubicBezTo>
                  <a:pt x="867798" y="233687"/>
                  <a:pt x="711234" y="240349"/>
                  <a:pt x="711234" y="240349"/>
                </a:cubicBezTo>
                <a:lnTo>
                  <a:pt x="56663" y="130421"/>
                </a:lnTo>
                <a:cubicBezTo>
                  <a:pt x="2532" y="120428"/>
                  <a:pt x="391444" y="205372"/>
                  <a:pt x="386447" y="180389"/>
                </a:cubicBezTo>
                <a:cubicBezTo>
                  <a:pt x="381450" y="155406"/>
                  <a:pt x="-59094" y="-10319"/>
                  <a:pt x="6696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491AFE70-9FA6-2145-D204-47787549A88E}"/>
              </a:ext>
            </a:extLst>
          </p:cNvPr>
          <p:cNvSpPr/>
          <p:nvPr/>
        </p:nvSpPr>
        <p:spPr>
          <a:xfrm>
            <a:off x="6047433" y="6845504"/>
            <a:ext cx="559190" cy="1251840"/>
          </a:xfrm>
          <a:custGeom>
            <a:avLst/>
            <a:gdLst>
              <a:gd name="connsiteX0" fmla="*/ 558233 w 559190"/>
              <a:gd name="connsiteY0" fmla="*/ 4 h 1251840"/>
              <a:gd name="connsiteX1" fmla="*/ 428318 w 559190"/>
              <a:gd name="connsiteY1" fmla="*/ 574627 h 1251840"/>
              <a:gd name="connsiteX2" fmla="*/ 478285 w 559190"/>
              <a:gd name="connsiteY2" fmla="*/ 484686 h 1251840"/>
              <a:gd name="connsiteX3" fmla="*/ 228449 w 559190"/>
              <a:gd name="connsiteY3" fmla="*/ 954378 h 1251840"/>
              <a:gd name="connsiteX4" fmla="*/ 298403 w 559190"/>
              <a:gd name="connsiteY4" fmla="*/ 869434 h 1251840"/>
              <a:gd name="connsiteX5" fmla="*/ 48567 w 559190"/>
              <a:gd name="connsiteY5" fmla="*/ 1189224 h 1251840"/>
              <a:gd name="connsiteX6" fmla="*/ 18587 w 559190"/>
              <a:gd name="connsiteY6" fmla="*/ 1229198 h 1251840"/>
              <a:gd name="connsiteX7" fmla="*/ 263426 w 559190"/>
              <a:gd name="connsiteY7" fmla="*/ 924398 h 1251840"/>
              <a:gd name="connsiteX8" fmla="*/ 453301 w 559190"/>
              <a:gd name="connsiteY8" fmla="*/ 384752 h 1251840"/>
              <a:gd name="connsiteX9" fmla="*/ 348370 w 559190"/>
              <a:gd name="connsiteY9" fmla="*/ 564634 h 1251840"/>
              <a:gd name="connsiteX10" fmla="*/ 558233 w 559190"/>
              <a:gd name="connsiteY10" fmla="*/ 4 h 125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9190" h="1251840">
                <a:moveTo>
                  <a:pt x="558233" y="4"/>
                </a:moveTo>
                <a:cubicBezTo>
                  <a:pt x="571558" y="1669"/>
                  <a:pt x="441643" y="493847"/>
                  <a:pt x="428318" y="574627"/>
                </a:cubicBezTo>
                <a:cubicBezTo>
                  <a:pt x="414993" y="655407"/>
                  <a:pt x="511596" y="421394"/>
                  <a:pt x="478285" y="484686"/>
                </a:cubicBezTo>
                <a:cubicBezTo>
                  <a:pt x="444974" y="547978"/>
                  <a:pt x="258429" y="890253"/>
                  <a:pt x="228449" y="954378"/>
                </a:cubicBezTo>
                <a:cubicBezTo>
                  <a:pt x="198469" y="1018503"/>
                  <a:pt x="328383" y="830293"/>
                  <a:pt x="298403" y="869434"/>
                </a:cubicBezTo>
                <a:cubicBezTo>
                  <a:pt x="268423" y="908575"/>
                  <a:pt x="95203" y="1129263"/>
                  <a:pt x="48567" y="1189224"/>
                </a:cubicBezTo>
                <a:cubicBezTo>
                  <a:pt x="1931" y="1249185"/>
                  <a:pt x="-17223" y="1273336"/>
                  <a:pt x="18587" y="1229198"/>
                </a:cubicBezTo>
                <a:cubicBezTo>
                  <a:pt x="54397" y="1185060"/>
                  <a:pt x="190974" y="1065139"/>
                  <a:pt x="263426" y="924398"/>
                </a:cubicBezTo>
                <a:cubicBezTo>
                  <a:pt x="335878" y="783657"/>
                  <a:pt x="439144" y="444713"/>
                  <a:pt x="453301" y="384752"/>
                </a:cubicBezTo>
                <a:cubicBezTo>
                  <a:pt x="467458" y="324791"/>
                  <a:pt x="331714" y="624595"/>
                  <a:pt x="348370" y="564634"/>
                </a:cubicBezTo>
                <a:cubicBezTo>
                  <a:pt x="365026" y="504673"/>
                  <a:pt x="544908" y="-1661"/>
                  <a:pt x="55823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 440">
            <a:extLst>
              <a:ext uri="{FF2B5EF4-FFF2-40B4-BE49-F238E27FC236}">
                <a16:creationId xmlns:a16="http://schemas.microsoft.com/office/drawing/2014/main" id="{E61DA2FE-186A-AF52-36E4-431100AC5D45}"/>
              </a:ext>
            </a:extLst>
          </p:cNvPr>
          <p:cNvSpPr/>
          <p:nvPr/>
        </p:nvSpPr>
        <p:spPr>
          <a:xfrm>
            <a:off x="5869123" y="7073192"/>
            <a:ext cx="131972" cy="1321302"/>
          </a:xfrm>
          <a:custGeom>
            <a:avLst/>
            <a:gdLst>
              <a:gd name="connsiteX0" fmla="*/ 86969 w 131972"/>
              <a:gd name="connsiteY0" fmla="*/ 2165 h 1321302"/>
              <a:gd name="connsiteX1" fmla="*/ 51992 w 131972"/>
              <a:gd name="connsiteY1" fmla="*/ 716697 h 1321302"/>
              <a:gd name="connsiteX2" fmla="*/ 71979 w 131972"/>
              <a:gd name="connsiteY2" fmla="*/ 1236356 h 1321302"/>
              <a:gd name="connsiteX3" fmla="*/ 61985 w 131972"/>
              <a:gd name="connsiteY3" fmla="*/ 1066467 h 1321302"/>
              <a:gd name="connsiteX4" fmla="*/ 131939 w 131972"/>
              <a:gd name="connsiteY4" fmla="*/ 1021497 h 1321302"/>
              <a:gd name="connsiteX5" fmla="*/ 51992 w 131972"/>
              <a:gd name="connsiteY5" fmla="*/ 1321300 h 1321302"/>
              <a:gd name="connsiteX6" fmla="*/ 27008 w 131972"/>
              <a:gd name="connsiteY6" fmla="*/ 1016500 h 1321302"/>
              <a:gd name="connsiteX7" fmla="*/ 32005 w 131972"/>
              <a:gd name="connsiteY7" fmla="*/ 1016500 h 1321302"/>
              <a:gd name="connsiteX8" fmla="*/ 27008 w 131972"/>
              <a:gd name="connsiteY8" fmla="*/ 286978 h 1321302"/>
              <a:gd name="connsiteX9" fmla="*/ 2025 w 131972"/>
              <a:gd name="connsiteY9" fmla="*/ 486847 h 1321302"/>
              <a:gd name="connsiteX10" fmla="*/ 86969 w 131972"/>
              <a:gd name="connsiteY10" fmla="*/ 2165 h 132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972" h="1321302">
                <a:moveTo>
                  <a:pt x="86969" y="2165"/>
                </a:moveTo>
                <a:cubicBezTo>
                  <a:pt x="95297" y="40473"/>
                  <a:pt x="54490" y="510999"/>
                  <a:pt x="51992" y="716697"/>
                </a:cubicBezTo>
                <a:cubicBezTo>
                  <a:pt x="49494" y="922395"/>
                  <a:pt x="70314" y="1178061"/>
                  <a:pt x="71979" y="1236356"/>
                </a:cubicBezTo>
                <a:cubicBezTo>
                  <a:pt x="73644" y="1294651"/>
                  <a:pt x="51992" y="1102277"/>
                  <a:pt x="61985" y="1066467"/>
                </a:cubicBezTo>
                <a:cubicBezTo>
                  <a:pt x="71978" y="1030657"/>
                  <a:pt x="133604" y="979025"/>
                  <a:pt x="131939" y="1021497"/>
                </a:cubicBezTo>
                <a:cubicBezTo>
                  <a:pt x="130274" y="1063969"/>
                  <a:pt x="69480" y="1322133"/>
                  <a:pt x="51992" y="1321300"/>
                </a:cubicBezTo>
                <a:cubicBezTo>
                  <a:pt x="34504" y="1320467"/>
                  <a:pt x="30339" y="1067300"/>
                  <a:pt x="27008" y="1016500"/>
                </a:cubicBezTo>
                <a:cubicBezTo>
                  <a:pt x="23677" y="965700"/>
                  <a:pt x="32005" y="1138087"/>
                  <a:pt x="32005" y="1016500"/>
                </a:cubicBezTo>
                <a:cubicBezTo>
                  <a:pt x="32005" y="894913"/>
                  <a:pt x="32005" y="375253"/>
                  <a:pt x="27008" y="286978"/>
                </a:cubicBezTo>
                <a:cubicBezTo>
                  <a:pt x="22011" y="198703"/>
                  <a:pt x="-7968" y="527653"/>
                  <a:pt x="2025" y="486847"/>
                </a:cubicBezTo>
                <a:cubicBezTo>
                  <a:pt x="12018" y="446041"/>
                  <a:pt x="78641" y="-36143"/>
                  <a:pt x="86969" y="2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>
            <a:extLst>
              <a:ext uri="{FF2B5EF4-FFF2-40B4-BE49-F238E27FC236}">
                <a16:creationId xmlns:a16="http://schemas.microsoft.com/office/drawing/2014/main" id="{6FF74201-FC3C-6F3E-B097-7359E077DCCB}"/>
              </a:ext>
            </a:extLst>
          </p:cNvPr>
          <p:cNvSpPr/>
          <p:nvPr/>
        </p:nvSpPr>
        <p:spPr>
          <a:xfrm>
            <a:off x="5628329" y="6097021"/>
            <a:ext cx="601915" cy="1346231"/>
          </a:xfrm>
          <a:custGeom>
            <a:avLst/>
            <a:gdLst>
              <a:gd name="connsiteX0" fmla="*/ 27960 w 601915"/>
              <a:gd name="connsiteY0" fmla="*/ 133890 h 1346231"/>
              <a:gd name="connsiteX1" fmla="*/ 42950 w 601915"/>
              <a:gd name="connsiteY1" fmla="*/ 198848 h 1346231"/>
              <a:gd name="connsiteX2" fmla="*/ 552615 w 601915"/>
              <a:gd name="connsiteY2" fmla="*/ 1233169 h 1346231"/>
              <a:gd name="connsiteX3" fmla="*/ 552615 w 601915"/>
              <a:gd name="connsiteY3" fmla="*/ 1278140 h 1346231"/>
              <a:gd name="connsiteX4" fmla="*/ 292786 w 601915"/>
              <a:gd name="connsiteY4" fmla="*/ 868409 h 1346231"/>
              <a:gd name="connsiteX5" fmla="*/ 342753 w 601915"/>
              <a:gd name="connsiteY5" fmla="*/ 1068277 h 1346231"/>
              <a:gd name="connsiteX6" fmla="*/ 37953 w 601915"/>
              <a:gd name="connsiteY6" fmla="*/ 58940 h 1346231"/>
              <a:gd name="connsiteX7" fmla="*/ 27960 w 601915"/>
              <a:gd name="connsiteY7" fmla="*/ 133890 h 134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915" h="1346231">
                <a:moveTo>
                  <a:pt x="27960" y="133890"/>
                </a:moveTo>
                <a:cubicBezTo>
                  <a:pt x="28793" y="157208"/>
                  <a:pt x="-44493" y="15635"/>
                  <a:pt x="42950" y="198848"/>
                </a:cubicBezTo>
                <a:cubicBezTo>
                  <a:pt x="130393" y="382061"/>
                  <a:pt x="467671" y="1053287"/>
                  <a:pt x="552615" y="1233169"/>
                </a:cubicBezTo>
                <a:cubicBezTo>
                  <a:pt x="637559" y="1413051"/>
                  <a:pt x="595920" y="1338933"/>
                  <a:pt x="552615" y="1278140"/>
                </a:cubicBezTo>
                <a:cubicBezTo>
                  <a:pt x="509310" y="1217347"/>
                  <a:pt x="327763" y="903386"/>
                  <a:pt x="292786" y="868409"/>
                </a:cubicBezTo>
                <a:cubicBezTo>
                  <a:pt x="257809" y="833432"/>
                  <a:pt x="385225" y="1203189"/>
                  <a:pt x="342753" y="1068277"/>
                </a:cubicBezTo>
                <a:cubicBezTo>
                  <a:pt x="300281" y="933365"/>
                  <a:pt x="97914" y="218002"/>
                  <a:pt x="37953" y="58940"/>
                </a:cubicBezTo>
                <a:cubicBezTo>
                  <a:pt x="-22008" y="-100122"/>
                  <a:pt x="27127" y="110572"/>
                  <a:pt x="27960" y="133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>
            <a:extLst>
              <a:ext uri="{FF2B5EF4-FFF2-40B4-BE49-F238E27FC236}">
                <a16:creationId xmlns:a16="http://schemas.microsoft.com/office/drawing/2014/main" id="{67D6EA4C-F419-E3EF-6480-EB6F0EBD82A4}"/>
              </a:ext>
            </a:extLst>
          </p:cNvPr>
          <p:cNvSpPr/>
          <p:nvPr/>
        </p:nvSpPr>
        <p:spPr>
          <a:xfrm>
            <a:off x="5670870" y="6598708"/>
            <a:ext cx="804900" cy="1138752"/>
          </a:xfrm>
          <a:custGeom>
            <a:avLst/>
            <a:gdLst>
              <a:gd name="connsiteX0" fmla="*/ 779897 w 804900"/>
              <a:gd name="connsiteY0" fmla="*/ 1961 h 1138752"/>
              <a:gd name="connsiteX1" fmla="*/ 445117 w 804900"/>
              <a:gd name="connsiteY1" fmla="*/ 426682 h 1138752"/>
              <a:gd name="connsiteX2" fmla="*/ 475097 w 804900"/>
              <a:gd name="connsiteY2" fmla="*/ 506630 h 1138752"/>
              <a:gd name="connsiteX3" fmla="*/ 500081 w 804900"/>
              <a:gd name="connsiteY3" fmla="*/ 526617 h 1138752"/>
              <a:gd name="connsiteX4" fmla="*/ 515071 w 804900"/>
              <a:gd name="connsiteY4" fmla="*/ 596571 h 1138752"/>
              <a:gd name="connsiteX5" fmla="*/ 495084 w 804900"/>
              <a:gd name="connsiteY5" fmla="*/ 771456 h 1138752"/>
              <a:gd name="connsiteX6" fmla="*/ 10402 w 804900"/>
              <a:gd name="connsiteY6" fmla="*/ 1131220 h 1138752"/>
              <a:gd name="connsiteX7" fmla="*/ 180291 w 804900"/>
              <a:gd name="connsiteY7" fmla="*/ 1011299 h 1138752"/>
              <a:gd name="connsiteX8" fmla="*/ 385156 w 804900"/>
              <a:gd name="connsiteY8" fmla="*/ 956335 h 1138752"/>
              <a:gd name="connsiteX9" fmla="*/ 530061 w 804900"/>
              <a:gd name="connsiteY9" fmla="*/ 881384 h 1138752"/>
              <a:gd name="connsiteX10" fmla="*/ 495084 w 804900"/>
              <a:gd name="connsiteY10" fmla="*/ 561594 h 1138752"/>
              <a:gd name="connsiteX11" fmla="*/ 535058 w 804900"/>
              <a:gd name="connsiteY11" fmla="*/ 671522 h 1138752"/>
              <a:gd name="connsiteX12" fmla="*/ 804881 w 804900"/>
              <a:gd name="connsiteY12" fmla="*/ 296767 h 1138752"/>
              <a:gd name="connsiteX13" fmla="*/ 550048 w 804900"/>
              <a:gd name="connsiteY13" fmla="*/ 466656 h 1138752"/>
              <a:gd name="connsiteX14" fmla="*/ 664973 w 804900"/>
              <a:gd name="connsiteY14" fmla="*/ 346735 h 1138752"/>
              <a:gd name="connsiteX15" fmla="*/ 525064 w 804900"/>
              <a:gd name="connsiteY15" fmla="*/ 271784 h 1138752"/>
              <a:gd name="connsiteX16" fmla="*/ 779897 w 804900"/>
              <a:gd name="connsiteY16" fmla="*/ 1961 h 113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4900" h="1138752">
                <a:moveTo>
                  <a:pt x="779897" y="1961"/>
                </a:moveTo>
                <a:cubicBezTo>
                  <a:pt x="766573" y="27777"/>
                  <a:pt x="495917" y="342571"/>
                  <a:pt x="445117" y="426682"/>
                </a:cubicBezTo>
                <a:cubicBezTo>
                  <a:pt x="394317" y="510794"/>
                  <a:pt x="465936" y="489974"/>
                  <a:pt x="475097" y="506630"/>
                </a:cubicBezTo>
                <a:cubicBezTo>
                  <a:pt x="484258" y="523286"/>
                  <a:pt x="493419" y="511627"/>
                  <a:pt x="500081" y="526617"/>
                </a:cubicBezTo>
                <a:cubicBezTo>
                  <a:pt x="506743" y="541607"/>
                  <a:pt x="515904" y="555765"/>
                  <a:pt x="515071" y="596571"/>
                </a:cubicBezTo>
                <a:cubicBezTo>
                  <a:pt x="514238" y="637377"/>
                  <a:pt x="579195" y="682348"/>
                  <a:pt x="495084" y="771456"/>
                </a:cubicBezTo>
                <a:cubicBezTo>
                  <a:pt x="410973" y="860564"/>
                  <a:pt x="62867" y="1091246"/>
                  <a:pt x="10402" y="1131220"/>
                </a:cubicBezTo>
                <a:cubicBezTo>
                  <a:pt x="-42063" y="1171194"/>
                  <a:pt x="117832" y="1040446"/>
                  <a:pt x="180291" y="1011299"/>
                </a:cubicBezTo>
                <a:cubicBezTo>
                  <a:pt x="242750" y="982152"/>
                  <a:pt x="326861" y="977987"/>
                  <a:pt x="385156" y="956335"/>
                </a:cubicBezTo>
                <a:cubicBezTo>
                  <a:pt x="443451" y="934683"/>
                  <a:pt x="511740" y="947174"/>
                  <a:pt x="530061" y="881384"/>
                </a:cubicBezTo>
                <a:cubicBezTo>
                  <a:pt x="548382" y="815594"/>
                  <a:pt x="494251" y="596571"/>
                  <a:pt x="495084" y="561594"/>
                </a:cubicBezTo>
                <a:cubicBezTo>
                  <a:pt x="495917" y="526617"/>
                  <a:pt x="483425" y="715660"/>
                  <a:pt x="535058" y="671522"/>
                </a:cubicBezTo>
                <a:cubicBezTo>
                  <a:pt x="586691" y="627384"/>
                  <a:pt x="802383" y="330911"/>
                  <a:pt x="804881" y="296767"/>
                </a:cubicBezTo>
                <a:cubicBezTo>
                  <a:pt x="807379" y="262623"/>
                  <a:pt x="573366" y="458328"/>
                  <a:pt x="550048" y="466656"/>
                </a:cubicBezTo>
                <a:cubicBezTo>
                  <a:pt x="526730" y="474984"/>
                  <a:pt x="669137" y="379214"/>
                  <a:pt x="664973" y="346735"/>
                </a:cubicBezTo>
                <a:cubicBezTo>
                  <a:pt x="660809" y="314256"/>
                  <a:pt x="501746" y="330912"/>
                  <a:pt x="525064" y="271784"/>
                </a:cubicBezTo>
                <a:cubicBezTo>
                  <a:pt x="548382" y="212656"/>
                  <a:pt x="793221" y="-23855"/>
                  <a:pt x="779897" y="1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 513">
            <a:extLst>
              <a:ext uri="{FF2B5EF4-FFF2-40B4-BE49-F238E27FC236}">
                <a16:creationId xmlns:a16="http://schemas.microsoft.com/office/drawing/2014/main" id="{BE6E3A80-5575-F4D0-9A50-A9C4AB10BF60}"/>
              </a:ext>
            </a:extLst>
          </p:cNvPr>
          <p:cNvSpPr/>
          <p:nvPr/>
        </p:nvSpPr>
        <p:spPr>
          <a:xfrm>
            <a:off x="6197113" y="6795528"/>
            <a:ext cx="433688" cy="935330"/>
          </a:xfrm>
          <a:custGeom>
            <a:avLst/>
            <a:gdLst>
              <a:gd name="connsiteX0" fmla="*/ 433536 w 433688"/>
              <a:gd name="connsiteY0" fmla="*/ 13 h 935330"/>
              <a:gd name="connsiteX1" fmla="*/ 58782 w 433688"/>
              <a:gd name="connsiteY1" fmla="*/ 464708 h 935330"/>
              <a:gd name="connsiteX2" fmla="*/ 143726 w 433688"/>
              <a:gd name="connsiteY2" fmla="*/ 504682 h 935330"/>
              <a:gd name="connsiteX3" fmla="*/ 78769 w 433688"/>
              <a:gd name="connsiteY3" fmla="*/ 934400 h 935330"/>
              <a:gd name="connsiteX4" fmla="*/ 148723 w 433688"/>
              <a:gd name="connsiteY4" fmla="*/ 614610 h 935330"/>
              <a:gd name="connsiteX5" fmla="*/ 8815 w 433688"/>
              <a:gd name="connsiteY5" fmla="*/ 449718 h 935330"/>
              <a:gd name="connsiteX6" fmla="*/ 433536 w 433688"/>
              <a:gd name="connsiteY6" fmla="*/ 13 h 9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688" h="935330">
                <a:moveTo>
                  <a:pt x="433536" y="13"/>
                </a:moveTo>
                <a:cubicBezTo>
                  <a:pt x="441864" y="2511"/>
                  <a:pt x="107084" y="380597"/>
                  <a:pt x="58782" y="464708"/>
                </a:cubicBezTo>
                <a:cubicBezTo>
                  <a:pt x="10480" y="548819"/>
                  <a:pt x="140395" y="426400"/>
                  <a:pt x="143726" y="504682"/>
                </a:cubicBezTo>
                <a:cubicBezTo>
                  <a:pt x="147057" y="582964"/>
                  <a:pt x="77936" y="916079"/>
                  <a:pt x="78769" y="934400"/>
                </a:cubicBezTo>
                <a:cubicBezTo>
                  <a:pt x="79602" y="952721"/>
                  <a:pt x="160382" y="695390"/>
                  <a:pt x="148723" y="614610"/>
                </a:cubicBezTo>
                <a:cubicBezTo>
                  <a:pt x="137064" y="533830"/>
                  <a:pt x="-41152" y="552984"/>
                  <a:pt x="8815" y="449718"/>
                </a:cubicBezTo>
                <a:cubicBezTo>
                  <a:pt x="58782" y="346452"/>
                  <a:pt x="425208" y="-2485"/>
                  <a:pt x="43353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>
            <a:extLst>
              <a:ext uri="{FF2B5EF4-FFF2-40B4-BE49-F238E27FC236}">
                <a16:creationId xmlns:a16="http://schemas.microsoft.com/office/drawing/2014/main" id="{53190F5F-C02B-65FD-6ED8-BA2302D5A378}"/>
              </a:ext>
            </a:extLst>
          </p:cNvPr>
          <p:cNvSpPr/>
          <p:nvPr/>
        </p:nvSpPr>
        <p:spPr>
          <a:xfrm>
            <a:off x="5985408" y="6939247"/>
            <a:ext cx="475695" cy="1194547"/>
          </a:xfrm>
          <a:custGeom>
            <a:avLst/>
            <a:gdLst>
              <a:gd name="connsiteX0" fmla="*/ 405399 w 475695"/>
              <a:gd name="connsiteY0" fmla="*/ 31179 h 1194547"/>
              <a:gd name="connsiteX1" fmla="*/ 405399 w 475695"/>
              <a:gd name="connsiteY1" fmla="*/ 106130 h 1194547"/>
              <a:gd name="connsiteX2" fmla="*/ 405399 w 475695"/>
              <a:gd name="connsiteY2" fmla="*/ 680753 h 1194547"/>
              <a:gd name="connsiteX3" fmla="*/ 460362 w 475695"/>
              <a:gd name="connsiteY3" fmla="*/ 545842 h 1194547"/>
              <a:gd name="connsiteX4" fmla="*/ 90605 w 475695"/>
              <a:gd name="connsiteY4" fmla="*/ 1185422 h 1194547"/>
              <a:gd name="connsiteX5" fmla="*/ 20651 w 475695"/>
              <a:gd name="connsiteY5" fmla="*/ 930589 h 1194547"/>
              <a:gd name="connsiteX6" fmla="*/ 20651 w 475695"/>
              <a:gd name="connsiteY6" fmla="*/ 1035520 h 1194547"/>
              <a:gd name="connsiteX7" fmla="*/ 260494 w 475695"/>
              <a:gd name="connsiteY7" fmla="*/ 710733 h 1194547"/>
              <a:gd name="connsiteX8" fmla="*/ 405399 w 475695"/>
              <a:gd name="connsiteY8" fmla="*/ 31179 h 119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695" h="1194547">
                <a:moveTo>
                  <a:pt x="405399" y="31179"/>
                </a:moveTo>
                <a:cubicBezTo>
                  <a:pt x="429550" y="-69588"/>
                  <a:pt x="405399" y="106130"/>
                  <a:pt x="405399" y="106130"/>
                </a:cubicBezTo>
                <a:cubicBezTo>
                  <a:pt x="405399" y="214392"/>
                  <a:pt x="396239" y="607468"/>
                  <a:pt x="405399" y="680753"/>
                </a:cubicBezTo>
                <a:cubicBezTo>
                  <a:pt x="414559" y="754038"/>
                  <a:pt x="512828" y="461731"/>
                  <a:pt x="460362" y="545842"/>
                </a:cubicBezTo>
                <a:cubicBezTo>
                  <a:pt x="407896" y="629954"/>
                  <a:pt x="163890" y="1121298"/>
                  <a:pt x="90605" y="1185422"/>
                </a:cubicBezTo>
                <a:cubicBezTo>
                  <a:pt x="17320" y="1249547"/>
                  <a:pt x="32310" y="955573"/>
                  <a:pt x="20651" y="930589"/>
                </a:cubicBezTo>
                <a:cubicBezTo>
                  <a:pt x="8992" y="905605"/>
                  <a:pt x="-19323" y="1072163"/>
                  <a:pt x="20651" y="1035520"/>
                </a:cubicBezTo>
                <a:cubicBezTo>
                  <a:pt x="60625" y="998877"/>
                  <a:pt x="190540" y="875625"/>
                  <a:pt x="260494" y="710733"/>
                </a:cubicBezTo>
                <a:cubicBezTo>
                  <a:pt x="330448" y="545841"/>
                  <a:pt x="381248" y="131946"/>
                  <a:pt x="405399" y="31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 515">
            <a:extLst>
              <a:ext uri="{FF2B5EF4-FFF2-40B4-BE49-F238E27FC236}">
                <a16:creationId xmlns:a16="http://schemas.microsoft.com/office/drawing/2014/main" id="{E1766865-F52A-8640-87BF-C1D3293E83F0}"/>
              </a:ext>
            </a:extLst>
          </p:cNvPr>
          <p:cNvSpPr/>
          <p:nvPr/>
        </p:nvSpPr>
        <p:spPr>
          <a:xfrm>
            <a:off x="8433268" y="4675273"/>
            <a:ext cx="501747" cy="721336"/>
          </a:xfrm>
          <a:custGeom>
            <a:avLst/>
            <a:gdLst>
              <a:gd name="connsiteX0" fmla="*/ 1198 w 501747"/>
              <a:gd name="connsiteY0" fmla="*/ 1658 h 721336"/>
              <a:gd name="connsiteX1" fmla="*/ 390942 w 501747"/>
              <a:gd name="connsiteY1" fmla="*/ 631245 h 721336"/>
              <a:gd name="connsiteX2" fmla="*/ 31178 w 501747"/>
              <a:gd name="connsiteY2" fmla="*/ 496334 h 721336"/>
              <a:gd name="connsiteX3" fmla="*/ 495873 w 501747"/>
              <a:gd name="connsiteY3" fmla="*/ 721186 h 721336"/>
              <a:gd name="connsiteX4" fmla="*/ 276017 w 501747"/>
              <a:gd name="connsiteY4" fmla="*/ 456360 h 721336"/>
              <a:gd name="connsiteX5" fmla="*/ 1198 w 501747"/>
              <a:gd name="connsiteY5" fmla="*/ 1658 h 7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747" h="721336">
                <a:moveTo>
                  <a:pt x="1198" y="1658"/>
                </a:moveTo>
                <a:cubicBezTo>
                  <a:pt x="20352" y="30806"/>
                  <a:pt x="385945" y="548799"/>
                  <a:pt x="390942" y="631245"/>
                </a:cubicBezTo>
                <a:cubicBezTo>
                  <a:pt x="395939" y="713691"/>
                  <a:pt x="13690" y="481344"/>
                  <a:pt x="31178" y="496334"/>
                </a:cubicBezTo>
                <a:cubicBezTo>
                  <a:pt x="48666" y="511324"/>
                  <a:pt x="455067" y="727848"/>
                  <a:pt x="495873" y="721186"/>
                </a:cubicBezTo>
                <a:cubicBezTo>
                  <a:pt x="536679" y="714524"/>
                  <a:pt x="354299" y="577114"/>
                  <a:pt x="276017" y="456360"/>
                </a:cubicBezTo>
                <a:cubicBezTo>
                  <a:pt x="197735" y="335606"/>
                  <a:pt x="-17956" y="-27490"/>
                  <a:pt x="1198" y="1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 516">
            <a:extLst>
              <a:ext uri="{FF2B5EF4-FFF2-40B4-BE49-F238E27FC236}">
                <a16:creationId xmlns:a16="http://schemas.microsoft.com/office/drawing/2014/main" id="{3F1013E8-0928-7249-FA3A-B791F1D4486A}"/>
              </a:ext>
            </a:extLst>
          </p:cNvPr>
          <p:cNvSpPr/>
          <p:nvPr/>
        </p:nvSpPr>
        <p:spPr>
          <a:xfrm>
            <a:off x="7864736" y="5036363"/>
            <a:ext cx="1179255" cy="560015"/>
          </a:xfrm>
          <a:custGeom>
            <a:avLst/>
            <a:gdLst>
              <a:gd name="connsiteX0" fmla="*/ 103 w 1179255"/>
              <a:gd name="connsiteY0" fmla="*/ 332 h 560015"/>
              <a:gd name="connsiteX1" fmla="*/ 704641 w 1179255"/>
              <a:gd name="connsiteY1" fmla="*/ 250168 h 560015"/>
              <a:gd name="connsiteX2" fmla="*/ 574726 w 1179255"/>
              <a:gd name="connsiteY2" fmla="*/ 250168 h 560015"/>
              <a:gd name="connsiteX3" fmla="*/ 1164339 w 1179255"/>
              <a:gd name="connsiteY3" fmla="*/ 509998 h 560015"/>
              <a:gd name="connsiteX4" fmla="*/ 959474 w 1179255"/>
              <a:gd name="connsiteY4" fmla="*/ 410063 h 560015"/>
              <a:gd name="connsiteX5" fmla="*/ 489782 w 1179255"/>
              <a:gd name="connsiteY5" fmla="*/ 290142 h 560015"/>
              <a:gd name="connsiteX6" fmla="*/ 1044418 w 1179255"/>
              <a:gd name="connsiteY6" fmla="*/ 559965 h 560015"/>
              <a:gd name="connsiteX7" fmla="*/ 654674 w 1179255"/>
              <a:gd name="connsiteY7" fmla="*/ 310129 h 560015"/>
              <a:gd name="connsiteX8" fmla="*/ 103 w 1179255"/>
              <a:gd name="connsiteY8" fmla="*/ 332 h 56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255" h="560015">
                <a:moveTo>
                  <a:pt x="103" y="332"/>
                </a:moveTo>
                <a:cubicBezTo>
                  <a:pt x="8431" y="-9662"/>
                  <a:pt x="608871" y="208529"/>
                  <a:pt x="704641" y="250168"/>
                </a:cubicBezTo>
                <a:cubicBezTo>
                  <a:pt x="800412" y="291807"/>
                  <a:pt x="498110" y="206863"/>
                  <a:pt x="574726" y="250168"/>
                </a:cubicBezTo>
                <a:cubicBezTo>
                  <a:pt x="651342" y="293473"/>
                  <a:pt x="1100214" y="483349"/>
                  <a:pt x="1164339" y="509998"/>
                </a:cubicBezTo>
                <a:cubicBezTo>
                  <a:pt x="1228464" y="536647"/>
                  <a:pt x="1071900" y="446706"/>
                  <a:pt x="959474" y="410063"/>
                </a:cubicBezTo>
                <a:cubicBezTo>
                  <a:pt x="847048" y="373420"/>
                  <a:pt x="475625" y="265158"/>
                  <a:pt x="489782" y="290142"/>
                </a:cubicBezTo>
                <a:cubicBezTo>
                  <a:pt x="503939" y="315126"/>
                  <a:pt x="1016936" y="556634"/>
                  <a:pt x="1044418" y="559965"/>
                </a:cubicBezTo>
                <a:cubicBezTo>
                  <a:pt x="1071900" y="563296"/>
                  <a:pt x="821231" y="401736"/>
                  <a:pt x="654674" y="310129"/>
                </a:cubicBezTo>
                <a:cubicBezTo>
                  <a:pt x="488117" y="218523"/>
                  <a:pt x="-8225" y="10326"/>
                  <a:pt x="103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>
            <a:extLst>
              <a:ext uri="{FF2B5EF4-FFF2-40B4-BE49-F238E27FC236}">
                <a16:creationId xmlns:a16="http://schemas.microsoft.com/office/drawing/2014/main" id="{AB99C45E-BA29-5C59-8CB6-C2F8CC9EA840}"/>
              </a:ext>
            </a:extLst>
          </p:cNvPr>
          <p:cNvSpPr/>
          <p:nvPr/>
        </p:nvSpPr>
        <p:spPr>
          <a:xfrm>
            <a:off x="7185494" y="5734387"/>
            <a:ext cx="1704300" cy="191812"/>
          </a:xfrm>
          <a:custGeom>
            <a:avLst/>
            <a:gdLst>
              <a:gd name="connsiteX0" fmla="*/ 9785 w 1704300"/>
              <a:gd name="connsiteY0" fmla="*/ 191724 h 191812"/>
              <a:gd name="connsiteX1" fmla="*/ 864224 w 1704300"/>
              <a:gd name="connsiteY1" fmla="*/ 71803 h 191812"/>
              <a:gd name="connsiteX2" fmla="*/ 839240 w 1704300"/>
              <a:gd name="connsiteY2" fmla="*/ 1849 h 191812"/>
              <a:gd name="connsiteX3" fmla="*/ 1703673 w 1704300"/>
              <a:gd name="connsiteY3" fmla="*/ 111777 h 191812"/>
              <a:gd name="connsiteX4" fmla="*/ 969155 w 1704300"/>
              <a:gd name="connsiteY4" fmla="*/ 1849 h 191812"/>
              <a:gd name="connsiteX5" fmla="*/ 434506 w 1704300"/>
              <a:gd name="connsiteY5" fmla="*/ 51816 h 191812"/>
              <a:gd name="connsiteX6" fmla="*/ 9785 w 1704300"/>
              <a:gd name="connsiteY6" fmla="*/ 191724 h 19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300" h="191812">
                <a:moveTo>
                  <a:pt x="9785" y="191724"/>
                </a:moveTo>
                <a:cubicBezTo>
                  <a:pt x="81405" y="195055"/>
                  <a:pt x="725981" y="103449"/>
                  <a:pt x="864224" y="71803"/>
                </a:cubicBezTo>
                <a:cubicBezTo>
                  <a:pt x="1002467" y="40157"/>
                  <a:pt x="699332" y="-4813"/>
                  <a:pt x="839240" y="1849"/>
                </a:cubicBezTo>
                <a:cubicBezTo>
                  <a:pt x="979148" y="8511"/>
                  <a:pt x="1682021" y="111777"/>
                  <a:pt x="1703673" y="111777"/>
                </a:cubicBezTo>
                <a:cubicBezTo>
                  <a:pt x="1725325" y="111777"/>
                  <a:pt x="1180683" y="11842"/>
                  <a:pt x="969155" y="1849"/>
                </a:cubicBezTo>
                <a:cubicBezTo>
                  <a:pt x="757627" y="-8145"/>
                  <a:pt x="591070" y="24334"/>
                  <a:pt x="434506" y="51816"/>
                </a:cubicBezTo>
                <a:cubicBezTo>
                  <a:pt x="277942" y="79298"/>
                  <a:pt x="-61835" y="188393"/>
                  <a:pt x="9785" y="191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 518">
            <a:extLst>
              <a:ext uri="{FF2B5EF4-FFF2-40B4-BE49-F238E27FC236}">
                <a16:creationId xmlns:a16="http://schemas.microsoft.com/office/drawing/2014/main" id="{C4E1B862-61A2-1575-F329-3F20169787E3}"/>
              </a:ext>
            </a:extLst>
          </p:cNvPr>
          <p:cNvSpPr/>
          <p:nvPr/>
        </p:nvSpPr>
        <p:spPr>
          <a:xfrm>
            <a:off x="6619708" y="6763633"/>
            <a:ext cx="1406391" cy="550174"/>
          </a:xfrm>
          <a:custGeom>
            <a:avLst/>
            <a:gdLst>
              <a:gd name="connsiteX0" fmla="*/ 948 w 1406391"/>
              <a:gd name="connsiteY0" fmla="*/ 1928 h 550174"/>
              <a:gd name="connsiteX1" fmla="*/ 750456 w 1406391"/>
              <a:gd name="connsiteY1" fmla="*/ 211790 h 550174"/>
              <a:gd name="connsiteX2" fmla="*/ 550587 w 1406391"/>
              <a:gd name="connsiteY2" fmla="*/ 221783 h 550174"/>
              <a:gd name="connsiteX3" fmla="*/ 1390036 w 1406391"/>
              <a:gd name="connsiteY3" fmla="*/ 546570 h 550174"/>
              <a:gd name="connsiteX4" fmla="*/ 1055256 w 1406391"/>
              <a:gd name="connsiteY4" fmla="*/ 371685 h 550174"/>
              <a:gd name="connsiteX5" fmla="*/ 435662 w 1406391"/>
              <a:gd name="connsiteY5" fmla="*/ 6924 h 550174"/>
              <a:gd name="connsiteX6" fmla="*/ 590561 w 1406391"/>
              <a:gd name="connsiteY6" fmla="*/ 121849 h 550174"/>
              <a:gd name="connsiteX7" fmla="*/ 948 w 1406391"/>
              <a:gd name="connsiteY7" fmla="*/ 1928 h 55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6391" h="550174">
                <a:moveTo>
                  <a:pt x="948" y="1928"/>
                </a:moveTo>
                <a:cubicBezTo>
                  <a:pt x="27597" y="16918"/>
                  <a:pt x="658850" y="175148"/>
                  <a:pt x="750456" y="211790"/>
                </a:cubicBezTo>
                <a:cubicBezTo>
                  <a:pt x="842063" y="248433"/>
                  <a:pt x="443990" y="165986"/>
                  <a:pt x="550587" y="221783"/>
                </a:cubicBezTo>
                <a:cubicBezTo>
                  <a:pt x="657184" y="277580"/>
                  <a:pt x="1305925" y="521586"/>
                  <a:pt x="1390036" y="546570"/>
                </a:cubicBezTo>
                <a:cubicBezTo>
                  <a:pt x="1474148" y="571554"/>
                  <a:pt x="1214318" y="461626"/>
                  <a:pt x="1055256" y="371685"/>
                </a:cubicBezTo>
                <a:cubicBezTo>
                  <a:pt x="896194" y="281744"/>
                  <a:pt x="513111" y="48563"/>
                  <a:pt x="435662" y="6924"/>
                </a:cubicBezTo>
                <a:cubicBezTo>
                  <a:pt x="358213" y="-34715"/>
                  <a:pt x="663846" y="125180"/>
                  <a:pt x="590561" y="121849"/>
                </a:cubicBezTo>
                <a:cubicBezTo>
                  <a:pt x="517276" y="118518"/>
                  <a:pt x="-25701" y="-13062"/>
                  <a:pt x="948" y="1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 519">
            <a:extLst>
              <a:ext uri="{FF2B5EF4-FFF2-40B4-BE49-F238E27FC236}">
                <a16:creationId xmlns:a16="http://schemas.microsoft.com/office/drawing/2014/main" id="{096AD047-A8B5-C8F8-566B-3479100D8553}"/>
              </a:ext>
            </a:extLst>
          </p:cNvPr>
          <p:cNvSpPr/>
          <p:nvPr/>
        </p:nvSpPr>
        <p:spPr>
          <a:xfrm>
            <a:off x="6704616" y="6485039"/>
            <a:ext cx="1295827" cy="985556"/>
          </a:xfrm>
          <a:custGeom>
            <a:avLst/>
            <a:gdLst>
              <a:gd name="connsiteX0" fmla="*/ 984 w 1295827"/>
              <a:gd name="connsiteY0" fmla="*/ 705 h 985556"/>
              <a:gd name="connsiteX1" fmla="*/ 440695 w 1295827"/>
              <a:gd name="connsiteY1" fmla="*/ 950082 h 985556"/>
              <a:gd name="connsiteX2" fmla="*/ 390728 w 1295827"/>
              <a:gd name="connsiteY2" fmla="*/ 790187 h 985556"/>
              <a:gd name="connsiteX3" fmla="*/ 755489 w 1295827"/>
              <a:gd name="connsiteY3" fmla="*/ 855145 h 985556"/>
              <a:gd name="connsiteX4" fmla="*/ 350754 w 1295827"/>
              <a:gd name="connsiteY4" fmla="*/ 705243 h 985556"/>
              <a:gd name="connsiteX5" fmla="*/ 1285141 w 1295827"/>
              <a:gd name="connsiteY5" fmla="*/ 735223 h 985556"/>
              <a:gd name="connsiteX6" fmla="*/ 840433 w 1295827"/>
              <a:gd name="connsiteY6" fmla="*/ 755210 h 985556"/>
              <a:gd name="connsiteX7" fmla="*/ 580604 w 1295827"/>
              <a:gd name="connsiteY7" fmla="*/ 795184 h 985556"/>
              <a:gd name="connsiteX8" fmla="*/ 984 w 1295827"/>
              <a:gd name="connsiteY8" fmla="*/ 705 h 98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827" h="985556">
                <a:moveTo>
                  <a:pt x="984" y="705"/>
                </a:moveTo>
                <a:cubicBezTo>
                  <a:pt x="-22334" y="26521"/>
                  <a:pt x="375738" y="818502"/>
                  <a:pt x="440695" y="950082"/>
                </a:cubicBezTo>
                <a:cubicBezTo>
                  <a:pt x="505652" y="1081662"/>
                  <a:pt x="338262" y="806010"/>
                  <a:pt x="390728" y="790187"/>
                </a:cubicBezTo>
                <a:cubicBezTo>
                  <a:pt x="443194" y="774364"/>
                  <a:pt x="762151" y="869302"/>
                  <a:pt x="755489" y="855145"/>
                </a:cubicBezTo>
                <a:cubicBezTo>
                  <a:pt x="748827" y="840988"/>
                  <a:pt x="262479" y="725230"/>
                  <a:pt x="350754" y="705243"/>
                </a:cubicBezTo>
                <a:cubicBezTo>
                  <a:pt x="439029" y="685256"/>
                  <a:pt x="1203528" y="726895"/>
                  <a:pt x="1285141" y="735223"/>
                </a:cubicBezTo>
                <a:cubicBezTo>
                  <a:pt x="1366754" y="743551"/>
                  <a:pt x="957856" y="745217"/>
                  <a:pt x="840433" y="755210"/>
                </a:cubicBezTo>
                <a:cubicBezTo>
                  <a:pt x="723010" y="765204"/>
                  <a:pt x="722178" y="925099"/>
                  <a:pt x="580604" y="795184"/>
                </a:cubicBezTo>
                <a:cubicBezTo>
                  <a:pt x="439030" y="665269"/>
                  <a:pt x="24302" y="-25111"/>
                  <a:pt x="984" y="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 520">
            <a:extLst>
              <a:ext uri="{FF2B5EF4-FFF2-40B4-BE49-F238E27FC236}">
                <a16:creationId xmlns:a16="http://schemas.microsoft.com/office/drawing/2014/main" id="{BFE89F99-B69A-C098-C696-37176541AC76}"/>
              </a:ext>
            </a:extLst>
          </p:cNvPr>
          <p:cNvSpPr/>
          <p:nvPr/>
        </p:nvSpPr>
        <p:spPr>
          <a:xfrm>
            <a:off x="7087559" y="7479906"/>
            <a:ext cx="178742" cy="1537899"/>
          </a:xfrm>
          <a:custGeom>
            <a:avLst/>
            <a:gdLst>
              <a:gd name="connsiteX0" fmla="*/ 177674 w 178742"/>
              <a:gd name="connsiteY0" fmla="*/ 186 h 1537899"/>
              <a:gd name="connsiteX1" fmla="*/ 112716 w 178742"/>
              <a:gd name="connsiteY1" fmla="*/ 749694 h 1537899"/>
              <a:gd name="connsiteX2" fmla="*/ 172677 w 178742"/>
              <a:gd name="connsiteY2" fmla="*/ 574809 h 1537899"/>
              <a:gd name="connsiteX3" fmla="*/ 2789 w 178742"/>
              <a:gd name="connsiteY3" fmla="*/ 1519189 h 1537899"/>
              <a:gd name="connsiteX4" fmla="*/ 67746 w 178742"/>
              <a:gd name="connsiteY4" fmla="*/ 1144435 h 1537899"/>
              <a:gd name="connsiteX5" fmla="*/ 77739 w 178742"/>
              <a:gd name="connsiteY5" fmla="*/ 429904 h 1537899"/>
              <a:gd name="connsiteX6" fmla="*/ 47759 w 178742"/>
              <a:gd name="connsiteY6" fmla="*/ 674743 h 1537899"/>
              <a:gd name="connsiteX7" fmla="*/ 177674 w 178742"/>
              <a:gd name="connsiteY7" fmla="*/ 186 h 153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742" h="1537899">
                <a:moveTo>
                  <a:pt x="177674" y="186"/>
                </a:moveTo>
                <a:cubicBezTo>
                  <a:pt x="188500" y="12678"/>
                  <a:pt x="113549" y="653924"/>
                  <a:pt x="112716" y="749694"/>
                </a:cubicBezTo>
                <a:cubicBezTo>
                  <a:pt x="111883" y="845464"/>
                  <a:pt x="190998" y="446560"/>
                  <a:pt x="172677" y="574809"/>
                </a:cubicBezTo>
                <a:cubicBezTo>
                  <a:pt x="154356" y="703058"/>
                  <a:pt x="20277" y="1424251"/>
                  <a:pt x="2789" y="1519189"/>
                </a:cubicBezTo>
                <a:cubicBezTo>
                  <a:pt x="-14699" y="1614127"/>
                  <a:pt x="55254" y="1325983"/>
                  <a:pt x="67746" y="1144435"/>
                </a:cubicBezTo>
                <a:cubicBezTo>
                  <a:pt x="80238" y="962888"/>
                  <a:pt x="81070" y="508186"/>
                  <a:pt x="77739" y="429904"/>
                </a:cubicBezTo>
                <a:cubicBezTo>
                  <a:pt x="74408" y="351622"/>
                  <a:pt x="32769" y="743864"/>
                  <a:pt x="47759" y="674743"/>
                </a:cubicBezTo>
                <a:cubicBezTo>
                  <a:pt x="62749" y="605622"/>
                  <a:pt x="166848" y="-12306"/>
                  <a:pt x="177674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 521">
            <a:extLst>
              <a:ext uri="{FF2B5EF4-FFF2-40B4-BE49-F238E27FC236}">
                <a16:creationId xmlns:a16="http://schemas.microsoft.com/office/drawing/2014/main" id="{B8311A94-FC67-E741-F901-1245810A8B35}"/>
              </a:ext>
            </a:extLst>
          </p:cNvPr>
          <p:cNvSpPr/>
          <p:nvPr/>
        </p:nvSpPr>
        <p:spPr>
          <a:xfrm>
            <a:off x="5976042" y="5038633"/>
            <a:ext cx="620050" cy="958479"/>
          </a:xfrm>
          <a:custGeom>
            <a:avLst/>
            <a:gdLst>
              <a:gd name="connsiteX0" fmla="*/ 424758 w 620050"/>
              <a:gd name="connsiteY0" fmla="*/ 3059 h 958479"/>
              <a:gd name="connsiteX1" fmla="*/ 139945 w 620050"/>
              <a:gd name="connsiteY1" fmla="*/ 607662 h 958479"/>
              <a:gd name="connsiteX2" fmla="*/ 239879 w 620050"/>
              <a:gd name="connsiteY2" fmla="*/ 532711 h 958479"/>
              <a:gd name="connsiteX3" fmla="*/ 37 w 620050"/>
              <a:gd name="connsiteY3" fmla="*/ 957433 h 958479"/>
              <a:gd name="connsiteX4" fmla="*/ 259866 w 620050"/>
              <a:gd name="connsiteY4" fmla="*/ 637642 h 958479"/>
              <a:gd name="connsiteX5" fmla="*/ 619630 w 620050"/>
              <a:gd name="connsiteY5" fmla="*/ 167951 h 958479"/>
              <a:gd name="connsiteX6" fmla="*/ 184915 w 620050"/>
              <a:gd name="connsiteY6" fmla="*/ 622652 h 958479"/>
              <a:gd name="connsiteX7" fmla="*/ 334817 w 620050"/>
              <a:gd name="connsiteY7" fmla="*/ 382810 h 958479"/>
              <a:gd name="connsiteX8" fmla="*/ 424758 w 620050"/>
              <a:gd name="connsiteY8" fmla="*/ 3059 h 9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050" h="958479">
                <a:moveTo>
                  <a:pt x="424758" y="3059"/>
                </a:moveTo>
                <a:cubicBezTo>
                  <a:pt x="392279" y="40534"/>
                  <a:pt x="170758" y="519387"/>
                  <a:pt x="139945" y="607662"/>
                </a:cubicBezTo>
                <a:cubicBezTo>
                  <a:pt x="109132" y="695937"/>
                  <a:pt x="263197" y="474416"/>
                  <a:pt x="239879" y="532711"/>
                </a:cubicBezTo>
                <a:cubicBezTo>
                  <a:pt x="216561" y="591006"/>
                  <a:pt x="-3294" y="939945"/>
                  <a:pt x="37" y="957433"/>
                </a:cubicBezTo>
                <a:cubicBezTo>
                  <a:pt x="3368" y="974921"/>
                  <a:pt x="156601" y="769222"/>
                  <a:pt x="259866" y="637642"/>
                </a:cubicBezTo>
                <a:cubicBezTo>
                  <a:pt x="363131" y="506062"/>
                  <a:pt x="632122" y="170449"/>
                  <a:pt x="619630" y="167951"/>
                </a:cubicBezTo>
                <a:cubicBezTo>
                  <a:pt x="607138" y="165453"/>
                  <a:pt x="232384" y="586842"/>
                  <a:pt x="184915" y="622652"/>
                </a:cubicBezTo>
                <a:cubicBezTo>
                  <a:pt x="137446" y="658462"/>
                  <a:pt x="289846" y="482744"/>
                  <a:pt x="334817" y="382810"/>
                </a:cubicBezTo>
                <a:cubicBezTo>
                  <a:pt x="379787" y="282876"/>
                  <a:pt x="457237" y="-34416"/>
                  <a:pt x="424758" y="3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 522">
            <a:extLst>
              <a:ext uri="{FF2B5EF4-FFF2-40B4-BE49-F238E27FC236}">
                <a16:creationId xmlns:a16="http://schemas.microsoft.com/office/drawing/2014/main" id="{664E06EF-051C-5A4A-D324-98D44BED2CF7}"/>
              </a:ext>
            </a:extLst>
          </p:cNvPr>
          <p:cNvSpPr/>
          <p:nvPr/>
        </p:nvSpPr>
        <p:spPr>
          <a:xfrm>
            <a:off x="6705132" y="4366880"/>
            <a:ext cx="737488" cy="1020224"/>
          </a:xfrm>
          <a:custGeom>
            <a:avLst/>
            <a:gdLst>
              <a:gd name="connsiteX0" fmla="*/ 468 w 737488"/>
              <a:gd name="connsiteY0" fmla="*/ 254 h 1020224"/>
              <a:gd name="connsiteX1" fmla="*/ 445176 w 737488"/>
              <a:gd name="connsiteY1" fmla="*/ 819717 h 1020224"/>
              <a:gd name="connsiteX2" fmla="*/ 425189 w 737488"/>
              <a:gd name="connsiteY2" fmla="*/ 669815 h 1020224"/>
              <a:gd name="connsiteX3" fmla="*/ 734986 w 737488"/>
              <a:gd name="connsiteY3" fmla="*/ 1019586 h 1020224"/>
              <a:gd name="connsiteX4" fmla="*/ 540114 w 737488"/>
              <a:gd name="connsiteY4" fmla="*/ 734772 h 1020224"/>
              <a:gd name="connsiteX5" fmla="*/ 468 w 737488"/>
              <a:gd name="connsiteY5" fmla="*/ 254 h 102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488" h="1020224">
                <a:moveTo>
                  <a:pt x="468" y="254"/>
                </a:moveTo>
                <a:cubicBezTo>
                  <a:pt x="-15355" y="14412"/>
                  <a:pt x="374389" y="708124"/>
                  <a:pt x="445176" y="819717"/>
                </a:cubicBezTo>
                <a:cubicBezTo>
                  <a:pt x="515963" y="931310"/>
                  <a:pt x="376887" y="636504"/>
                  <a:pt x="425189" y="669815"/>
                </a:cubicBezTo>
                <a:cubicBezTo>
                  <a:pt x="473491" y="703126"/>
                  <a:pt x="715832" y="1008760"/>
                  <a:pt x="734986" y="1019586"/>
                </a:cubicBezTo>
                <a:cubicBezTo>
                  <a:pt x="754140" y="1030412"/>
                  <a:pt x="660868" y="902162"/>
                  <a:pt x="540114" y="734772"/>
                </a:cubicBezTo>
                <a:cubicBezTo>
                  <a:pt x="419360" y="567382"/>
                  <a:pt x="16291" y="-13904"/>
                  <a:pt x="468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 523">
            <a:extLst>
              <a:ext uri="{FF2B5EF4-FFF2-40B4-BE49-F238E27FC236}">
                <a16:creationId xmlns:a16="http://schemas.microsoft.com/office/drawing/2014/main" id="{BB0F1B14-DFD3-A708-B8E4-F171A72328E6}"/>
              </a:ext>
            </a:extLst>
          </p:cNvPr>
          <p:cNvSpPr/>
          <p:nvPr/>
        </p:nvSpPr>
        <p:spPr>
          <a:xfrm>
            <a:off x="5755180" y="3880579"/>
            <a:ext cx="133301" cy="1578434"/>
          </a:xfrm>
          <a:custGeom>
            <a:avLst/>
            <a:gdLst>
              <a:gd name="connsiteX0" fmla="*/ 1043 w 133301"/>
              <a:gd name="connsiteY0" fmla="*/ 6870 h 1578434"/>
              <a:gd name="connsiteX1" fmla="*/ 120964 w 133301"/>
              <a:gd name="connsiteY1" fmla="*/ 956247 h 1578434"/>
              <a:gd name="connsiteX2" fmla="*/ 120964 w 133301"/>
              <a:gd name="connsiteY2" fmla="*/ 756378 h 1578434"/>
              <a:gd name="connsiteX3" fmla="*/ 46013 w 133301"/>
              <a:gd name="connsiteY3" fmla="*/ 1565847 h 1578434"/>
              <a:gd name="connsiteX4" fmla="*/ 110971 w 133301"/>
              <a:gd name="connsiteY4" fmla="*/ 1191093 h 1578434"/>
              <a:gd name="connsiteX5" fmla="*/ 46013 w 133301"/>
              <a:gd name="connsiteY5" fmla="*/ 416601 h 1578434"/>
              <a:gd name="connsiteX6" fmla="*/ 61004 w 133301"/>
              <a:gd name="connsiteY6" fmla="*/ 521532 h 1578434"/>
              <a:gd name="connsiteX7" fmla="*/ 1043 w 133301"/>
              <a:gd name="connsiteY7" fmla="*/ 6870 h 157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301" h="1578434">
                <a:moveTo>
                  <a:pt x="1043" y="6870"/>
                </a:moveTo>
                <a:cubicBezTo>
                  <a:pt x="11036" y="79322"/>
                  <a:pt x="100977" y="831329"/>
                  <a:pt x="120964" y="956247"/>
                </a:cubicBezTo>
                <a:cubicBezTo>
                  <a:pt x="140951" y="1081165"/>
                  <a:pt x="133456" y="654778"/>
                  <a:pt x="120964" y="756378"/>
                </a:cubicBezTo>
                <a:cubicBezTo>
                  <a:pt x="108472" y="857978"/>
                  <a:pt x="47679" y="1493395"/>
                  <a:pt x="46013" y="1565847"/>
                </a:cubicBezTo>
                <a:cubicBezTo>
                  <a:pt x="44348" y="1638300"/>
                  <a:pt x="110971" y="1382634"/>
                  <a:pt x="110971" y="1191093"/>
                </a:cubicBezTo>
                <a:cubicBezTo>
                  <a:pt x="110971" y="999552"/>
                  <a:pt x="54341" y="528195"/>
                  <a:pt x="46013" y="416601"/>
                </a:cubicBezTo>
                <a:cubicBezTo>
                  <a:pt x="37685" y="305008"/>
                  <a:pt x="66001" y="585657"/>
                  <a:pt x="61004" y="521532"/>
                </a:cubicBezTo>
                <a:cubicBezTo>
                  <a:pt x="56007" y="457408"/>
                  <a:pt x="-8950" y="-65582"/>
                  <a:pt x="1043" y="6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 524">
            <a:extLst>
              <a:ext uri="{FF2B5EF4-FFF2-40B4-BE49-F238E27FC236}">
                <a16:creationId xmlns:a16="http://schemas.microsoft.com/office/drawing/2014/main" id="{E574165C-E94C-31D5-3A2B-B347A05BA65D}"/>
              </a:ext>
            </a:extLst>
          </p:cNvPr>
          <p:cNvSpPr/>
          <p:nvPr/>
        </p:nvSpPr>
        <p:spPr>
          <a:xfrm>
            <a:off x="2607229" y="798814"/>
            <a:ext cx="705717" cy="489525"/>
          </a:xfrm>
          <a:custGeom>
            <a:avLst/>
            <a:gdLst>
              <a:gd name="connsiteX0" fmla="*/ 705597 w 705717"/>
              <a:gd name="connsiteY0" fmla="*/ 661 h 489525"/>
              <a:gd name="connsiteX1" fmla="*/ 170948 w 705717"/>
              <a:gd name="connsiteY1" fmla="*/ 440373 h 489525"/>
              <a:gd name="connsiteX2" fmla="*/ 235905 w 705717"/>
              <a:gd name="connsiteY2" fmla="*/ 435376 h 489525"/>
              <a:gd name="connsiteX3" fmla="*/ 1060 w 705717"/>
              <a:gd name="connsiteY3" fmla="*/ 485343 h 489525"/>
              <a:gd name="connsiteX4" fmla="*/ 345833 w 705717"/>
              <a:gd name="connsiteY4" fmla="*/ 310458 h 489525"/>
              <a:gd name="connsiteX5" fmla="*/ 220915 w 705717"/>
              <a:gd name="connsiteY5" fmla="*/ 340438 h 489525"/>
              <a:gd name="connsiteX6" fmla="*/ 705597 w 705717"/>
              <a:gd name="connsiteY6" fmla="*/ 661 h 4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717" h="489525">
                <a:moveTo>
                  <a:pt x="705597" y="661"/>
                </a:moveTo>
                <a:cubicBezTo>
                  <a:pt x="697269" y="17317"/>
                  <a:pt x="249230" y="367921"/>
                  <a:pt x="170948" y="440373"/>
                </a:cubicBezTo>
                <a:cubicBezTo>
                  <a:pt x="92666" y="512825"/>
                  <a:pt x="264220" y="427881"/>
                  <a:pt x="235905" y="435376"/>
                </a:cubicBezTo>
                <a:cubicBezTo>
                  <a:pt x="207590" y="442871"/>
                  <a:pt x="-17261" y="506163"/>
                  <a:pt x="1060" y="485343"/>
                </a:cubicBezTo>
                <a:cubicBezTo>
                  <a:pt x="19381" y="464523"/>
                  <a:pt x="309190" y="334609"/>
                  <a:pt x="345833" y="310458"/>
                </a:cubicBezTo>
                <a:cubicBezTo>
                  <a:pt x="382475" y="286307"/>
                  <a:pt x="153459" y="393736"/>
                  <a:pt x="220915" y="340438"/>
                </a:cubicBezTo>
                <a:cubicBezTo>
                  <a:pt x="288371" y="287140"/>
                  <a:pt x="713925" y="-15995"/>
                  <a:pt x="705597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 525">
            <a:extLst>
              <a:ext uri="{FF2B5EF4-FFF2-40B4-BE49-F238E27FC236}">
                <a16:creationId xmlns:a16="http://schemas.microsoft.com/office/drawing/2014/main" id="{F506A095-2D1F-AA44-C105-FBF78EC66A39}"/>
              </a:ext>
            </a:extLst>
          </p:cNvPr>
          <p:cNvSpPr/>
          <p:nvPr/>
        </p:nvSpPr>
        <p:spPr>
          <a:xfrm>
            <a:off x="4921560" y="4440721"/>
            <a:ext cx="532181" cy="311161"/>
          </a:xfrm>
          <a:custGeom>
            <a:avLst/>
            <a:gdLst>
              <a:gd name="connsiteX0" fmla="*/ 210 w 532181"/>
              <a:gd name="connsiteY0" fmla="*/ 26348 h 311161"/>
              <a:gd name="connsiteX1" fmla="*/ 489889 w 532181"/>
              <a:gd name="connsiteY1" fmla="*/ 6361 h 311161"/>
              <a:gd name="connsiteX2" fmla="*/ 494886 w 532181"/>
              <a:gd name="connsiteY2" fmla="*/ 91305 h 311161"/>
              <a:gd name="connsiteX3" fmla="*/ 499883 w 532181"/>
              <a:gd name="connsiteY3" fmla="*/ 311161 h 311161"/>
              <a:gd name="connsiteX4" fmla="*/ 529863 w 532181"/>
              <a:gd name="connsiteY4" fmla="*/ 91305 h 311161"/>
              <a:gd name="connsiteX5" fmla="*/ 429929 w 532181"/>
              <a:gd name="connsiteY5" fmla="*/ 1364 h 311161"/>
              <a:gd name="connsiteX6" fmla="*/ 210 w 532181"/>
              <a:gd name="connsiteY6" fmla="*/ 26348 h 3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81" h="311161">
                <a:moveTo>
                  <a:pt x="210" y="26348"/>
                </a:moveTo>
                <a:cubicBezTo>
                  <a:pt x="10203" y="27181"/>
                  <a:pt x="407443" y="-4465"/>
                  <a:pt x="489889" y="6361"/>
                </a:cubicBezTo>
                <a:cubicBezTo>
                  <a:pt x="572335" y="17187"/>
                  <a:pt x="493220" y="40505"/>
                  <a:pt x="494886" y="91305"/>
                </a:cubicBezTo>
                <a:cubicBezTo>
                  <a:pt x="496552" y="142105"/>
                  <a:pt x="494054" y="311161"/>
                  <a:pt x="499883" y="311161"/>
                </a:cubicBezTo>
                <a:cubicBezTo>
                  <a:pt x="505712" y="311161"/>
                  <a:pt x="541522" y="142938"/>
                  <a:pt x="529863" y="91305"/>
                </a:cubicBezTo>
                <a:cubicBezTo>
                  <a:pt x="518204" y="39672"/>
                  <a:pt x="520703" y="9692"/>
                  <a:pt x="429929" y="1364"/>
                </a:cubicBezTo>
                <a:cubicBezTo>
                  <a:pt x="339155" y="-6964"/>
                  <a:pt x="-9783" y="25515"/>
                  <a:pt x="210" y="26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 526">
            <a:extLst>
              <a:ext uri="{FF2B5EF4-FFF2-40B4-BE49-F238E27FC236}">
                <a16:creationId xmlns:a16="http://schemas.microsoft.com/office/drawing/2014/main" id="{F90CB52A-3949-D1D1-3AD6-3A73833A8F44}"/>
              </a:ext>
            </a:extLst>
          </p:cNvPr>
          <p:cNvSpPr/>
          <p:nvPr/>
        </p:nvSpPr>
        <p:spPr>
          <a:xfrm>
            <a:off x="5006714" y="4671461"/>
            <a:ext cx="425071" cy="940789"/>
          </a:xfrm>
          <a:custGeom>
            <a:avLst/>
            <a:gdLst>
              <a:gd name="connsiteX0" fmla="*/ 1 w 425071"/>
              <a:gd name="connsiteY0" fmla="*/ 473 h 940789"/>
              <a:gd name="connsiteX1" fmla="*/ 344775 w 425071"/>
              <a:gd name="connsiteY1" fmla="*/ 140382 h 940789"/>
              <a:gd name="connsiteX2" fmla="*/ 194873 w 425071"/>
              <a:gd name="connsiteY2" fmla="*/ 480159 h 940789"/>
              <a:gd name="connsiteX3" fmla="*/ 424722 w 425071"/>
              <a:gd name="connsiteY3" fmla="*/ 175359 h 940789"/>
              <a:gd name="connsiteX4" fmla="*/ 249837 w 425071"/>
              <a:gd name="connsiteY4" fmla="*/ 605077 h 940789"/>
              <a:gd name="connsiteX5" fmla="*/ 364761 w 425071"/>
              <a:gd name="connsiteY5" fmla="*/ 939857 h 940789"/>
              <a:gd name="connsiteX6" fmla="*/ 319791 w 425071"/>
              <a:gd name="connsiteY6" fmla="*/ 685024 h 940789"/>
              <a:gd name="connsiteX7" fmla="*/ 339778 w 425071"/>
              <a:gd name="connsiteY7" fmla="*/ 120395 h 940789"/>
              <a:gd name="connsiteX8" fmla="*/ 1 w 425071"/>
              <a:gd name="connsiteY8" fmla="*/ 473 h 94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071" h="940789">
                <a:moveTo>
                  <a:pt x="1" y="473"/>
                </a:moveTo>
                <a:cubicBezTo>
                  <a:pt x="834" y="3804"/>
                  <a:pt x="312296" y="60434"/>
                  <a:pt x="344775" y="140382"/>
                </a:cubicBezTo>
                <a:cubicBezTo>
                  <a:pt x="377254" y="220330"/>
                  <a:pt x="181549" y="474330"/>
                  <a:pt x="194873" y="480159"/>
                </a:cubicBezTo>
                <a:cubicBezTo>
                  <a:pt x="208197" y="485988"/>
                  <a:pt x="415561" y="154539"/>
                  <a:pt x="424722" y="175359"/>
                </a:cubicBezTo>
                <a:cubicBezTo>
                  <a:pt x="433883" y="196179"/>
                  <a:pt x="259831" y="477661"/>
                  <a:pt x="249837" y="605077"/>
                </a:cubicBezTo>
                <a:cubicBezTo>
                  <a:pt x="239844" y="732493"/>
                  <a:pt x="353102" y="926533"/>
                  <a:pt x="364761" y="939857"/>
                </a:cubicBezTo>
                <a:cubicBezTo>
                  <a:pt x="376420" y="953181"/>
                  <a:pt x="323955" y="821601"/>
                  <a:pt x="319791" y="685024"/>
                </a:cubicBezTo>
                <a:cubicBezTo>
                  <a:pt x="315627" y="548447"/>
                  <a:pt x="388912" y="231988"/>
                  <a:pt x="339778" y="120395"/>
                </a:cubicBezTo>
                <a:cubicBezTo>
                  <a:pt x="290644" y="8802"/>
                  <a:pt x="-832" y="-2858"/>
                  <a:pt x="1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 527">
            <a:extLst>
              <a:ext uri="{FF2B5EF4-FFF2-40B4-BE49-F238E27FC236}">
                <a16:creationId xmlns:a16="http://schemas.microsoft.com/office/drawing/2014/main" id="{A4F96AC8-148F-209E-9FB2-D067B991EE57}"/>
              </a:ext>
            </a:extLst>
          </p:cNvPr>
          <p:cNvSpPr/>
          <p:nvPr/>
        </p:nvSpPr>
        <p:spPr>
          <a:xfrm>
            <a:off x="2178143" y="3642245"/>
            <a:ext cx="409786" cy="1078485"/>
          </a:xfrm>
          <a:custGeom>
            <a:avLst/>
            <a:gdLst>
              <a:gd name="connsiteX0" fmla="*/ 427 w 409786"/>
              <a:gd name="connsiteY0" fmla="*/ 365 h 1078485"/>
              <a:gd name="connsiteX1" fmla="*/ 300231 w 409786"/>
              <a:gd name="connsiteY1" fmla="*/ 734883 h 1078485"/>
              <a:gd name="connsiteX2" fmla="*/ 220283 w 409786"/>
              <a:gd name="connsiteY2" fmla="*/ 480050 h 1078485"/>
              <a:gd name="connsiteX3" fmla="*/ 400165 w 409786"/>
              <a:gd name="connsiteY3" fmla="*/ 1064666 h 1078485"/>
              <a:gd name="connsiteX4" fmla="*/ 350198 w 409786"/>
              <a:gd name="connsiteY4" fmla="*/ 864798 h 1078485"/>
              <a:gd name="connsiteX5" fmla="*/ 55391 w 409786"/>
              <a:gd name="connsiteY5" fmla="*/ 530017 h 1078485"/>
              <a:gd name="connsiteX6" fmla="*/ 230277 w 409786"/>
              <a:gd name="connsiteY6" fmla="*/ 634948 h 1078485"/>
              <a:gd name="connsiteX7" fmla="*/ 427 w 409786"/>
              <a:gd name="connsiteY7" fmla="*/ 365 h 107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786" h="1078485">
                <a:moveTo>
                  <a:pt x="427" y="365"/>
                </a:moveTo>
                <a:cubicBezTo>
                  <a:pt x="12086" y="17021"/>
                  <a:pt x="263588" y="654935"/>
                  <a:pt x="300231" y="734883"/>
                </a:cubicBezTo>
                <a:cubicBezTo>
                  <a:pt x="336874" y="814831"/>
                  <a:pt x="203627" y="425086"/>
                  <a:pt x="220283" y="480050"/>
                </a:cubicBezTo>
                <a:cubicBezTo>
                  <a:pt x="236939" y="535014"/>
                  <a:pt x="378512" y="1000541"/>
                  <a:pt x="400165" y="1064666"/>
                </a:cubicBezTo>
                <a:cubicBezTo>
                  <a:pt x="421818" y="1128791"/>
                  <a:pt x="407660" y="953906"/>
                  <a:pt x="350198" y="864798"/>
                </a:cubicBezTo>
                <a:cubicBezTo>
                  <a:pt x="292736" y="775690"/>
                  <a:pt x="75378" y="568325"/>
                  <a:pt x="55391" y="530017"/>
                </a:cubicBezTo>
                <a:cubicBezTo>
                  <a:pt x="35404" y="491709"/>
                  <a:pt x="241103" y="728220"/>
                  <a:pt x="230277" y="634948"/>
                </a:cubicBezTo>
                <a:cubicBezTo>
                  <a:pt x="219451" y="541676"/>
                  <a:pt x="-11232" y="-16291"/>
                  <a:pt x="427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 528">
            <a:extLst>
              <a:ext uri="{FF2B5EF4-FFF2-40B4-BE49-F238E27FC236}">
                <a16:creationId xmlns:a16="http://schemas.microsoft.com/office/drawing/2014/main" id="{2F4F6C1C-3563-9993-B054-B94B5A05A350}"/>
              </a:ext>
            </a:extLst>
          </p:cNvPr>
          <p:cNvSpPr/>
          <p:nvPr/>
        </p:nvSpPr>
        <p:spPr>
          <a:xfrm>
            <a:off x="2008112" y="2672965"/>
            <a:ext cx="67580" cy="426650"/>
          </a:xfrm>
          <a:custGeom>
            <a:avLst/>
            <a:gdLst>
              <a:gd name="connsiteX0" fmla="*/ 35547 w 67580"/>
              <a:gd name="connsiteY0" fmla="*/ 10274 h 426650"/>
              <a:gd name="connsiteX1" fmla="*/ 570 w 67580"/>
              <a:gd name="connsiteY1" fmla="*/ 425002 h 426650"/>
              <a:gd name="connsiteX2" fmla="*/ 65527 w 67580"/>
              <a:gd name="connsiteY2" fmla="*/ 150183 h 426650"/>
              <a:gd name="connsiteX3" fmla="*/ 35547 w 67580"/>
              <a:gd name="connsiteY3" fmla="*/ 10274 h 42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80" h="426650">
                <a:moveTo>
                  <a:pt x="35547" y="10274"/>
                </a:moveTo>
                <a:cubicBezTo>
                  <a:pt x="24721" y="56077"/>
                  <a:pt x="-4427" y="401684"/>
                  <a:pt x="570" y="425002"/>
                </a:cubicBezTo>
                <a:cubicBezTo>
                  <a:pt x="5567" y="448320"/>
                  <a:pt x="55534" y="217639"/>
                  <a:pt x="65527" y="150183"/>
                </a:cubicBezTo>
                <a:cubicBezTo>
                  <a:pt x="75520" y="82727"/>
                  <a:pt x="46373" y="-35529"/>
                  <a:pt x="35547" y="10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 529">
            <a:extLst>
              <a:ext uri="{FF2B5EF4-FFF2-40B4-BE49-F238E27FC236}">
                <a16:creationId xmlns:a16="http://schemas.microsoft.com/office/drawing/2014/main" id="{1E4DDF6D-292B-FB2E-F95D-4B052CD88B42}"/>
              </a:ext>
            </a:extLst>
          </p:cNvPr>
          <p:cNvSpPr/>
          <p:nvPr/>
        </p:nvSpPr>
        <p:spPr>
          <a:xfrm>
            <a:off x="2037931" y="5221520"/>
            <a:ext cx="381171" cy="640814"/>
          </a:xfrm>
          <a:custGeom>
            <a:avLst/>
            <a:gdLst>
              <a:gd name="connsiteX0" fmla="*/ 355499 w 381171"/>
              <a:gd name="connsiteY0" fmla="*/ 54 h 640814"/>
              <a:gd name="connsiteX1" fmla="*/ 110659 w 381171"/>
              <a:gd name="connsiteY1" fmla="*/ 539700 h 640814"/>
              <a:gd name="connsiteX2" fmla="*/ 150633 w 381171"/>
              <a:gd name="connsiteY2" fmla="*/ 474742 h 640814"/>
              <a:gd name="connsiteX3" fmla="*/ 5728 w 381171"/>
              <a:gd name="connsiteY3" fmla="*/ 639634 h 640814"/>
              <a:gd name="connsiteX4" fmla="*/ 380482 w 381171"/>
              <a:gd name="connsiteY4" fmla="*/ 374808 h 640814"/>
              <a:gd name="connsiteX5" fmla="*/ 105662 w 381171"/>
              <a:gd name="connsiteY5" fmla="*/ 574677 h 640814"/>
              <a:gd name="connsiteX6" fmla="*/ 355499 w 381171"/>
              <a:gd name="connsiteY6" fmla="*/ 54 h 64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171" h="640814">
                <a:moveTo>
                  <a:pt x="355499" y="54"/>
                </a:moveTo>
                <a:cubicBezTo>
                  <a:pt x="356332" y="-5775"/>
                  <a:pt x="144803" y="460585"/>
                  <a:pt x="110659" y="539700"/>
                </a:cubicBezTo>
                <a:cubicBezTo>
                  <a:pt x="76515" y="618815"/>
                  <a:pt x="168121" y="458086"/>
                  <a:pt x="150633" y="474742"/>
                </a:cubicBezTo>
                <a:cubicBezTo>
                  <a:pt x="133144" y="491398"/>
                  <a:pt x="-32580" y="656290"/>
                  <a:pt x="5728" y="639634"/>
                </a:cubicBezTo>
                <a:cubicBezTo>
                  <a:pt x="44036" y="622978"/>
                  <a:pt x="363826" y="385634"/>
                  <a:pt x="380482" y="374808"/>
                </a:cubicBezTo>
                <a:cubicBezTo>
                  <a:pt x="397138" y="363982"/>
                  <a:pt x="106495" y="632972"/>
                  <a:pt x="105662" y="574677"/>
                </a:cubicBezTo>
                <a:cubicBezTo>
                  <a:pt x="104829" y="516382"/>
                  <a:pt x="354666" y="5883"/>
                  <a:pt x="355499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 530">
            <a:extLst>
              <a:ext uri="{FF2B5EF4-FFF2-40B4-BE49-F238E27FC236}">
                <a16:creationId xmlns:a16="http://schemas.microsoft.com/office/drawing/2014/main" id="{3B3EC3C4-49D2-8A71-1792-C4DFDE235356}"/>
              </a:ext>
            </a:extLst>
          </p:cNvPr>
          <p:cNvSpPr/>
          <p:nvPr/>
        </p:nvSpPr>
        <p:spPr>
          <a:xfrm>
            <a:off x="5193949" y="3582252"/>
            <a:ext cx="270392" cy="332313"/>
          </a:xfrm>
          <a:custGeom>
            <a:avLst/>
            <a:gdLst>
              <a:gd name="connsiteX0" fmla="*/ 2641 w 270392"/>
              <a:gd name="connsiteY0" fmla="*/ 5394 h 332313"/>
              <a:gd name="connsiteX1" fmla="*/ 267467 w 270392"/>
              <a:gd name="connsiteY1" fmla="*/ 330181 h 332313"/>
              <a:gd name="connsiteX2" fmla="*/ 137553 w 270392"/>
              <a:gd name="connsiteY2" fmla="*/ 140305 h 332313"/>
              <a:gd name="connsiteX3" fmla="*/ 2641 w 270392"/>
              <a:gd name="connsiteY3" fmla="*/ 5394 h 33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92" h="332313">
                <a:moveTo>
                  <a:pt x="2641" y="5394"/>
                </a:moveTo>
                <a:cubicBezTo>
                  <a:pt x="24293" y="37040"/>
                  <a:pt x="244982" y="307696"/>
                  <a:pt x="267467" y="330181"/>
                </a:cubicBezTo>
                <a:cubicBezTo>
                  <a:pt x="289952" y="352666"/>
                  <a:pt x="176694" y="191105"/>
                  <a:pt x="137553" y="140305"/>
                </a:cubicBezTo>
                <a:cubicBezTo>
                  <a:pt x="98412" y="89505"/>
                  <a:pt x="-19011" y="-26252"/>
                  <a:pt x="2641" y="5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 531">
            <a:extLst>
              <a:ext uri="{FF2B5EF4-FFF2-40B4-BE49-F238E27FC236}">
                <a16:creationId xmlns:a16="http://schemas.microsoft.com/office/drawing/2014/main" id="{E434678B-764B-D47A-7673-ABE1ED66D47B}"/>
              </a:ext>
            </a:extLst>
          </p:cNvPr>
          <p:cNvSpPr/>
          <p:nvPr/>
        </p:nvSpPr>
        <p:spPr>
          <a:xfrm>
            <a:off x="4365692" y="3156803"/>
            <a:ext cx="563406" cy="138121"/>
          </a:xfrm>
          <a:custGeom>
            <a:avLst/>
            <a:gdLst>
              <a:gd name="connsiteX0" fmla="*/ 1442 w 563406"/>
              <a:gd name="connsiteY0" fmla="*/ 1125 h 138121"/>
              <a:gd name="connsiteX1" fmla="*/ 546085 w 563406"/>
              <a:gd name="connsiteY1" fmla="*/ 136036 h 138121"/>
              <a:gd name="connsiteX2" fmla="*/ 391187 w 563406"/>
              <a:gd name="connsiteY2" fmla="*/ 76076 h 138121"/>
              <a:gd name="connsiteX3" fmla="*/ 1442 w 563406"/>
              <a:gd name="connsiteY3" fmla="*/ 1125 h 13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406" h="138121">
                <a:moveTo>
                  <a:pt x="1442" y="1125"/>
                </a:moveTo>
                <a:cubicBezTo>
                  <a:pt x="27258" y="11118"/>
                  <a:pt x="481128" y="123544"/>
                  <a:pt x="546085" y="136036"/>
                </a:cubicBezTo>
                <a:cubicBezTo>
                  <a:pt x="611043" y="148528"/>
                  <a:pt x="478630" y="101892"/>
                  <a:pt x="391187" y="76076"/>
                </a:cubicBezTo>
                <a:cubicBezTo>
                  <a:pt x="303744" y="50260"/>
                  <a:pt x="-24374" y="-8868"/>
                  <a:pt x="1442" y="1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>
            <a:extLst>
              <a:ext uri="{FF2B5EF4-FFF2-40B4-BE49-F238E27FC236}">
                <a16:creationId xmlns:a16="http://schemas.microsoft.com/office/drawing/2014/main" id="{D698ACC1-C669-C704-16C2-7F880E57E187}"/>
              </a:ext>
            </a:extLst>
          </p:cNvPr>
          <p:cNvSpPr/>
          <p:nvPr/>
        </p:nvSpPr>
        <p:spPr>
          <a:xfrm>
            <a:off x="5477171" y="3464500"/>
            <a:ext cx="947549" cy="3203486"/>
          </a:xfrm>
          <a:custGeom>
            <a:avLst/>
            <a:gdLst>
              <a:gd name="connsiteX0" fmla="*/ 859621 w 947549"/>
              <a:gd name="connsiteY0" fmla="*/ 183956 h 3203486"/>
              <a:gd name="connsiteX1" fmla="*/ 868765 w 947549"/>
              <a:gd name="connsiteY1" fmla="*/ 1116644 h 3203486"/>
              <a:gd name="connsiteX2" fmla="*/ 887053 w 947549"/>
              <a:gd name="connsiteY2" fmla="*/ 906332 h 3203486"/>
              <a:gd name="connsiteX3" fmla="*/ 914485 w 947549"/>
              <a:gd name="connsiteY3" fmla="*/ 1436684 h 3203486"/>
              <a:gd name="connsiteX4" fmla="*/ 941917 w 947549"/>
              <a:gd name="connsiteY4" fmla="*/ 1299524 h 3203486"/>
              <a:gd name="connsiteX5" fmla="*/ 795613 w 947549"/>
              <a:gd name="connsiteY5" fmla="*/ 1903028 h 3203486"/>
              <a:gd name="connsiteX6" fmla="*/ 823045 w 947549"/>
              <a:gd name="connsiteY6" fmla="*/ 1720148 h 3203486"/>
              <a:gd name="connsiteX7" fmla="*/ 438997 w 947549"/>
              <a:gd name="connsiteY7" fmla="*/ 2396804 h 3203486"/>
              <a:gd name="connsiteX8" fmla="*/ 713317 w 947549"/>
              <a:gd name="connsiteY8" fmla="*/ 1976180 h 3203486"/>
              <a:gd name="connsiteX9" fmla="*/ 685885 w 947549"/>
              <a:gd name="connsiteY9" fmla="*/ 2332796 h 3203486"/>
              <a:gd name="connsiteX10" fmla="*/ 777325 w 947549"/>
              <a:gd name="connsiteY10" fmla="*/ 2058476 h 3203486"/>
              <a:gd name="connsiteX11" fmla="*/ 374989 w 947549"/>
              <a:gd name="connsiteY11" fmla="*/ 2616260 h 3203486"/>
              <a:gd name="connsiteX12" fmla="*/ 18373 w 947549"/>
              <a:gd name="connsiteY12" fmla="*/ 3192332 h 3203486"/>
              <a:gd name="connsiteX13" fmla="*/ 128101 w 947549"/>
              <a:gd name="connsiteY13" fmla="*/ 2881436 h 3203486"/>
              <a:gd name="connsiteX14" fmla="*/ 777325 w 947549"/>
              <a:gd name="connsiteY14" fmla="*/ 1564700 h 3203486"/>
              <a:gd name="connsiteX15" fmla="*/ 621877 w 947549"/>
              <a:gd name="connsiteY15" fmla="*/ 549716 h 3203486"/>
              <a:gd name="connsiteX16" fmla="*/ 658453 w 947549"/>
              <a:gd name="connsiteY16" fmla="*/ 888044 h 3203486"/>
              <a:gd name="connsiteX17" fmla="*/ 759037 w 947549"/>
              <a:gd name="connsiteY17" fmla="*/ 1076 h 3203486"/>
              <a:gd name="connsiteX18" fmla="*/ 722461 w 947549"/>
              <a:gd name="connsiteY18" fmla="*/ 696020 h 3203486"/>
              <a:gd name="connsiteX19" fmla="*/ 859621 w 947549"/>
              <a:gd name="connsiteY19" fmla="*/ 183956 h 320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7549" h="3203486">
                <a:moveTo>
                  <a:pt x="859621" y="183956"/>
                </a:moveTo>
                <a:cubicBezTo>
                  <a:pt x="884005" y="254060"/>
                  <a:pt x="864193" y="996248"/>
                  <a:pt x="868765" y="1116644"/>
                </a:cubicBezTo>
                <a:cubicBezTo>
                  <a:pt x="873337" y="1237040"/>
                  <a:pt x="879433" y="852992"/>
                  <a:pt x="887053" y="906332"/>
                </a:cubicBezTo>
                <a:cubicBezTo>
                  <a:pt x="894673" y="959672"/>
                  <a:pt x="905341" y="1371152"/>
                  <a:pt x="914485" y="1436684"/>
                </a:cubicBezTo>
                <a:cubicBezTo>
                  <a:pt x="923629" y="1502216"/>
                  <a:pt x="961729" y="1221800"/>
                  <a:pt x="941917" y="1299524"/>
                </a:cubicBezTo>
                <a:cubicBezTo>
                  <a:pt x="922105" y="1377248"/>
                  <a:pt x="815425" y="1832924"/>
                  <a:pt x="795613" y="1903028"/>
                </a:cubicBezTo>
                <a:cubicBezTo>
                  <a:pt x="775801" y="1973132"/>
                  <a:pt x="882481" y="1637852"/>
                  <a:pt x="823045" y="1720148"/>
                </a:cubicBezTo>
                <a:cubicBezTo>
                  <a:pt x="763609" y="1802444"/>
                  <a:pt x="457285" y="2354132"/>
                  <a:pt x="438997" y="2396804"/>
                </a:cubicBezTo>
                <a:cubicBezTo>
                  <a:pt x="420709" y="2439476"/>
                  <a:pt x="672169" y="1986848"/>
                  <a:pt x="713317" y="1976180"/>
                </a:cubicBezTo>
                <a:cubicBezTo>
                  <a:pt x="754465" y="1965512"/>
                  <a:pt x="675217" y="2319080"/>
                  <a:pt x="685885" y="2332796"/>
                </a:cubicBezTo>
                <a:cubicBezTo>
                  <a:pt x="696553" y="2346512"/>
                  <a:pt x="829141" y="2011232"/>
                  <a:pt x="777325" y="2058476"/>
                </a:cubicBezTo>
                <a:cubicBezTo>
                  <a:pt x="725509" y="2105720"/>
                  <a:pt x="501481" y="2427284"/>
                  <a:pt x="374989" y="2616260"/>
                </a:cubicBezTo>
                <a:cubicBezTo>
                  <a:pt x="248497" y="2805236"/>
                  <a:pt x="59521" y="3148136"/>
                  <a:pt x="18373" y="3192332"/>
                </a:cubicBezTo>
                <a:cubicBezTo>
                  <a:pt x="-22775" y="3236528"/>
                  <a:pt x="1609" y="3152708"/>
                  <a:pt x="128101" y="2881436"/>
                </a:cubicBezTo>
                <a:cubicBezTo>
                  <a:pt x="254593" y="2610164"/>
                  <a:pt x="695029" y="1953320"/>
                  <a:pt x="777325" y="1564700"/>
                </a:cubicBezTo>
                <a:cubicBezTo>
                  <a:pt x="859621" y="1176080"/>
                  <a:pt x="641689" y="662492"/>
                  <a:pt x="621877" y="549716"/>
                </a:cubicBezTo>
                <a:cubicBezTo>
                  <a:pt x="602065" y="436940"/>
                  <a:pt x="635593" y="979484"/>
                  <a:pt x="658453" y="888044"/>
                </a:cubicBezTo>
                <a:cubicBezTo>
                  <a:pt x="681313" y="796604"/>
                  <a:pt x="748369" y="33080"/>
                  <a:pt x="759037" y="1076"/>
                </a:cubicBezTo>
                <a:cubicBezTo>
                  <a:pt x="769705" y="-30928"/>
                  <a:pt x="704173" y="660968"/>
                  <a:pt x="722461" y="696020"/>
                </a:cubicBezTo>
                <a:cubicBezTo>
                  <a:pt x="740749" y="731072"/>
                  <a:pt x="835237" y="113852"/>
                  <a:pt x="859621" y="183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 532">
            <a:extLst>
              <a:ext uri="{FF2B5EF4-FFF2-40B4-BE49-F238E27FC236}">
                <a16:creationId xmlns:a16="http://schemas.microsoft.com/office/drawing/2014/main" id="{8B9386BE-A1E1-FCF4-F88A-3695BF12CBA6}"/>
              </a:ext>
            </a:extLst>
          </p:cNvPr>
          <p:cNvSpPr/>
          <p:nvPr/>
        </p:nvSpPr>
        <p:spPr>
          <a:xfrm>
            <a:off x="2708155" y="4365539"/>
            <a:ext cx="556063" cy="171598"/>
          </a:xfrm>
          <a:custGeom>
            <a:avLst/>
            <a:gdLst>
              <a:gd name="connsiteX0" fmla="*/ 120 w 556063"/>
              <a:gd name="connsiteY0" fmla="*/ 127086 h 171598"/>
              <a:gd name="connsiteX1" fmla="*/ 219195 w 556063"/>
              <a:gd name="connsiteY1" fmla="*/ 31836 h 171598"/>
              <a:gd name="connsiteX2" fmla="*/ 177920 w 556063"/>
              <a:gd name="connsiteY2" fmla="*/ 28661 h 171598"/>
              <a:gd name="connsiteX3" fmla="*/ 406520 w 556063"/>
              <a:gd name="connsiteY3" fmla="*/ 50886 h 171598"/>
              <a:gd name="connsiteX4" fmla="*/ 362070 w 556063"/>
              <a:gd name="connsiteY4" fmla="*/ 47711 h 171598"/>
              <a:gd name="connsiteX5" fmla="*/ 555745 w 556063"/>
              <a:gd name="connsiteY5" fmla="*/ 171536 h 171598"/>
              <a:gd name="connsiteX6" fmla="*/ 403345 w 556063"/>
              <a:gd name="connsiteY6" fmla="*/ 63586 h 171598"/>
              <a:gd name="connsiteX7" fmla="*/ 238245 w 556063"/>
              <a:gd name="connsiteY7" fmla="*/ 86 h 171598"/>
              <a:gd name="connsiteX8" fmla="*/ 323970 w 556063"/>
              <a:gd name="connsiteY8" fmla="*/ 76286 h 171598"/>
              <a:gd name="connsiteX9" fmla="*/ 263645 w 556063"/>
              <a:gd name="connsiteY9" fmla="*/ 25486 h 171598"/>
              <a:gd name="connsiteX10" fmla="*/ 190620 w 556063"/>
              <a:gd name="connsiteY10" fmla="*/ 22311 h 171598"/>
              <a:gd name="connsiteX11" fmla="*/ 158870 w 556063"/>
              <a:gd name="connsiteY11" fmla="*/ 12786 h 171598"/>
              <a:gd name="connsiteX12" fmla="*/ 187445 w 556063"/>
              <a:gd name="connsiteY12" fmla="*/ 31836 h 171598"/>
              <a:gd name="connsiteX13" fmla="*/ 120 w 556063"/>
              <a:gd name="connsiteY13" fmla="*/ 127086 h 17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6063" h="171598">
                <a:moveTo>
                  <a:pt x="120" y="127086"/>
                </a:moveTo>
                <a:cubicBezTo>
                  <a:pt x="5412" y="127086"/>
                  <a:pt x="189562" y="48240"/>
                  <a:pt x="219195" y="31836"/>
                </a:cubicBezTo>
                <a:cubicBezTo>
                  <a:pt x="248828" y="15432"/>
                  <a:pt x="177920" y="28661"/>
                  <a:pt x="177920" y="28661"/>
                </a:cubicBezTo>
                <a:lnTo>
                  <a:pt x="406520" y="50886"/>
                </a:lnTo>
                <a:cubicBezTo>
                  <a:pt x="437212" y="54061"/>
                  <a:pt x="337199" y="27603"/>
                  <a:pt x="362070" y="47711"/>
                </a:cubicBezTo>
                <a:cubicBezTo>
                  <a:pt x="386941" y="67819"/>
                  <a:pt x="548866" y="168890"/>
                  <a:pt x="555745" y="171536"/>
                </a:cubicBezTo>
                <a:cubicBezTo>
                  <a:pt x="562624" y="174182"/>
                  <a:pt x="456262" y="92161"/>
                  <a:pt x="403345" y="63586"/>
                </a:cubicBezTo>
                <a:cubicBezTo>
                  <a:pt x="350428" y="35011"/>
                  <a:pt x="251474" y="-2031"/>
                  <a:pt x="238245" y="86"/>
                </a:cubicBezTo>
                <a:cubicBezTo>
                  <a:pt x="225016" y="2203"/>
                  <a:pt x="319737" y="72053"/>
                  <a:pt x="323970" y="76286"/>
                </a:cubicBezTo>
                <a:cubicBezTo>
                  <a:pt x="328203" y="80519"/>
                  <a:pt x="285870" y="34482"/>
                  <a:pt x="263645" y="25486"/>
                </a:cubicBezTo>
                <a:cubicBezTo>
                  <a:pt x="241420" y="16490"/>
                  <a:pt x="208082" y="24428"/>
                  <a:pt x="190620" y="22311"/>
                </a:cubicBezTo>
                <a:cubicBezTo>
                  <a:pt x="173158" y="20194"/>
                  <a:pt x="159399" y="11199"/>
                  <a:pt x="158870" y="12786"/>
                </a:cubicBezTo>
                <a:cubicBezTo>
                  <a:pt x="158341" y="14373"/>
                  <a:pt x="209670" y="11728"/>
                  <a:pt x="187445" y="31836"/>
                </a:cubicBezTo>
                <a:cubicBezTo>
                  <a:pt x="165220" y="51944"/>
                  <a:pt x="-5172" y="127086"/>
                  <a:pt x="120" y="127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 533">
            <a:extLst>
              <a:ext uri="{FF2B5EF4-FFF2-40B4-BE49-F238E27FC236}">
                <a16:creationId xmlns:a16="http://schemas.microsoft.com/office/drawing/2014/main" id="{204CEC37-497F-6CF7-D3A8-7B8ED94AEA44}"/>
              </a:ext>
            </a:extLst>
          </p:cNvPr>
          <p:cNvSpPr/>
          <p:nvPr/>
        </p:nvSpPr>
        <p:spPr>
          <a:xfrm>
            <a:off x="3332323" y="3637482"/>
            <a:ext cx="176619" cy="188548"/>
          </a:xfrm>
          <a:custGeom>
            <a:avLst/>
            <a:gdLst>
              <a:gd name="connsiteX0" fmla="*/ 176052 w 176619"/>
              <a:gd name="connsiteY0" fmla="*/ 1068 h 188548"/>
              <a:gd name="connsiteX1" fmla="*/ 4602 w 176619"/>
              <a:gd name="connsiteY1" fmla="*/ 185218 h 188548"/>
              <a:gd name="connsiteX2" fmla="*/ 58577 w 176619"/>
              <a:gd name="connsiteY2" fmla="*/ 112193 h 188548"/>
              <a:gd name="connsiteX3" fmla="*/ 176052 w 176619"/>
              <a:gd name="connsiteY3" fmla="*/ 1068 h 18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619" h="188548">
                <a:moveTo>
                  <a:pt x="176052" y="1068"/>
                </a:moveTo>
                <a:cubicBezTo>
                  <a:pt x="167056" y="13239"/>
                  <a:pt x="24181" y="166697"/>
                  <a:pt x="4602" y="185218"/>
                </a:cubicBezTo>
                <a:cubicBezTo>
                  <a:pt x="-14977" y="203739"/>
                  <a:pt x="32648" y="140239"/>
                  <a:pt x="58577" y="112193"/>
                </a:cubicBezTo>
                <a:cubicBezTo>
                  <a:pt x="84506" y="84147"/>
                  <a:pt x="185048" y="-11103"/>
                  <a:pt x="176052" y="1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 534">
            <a:extLst>
              <a:ext uri="{FF2B5EF4-FFF2-40B4-BE49-F238E27FC236}">
                <a16:creationId xmlns:a16="http://schemas.microsoft.com/office/drawing/2014/main" id="{93267E43-FFE2-1EFC-56BC-24B5D742692E}"/>
              </a:ext>
            </a:extLst>
          </p:cNvPr>
          <p:cNvSpPr/>
          <p:nvPr/>
        </p:nvSpPr>
        <p:spPr>
          <a:xfrm>
            <a:off x="3885452" y="3347441"/>
            <a:ext cx="885482" cy="113309"/>
          </a:xfrm>
          <a:custGeom>
            <a:avLst/>
            <a:gdLst>
              <a:gd name="connsiteX0" fmla="*/ 748 w 885482"/>
              <a:gd name="connsiteY0" fmla="*/ 113309 h 113309"/>
              <a:gd name="connsiteX1" fmla="*/ 581773 w 885482"/>
              <a:gd name="connsiteY1" fmla="*/ 11709 h 113309"/>
              <a:gd name="connsiteX2" fmla="*/ 880223 w 885482"/>
              <a:gd name="connsiteY2" fmla="*/ 2184 h 113309"/>
              <a:gd name="connsiteX3" fmla="*/ 711948 w 885482"/>
              <a:gd name="connsiteY3" fmla="*/ 11709 h 113309"/>
              <a:gd name="connsiteX4" fmla="*/ 748 w 885482"/>
              <a:gd name="connsiteY4" fmla="*/ 113309 h 11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5482" h="113309">
                <a:moveTo>
                  <a:pt x="748" y="113309"/>
                </a:moveTo>
                <a:cubicBezTo>
                  <a:pt x="-20948" y="113309"/>
                  <a:pt x="435194" y="30230"/>
                  <a:pt x="581773" y="11709"/>
                </a:cubicBezTo>
                <a:cubicBezTo>
                  <a:pt x="728352" y="-6812"/>
                  <a:pt x="858527" y="2184"/>
                  <a:pt x="880223" y="2184"/>
                </a:cubicBezTo>
                <a:cubicBezTo>
                  <a:pt x="901919" y="2184"/>
                  <a:pt x="858527" y="-4695"/>
                  <a:pt x="711948" y="11709"/>
                </a:cubicBezTo>
                <a:cubicBezTo>
                  <a:pt x="565369" y="28113"/>
                  <a:pt x="22444" y="113309"/>
                  <a:pt x="748" y="113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 536">
            <a:extLst>
              <a:ext uri="{FF2B5EF4-FFF2-40B4-BE49-F238E27FC236}">
                <a16:creationId xmlns:a16="http://schemas.microsoft.com/office/drawing/2014/main" id="{84356C7A-45C4-1851-DDE7-61986CB6061A}"/>
              </a:ext>
            </a:extLst>
          </p:cNvPr>
          <p:cNvSpPr/>
          <p:nvPr/>
        </p:nvSpPr>
        <p:spPr>
          <a:xfrm>
            <a:off x="3047074" y="2386452"/>
            <a:ext cx="663034" cy="1273423"/>
          </a:xfrm>
          <a:custGeom>
            <a:avLst/>
            <a:gdLst>
              <a:gd name="connsiteX0" fmla="*/ 443612 w 663034"/>
              <a:gd name="connsiteY0" fmla="*/ 1148 h 1273423"/>
              <a:gd name="connsiteX1" fmla="*/ 334755 w 663034"/>
              <a:gd name="connsiteY1" fmla="*/ 705091 h 1273423"/>
              <a:gd name="connsiteX2" fmla="*/ 654069 w 663034"/>
              <a:gd name="connsiteY2" fmla="*/ 1155034 h 1273423"/>
              <a:gd name="connsiteX3" fmla="*/ 581497 w 663034"/>
              <a:gd name="connsiteY3" fmla="*/ 1089719 h 1273423"/>
              <a:gd name="connsiteX4" fmla="*/ 334755 w 663034"/>
              <a:gd name="connsiteY4" fmla="*/ 864748 h 1273423"/>
              <a:gd name="connsiteX5" fmla="*/ 523440 w 663034"/>
              <a:gd name="connsiteY5" fmla="*/ 1060691 h 1273423"/>
              <a:gd name="connsiteX6" fmla="*/ 44469 w 663034"/>
              <a:gd name="connsiteY6" fmla="*/ 1271148 h 1273423"/>
              <a:gd name="connsiteX7" fmla="*/ 392812 w 663034"/>
              <a:gd name="connsiteY7" fmla="*/ 1169548 h 1273423"/>
              <a:gd name="connsiteX8" fmla="*/ 305726 w 663034"/>
              <a:gd name="connsiteY8" fmla="*/ 1126005 h 1273423"/>
              <a:gd name="connsiteX9" fmla="*/ 66240 w 663034"/>
              <a:gd name="connsiteY9" fmla="*/ 893777 h 1273423"/>
              <a:gd name="connsiteX10" fmla="*/ 109783 w 663034"/>
              <a:gd name="connsiteY10" fmla="*/ 538177 h 1273423"/>
              <a:gd name="connsiteX11" fmla="*/ 926 w 663034"/>
              <a:gd name="connsiteY11" fmla="*/ 784919 h 1273423"/>
              <a:gd name="connsiteX12" fmla="*/ 182355 w 663034"/>
              <a:gd name="connsiteY12" fmla="*/ 327719 h 1273423"/>
              <a:gd name="connsiteX13" fmla="*/ 29955 w 663034"/>
              <a:gd name="connsiteY13" fmla="*/ 654291 h 1273423"/>
              <a:gd name="connsiteX14" fmla="*/ 211383 w 663034"/>
              <a:gd name="connsiteY14" fmla="*/ 472862 h 1273423"/>
              <a:gd name="connsiteX15" fmla="*/ 189612 w 663034"/>
              <a:gd name="connsiteY15" fmla="*/ 538177 h 1273423"/>
              <a:gd name="connsiteX16" fmla="*/ 443612 w 663034"/>
              <a:gd name="connsiteY16" fmla="*/ 1148 h 127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3034" h="1273423">
                <a:moveTo>
                  <a:pt x="443612" y="1148"/>
                </a:moveTo>
                <a:cubicBezTo>
                  <a:pt x="467802" y="28967"/>
                  <a:pt x="299679" y="512777"/>
                  <a:pt x="334755" y="705091"/>
                </a:cubicBezTo>
                <a:cubicBezTo>
                  <a:pt x="369831" y="897405"/>
                  <a:pt x="612945" y="1090929"/>
                  <a:pt x="654069" y="1155034"/>
                </a:cubicBezTo>
                <a:cubicBezTo>
                  <a:pt x="695193" y="1219139"/>
                  <a:pt x="581497" y="1089719"/>
                  <a:pt x="581497" y="1089719"/>
                </a:cubicBezTo>
                <a:cubicBezTo>
                  <a:pt x="528278" y="1041338"/>
                  <a:pt x="344431" y="869586"/>
                  <a:pt x="334755" y="864748"/>
                </a:cubicBezTo>
                <a:cubicBezTo>
                  <a:pt x="325079" y="859910"/>
                  <a:pt x="571821" y="992958"/>
                  <a:pt x="523440" y="1060691"/>
                </a:cubicBezTo>
                <a:cubicBezTo>
                  <a:pt x="475059" y="1128424"/>
                  <a:pt x="66240" y="1253005"/>
                  <a:pt x="44469" y="1271148"/>
                </a:cubicBezTo>
                <a:cubicBezTo>
                  <a:pt x="22698" y="1289291"/>
                  <a:pt x="349269" y="1193738"/>
                  <a:pt x="392812" y="1169548"/>
                </a:cubicBezTo>
                <a:cubicBezTo>
                  <a:pt x="436355" y="1145358"/>
                  <a:pt x="360155" y="1171967"/>
                  <a:pt x="305726" y="1126005"/>
                </a:cubicBezTo>
                <a:cubicBezTo>
                  <a:pt x="251297" y="1080043"/>
                  <a:pt x="98897" y="991748"/>
                  <a:pt x="66240" y="893777"/>
                </a:cubicBezTo>
                <a:cubicBezTo>
                  <a:pt x="33583" y="795806"/>
                  <a:pt x="120669" y="556320"/>
                  <a:pt x="109783" y="538177"/>
                </a:cubicBezTo>
                <a:cubicBezTo>
                  <a:pt x="98897" y="520034"/>
                  <a:pt x="-11169" y="819995"/>
                  <a:pt x="926" y="784919"/>
                </a:cubicBezTo>
                <a:cubicBezTo>
                  <a:pt x="13021" y="749843"/>
                  <a:pt x="177517" y="349490"/>
                  <a:pt x="182355" y="327719"/>
                </a:cubicBezTo>
                <a:cubicBezTo>
                  <a:pt x="187193" y="305948"/>
                  <a:pt x="25117" y="630100"/>
                  <a:pt x="29955" y="654291"/>
                </a:cubicBezTo>
                <a:cubicBezTo>
                  <a:pt x="34793" y="678482"/>
                  <a:pt x="184774" y="492214"/>
                  <a:pt x="211383" y="472862"/>
                </a:cubicBezTo>
                <a:cubicBezTo>
                  <a:pt x="237992" y="453510"/>
                  <a:pt x="147279" y="616796"/>
                  <a:pt x="189612" y="538177"/>
                </a:cubicBezTo>
                <a:cubicBezTo>
                  <a:pt x="231945" y="459558"/>
                  <a:pt x="419422" y="-26671"/>
                  <a:pt x="443612" y="1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 537">
            <a:extLst>
              <a:ext uri="{FF2B5EF4-FFF2-40B4-BE49-F238E27FC236}">
                <a16:creationId xmlns:a16="http://schemas.microsoft.com/office/drawing/2014/main" id="{573C2758-23B9-9365-58A3-4844DD738E35}"/>
              </a:ext>
            </a:extLst>
          </p:cNvPr>
          <p:cNvSpPr/>
          <p:nvPr/>
        </p:nvSpPr>
        <p:spPr>
          <a:xfrm>
            <a:off x="2228132" y="2835174"/>
            <a:ext cx="386913" cy="1188647"/>
          </a:xfrm>
          <a:custGeom>
            <a:avLst/>
            <a:gdLst>
              <a:gd name="connsiteX0" fmla="*/ 159468 w 386913"/>
              <a:gd name="connsiteY0" fmla="*/ 176540 h 1188647"/>
              <a:gd name="connsiteX1" fmla="*/ 159468 w 386913"/>
              <a:gd name="connsiteY1" fmla="*/ 648255 h 1188647"/>
              <a:gd name="connsiteX2" fmla="*/ 181239 w 386913"/>
              <a:gd name="connsiteY2" fmla="*/ 815169 h 1188647"/>
              <a:gd name="connsiteX3" fmla="*/ 108668 w 386913"/>
              <a:gd name="connsiteY3" fmla="*/ 699055 h 1188647"/>
              <a:gd name="connsiteX4" fmla="*/ 377182 w 386913"/>
              <a:gd name="connsiteY4" fmla="*/ 1163512 h 1188647"/>
              <a:gd name="connsiteX5" fmla="*/ 297354 w 386913"/>
              <a:gd name="connsiteY5" fmla="*/ 1061912 h 1188647"/>
              <a:gd name="connsiteX6" fmla="*/ 7068 w 386913"/>
              <a:gd name="connsiteY6" fmla="*/ 517626 h 1188647"/>
              <a:gd name="connsiteX7" fmla="*/ 86897 w 386913"/>
              <a:gd name="connsiteY7" fmla="*/ 619226 h 1188647"/>
              <a:gd name="connsiteX8" fmla="*/ 57868 w 386913"/>
              <a:gd name="connsiteY8" fmla="*/ 2369 h 1188647"/>
              <a:gd name="connsiteX9" fmla="*/ 28839 w 386913"/>
              <a:gd name="connsiteY9" fmla="*/ 394255 h 1188647"/>
              <a:gd name="connsiteX10" fmla="*/ 152211 w 386913"/>
              <a:gd name="connsiteY10" fmla="*/ 60426 h 1188647"/>
              <a:gd name="connsiteX11" fmla="*/ 65125 w 386913"/>
              <a:gd name="connsiteY11" fmla="*/ 423283 h 1188647"/>
              <a:gd name="connsiteX12" fmla="*/ 159468 w 386913"/>
              <a:gd name="connsiteY12" fmla="*/ 176540 h 118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6913" h="1188647">
                <a:moveTo>
                  <a:pt x="159468" y="176540"/>
                </a:moveTo>
                <a:cubicBezTo>
                  <a:pt x="175192" y="214035"/>
                  <a:pt x="155840" y="541817"/>
                  <a:pt x="159468" y="648255"/>
                </a:cubicBezTo>
                <a:cubicBezTo>
                  <a:pt x="163096" y="754693"/>
                  <a:pt x="189706" y="806702"/>
                  <a:pt x="181239" y="815169"/>
                </a:cubicBezTo>
                <a:cubicBezTo>
                  <a:pt x="172772" y="823636"/>
                  <a:pt x="76011" y="640998"/>
                  <a:pt x="108668" y="699055"/>
                </a:cubicBezTo>
                <a:cubicBezTo>
                  <a:pt x="141325" y="757112"/>
                  <a:pt x="345734" y="1103036"/>
                  <a:pt x="377182" y="1163512"/>
                </a:cubicBezTo>
                <a:cubicBezTo>
                  <a:pt x="408630" y="1223988"/>
                  <a:pt x="359040" y="1169560"/>
                  <a:pt x="297354" y="1061912"/>
                </a:cubicBezTo>
                <a:cubicBezTo>
                  <a:pt x="235668" y="954264"/>
                  <a:pt x="42144" y="591407"/>
                  <a:pt x="7068" y="517626"/>
                </a:cubicBezTo>
                <a:cubicBezTo>
                  <a:pt x="-28008" y="443845"/>
                  <a:pt x="78430" y="705102"/>
                  <a:pt x="86897" y="619226"/>
                </a:cubicBezTo>
                <a:cubicBezTo>
                  <a:pt x="95364" y="533350"/>
                  <a:pt x="67544" y="39864"/>
                  <a:pt x="57868" y="2369"/>
                </a:cubicBezTo>
                <a:cubicBezTo>
                  <a:pt x="48192" y="-35126"/>
                  <a:pt x="13115" y="384579"/>
                  <a:pt x="28839" y="394255"/>
                </a:cubicBezTo>
                <a:cubicBezTo>
                  <a:pt x="44563" y="403931"/>
                  <a:pt x="146163" y="55588"/>
                  <a:pt x="152211" y="60426"/>
                </a:cubicBezTo>
                <a:cubicBezTo>
                  <a:pt x="158259" y="65264"/>
                  <a:pt x="63916" y="399093"/>
                  <a:pt x="65125" y="423283"/>
                </a:cubicBezTo>
                <a:cubicBezTo>
                  <a:pt x="66334" y="447473"/>
                  <a:pt x="143744" y="139045"/>
                  <a:pt x="159468" y="176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 538">
            <a:extLst>
              <a:ext uri="{FF2B5EF4-FFF2-40B4-BE49-F238E27FC236}">
                <a16:creationId xmlns:a16="http://schemas.microsoft.com/office/drawing/2014/main" id="{0FB859D3-AB6D-0362-56ED-DE9F746012F4}"/>
              </a:ext>
            </a:extLst>
          </p:cNvPr>
          <p:cNvSpPr/>
          <p:nvPr/>
        </p:nvSpPr>
        <p:spPr>
          <a:xfrm>
            <a:off x="2749800" y="4426855"/>
            <a:ext cx="414728" cy="1149053"/>
          </a:xfrm>
          <a:custGeom>
            <a:avLst/>
            <a:gdLst>
              <a:gd name="connsiteX0" fmla="*/ 7914 w 414728"/>
              <a:gd name="connsiteY0" fmla="*/ 2 h 1149053"/>
              <a:gd name="connsiteX1" fmla="*/ 182086 w 414728"/>
              <a:gd name="connsiteY1" fmla="*/ 537031 h 1149053"/>
              <a:gd name="connsiteX2" fmla="*/ 378029 w 414728"/>
              <a:gd name="connsiteY2" fmla="*/ 965202 h 1149053"/>
              <a:gd name="connsiteX3" fmla="*/ 298200 w 414728"/>
              <a:gd name="connsiteY3" fmla="*/ 740231 h 1149053"/>
              <a:gd name="connsiteX4" fmla="*/ 414314 w 414728"/>
              <a:gd name="connsiteY4" fmla="*/ 1132116 h 1149053"/>
              <a:gd name="connsiteX5" fmla="*/ 334486 w 414728"/>
              <a:gd name="connsiteY5" fmla="*/ 986974 h 1149053"/>
              <a:gd name="connsiteX6" fmla="*/ 269171 w 414728"/>
              <a:gd name="connsiteY6" fmla="*/ 1146631 h 1149053"/>
              <a:gd name="connsiteX7" fmla="*/ 240143 w 414728"/>
              <a:gd name="connsiteY7" fmla="*/ 834574 h 1149053"/>
              <a:gd name="connsiteX8" fmla="*/ 29686 w 414728"/>
              <a:gd name="connsiteY8" fmla="*/ 428174 h 1149053"/>
              <a:gd name="connsiteX9" fmla="*/ 29686 w 414728"/>
              <a:gd name="connsiteY9" fmla="*/ 529774 h 1149053"/>
              <a:gd name="connsiteX10" fmla="*/ 7914 w 414728"/>
              <a:gd name="connsiteY10" fmla="*/ 2 h 11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4728" h="1149053">
                <a:moveTo>
                  <a:pt x="7914" y="2"/>
                </a:moveTo>
                <a:cubicBezTo>
                  <a:pt x="33314" y="1211"/>
                  <a:pt x="120400" y="376164"/>
                  <a:pt x="182086" y="537031"/>
                </a:cubicBezTo>
                <a:cubicBezTo>
                  <a:pt x="243772" y="697898"/>
                  <a:pt x="358677" y="931335"/>
                  <a:pt x="378029" y="965202"/>
                </a:cubicBezTo>
                <a:cubicBezTo>
                  <a:pt x="397381" y="999069"/>
                  <a:pt x="292153" y="712412"/>
                  <a:pt x="298200" y="740231"/>
                </a:cubicBezTo>
                <a:cubicBezTo>
                  <a:pt x="304247" y="768050"/>
                  <a:pt x="408266" y="1090992"/>
                  <a:pt x="414314" y="1132116"/>
                </a:cubicBezTo>
                <a:cubicBezTo>
                  <a:pt x="420362" y="1173240"/>
                  <a:pt x="358677" y="984555"/>
                  <a:pt x="334486" y="986974"/>
                </a:cubicBezTo>
                <a:cubicBezTo>
                  <a:pt x="310295" y="989393"/>
                  <a:pt x="284895" y="1172031"/>
                  <a:pt x="269171" y="1146631"/>
                </a:cubicBezTo>
                <a:cubicBezTo>
                  <a:pt x="253447" y="1121231"/>
                  <a:pt x="280057" y="954317"/>
                  <a:pt x="240143" y="834574"/>
                </a:cubicBezTo>
                <a:cubicBezTo>
                  <a:pt x="200229" y="714831"/>
                  <a:pt x="64762" y="478974"/>
                  <a:pt x="29686" y="428174"/>
                </a:cubicBezTo>
                <a:cubicBezTo>
                  <a:pt x="-5390" y="377374"/>
                  <a:pt x="33315" y="599926"/>
                  <a:pt x="29686" y="529774"/>
                </a:cubicBezTo>
                <a:cubicBezTo>
                  <a:pt x="26057" y="459622"/>
                  <a:pt x="-17486" y="-1207"/>
                  <a:pt x="791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 539">
            <a:extLst>
              <a:ext uri="{FF2B5EF4-FFF2-40B4-BE49-F238E27FC236}">
                <a16:creationId xmlns:a16="http://schemas.microsoft.com/office/drawing/2014/main" id="{C3D121E8-F470-57A9-59A3-267A68BAEF8C}"/>
              </a:ext>
            </a:extLst>
          </p:cNvPr>
          <p:cNvSpPr/>
          <p:nvPr/>
        </p:nvSpPr>
        <p:spPr>
          <a:xfrm>
            <a:off x="3881894" y="3880053"/>
            <a:ext cx="940223" cy="107952"/>
          </a:xfrm>
          <a:custGeom>
            <a:avLst/>
            <a:gdLst>
              <a:gd name="connsiteX0" fmla="*/ 677 w 940223"/>
              <a:gd name="connsiteY0" fmla="*/ 104118 h 107952"/>
              <a:gd name="connsiteX1" fmla="*/ 537706 w 940223"/>
              <a:gd name="connsiteY1" fmla="*/ 89604 h 107952"/>
              <a:gd name="connsiteX2" fmla="*/ 465135 w 940223"/>
              <a:gd name="connsiteY2" fmla="*/ 89604 h 107952"/>
              <a:gd name="connsiteX3" fmla="*/ 748163 w 940223"/>
              <a:gd name="connsiteY3" fmla="*/ 82347 h 107952"/>
              <a:gd name="connsiteX4" fmla="*/ 595763 w 940223"/>
              <a:gd name="connsiteY4" fmla="*/ 96861 h 107952"/>
              <a:gd name="connsiteX5" fmla="*/ 936849 w 940223"/>
              <a:gd name="connsiteY5" fmla="*/ 75090 h 107952"/>
              <a:gd name="connsiteX6" fmla="*/ 740906 w 940223"/>
              <a:gd name="connsiteY6" fmla="*/ 60576 h 107952"/>
              <a:gd name="connsiteX7" fmla="*/ 276449 w 940223"/>
              <a:gd name="connsiteY7" fmla="*/ 9776 h 107952"/>
              <a:gd name="connsiteX8" fmla="*/ 421592 w 940223"/>
              <a:gd name="connsiteY8" fmla="*/ 9776 h 107952"/>
              <a:gd name="connsiteX9" fmla="*/ 677 w 940223"/>
              <a:gd name="connsiteY9" fmla="*/ 104118 h 10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0223" h="107952">
                <a:moveTo>
                  <a:pt x="677" y="104118"/>
                </a:moveTo>
                <a:cubicBezTo>
                  <a:pt x="20029" y="117423"/>
                  <a:pt x="460296" y="92023"/>
                  <a:pt x="537706" y="89604"/>
                </a:cubicBezTo>
                <a:cubicBezTo>
                  <a:pt x="615116" y="87185"/>
                  <a:pt x="465135" y="89604"/>
                  <a:pt x="465135" y="89604"/>
                </a:cubicBezTo>
                <a:lnTo>
                  <a:pt x="748163" y="82347"/>
                </a:lnTo>
                <a:cubicBezTo>
                  <a:pt x="769934" y="83556"/>
                  <a:pt x="564315" y="98070"/>
                  <a:pt x="595763" y="96861"/>
                </a:cubicBezTo>
                <a:cubicBezTo>
                  <a:pt x="627211" y="95652"/>
                  <a:pt x="912659" y="81137"/>
                  <a:pt x="936849" y="75090"/>
                </a:cubicBezTo>
                <a:cubicBezTo>
                  <a:pt x="961039" y="69043"/>
                  <a:pt x="850973" y="71462"/>
                  <a:pt x="740906" y="60576"/>
                </a:cubicBezTo>
                <a:cubicBezTo>
                  <a:pt x="630839" y="49690"/>
                  <a:pt x="329668" y="18243"/>
                  <a:pt x="276449" y="9776"/>
                </a:cubicBezTo>
                <a:cubicBezTo>
                  <a:pt x="223230" y="1309"/>
                  <a:pt x="460297" y="-7157"/>
                  <a:pt x="421592" y="9776"/>
                </a:cubicBezTo>
                <a:cubicBezTo>
                  <a:pt x="382887" y="26709"/>
                  <a:pt x="-18675" y="90813"/>
                  <a:pt x="677" y="104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 540">
            <a:extLst>
              <a:ext uri="{FF2B5EF4-FFF2-40B4-BE49-F238E27FC236}">
                <a16:creationId xmlns:a16="http://schemas.microsoft.com/office/drawing/2014/main" id="{7D7DB383-7130-3F12-354A-39384C6728DC}"/>
              </a:ext>
            </a:extLst>
          </p:cNvPr>
          <p:cNvSpPr/>
          <p:nvPr/>
        </p:nvSpPr>
        <p:spPr>
          <a:xfrm>
            <a:off x="2764073" y="4448409"/>
            <a:ext cx="379442" cy="110204"/>
          </a:xfrm>
          <a:custGeom>
            <a:avLst/>
            <a:gdLst>
              <a:gd name="connsiteX0" fmla="*/ 124270 w 379442"/>
              <a:gd name="connsiteY0" fmla="*/ 220 h 110204"/>
              <a:gd name="connsiteX1" fmla="*/ 378270 w 379442"/>
              <a:gd name="connsiteY1" fmla="*/ 109077 h 110204"/>
              <a:gd name="connsiteX2" fmla="*/ 898 w 379442"/>
              <a:gd name="connsiteY2" fmla="*/ 58277 h 110204"/>
              <a:gd name="connsiteX3" fmla="*/ 269413 w 379442"/>
              <a:gd name="connsiteY3" fmla="*/ 80048 h 110204"/>
              <a:gd name="connsiteX4" fmla="*/ 124270 w 379442"/>
              <a:gd name="connsiteY4" fmla="*/ 220 h 11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442" h="110204">
                <a:moveTo>
                  <a:pt x="124270" y="220"/>
                </a:moveTo>
                <a:cubicBezTo>
                  <a:pt x="142413" y="5058"/>
                  <a:pt x="398832" y="99401"/>
                  <a:pt x="378270" y="109077"/>
                </a:cubicBezTo>
                <a:cubicBezTo>
                  <a:pt x="357708" y="118753"/>
                  <a:pt x="19041" y="63115"/>
                  <a:pt x="898" y="58277"/>
                </a:cubicBezTo>
                <a:cubicBezTo>
                  <a:pt x="-17245" y="53439"/>
                  <a:pt x="245223" y="88515"/>
                  <a:pt x="269413" y="80048"/>
                </a:cubicBezTo>
                <a:cubicBezTo>
                  <a:pt x="293603" y="71581"/>
                  <a:pt x="106127" y="-4618"/>
                  <a:pt x="124270" y="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 541">
            <a:extLst>
              <a:ext uri="{FF2B5EF4-FFF2-40B4-BE49-F238E27FC236}">
                <a16:creationId xmlns:a16="http://schemas.microsoft.com/office/drawing/2014/main" id="{6815A11E-E6AA-FD19-2101-7AE27E416237}"/>
              </a:ext>
            </a:extLst>
          </p:cNvPr>
          <p:cNvSpPr/>
          <p:nvPr/>
        </p:nvSpPr>
        <p:spPr>
          <a:xfrm>
            <a:off x="3923306" y="4143677"/>
            <a:ext cx="490830" cy="294394"/>
          </a:xfrm>
          <a:custGeom>
            <a:avLst/>
            <a:gdLst>
              <a:gd name="connsiteX0" fmla="*/ 2808 w 490830"/>
              <a:gd name="connsiteY0" fmla="*/ 283180 h 294394"/>
              <a:gd name="connsiteX1" fmla="*/ 401951 w 490830"/>
              <a:gd name="connsiteY1" fmla="*/ 152552 h 294394"/>
              <a:gd name="connsiteX2" fmla="*/ 206008 w 490830"/>
              <a:gd name="connsiteY2" fmla="*/ 181580 h 294394"/>
              <a:gd name="connsiteX3" fmla="*/ 489037 w 490830"/>
              <a:gd name="connsiteY3" fmla="*/ 152 h 294394"/>
              <a:gd name="connsiteX4" fmla="*/ 322123 w 490830"/>
              <a:gd name="connsiteY4" fmla="*/ 152552 h 294394"/>
              <a:gd name="connsiteX5" fmla="*/ 227780 w 490830"/>
              <a:gd name="connsiteY5" fmla="*/ 275923 h 294394"/>
              <a:gd name="connsiteX6" fmla="*/ 2808 w 490830"/>
              <a:gd name="connsiteY6" fmla="*/ 283180 h 29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830" h="294394">
                <a:moveTo>
                  <a:pt x="2808" y="283180"/>
                </a:moveTo>
                <a:cubicBezTo>
                  <a:pt x="31837" y="262618"/>
                  <a:pt x="368084" y="169485"/>
                  <a:pt x="401951" y="152552"/>
                </a:cubicBezTo>
                <a:cubicBezTo>
                  <a:pt x="435818" y="135619"/>
                  <a:pt x="191494" y="206980"/>
                  <a:pt x="206008" y="181580"/>
                </a:cubicBezTo>
                <a:cubicBezTo>
                  <a:pt x="220522" y="156180"/>
                  <a:pt x="469685" y="4990"/>
                  <a:pt x="489037" y="152"/>
                </a:cubicBezTo>
                <a:cubicBezTo>
                  <a:pt x="508390" y="-4686"/>
                  <a:pt x="365666" y="106590"/>
                  <a:pt x="322123" y="152552"/>
                </a:cubicBezTo>
                <a:cubicBezTo>
                  <a:pt x="278580" y="198514"/>
                  <a:pt x="277371" y="258990"/>
                  <a:pt x="227780" y="275923"/>
                </a:cubicBezTo>
                <a:cubicBezTo>
                  <a:pt x="178190" y="292856"/>
                  <a:pt x="-26221" y="303742"/>
                  <a:pt x="2808" y="283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 542">
            <a:extLst>
              <a:ext uri="{FF2B5EF4-FFF2-40B4-BE49-F238E27FC236}">
                <a16:creationId xmlns:a16="http://schemas.microsoft.com/office/drawing/2014/main" id="{D09C3705-6215-4D05-6A38-E443884924AF}"/>
              </a:ext>
            </a:extLst>
          </p:cNvPr>
          <p:cNvSpPr/>
          <p:nvPr/>
        </p:nvSpPr>
        <p:spPr>
          <a:xfrm>
            <a:off x="2888340" y="4186973"/>
            <a:ext cx="589849" cy="541431"/>
          </a:xfrm>
          <a:custGeom>
            <a:avLst/>
            <a:gdLst>
              <a:gd name="connsiteX0" fmla="*/ 3 w 589849"/>
              <a:gd name="connsiteY0" fmla="*/ 398 h 541431"/>
              <a:gd name="connsiteX1" fmla="*/ 406403 w 589849"/>
              <a:gd name="connsiteY1" fmla="*/ 355998 h 541431"/>
              <a:gd name="connsiteX2" fmla="*/ 341089 w 589849"/>
              <a:gd name="connsiteY2" fmla="*/ 297941 h 541431"/>
              <a:gd name="connsiteX3" fmla="*/ 587831 w 589849"/>
              <a:gd name="connsiteY3" fmla="*/ 537427 h 541431"/>
              <a:gd name="connsiteX4" fmla="*/ 449946 w 589849"/>
              <a:gd name="connsiteY4" fmla="*/ 428570 h 541431"/>
              <a:gd name="connsiteX5" fmla="*/ 304803 w 589849"/>
              <a:gd name="connsiteY5" fmla="*/ 181827 h 541431"/>
              <a:gd name="connsiteX6" fmla="*/ 413660 w 589849"/>
              <a:gd name="connsiteY6" fmla="*/ 283427 h 541431"/>
              <a:gd name="connsiteX7" fmla="*/ 3 w 589849"/>
              <a:gd name="connsiteY7" fmla="*/ 398 h 54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849" h="541431">
                <a:moveTo>
                  <a:pt x="3" y="398"/>
                </a:moveTo>
                <a:cubicBezTo>
                  <a:pt x="-1206" y="12493"/>
                  <a:pt x="349555" y="306408"/>
                  <a:pt x="406403" y="355998"/>
                </a:cubicBezTo>
                <a:cubicBezTo>
                  <a:pt x="463251" y="405589"/>
                  <a:pt x="310851" y="267703"/>
                  <a:pt x="341089" y="297941"/>
                </a:cubicBezTo>
                <a:cubicBezTo>
                  <a:pt x="371327" y="328179"/>
                  <a:pt x="569688" y="515656"/>
                  <a:pt x="587831" y="537427"/>
                </a:cubicBezTo>
                <a:cubicBezTo>
                  <a:pt x="605974" y="559198"/>
                  <a:pt x="497117" y="487836"/>
                  <a:pt x="449946" y="428570"/>
                </a:cubicBezTo>
                <a:cubicBezTo>
                  <a:pt x="402775" y="369304"/>
                  <a:pt x="310851" y="206017"/>
                  <a:pt x="304803" y="181827"/>
                </a:cubicBezTo>
                <a:cubicBezTo>
                  <a:pt x="298755" y="157637"/>
                  <a:pt x="460831" y="311246"/>
                  <a:pt x="413660" y="283427"/>
                </a:cubicBezTo>
                <a:cubicBezTo>
                  <a:pt x="366489" y="255608"/>
                  <a:pt x="1212" y="-11697"/>
                  <a:pt x="3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 544">
            <a:extLst>
              <a:ext uri="{FF2B5EF4-FFF2-40B4-BE49-F238E27FC236}">
                <a16:creationId xmlns:a16="http://schemas.microsoft.com/office/drawing/2014/main" id="{DA91343A-BE55-BECE-6E76-A2D8A38F4B89}"/>
              </a:ext>
            </a:extLst>
          </p:cNvPr>
          <p:cNvSpPr/>
          <p:nvPr/>
        </p:nvSpPr>
        <p:spPr>
          <a:xfrm>
            <a:off x="3425325" y="4546648"/>
            <a:ext cx="95240" cy="831779"/>
          </a:xfrm>
          <a:custGeom>
            <a:avLst/>
            <a:gdLst>
              <a:gd name="connsiteX0" fmla="*/ 43589 w 95240"/>
              <a:gd name="connsiteY0" fmla="*/ 3581 h 831779"/>
              <a:gd name="connsiteX1" fmla="*/ 94389 w 95240"/>
              <a:gd name="connsiteY1" fmla="*/ 547866 h 831779"/>
              <a:gd name="connsiteX2" fmla="*/ 72618 w 95240"/>
              <a:gd name="connsiteY2" fmla="*/ 468038 h 831779"/>
              <a:gd name="connsiteX3" fmla="*/ 36332 w 95240"/>
              <a:gd name="connsiteY3" fmla="*/ 823638 h 831779"/>
              <a:gd name="connsiteX4" fmla="*/ 29075 w 95240"/>
              <a:gd name="connsiteY4" fmla="*/ 693009 h 831779"/>
              <a:gd name="connsiteX5" fmla="*/ 36332 w 95240"/>
              <a:gd name="connsiteY5" fmla="*/ 417238 h 831779"/>
              <a:gd name="connsiteX6" fmla="*/ 46 w 95240"/>
              <a:gd name="connsiteY6" fmla="*/ 257581 h 831779"/>
              <a:gd name="connsiteX7" fmla="*/ 29075 w 95240"/>
              <a:gd name="connsiteY7" fmla="*/ 308381 h 831779"/>
              <a:gd name="connsiteX8" fmla="*/ 43589 w 95240"/>
              <a:gd name="connsiteY8" fmla="*/ 3581 h 83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240" h="831779">
                <a:moveTo>
                  <a:pt x="43589" y="3581"/>
                </a:moveTo>
                <a:cubicBezTo>
                  <a:pt x="54475" y="43495"/>
                  <a:pt x="89551" y="470457"/>
                  <a:pt x="94389" y="547866"/>
                </a:cubicBezTo>
                <a:cubicBezTo>
                  <a:pt x="99227" y="625275"/>
                  <a:pt x="82294" y="422076"/>
                  <a:pt x="72618" y="468038"/>
                </a:cubicBezTo>
                <a:cubicBezTo>
                  <a:pt x="62942" y="514000"/>
                  <a:pt x="43589" y="786143"/>
                  <a:pt x="36332" y="823638"/>
                </a:cubicBezTo>
                <a:cubicBezTo>
                  <a:pt x="29075" y="861133"/>
                  <a:pt x="29075" y="760742"/>
                  <a:pt x="29075" y="693009"/>
                </a:cubicBezTo>
                <a:cubicBezTo>
                  <a:pt x="29075" y="625276"/>
                  <a:pt x="41170" y="489809"/>
                  <a:pt x="36332" y="417238"/>
                </a:cubicBezTo>
                <a:cubicBezTo>
                  <a:pt x="31494" y="344667"/>
                  <a:pt x="1255" y="275724"/>
                  <a:pt x="46" y="257581"/>
                </a:cubicBezTo>
                <a:cubicBezTo>
                  <a:pt x="-1164" y="239438"/>
                  <a:pt x="21818" y="347086"/>
                  <a:pt x="29075" y="308381"/>
                </a:cubicBezTo>
                <a:cubicBezTo>
                  <a:pt x="36332" y="269676"/>
                  <a:pt x="32703" y="-36333"/>
                  <a:pt x="43589" y="3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 545">
            <a:extLst>
              <a:ext uri="{FF2B5EF4-FFF2-40B4-BE49-F238E27FC236}">
                <a16:creationId xmlns:a16="http://schemas.microsoft.com/office/drawing/2014/main" id="{C8E04A95-FA7F-18A4-CF81-86A7E3DECC72}"/>
              </a:ext>
            </a:extLst>
          </p:cNvPr>
          <p:cNvSpPr/>
          <p:nvPr/>
        </p:nvSpPr>
        <p:spPr>
          <a:xfrm>
            <a:off x="3975032" y="4438896"/>
            <a:ext cx="336008" cy="65423"/>
          </a:xfrm>
          <a:custGeom>
            <a:avLst/>
            <a:gdLst>
              <a:gd name="connsiteX0" fmla="*/ 1882 w 336008"/>
              <a:gd name="connsiteY0" fmla="*/ 60533 h 65423"/>
              <a:gd name="connsiteX1" fmla="*/ 328454 w 336008"/>
              <a:gd name="connsiteY1" fmla="*/ 60533 h 65423"/>
              <a:gd name="connsiteX2" fmla="*/ 219597 w 336008"/>
              <a:gd name="connsiteY2" fmla="*/ 46018 h 65423"/>
              <a:gd name="connsiteX3" fmla="*/ 81711 w 336008"/>
              <a:gd name="connsiteY3" fmla="*/ 9733 h 65423"/>
              <a:gd name="connsiteX4" fmla="*/ 190568 w 336008"/>
              <a:gd name="connsiteY4" fmla="*/ 2475 h 65423"/>
              <a:gd name="connsiteX5" fmla="*/ 1882 w 336008"/>
              <a:gd name="connsiteY5" fmla="*/ 60533 h 6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008" h="65423">
                <a:moveTo>
                  <a:pt x="1882" y="60533"/>
                </a:moveTo>
                <a:cubicBezTo>
                  <a:pt x="24863" y="70209"/>
                  <a:pt x="292168" y="62952"/>
                  <a:pt x="328454" y="60533"/>
                </a:cubicBezTo>
                <a:cubicBezTo>
                  <a:pt x="364740" y="58114"/>
                  <a:pt x="260721" y="54485"/>
                  <a:pt x="219597" y="46018"/>
                </a:cubicBezTo>
                <a:cubicBezTo>
                  <a:pt x="178473" y="37551"/>
                  <a:pt x="86549" y="16990"/>
                  <a:pt x="81711" y="9733"/>
                </a:cubicBezTo>
                <a:cubicBezTo>
                  <a:pt x="76873" y="2476"/>
                  <a:pt x="207501" y="-3572"/>
                  <a:pt x="190568" y="2475"/>
                </a:cubicBezTo>
                <a:cubicBezTo>
                  <a:pt x="173635" y="8522"/>
                  <a:pt x="-21099" y="50857"/>
                  <a:pt x="1882" y="60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 546">
            <a:extLst>
              <a:ext uri="{FF2B5EF4-FFF2-40B4-BE49-F238E27FC236}">
                <a16:creationId xmlns:a16="http://schemas.microsoft.com/office/drawing/2014/main" id="{B9C615FB-B77A-D3B1-857F-211E57312139}"/>
              </a:ext>
            </a:extLst>
          </p:cNvPr>
          <p:cNvSpPr/>
          <p:nvPr/>
        </p:nvSpPr>
        <p:spPr>
          <a:xfrm>
            <a:off x="3075278" y="4844073"/>
            <a:ext cx="297315" cy="83605"/>
          </a:xfrm>
          <a:custGeom>
            <a:avLst/>
            <a:gdLst>
              <a:gd name="connsiteX0" fmla="*/ 1751 w 297315"/>
              <a:gd name="connsiteY0" fmla="*/ 83527 h 83605"/>
              <a:gd name="connsiteX1" fmla="*/ 292036 w 297315"/>
              <a:gd name="connsiteY1" fmla="*/ 18213 h 83605"/>
              <a:gd name="connsiteX2" fmla="*/ 175922 w 297315"/>
              <a:gd name="connsiteY2" fmla="*/ 3698 h 83605"/>
              <a:gd name="connsiteX3" fmla="*/ 1751 w 297315"/>
              <a:gd name="connsiteY3" fmla="*/ 83527 h 8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315" h="83605">
                <a:moveTo>
                  <a:pt x="1751" y="83527"/>
                </a:moveTo>
                <a:cubicBezTo>
                  <a:pt x="21103" y="85946"/>
                  <a:pt x="263008" y="31518"/>
                  <a:pt x="292036" y="18213"/>
                </a:cubicBezTo>
                <a:cubicBezTo>
                  <a:pt x="321064" y="4908"/>
                  <a:pt x="223093" y="-5978"/>
                  <a:pt x="175922" y="3698"/>
                </a:cubicBezTo>
                <a:cubicBezTo>
                  <a:pt x="128751" y="13374"/>
                  <a:pt x="-17601" y="81108"/>
                  <a:pt x="1751" y="83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 547">
            <a:extLst>
              <a:ext uri="{FF2B5EF4-FFF2-40B4-BE49-F238E27FC236}">
                <a16:creationId xmlns:a16="http://schemas.microsoft.com/office/drawing/2014/main" id="{7AFC0D19-45A1-AFC3-4E36-E2D381AC97C8}"/>
              </a:ext>
            </a:extLst>
          </p:cNvPr>
          <p:cNvSpPr/>
          <p:nvPr/>
        </p:nvSpPr>
        <p:spPr>
          <a:xfrm>
            <a:off x="3730167" y="5673879"/>
            <a:ext cx="407648" cy="227497"/>
          </a:xfrm>
          <a:custGeom>
            <a:avLst/>
            <a:gdLst>
              <a:gd name="connsiteX0" fmla="*/ 4 w 407648"/>
              <a:gd name="connsiteY0" fmla="*/ 73778 h 227497"/>
              <a:gd name="connsiteX1" fmla="*/ 232233 w 407648"/>
              <a:gd name="connsiteY1" fmla="*/ 88292 h 227497"/>
              <a:gd name="connsiteX2" fmla="*/ 203204 w 407648"/>
              <a:gd name="connsiteY2" fmla="*/ 59264 h 227497"/>
              <a:gd name="connsiteX3" fmla="*/ 297547 w 407648"/>
              <a:gd name="connsiteY3" fmla="*/ 153607 h 227497"/>
              <a:gd name="connsiteX4" fmla="*/ 341090 w 407648"/>
              <a:gd name="connsiteY4" fmla="*/ 211664 h 227497"/>
              <a:gd name="connsiteX5" fmla="*/ 355604 w 407648"/>
              <a:gd name="connsiteY5" fmla="*/ 160864 h 227497"/>
              <a:gd name="connsiteX6" fmla="*/ 406404 w 407648"/>
              <a:gd name="connsiteY6" fmla="*/ 226178 h 227497"/>
              <a:gd name="connsiteX7" fmla="*/ 297547 w 407648"/>
              <a:gd name="connsiteY7" fmla="*/ 88292 h 227497"/>
              <a:gd name="connsiteX8" fmla="*/ 152404 w 407648"/>
              <a:gd name="connsiteY8" fmla="*/ 8464 h 227497"/>
              <a:gd name="connsiteX9" fmla="*/ 290290 w 407648"/>
              <a:gd name="connsiteY9" fmla="*/ 52007 h 227497"/>
              <a:gd name="connsiteX10" fmla="*/ 159662 w 407648"/>
              <a:gd name="connsiteY10" fmla="*/ 59264 h 227497"/>
              <a:gd name="connsiteX11" fmla="*/ 29033 w 407648"/>
              <a:gd name="connsiteY11" fmla="*/ 1207 h 227497"/>
              <a:gd name="connsiteX12" fmla="*/ 224976 w 407648"/>
              <a:gd name="connsiteY12" fmla="*/ 22978 h 227497"/>
              <a:gd name="connsiteX13" fmla="*/ 4 w 407648"/>
              <a:gd name="connsiteY13" fmla="*/ 73778 h 227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7648" h="227497">
                <a:moveTo>
                  <a:pt x="4" y="73778"/>
                </a:moveTo>
                <a:cubicBezTo>
                  <a:pt x="1213" y="84663"/>
                  <a:pt x="232233" y="88292"/>
                  <a:pt x="232233" y="88292"/>
                </a:cubicBezTo>
                <a:cubicBezTo>
                  <a:pt x="266100" y="85873"/>
                  <a:pt x="203204" y="59264"/>
                  <a:pt x="203204" y="59264"/>
                </a:cubicBezTo>
                <a:cubicBezTo>
                  <a:pt x="214090" y="70150"/>
                  <a:pt x="274566" y="128207"/>
                  <a:pt x="297547" y="153607"/>
                </a:cubicBezTo>
                <a:cubicBezTo>
                  <a:pt x="320528" y="179007"/>
                  <a:pt x="331414" y="210455"/>
                  <a:pt x="341090" y="211664"/>
                </a:cubicBezTo>
                <a:cubicBezTo>
                  <a:pt x="350766" y="212873"/>
                  <a:pt x="344718" y="158445"/>
                  <a:pt x="355604" y="160864"/>
                </a:cubicBezTo>
                <a:cubicBezTo>
                  <a:pt x="366490" y="163283"/>
                  <a:pt x="416080" y="238273"/>
                  <a:pt x="406404" y="226178"/>
                </a:cubicBezTo>
                <a:cubicBezTo>
                  <a:pt x="396728" y="214083"/>
                  <a:pt x="339880" y="124578"/>
                  <a:pt x="297547" y="88292"/>
                </a:cubicBezTo>
                <a:cubicBezTo>
                  <a:pt x="255214" y="52006"/>
                  <a:pt x="153613" y="14511"/>
                  <a:pt x="152404" y="8464"/>
                </a:cubicBezTo>
                <a:cubicBezTo>
                  <a:pt x="151195" y="2417"/>
                  <a:pt x="289080" y="43540"/>
                  <a:pt x="290290" y="52007"/>
                </a:cubicBezTo>
                <a:cubicBezTo>
                  <a:pt x="291500" y="60474"/>
                  <a:pt x="203205" y="67731"/>
                  <a:pt x="159662" y="59264"/>
                </a:cubicBezTo>
                <a:cubicBezTo>
                  <a:pt x="116119" y="50797"/>
                  <a:pt x="18147" y="7255"/>
                  <a:pt x="29033" y="1207"/>
                </a:cubicBezTo>
                <a:cubicBezTo>
                  <a:pt x="39919" y="-4841"/>
                  <a:pt x="223767" y="13302"/>
                  <a:pt x="224976" y="22978"/>
                </a:cubicBezTo>
                <a:cubicBezTo>
                  <a:pt x="226185" y="32654"/>
                  <a:pt x="-1205" y="62893"/>
                  <a:pt x="4" y="73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 549">
            <a:extLst>
              <a:ext uri="{FF2B5EF4-FFF2-40B4-BE49-F238E27FC236}">
                <a16:creationId xmlns:a16="http://schemas.microsoft.com/office/drawing/2014/main" id="{D0D7CF9D-B18D-9468-517A-B92AAEBAFDF8}"/>
              </a:ext>
            </a:extLst>
          </p:cNvPr>
          <p:cNvSpPr/>
          <p:nvPr/>
        </p:nvSpPr>
        <p:spPr>
          <a:xfrm>
            <a:off x="3857639" y="4455768"/>
            <a:ext cx="692877" cy="203944"/>
          </a:xfrm>
          <a:custGeom>
            <a:avLst/>
            <a:gdLst>
              <a:gd name="connsiteX0" fmla="*/ 3161 w 692877"/>
              <a:gd name="connsiteY0" fmla="*/ 118 h 203944"/>
              <a:gd name="connsiteX1" fmla="*/ 213618 w 692877"/>
              <a:gd name="connsiteY1" fmla="*/ 50918 h 203944"/>
              <a:gd name="connsiteX2" fmla="*/ 518418 w 692877"/>
              <a:gd name="connsiteY2" fmla="*/ 108975 h 203944"/>
              <a:gd name="connsiteX3" fmla="*/ 373275 w 692877"/>
              <a:gd name="connsiteY3" fmla="*/ 108975 h 203944"/>
              <a:gd name="connsiteX4" fmla="*/ 692590 w 692877"/>
              <a:gd name="connsiteY4" fmla="*/ 181546 h 203944"/>
              <a:gd name="connsiteX5" fmla="*/ 307961 w 692877"/>
              <a:gd name="connsiteY5" fmla="*/ 108975 h 203944"/>
              <a:gd name="connsiteX6" fmla="*/ 184590 w 692877"/>
              <a:gd name="connsiteY6" fmla="*/ 116232 h 203944"/>
              <a:gd name="connsiteX7" fmla="*/ 438590 w 692877"/>
              <a:gd name="connsiteY7" fmla="*/ 203318 h 203944"/>
              <a:gd name="connsiteX8" fmla="*/ 112018 w 692877"/>
              <a:gd name="connsiteY8" fmla="*/ 65432 h 203944"/>
              <a:gd name="connsiteX9" fmla="*/ 3161 w 692877"/>
              <a:gd name="connsiteY9" fmla="*/ 118 h 20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2877" h="203944">
                <a:moveTo>
                  <a:pt x="3161" y="118"/>
                </a:moveTo>
                <a:cubicBezTo>
                  <a:pt x="20094" y="-2301"/>
                  <a:pt x="127742" y="32775"/>
                  <a:pt x="213618" y="50918"/>
                </a:cubicBezTo>
                <a:cubicBezTo>
                  <a:pt x="299494" y="69061"/>
                  <a:pt x="491809" y="99299"/>
                  <a:pt x="518418" y="108975"/>
                </a:cubicBezTo>
                <a:cubicBezTo>
                  <a:pt x="545028" y="118651"/>
                  <a:pt x="344246" y="96880"/>
                  <a:pt x="373275" y="108975"/>
                </a:cubicBezTo>
                <a:cubicBezTo>
                  <a:pt x="402304" y="121070"/>
                  <a:pt x="703476" y="181546"/>
                  <a:pt x="692590" y="181546"/>
                </a:cubicBezTo>
                <a:cubicBezTo>
                  <a:pt x="681704" y="181546"/>
                  <a:pt x="392628" y="119861"/>
                  <a:pt x="307961" y="108975"/>
                </a:cubicBezTo>
                <a:cubicBezTo>
                  <a:pt x="223294" y="98089"/>
                  <a:pt x="162819" y="100508"/>
                  <a:pt x="184590" y="116232"/>
                </a:cubicBezTo>
                <a:cubicBezTo>
                  <a:pt x="206361" y="131956"/>
                  <a:pt x="450685" y="211785"/>
                  <a:pt x="438590" y="203318"/>
                </a:cubicBezTo>
                <a:cubicBezTo>
                  <a:pt x="426495" y="194851"/>
                  <a:pt x="184589" y="99299"/>
                  <a:pt x="112018" y="65432"/>
                </a:cubicBezTo>
                <a:cubicBezTo>
                  <a:pt x="39447" y="31565"/>
                  <a:pt x="-13772" y="2537"/>
                  <a:pt x="3161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 550">
            <a:extLst>
              <a:ext uri="{FF2B5EF4-FFF2-40B4-BE49-F238E27FC236}">
                <a16:creationId xmlns:a16="http://schemas.microsoft.com/office/drawing/2014/main" id="{FB6554DB-5361-127D-9675-57C8A528BEED}"/>
              </a:ext>
            </a:extLst>
          </p:cNvPr>
          <p:cNvSpPr/>
          <p:nvPr/>
        </p:nvSpPr>
        <p:spPr>
          <a:xfrm>
            <a:off x="3772868" y="4313849"/>
            <a:ext cx="430136" cy="523812"/>
          </a:xfrm>
          <a:custGeom>
            <a:avLst/>
            <a:gdLst>
              <a:gd name="connsiteX0" fmla="*/ 37132 w 430136"/>
              <a:gd name="connsiteY0" fmla="*/ 18665 h 523812"/>
              <a:gd name="connsiteX1" fmla="*/ 414503 w 430136"/>
              <a:gd name="connsiteY1" fmla="*/ 504894 h 523812"/>
              <a:gd name="connsiteX2" fmla="*/ 327418 w 430136"/>
              <a:gd name="connsiteY2" fmla="*/ 396037 h 523812"/>
              <a:gd name="connsiteX3" fmla="*/ 44389 w 430136"/>
              <a:gd name="connsiteY3" fmla="*/ 127522 h 523812"/>
              <a:gd name="connsiteX4" fmla="*/ 37132 w 430136"/>
              <a:gd name="connsiteY4" fmla="*/ 18665 h 52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136" h="523812">
                <a:moveTo>
                  <a:pt x="37132" y="18665"/>
                </a:moveTo>
                <a:cubicBezTo>
                  <a:pt x="98818" y="81560"/>
                  <a:pt x="366122" y="441999"/>
                  <a:pt x="414503" y="504894"/>
                </a:cubicBezTo>
                <a:cubicBezTo>
                  <a:pt x="462884" y="567789"/>
                  <a:pt x="389104" y="458932"/>
                  <a:pt x="327418" y="396037"/>
                </a:cubicBezTo>
                <a:cubicBezTo>
                  <a:pt x="265732" y="333142"/>
                  <a:pt x="89141" y="187998"/>
                  <a:pt x="44389" y="127522"/>
                </a:cubicBezTo>
                <a:cubicBezTo>
                  <a:pt x="-363" y="67046"/>
                  <a:pt x="-24554" y="-44230"/>
                  <a:pt x="37132" y="18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7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人, 屋内, 座る, 持つ が含まれている画像&#10;&#10;自動的に生成された説明" hidden="1">
            <a:extLst>
              <a:ext uri="{FF2B5EF4-FFF2-40B4-BE49-F238E27FC236}">
                <a16:creationId xmlns:a16="http://schemas.microsoft.com/office/drawing/2014/main" id="{3E7F4AC9-E682-9D30-BFC3-185A3527A5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91" r="11252" b="4791"/>
          <a:stretch/>
        </p:blipFill>
        <p:spPr>
          <a:xfrm>
            <a:off x="11381" y="1466395"/>
            <a:ext cx="12775523" cy="8134805"/>
          </a:xfrm>
          <a:prstGeom prst="rect">
            <a:avLst/>
          </a:prstGeom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803E382-05E0-FDD7-E2A0-26D812DB3955}"/>
              </a:ext>
            </a:extLst>
          </p:cNvPr>
          <p:cNvSpPr/>
          <p:nvPr/>
        </p:nvSpPr>
        <p:spPr>
          <a:xfrm>
            <a:off x="3869433" y="4025895"/>
            <a:ext cx="83636" cy="187332"/>
          </a:xfrm>
          <a:custGeom>
            <a:avLst/>
            <a:gdLst>
              <a:gd name="connsiteX0" fmla="*/ 892 w 83636"/>
              <a:gd name="connsiteY0" fmla="*/ 187330 h 187332"/>
              <a:gd name="connsiteX1" fmla="*/ 16767 w 83636"/>
              <a:gd name="connsiteY1" fmla="*/ 66680 h 187332"/>
              <a:gd name="connsiteX2" fmla="*/ 83442 w 83636"/>
              <a:gd name="connsiteY2" fmla="*/ 5 h 187332"/>
              <a:gd name="connsiteX3" fmla="*/ 35817 w 83636"/>
              <a:gd name="connsiteY3" fmla="*/ 69855 h 187332"/>
              <a:gd name="connsiteX4" fmla="*/ 892 w 83636"/>
              <a:gd name="connsiteY4" fmla="*/ 187330 h 18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36" h="187332">
                <a:moveTo>
                  <a:pt x="892" y="187330"/>
                </a:moveTo>
                <a:cubicBezTo>
                  <a:pt x="-2283" y="186801"/>
                  <a:pt x="3009" y="97901"/>
                  <a:pt x="16767" y="66680"/>
                </a:cubicBezTo>
                <a:cubicBezTo>
                  <a:pt x="30525" y="35459"/>
                  <a:pt x="80267" y="-524"/>
                  <a:pt x="83442" y="5"/>
                </a:cubicBezTo>
                <a:cubicBezTo>
                  <a:pt x="86617" y="534"/>
                  <a:pt x="50104" y="43397"/>
                  <a:pt x="35817" y="69855"/>
                </a:cubicBezTo>
                <a:cubicBezTo>
                  <a:pt x="21530" y="96313"/>
                  <a:pt x="4067" y="187859"/>
                  <a:pt x="892" y="187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A7AABD6-FEC5-7E7D-9BEB-94A269BCA0C0}"/>
              </a:ext>
            </a:extLst>
          </p:cNvPr>
          <p:cNvSpPr/>
          <p:nvPr/>
        </p:nvSpPr>
        <p:spPr>
          <a:xfrm>
            <a:off x="3923331" y="3994859"/>
            <a:ext cx="223837" cy="94610"/>
          </a:xfrm>
          <a:custGeom>
            <a:avLst/>
            <a:gdLst>
              <a:gd name="connsiteX0" fmla="*/ 969 w 223837"/>
              <a:gd name="connsiteY0" fmla="*/ 94541 h 94610"/>
              <a:gd name="connsiteX1" fmla="*/ 220044 w 223837"/>
              <a:gd name="connsiteY1" fmla="*/ 2466 h 94610"/>
              <a:gd name="connsiteX2" fmla="*/ 137494 w 223837"/>
              <a:gd name="connsiteY2" fmla="*/ 27866 h 94610"/>
              <a:gd name="connsiteX3" fmla="*/ 105744 w 223837"/>
              <a:gd name="connsiteY3" fmla="*/ 43741 h 94610"/>
              <a:gd name="connsiteX4" fmla="*/ 137494 w 223837"/>
              <a:gd name="connsiteY4" fmla="*/ 18341 h 94610"/>
              <a:gd name="connsiteX5" fmla="*/ 969 w 223837"/>
              <a:gd name="connsiteY5" fmla="*/ 94541 h 9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837" h="94610">
                <a:moveTo>
                  <a:pt x="969" y="94541"/>
                </a:moveTo>
                <a:cubicBezTo>
                  <a:pt x="14727" y="91895"/>
                  <a:pt x="197290" y="13578"/>
                  <a:pt x="220044" y="2466"/>
                </a:cubicBezTo>
                <a:cubicBezTo>
                  <a:pt x="242798" y="-8646"/>
                  <a:pt x="156544" y="20987"/>
                  <a:pt x="137494" y="27866"/>
                </a:cubicBezTo>
                <a:cubicBezTo>
                  <a:pt x="118444" y="34745"/>
                  <a:pt x="105744" y="45328"/>
                  <a:pt x="105744" y="43741"/>
                </a:cubicBezTo>
                <a:cubicBezTo>
                  <a:pt x="105744" y="42154"/>
                  <a:pt x="150723" y="13579"/>
                  <a:pt x="137494" y="18341"/>
                </a:cubicBezTo>
                <a:cubicBezTo>
                  <a:pt x="124265" y="23103"/>
                  <a:pt x="-12789" y="97187"/>
                  <a:pt x="969" y="94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9DF488D-F9E1-2801-539F-26A4885018BA}"/>
              </a:ext>
            </a:extLst>
          </p:cNvPr>
          <p:cNvSpPr/>
          <p:nvPr/>
        </p:nvSpPr>
        <p:spPr>
          <a:xfrm>
            <a:off x="3822695" y="3882439"/>
            <a:ext cx="749351" cy="311937"/>
          </a:xfrm>
          <a:custGeom>
            <a:avLst/>
            <a:gdLst>
              <a:gd name="connsiteX0" fmla="*/ 38105 w 749351"/>
              <a:gd name="connsiteY0" fmla="*/ 311736 h 311937"/>
              <a:gd name="connsiteX1" fmla="*/ 44455 w 749351"/>
              <a:gd name="connsiteY1" fmla="*/ 229186 h 311937"/>
              <a:gd name="connsiteX2" fmla="*/ 5 w 749351"/>
              <a:gd name="connsiteY2" fmla="*/ 172036 h 311937"/>
              <a:gd name="connsiteX3" fmla="*/ 47630 w 749351"/>
              <a:gd name="connsiteY3" fmla="*/ 206961 h 311937"/>
              <a:gd name="connsiteX4" fmla="*/ 73030 w 749351"/>
              <a:gd name="connsiteY4" fmla="*/ 191086 h 311937"/>
              <a:gd name="connsiteX5" fmla="*/ 22230 w 749351"/>
              <a:gd name="connsiteY5" fmla="*/ 118061 h 311937"/>
              <a:gd name="connsiteX6" fmla="*/ 95255 w 749351"/>
              <a:gd name="connsiteY6" fmla="*/ 162511 h 311937"/>
              <a:gd name="connsiteX7" fmla="*/ 47630 w 749351"/>
              <a:gd name="connsiteY7" fmla="*/ 114886 h 311937"/>
              <a:gd name="connsiteX8" fmla="*/ 139705 w 749351"/>
              <a:gd name="connsiteY8" fmla="*/ 152986 h 311937"/>
              <a:gd name="connsiteX9" fmla="*/ 82555 w 749351"/>
              <a:gd name="connsiteY9" fmla="*/ 83136 h 311937"/>
              <a:gd name="connsiteX10" fmla="*/ 155580 w 749351"/>
              <a:gd name="connsiteY10" fmla="*/ 137111 h 311937"/>
              <a:gd name="connsiteX11" fmla="*/ 130180 w 749351"/>
              <a:gd name="connsiteY11" fmla="*/ 67261 h 311937"/>
              <a:gd name="connsiteX12" fmla="*/ 180980 w 749351"/>
              <a:gd name="connsiteY12" fmla="*/ 114886 h 311937"/>
              <a:gd name="connsiteX13" fmla="*/ 212730 w 749351"/>
              <a:gd name="connsiteY13" fmla="*/ 114886 h 311937"/>
              <a:gd name="connsiteX14" fmla="*/ 206380 w 749351"/>
              <a:gd name="connsiteY14" fmla="*/ 76786 h 311937"/>
              <a:gd name="connsiteX15" fmla="*/ 212730 w 749351"/>
              <a:gd name="connsiteY15" fmla="*/ 586 h 311937"/>
              <a:gd name="connsiteX16" fmla="*/ 212730 w 749351"/>
              <a:gd name="connsiteY16" fmla="*/ 45036 h 311937"/>
              <a:gd name="connsiteX17" fmla="*/ 257180 w 749351"/>
              <a:gd name="connsiteY17" fmla="*/ 108536 h 311937"/>
              <a:gd name="connsiteX18" fmla="*/ 257180 w 749351"/>
              <a:gd name="connsiteY18" fmla="*/ 57736 h 311937"/>
              <a:gd name="connsiteX19" fmla="*/ 266705 w 749351"/>
              <a:gd name="connsiteY19" fmla="*/ 111711 h 311937"/>
              <a:gd name="connsiteX20" fmla="*/ 292105 w 749351"/>
              <a:gd name="connsiteY20" fmla="*/ 48211 h 311937"/>
              <a:gd name="connsiteX21" fmla="*/ 292105 w 749351"/>
              <a:gd name="connsiteY21" fmla="*/ 95836 h 311937"/>
              <a:gd name="connsiteX22" fmla="*/ 444505 w 749351"/>
              <a:gd name="connsiteY22" fmla="*/ 102186 h 311937"/>
              <a:gd name="connsiteX23" fmla="*/ 342905 w 749351"/>
              <a:gd name="connsiteY23" fmla="*/ 89486 h 311937"/>
              <a:gd name="connsiteX24" fmla="*/ 527055 w 749351"/>
              <a:gd name="connsiteY24" fmla="*/ 102186 h 311937"/>
              <a:gd name="connsiteX25" fmla="*/ 600080 w 749351"/>
              <a:gd name="connsiteY25" fmla="*/ 95836 h 311937"/>
              <a:gd name="connsiteX26" fmla="*/ 523880 w 749351"/>
              <a:gd name="connsiteY26" fmla="*/ 92661 h 311937"/>
              <a:gd name="connsiteX27" fmla="*/ 736605 w 749351"/>
              <a:gd name="connsiteY27" fmla="*/ 89486 h 311937"/>
              <a:gd name="connsiteX28" fmla="*/ 717555 w 749351"/>
              <a:gd name="connsiteY28" fmla="*/ 86311 h 311937"/>
              <a:gd name="connsiteX29" fmla="*/ 654055 w 749351"/>
              <a:gd name="connsiteY29" fmla="*/ 118061 h 311937"/>
              <a:gd name="connsiteX30" fmla="*/ 555630 w 749351"/>
              <a:gd name="connsiteY30" fmla="*/ 159336 h 311937"/>
              <a:gd name="connsiteX31" fmla="*/ 587380 w 749351"/>
              <a:gd name="connsiteY31" fmla="*/ 140286 h 311937"/>
              <a:gd name="connsiteX32" fmla="*/ 444505 w 749351"/>
              <a:gd name="connsiteY32" fmla="*/ 137111 h 311937"/>
              <a:gd name="connsiteX33" fmla="*/ 565155 w 749351"/>
              <a:gd name="connsiteY33" fmla="*/ 149811 h 311937"/>
              <a:gd name="connsiteX34" fmla="*/ 390530 w 749351"/>
              <a:gd name="connsiteY34" fmla="*/ 143461 h 311937"/>
              <a:gd name="connsiteX35" fmla="*/ 260355 w 749351"/>
              <a:gd name="connsiteY35" fmla="*/ 130761 h 311937"/>
              <a:gd name="connsiteX36" fmla="*/ 117480 w 749351"/>
              <a:gd name="connsiteY36" fmla="*/ 200611 h 311937"/>
              <a:gd name="connsiteX37" fmla="*/ 161930 w 749351"/>
              <a:gd name="connsiteY37" fmla="*/ 137111 h 311937"/>
              <a:gd name="connsiteX38" fmla="*/ 107955 w 749351"/>
              <a:gd name="connsiteY38" fmla="*/ 203786 h 311937"/>
              <a:gd name="connsiteX39" fmla="*/ 38105 w 749351"/>
              <a:gd name="connsiteY39" fmla="*/ 311736 h 31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49351" h="311937">
                <a:moveTo>
                  <a:pt x="38105" y="311736"/>
                </a:moveTo>
                <a:cubicBezTo>
                  <a:pt x="27522" y="315969"/>
                  <a:pt x="50805" y="252469"/>
                  <a:pt x="44455" y="229186"/>
                </a:cubicBezTo>
                <a:cubicBezTo>
                  <a:pt x="38105" y="205903"/>
                  <a:pt x="-524" y="175740"/>
                  <a:pt x="5" y="172036"/>
                </a:cubicBezTo>
                <a:cubicBezTo>
                  <a:pt x="534" y="168332"/>
                  <a:pt x="35459" y="203786"/>
                  <a:pt x="47630" y="206961"/>
                </a:cubicBezTo>
                <a:cubicBezTo>
                  <a:pt x="59801" y="210136"/>
                  <a:pt x="77263" y="205903"/>
                  <a:pt x="73030" y="191086"/>
                </a:cubicBezTo>
                <a:cubicBezTo>
                  <a:pt x="68797" y="176269"/>
                  <a:pt x="18526" y="122823"/>
                  <a:pt x="22230" y="118061"/>
                </a:cubicBezTo>
                <a:cubicBezTo>
                  <a:pt x="25934" y="113299"/>
                  <a:pt x="91022" y="163040"/>
                  <a:pt x="95255" y="162511"/>
                </a:cubicBezTo>
                <a:cubicBezTo>
                  <a:pt x="99488" y="161982"/>
                  <a:pt x="40222" y="116473"/>
                  <a:pt x="47630" y="114886"/>
                </a:cubicBezTo>
                <a:cubicBezTo>
                  <a:pt x="55038" y="113299"/>
                  <a:pt x="133884" y="158278"/>
                  <a:pt x="139705" y="152986"/>
                </a:cubicBezTo>
                <a:cubicBezTo>
                  <a:pt x="145526" y="147694"/>
                  <a:pt x="79909" y="85782"/>
                  <a:pt x="82555" y="83136"/>
                </a:cubicBezTo>
                <a:cubicBezTo>
                  <a:pt x="85201" y="80490"/>
                  <a:pt x="147643" y="139757"/>
                  <a:pt x="155580" y="137111"/>
                </a:cubicBezTo>
                <a:cubicBezTo>
                  <a:pt x="163517" y="134465"/>
                  <a:pt x="125947" y="70965"/>
                  <a:pt x="130180" y="67261"/>
                </a:cubicBezTo>
                <a:cubicBezTo>
                  <a:pt x="134413" y="63557"/>
                  <a:pt x="167222" y="106948"/>
                  <a:pt x="180980" y="114886"/>
                </a:cubicBezTo>
                <a:cubicBezTo>
                  <a:pt x="194738" y="122823"/>
                  <a:pt x="208497" y="121236"/>
                  <a:pt x="212730" y="114886"/>
                </a:cubicBezTo>
                <a:cubicBezTo>
                  <a:pt x="216963" y="108536"/>
                  <a:pt x="206380" y="95836"/>
                  <a:pt x="206380" y="76786"/>
                </a:cubicBezTo>
                <a:cubicBezTo>
                  <a:pt x="206380" y="57736"/>
                  <a:pt x="211672" y="5877"/>
                  <a:pt x="212730" y="586"/>
                </a:cubicBezTo>
                <a:cubicBezTo>
                  <a:pt x="213788" y="-4705"/>
                  <a:pt x="205322" y="27044"/>
                  <a:pt x="212730" y="45036"/>
                </a:cubicBezTo>
                <a:cubicBezTo>
                  <a:pt x="220138" y="63028"/>
                  <a:pt x="249772" y="106419"/>
                  <a:pt x="257180" y="108536"/>
                </a:cubicBezTo>
                <a:cubicBezTo>
                  <a:pt x="264588" y="110653"/>
                  <a:pt x="255593" y="57207"/>
                  <a:pt x="257180" y="57736"/>
                </a:cubicBezTo>
                <a:cubicBezTo>
                  <a:pt x="258767" y="58265"/>
                  <a:pt x="260884" y="113298"/>
                  <a:pt x="266705" y="111711"/>
                </a:cubicBezTo>
                <a:cubicBezTo>
                  <a:pt x="272526" y="110123"/>
                  <a:pt x="287872" y="50857"/>
                  <a:pt x="292105" y="48211"/>
                </a:cubicBezTo>
                <a:cubicBezTo>
                  <a:pt x="296338" y="45565"/>
                  <a:pt x="266705" y="86840"/>
                  <a:pt x="292105" y="95836"/>
                </a:cubicBezTo>
                <a:cubicBezTo>
                  <a:pt x="317505" y="104832"/>
                  <a:pt x="436038" y="103244"/>
                  <a:pt x="444505" y="102186"/>
                </a:cubicBezTo>
                <a:cubicBezTo>
                  <a:pt x="452972" y="101128"/>
                  <a:pt x="329147" y="89486"/>
                  <a:pt x="342905" y="89486"/>
                </a:cubicBezTo>
                <a:cubicBezTo>
                  <a:pt x="356663" y="89486"/>
                  <a:pt x="484193" y="101128"/>
                  <a:pt x="527055" y="102186"/>
                </a:cubicBezTo>
                <a:cubicBezTo>
                  <a:pt x="569917" y="103244"/>
                  <a:pt x="600609" y="97423"/>
                  <a:pt x="600080" y="95836"/>
                </a:cubicBezTo>
                <a:cubicBezTo>
                  <a:pt x="599551" y="94249"/>
                  <a:pt x="501126" y="93719"/>
                  <a:pt x="523880" y="92661"/>
                </a:cubicBezTo>
                <a:cubicBezTo>
                  <a:pt x="546634" y="91603"/>
                  <a:pt x="736605" y="89486"/>
                  <a:pt x="736605" y="89486"/>
                </a:cubicBezTo>
                <a:cubicBezTo>
                  <a:pt x="768884" y="88428"/>
                  <a:pt x="731313" y="81549"/>
                  <a:pt x="717555" y="86311"/>
                </a:cubicBezTo>
                <a:cubicBezTo>
                  <a:pt x="703797" y="91073"/>
                  <a:pt x="681043" y="105890"/>
                  <a:pt x="654055" y="118061"/>
                </a:cubicBezTo>
                <a:cubicBezTo>
                  <a:pt x="627068" y="130232"/>
                  <a:pt x="566742" y="155632"/>
                  <a:pt x="555630" y="159336"/>
                </a:cubicBezTo>
                <a:cubicBezTo>
                  <a:pt x="544518" y="163040"/>
                  <a:pt x="605901" y="143990"/>
                  <a:pt x="587380" y="140286"/>
                </a:cubicBezTo>
                <a:cubicBezTo>
                  <a:pt x="568859" y="136582"/>
                  <a:pt x="448209" y="135524"/>
                  <a:pt x="444505" y="137111"/>
                </a:cubicBezTo>
                <a:cubicBezTo>
                  <a:pt x="440801" y="138698"/>
                  <a:pt x="574151" y="148753"/>
                  <a:pt x="565155" y="149811"/>
                </a:cubicBezTo>
                <a:cubicBezTo>
                  <a:pt x="556159" y="150869"/>
                  <a:pt x="441330" y="146636"/>
                  <a:pt x="390530" y="143461"/>
                </a:cubicBezTo>
                <a:cubicBezTo>
                  <a:pt x="339730" y="140286"/>
                  <a:pt x="305863" y="121236"/>
                  <a:pt x="260355" y="130761"/>
                </a:cubicBezTo>
                <a:cubicBezTo>
                  <a:pt x="214847" y="140286"/>
                  <a:pt x="133884" y="199553"/>
                  <a:pt x="117480" y="200611"/>
                </a:cubicBezTo>
                <a:cubicBezTo>
                  <a:pt x="101076" y="201669"/>
                  <a:pt x="163517" y="136582"/>
                  <a:pt x="161930" y="137111"/>
                </a:cubicBezTo>
                <a:cubicBezTo>
                  <a:pt x="160343" y="137640"/>
                  <a:pt x="124359" y="179444"/>
                  <a:pt x="107955" y="203786"/>
                </a:cubicBezTo>
                <a:cubicBezTo>
                  <a:pt x="91551" y="228128"/>
                  <a:pt x="48688" y="307503"/>
                  <a:pt x="38105" y="311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2D65539-AC63-006E-BDA2-DD91F7D9CDA6}"/>
              </a:ext>
            </a:extLst>
          </p:cNvPr>
          <p:cNvSpPr/>
          <p:nvPr/>
        </p:nvSpPr>
        <p:spPr>
          <a:xfrm>
            <a:off x="3965549" y="3965210"/>
            <a:ext cx="485809" cy="54566"/>
          </a:xfrm>
          <a:custGeom>
            <a:avLst/>
            <a:gdLst>
              <a:gd name="connsiteX0" fmla="*/ 26 w 485809"/>
              <a:gd name="connsiteY0" fmla="*/ 54340 h 54566"/>
              <a:gd name="connsiteX1" fmla="*/ 171476 w 485809"/>
              <a:gd name="connsiteY1" fmla="*/ 22590 h 54566"/>
              <a:gd name="connsiteX2" fmla="*/ 301651 w 485809"/>
              <a:gd name="connsiteY2" fmla="*/ 32115 h 54566"/>
              <a:gd name="connsiteX3" fmla="*/ 263551 w 485809"/>
              <a:gd name="connsiteY3" fmla="*/ 19415 h 54566"/>
              <a:gd name="connsiteX4" fmla="*/ 485801 w 485809"/>
              <a:gd name="connsiteY4" fmla="*/ 16240 h 54566"/>
              <a:gd name="connsiteX5" fmla="*/ 273076 w 485809"/>
              <a:gd name="connsiteY5" fmla="*/ 9890 h 54566"/>
              <a:gd name="connsiteX6" fmla="*/ 63526 w 485809"/>
              <a:gd name="connsiteY6" fmla="*/ 3540 h 54566"/>
              <a:gd name="connsiteX7" fmla="*/ 184176 w 485809"/>
              <a:gd name="connsiteY7" fmla="*/ 3540 h 54566"/>
              <a:gd name="connsiteX8" fmla="*/ 26 w 485809"/>
              <a:gd name="connsiteY8" fmla="*/ 54340 h 5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09" h="54566">
                <a:moveTo>
                  <a:pt x="26" y="54340"/>
                </a:moveTo>
                <a:cubicBezTo>
                  <a:pt x="-2091" y="57515"/>
                  <a:pt x="121205" y="26294"/>
                  <a:pt x="171476" y="22590"/>
                </a:cubicBezTo>
                <a:cubicBezTo>
                  <a:pt x="221747" y="18886"/>
                  <a:pt x="286305" y="32644"/>
                  <a:pt x="301651" y="32115"/>
                </a:cubicBezTo>
                <a:cubicBezTo>
                  <a:pt x="316997" y="31586"/>
                  <a:pt x="232859" y="22061"/>
                  <a:pt x="263551" y="19415"/>
                </a:cubicBezTo>
                <a:cubicBezTo>
                  <a:pt x="294243" y="16769"/>
                  <a:pt x="484214" y="17827"/>
                  <a:pt x="485801" y="16240"/>
                </a:cubicBezTo>
                <a:cubicBezTo>
                  <a:pt x="487388" y="14653"/>
                  <a:pt x="273076" y="9890"/>
                  <a:pt x="273076" y="9890"/>
                </a:cubicBezTo>
                <a:lnTo>
                  <a:pt x="63526" y="3540"/>
                </a:lnTo>
                <a:cubicBezTo>
                  <a:pt x="48709" y="2482"/>
                  <a:pt x="189468" y="-3868"/>
                  <a:pt x="184176" y="3540"/>
                </a:cubicBezTo>
                <a:cubicBezTo>
                  <a:pt x="178884" y="10948"/>
                  <a:pt x="2143" y="51165"/>
                  <a:pt x="26" y="54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3483627-7021-4448-E35E-9FED522CABA9}"/>
              </a:ext>
            </a:extLst>
          </p:cNvPr>
          <p:cNvSpPr/>
          <p:nvPr/>
        </p:nvSpPr>
        <p:spPr>
          <a:xfrm>
            <a:off x="4408435" y="3862749"/>
            <a:ext cx="405176" cy="138042"/>
          </a:xfrm>
          <a:custGeom>
            <a:avLst/>
            <a:gdLst>
              <a:gd name="connsiteX0" fmla="*/ 1640 w 405176"/>
              <a:gd name="connsiteY0" fmla="*/ 137751 h 138042"/>
              <a:gd name="connsiteX1" fmla="*/ 182615 w 405176"/>
              <a:gd name="connsiteY1" fmla="*/ 131401 h 138042"/>
              <a:gd name="connsiteX2" fmla="*/ 128640 w 405176"/>
              <a:gd name="connsiteY2" fmla="*/ 121876 h 138042"/>
              <a:gd name="connsiteX3" fmla="*/ 227065 w 405176"/>
              <a:gd name="connsiteY3" fmla="*/ 106001 h 138042"/>
              <a:gd name="connsiteX4" fmla="*/ 401690 w 405176"/>
              <a:gd name="connsiteY4" fmla="*/ 1226 h 138042"/>
              <a:gd name="connsiteX5" fmla="*/ 335015 w 405176"/>
              <a:gd name="connsiteY5" fmla="*/ 52026 h 138042"/>
              <a:gd name="connsiteX6" fmla="*/ 230240 w 405176"/>
              <a:gd name="connsiteY6" fmla="*/ 102826 h 138042"/>
              <a:gd name="connsiteX7" fmla="*/ 328665 w 405176"/>
              <a:gd name="connsiteY7" fmla="*/ 102826 h 138042"/>
              <a:gd name="connsiteX8" fmla="*/ 214365 w 405176"/>
              <a:gd name="connsiteY8" fmla="*/ 134576 h 138042"/>
              <a:gd name="connsiteX9" fmla="*/ 306440 w 405176"/>
              <a:gd name="connsiteY9" fmla="*/ 121876 h 138042"/>
              <a:gd name="connsiteX10" fmla="*/ 1640 w 405176"/>
              <a:gd name="connsiteY10" fmla="*/ 137751 h 13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176" h="138042">
                <a:moveTo>
                  <a:pt x="1640" y="137751"/>
                </a:moveTo>
                <a:cubicBezTo>
                  <a:pt x="-18997" y="139338"/>
                  <a:pt x="161448" y="134047"/>
                  <a:pt x="182615" y="131401"/>
                </a:cubicBezTo>
                <a:cubicBezTo>
                  <a:pt x="203782" y="128755"/>
                  <a:pt x="121232" y="126109"/>
                  <a:pt x="128640" y="121876"/>
                </a:cubicBezTo>
                <a:cubicBezTo>
                  <a:pt x="136048" y="117643"/>
                  <a:pt x="181557" y="126109"/>
                  <a:pt x="227065" y="106001"/>
                </a:cubicBezTo>
                <a:cubicBezTo>
                  <a:pt x="272573" y="85893"/>
                  <a:pt x="383698" y="10222"/>
                  <a:pt x="401690" y="1226"/>
                </a:cubicBezTo>
                <a:cubicBezTo>
                  <a:pt x="419682" y="-7770"/>
                  <a:pt x="363590" y="35093"/>
                  <a:pt x="335015" y="52026"/>
                </a:cubicBezTo>
                <a:cubicBezTo>
                  <a:pt x="306440" y="68959"/>
                  <a:pt x="231298" y="94359"/>
                  <a:pt x="230240" y="102826"/>
                </a:cubicBezTo>
                <a:cubicBezTo>
                  <a:pt x="229182" y="111293"/>
                  <a:pt x="331311" y="97534"/>
                  <a:pt x="328665" y="102826"/>
                </a:cubicBezTo>
                <a:cubicBezTo>
                  <a:pt x="326019" y="108118"/>
                  <a:pt x="218069" y="131401"/>
                  <a:pt x="214365" y="134576"/>
                </a:cubicBezTo>
                <a:cubicBezTo>
                  <a:pt x="210661" y="137751"/>
                  <a:pt x="336073" y="120289"/>
                  <a:pt x="306440" y="121876"/>
                </a:cubicBezTo>
                <a:lnTo>
                  <a:pt x="1640" y="1377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F64BFD5-BE36-24F8-2D99-4EC7790B10E2}"/>
              </a:ext>
            </a:extLst>
          </p:cNvPr>
          <p:cNvSpPr/>
          <p:nvPr/>
        </p:nvSpPr>
        <p:spPr>
          <a:xfrm>
            <a:off x="3965450" y="4049528"/>
            <a:ext cx="654175" cy="374859"/>
          </a:xfrm>
          <a:custGeom>
            <a:avLst/>
            <a:gdLst>
              <a:gd name="connsiteX0" fmla="*/ 654175 w 654175"/>
              <a:gd name="connsiteY0" fmla="*/ 17647 h 374859"/>
              <a:gd name="connsiteX1" fmla="*/ 466850 w 654175"/>
              <a:gd name="connsiteY1" fmla="*/ 8122 h 374859"/>
              <a:gd name="connsiteX2" fmla="*/ 412875 w 654175"/>
              <a:gd name="connsiteY2" fmla="*/ 90672 h 374859"/>
              <a:gd name="connsiteX3" fmla="*/ 412875 w 654175"/>
              <a:gd name="connsiteY3" fmla="*/ 74797 h 374859"/>
              <a:gd name="connsiteX4" fmla="*/ 406525 w 654175"/>
              <a:gd name="connsiteY4" fmla="*/ 106547 h 374859"/>
              <a:gd name="connsiteX5" fmla="*/ 479550 w 654175"/>
              <a:gd name="connsiteY5" fmla="*/ 182747 h 374859"/>
              <a:gd name="connsiteX6" fmla="*/ 419225 w 654175"/>
              <a:gd name="connsiteY6" fmla="*/ 144647 h 374859"/>
              <a:gd name="connsiteX7" fmla="*/ 365250 w 654175"/>
              <a:gd name="connsiteY7" fmla="*/ 179572 h 374859"/>
              <a:gd name="connsiteX8" fmla="*/ 476375 w 654175"/>
              <a:gd name="connsiteY8" fmla="*/ 230372 h 374859"/>
              <a:gd name="connsiteX9" fmla="*/ 352550 w 654175"/>
              <a:gd name="connsiteY9" fmla="*/ 182747 h 374859"/>
              <a:gd name="connsiteX10" fmla="*/ 336675 w 654175"/>
              <a:gd name="connsiteY10" fmla="*/ 201797 h 374859"/>
              <a:gd name="connsiteX11" fmla="*/ 403350 w 654175"/>
              <a:gd name="connsiteY11" fmla="*/ 239897 h 374859"/>
              <a:gd name="connsiteX12" fmla="*/ 308100 w 654175"/>
              <a:gd name="connsiteY12" fmla="*/ 220847 h 374859"/>
              <a:gd name="connsiteX13" fmla="*/ 412875 w 654175"/>
              <a:gd name="connsiteY13" fmla="*/ 271647 h 374859"/>
              <a:gd name="connsiteX14" fmla="*/ 292225 w 654175"/>
              <a:gd name="connsiteY14" fmla="*/ 239897 h 374859"/>
              <a:gd name="connsiteX15" fmla="*/ 330325 w 654175"/>
              <a:gd name="connsiteY15" fmla="*/ 290697 h 374859"/>
              <a:gd name="connsiteX16" fmla="*/ 270000 w 654175"/>
              <a:gd name="connsiteY16" fmla="*/ 243072 h 374859"/>
              <a:gd name="connsiteX17" fmla="*/ 295400 w 654175"/>
              <a:gd name="connsiteY17" fmla="*/ 297047 h 374859"/>
              <a:gd name="connsiteX18" fmla="*/ 270000 w 654175"/>
              <a:gd name="connsiteY18" fmla="*/ 265297 h 374859"/>
              <a:gd name="connsiteX19" fmla="*/ 285875 w 654175"/>
              <a:gd name="connsiteY19" fmla="*/ 297047 h 374859"/>
              <a:gd name="connsiteX20" fmla="*/ 219200 w 654175"/>
              <a:gd name="connsiteY20" fmla="*/ 303397 h 374859"/>
              <a:gd name="connsiteX21" fmla="*/ 108075 w 654175"/>
              <a:gd name="connsiteY21" fmla="*/ 338322 h 374859"/>
              <a:gd name="connsiteX22" fmla="*/ 247775 w 654175"/>
              <a:gd name="connsiteY22" fmla="*/ 328797 h 374859"/>
              <a:gd name="connsiteX23" fmla="*/ 125 w 654175"/>
              <a:gd name="connsiteY23" fmla="*/ 373247 h 374859"/>
              <a:gd name="connsiteX24" fmla="*/ 285875 w 654175"/>
              <a:gd name="connsiteY24" fmla="*/ 262122 h 374859"/>
              <a:gd name="connsiteX25" fmla="*/ 431925 w 654175"/>
              <a:gd name="connsiteY25" fmla="*/ 150997 h 374859"/>
              <a:gd name="connsiteX26" fmla="*/ 460500 w 654175"/>
              <a:gd name="connsiteY26" fmla="*/ 87497 h 374859"/>
              <a:gd name="connsiteX27" fmla="*/ 409700 w 654175"/>
              <a:gd name="connsiteY27" fmla="*/ 141472 h 374859"/>
              <a:gd name="connsiteX28" fmla="*/ 466850 w 654175"/>
              <a:gd name="connsiteY28" fmla="*/ 8122 h 374859"/>
              <a:gd name="connsiteX29" fmla="*/ 654175 w 654175"/>
              <a:gd name="connsiteY29" fmla="*/ 17647 h 3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4175" h="374859">
                <a:moveTo>
                  <a:pt x="654175" y="17647"/>
                </a:moveTo>
                <a:cubicBezTo>
                  <a:pt x="654175" y="17647"/>
                  <a:pt x="507067" y="-4049"/>
                  <a:pt x="466850" y="8122"/>
                </a:cubicBezTo>
                <a:cubicBezTo>
                  <a:pt x="426633" y="20293"/>
                  <a:pt x="421871" y="79560"/>
                  <a:pt x="412875" y="90672"/>
                </a:cubicBezTo>
                <a:cubicBezTo>
                  <a:pt x="403879" y="101784"/>
                  <a:pt x="413933" y="72151"/>
                  <a:pt x="412875" y="74797"/>
                </a:cubicBezTo>
                <a:cubicBezTo>
                  <a:pt x="411817" y="77443"/>
                  <a:pt x="395413" y="88556"/>
                  <a:pt x="406525" y="106547"/>
                </a:cubicBezTo>
                <a:cubicBezTo>
                  <a:pt x="417637" y="124538"/>
                  <a:pt x="477433" y="176397"/>
                  <a:pt x="479550" y="182747"/>
                </a:cubicBezTo>
                <a:cubicBezTo>
                  <a:pt x="481667" y="189097"/>
                  <a:pt x="438275" y="145176"/>
                  <a:pt x="419225" y="144647"/>
                </a:cubicBezTo>
                <a:cubicBezTo>
                  <a:pt x="400175" y="144118"/>
                  <a:pt x="355725" y="165285"/>
                  <a:pt x="365250" y="179572"/>
                </a:cubicBezTo>
                <a:cubicBezTo>
                  <a:pt x="374775" y="193859"/>
                  <a:pt x="478492" y="229843"/>
                  <a:pt x="476375" y="230372"/>
                </a:cubicBezTo>
                <a:cubicBezTo>
                  <a:pt x="474258" y="230901"/>
                  <a:pt x="352550" y="182747"/>
                  <a:pt x="352550" y="182747"/>
                </a:cubicBezTo>
                <a:cubicBezTo>
                  <a:pt x="329267" y="177985"/>
                  <a:pt x="328208" y="192272"/>
                  <a:pt x="336675" y="201797"/>
                </a:cubicBezTo>
                <a:cubicBezTo>
                  <a:pt x="345142" y="211322"/>
                  <a:pt x="408112" y="236722"/>
                  <a:pt x="403350" y="239897"/>
                </a:cubicBezTo>
                <a:cubicBezTo>
                  <a:pt x="398588" y="243072"/>
                  <a:pt x="306513" y="215555"/>
                  <a:pt x="308100" y="220847"/>
                </a:cubicBezTo>
                <a:cubicBezTo>
                  <a:pt x="309687" y="226139"/>
                  <a:pt x="415521" y="268472"/>
                  <a:pt x="412875" y="271647"/>
                </a:cubicBezTo>
                <a:cubicBezTo>
                  <a:pt x="410229" y="274822"/>
                  <a:pt x="305983" y="236722"/>
                  <a:pt x="292225" y="239897"/>
                </a:cubicBezTo>
                <a:cubicBezTo>
                  <a:pt x="278467" y="243072"/>
                  <a:pt x="334029" y="290168"/>
                  <a:pt x="330325" y="290697"/>
                </a:cubicBezTo>
                <a:cubicBezTo>
                  <a:pt x="326621" y="291226"/>
                  <a:pt x="275821" y="242014"/>
                  <a:pt x="270000" y="243072"/>
                </a:cubicBezTo>
                <a:cubicBezTo>
                  <a:pt x="264179" y="244130"/>
                  <a:pt x="295400" y="293343"/>
                  <a:pt x="295400" y="297047"/>
                </a:cubicBezTo>
                <a:cubicBezTo>
                  <a:pt x="295400" y="300751"/>
                  <a:pt x="271587" y="265297"/>
                  <a:pt x="270000" y="265297"/>
                </a:cubicBezTo>
                <a:cubicBezTo>
                  <a:pt x="268413" y="265297"/>
                  <a:pt x="294342" y="290697"/>
                  <a:pt x="285875" y="297047"/>
                </a:cubicBezTo>
                <a:cubicBezTo>
                  <a:pt x="277408" y="303397"/>
                  <a:pt x="248833" y="296518"/>
                  <a:pt x="219200" y="303397"/>
                </a:cubicBezTo>
                <a:cubicBezTo>
                  <a:pt x="189567" y="310276"/>
                  <a:pt x="103313" y="334089"/>
                  <a:pt x="108075" y="338322"/>
                </a:cubicBezTo>
                <a:cubicBezTo>
                  <a:pt x="112837" y="342555"/>
                  <a:pt x="265767" y="322976"/>
                  <a:pt x="247775" y="328797"/>
                </a:cubicBezTo>
                <a:cubicBezTo>
                  <a:pt x="229783" y="334618"/>
                  <a:pt x="-6225" y="384359"/>
                  <a:pt x="125" y="373247"/>
                </a:cubicBezTo>
                <a:cubicBezTo>
                  <a:pt x="6475" y="362135"/>
                  <a:pt x="213908" y="299164"/>
                  <a:pt x="285875" y="262122"/>
                </a:cubicBezTo>
                <a:cubicBezTo>
                  <a:pt x="357842" y="225080"/>
                  <a:pt x="402821" y="180101"/>
                  <a:pt x="431925" y="150997"/>
                </a:cubicBezTo>
                <a:cubicBezTo>
                  <a:pt x="461029" y="121893"/>
                  <a:pt x="464204" y="89084"/>
                  <a:pt x="460500" y="87497"/>
                </a:cubicBezTo>
                <a:cubicBezTo>
                  <a:pt x="456796" y="85910"/>
                  <a:pt x="408642" y="154701"/>
                  <a:pt x="409700" y="141472"/>
                </a:cubicBezTo>
                <a:cubicBezTo>
                  <a:pt x="410758" y="128243"/>
                  <a:pt x="429279" y="30876"/>
                  <a:pt x="466850" y="8122"/>
                </a:cubicBezTo>
                <a:cubicBezTo>
                  <a:pt x="504421" y="-14632"/>
                  <a:pt x="654175" y="17647"/>
                  <a:pt x="654175" y="17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8A6771A-8AD7-668C-DC11-BBBF19E29E15}"/>
              </a:ext>
            </a:extLst>
          </p:cNvPr>
          <p:cNvSpPr/>
          <p:nvPr/>
        </p:nvSpPr>
        <p:spPr>
          <a:xfrm>
            <a:off x="4343383" y="4065276"/>
            <a:ext cx="221660" cy="154393"/>
          </a:xfrm>
          <a:custGeom>
            <a:avLst/>
            <a:gdLst>
              <a:gd name="connsiteX0" fmla="*/ 17 w 221660"/>
              <a:gd name="connsiteY0" fmla="*/ 154299 h 154393"/>
              <a:gd name="connsiteX1" fmla="*/ 117492 w 221660"/>
              <a:gd name="connsiteY1" fmla="*/ 93974 h 154393"/>
              <a:gd name="connsiteX2" fmla="*/ 76217 w 221660"/>
              <a:gd name="connsiteY2" fmla="*/ 122549 h 154393"/>
              <a:gd name="connsiteX3" fmla="*/ 219092 w 221660"/>
              <a:gd name="connsiteY3" fmla="*/ 1899 h 154393"/>
              <a:gd name="connsiteX4" fmla="*/ 165117 w 221660"/>
              <a:gd name="connsiteY4" fmla="*/ 52699 h 154393"/>
              <a:gd name="connsiteX5" fmla="*/ 127017 w 221660"/>
              <a:gd name="connsiteY5" fmla="*/ 106674 h 154393"/>
              <a:gd name="connsiteX6" fmla="*/ 17 w 221660"/>
              <a:gd name="connsiteY6" fmla="*/ 154299 h 15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660" h="154393">
                <a:moveTo>
                  <a:pt x="17" y="154299"/>
                </a:moveTo>
                <a:cubicBezTo>
                  <a:pt x="-1571" y="152182"/>
                  <a:pt x="104792" y="99266"/>
                  <a:pt x="117492" y="93974"/>
                </a:cubicBezTo>
                <a:cubicBezTo>
                  <a:pt x="130192" y="88682"/>
                  <a:pt x="59284" y="137895"/>
                  <a:pt x="76217" y="122549"/>
                </a:cubicBezTo>
                <a:cubicBezTo>
                  <a:pt x="93150" y="107203"/>
                  <a:pt x="204276" y="13541"/>
                  <a:pt x="219092" y="1899"/>
                </a:cubicBezTo>
                <a:cubicBezTo>
                  <a:pt x="233908" y="-9743"/>
                  <a:pt x="180463" y="35237"/>
                  <a:pt x="165117" y="52699"/>
                </a:cubicBezTo>
                <a:cubicBezTo>
                  <a:pt x="149771" y="70161"/>
                  <a:pt x="151359" y="90799"/>
                  <a:pt x="127017" y="106674"/>
                </a:cubicBezTo>
                <a:cubicBezTo>
                  <a:pt x="102675" y="122549"/>
                  <a:pt x="1605" y="156416"/>
                  <a:pt x="17" y="154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F99DF2C-6AD4-0084-3765-E717DCD56450}"/>
              </a:ext>
            </a:extLst>
          </p:cNvPr>
          <p:cNvSpPr/>
          <p:nvPr/>
        </p:nvSpPr>
        <p:spPr>
          <a:xfrm>
            <a:off x="4051290" y="4352996"/>
            <a:ext cx="273262" cy="158680"/>
          </a:xfrm>
          <a:custGeom>
            <a:avLst/>
            <a:gdLst>
              <a:gd name="connsiteX0" fmla="*/ 10 w 273262"/>
              <a:gd name="connsiteY0" fmla="*/ 158679 h 158680"/>
              <a:gd name="connsiteX1" fmla="*/ 222260 w 273262"/>
              <a:gd name="connsiteY1" fmla="*/ 12629 h 158680"/>
              <a:gd name="connsiteX2" fmla="*/ 273060 w 273262"/>
              <a:gd name="connsiteY2" fmla="*/ 12629 h 158680"/>
              <a:gd name="connsiteX3" fmla="*/ 212735 w 273262"/>
              <a:gd name="connsiteY3" fmla="*/ 9454 h 158680"/>
              <a:gd name="connsiteX4" fmla="*/ 10 w 273262"/>
              <a:gd name="connsiteY4" fmla="*/ 158679 h 15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62" h="158680">
                <a:moveTo>
                  <a:pt x="10" y="158679"/>
                </a:moveTo>
                <a:cubicBezTo>
                  <a:pt x="1597" y="159208"/>
                  <a:pt x="176752" y="36971"/>
                  <a:pt x="222260" y="12629"/>
                </a:cubicBezTo>
                <a:cubicBezTo>
                  <a:pt x="267768" y="-11713"/>
                  <a:pt x="274647" y="13158"/>
                  <a:pt x="273060" y="12629"/>
                </a:cubicBezTo>
                <a:cubicBezTo>
                  <a:pt x="271473" y="12100"/>
                  <a:pt x="255597" y="-13300"/>
                  <a:pt x="212735" y="9454"/>
                </a:cubicBezTo>
                <a:cubicBezTo>
                  <a:pt x="169873" y="32208"/>
                  <a:pt x="-1577" y="158150"/>
                  <a:pt x="10" y="158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47D0008-A802-1747-9557-AB9EC0758ADF}"/>
              </a:ext>
            </a:extLst>
          </p:cNvPr>
          <p:cNvSpPr/>
          <p:nvPr/>
        </p:nvSpPr>
        <p:spPr>
          <a:xfrm>
            <a:off x="3879925" y="3972679"/>
            <a:ext cx="265206" cy="102045"/>
          </a:xfrm>
          <a:custGeom>
            <a:avLst/>
            <a:gdLst>
              <a:gd name="connsiteX0" fmla="*/ 9450 w 265206"/>
              <a:gd name="connsiteY0" fmla="*/ 100846 h 102045"/>
              <a:gd name="connsiteX1" fmla="*/ 263450 w 265206"/>
              <a:gd name="connsiteY1" fmla="*/ 5596 h 102045"/>
              <a:gd name="connsiteX2" fmla="*/ 123750 w 265206"/>
              <a:gd name="connsiteY2" fmla="*/ 11946 h 102045"/>
              <a:gd name="connsiteX3" fmla="*/ 161850 w 265206"/>
              <a:gd name="connsiteY3" fmla="*/ 18296 h 102045"/>
              <a:gd name="connsiteX4" fmla="*/ 66600 w 265206"/>
              <a:gd name="connsiteY4" fmla="*/ 56396 h 102045"/>
              <a:gd name="connsiteX5" fmla="*/ 9450 w 265206"/>
              <a:gd name="connsiteY5" fmla="*/ 100846 h 10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206" h="102045">
                <a:moveTo>
                  <a:pt x="9450" y="100846"/>
                </a:moveTo>
                <a:cubicBezTo>
                  <a:pt x="42258" y="92379"/>
                  <a:pt x="244400" y="20413"/>
                  <a:pt x="263450" y="5596"/>
                </a:cubicBezTo>
                <a:cubicBezTo>
                  <a:pt x="282500" y="-9221"/>
                  <a:pt x="140683" y="9829"/>
                  <a:pt x="123750" y="11946"/>
                </a:cubicBezTo>
                <a:cubicBezTo>
                  <a:pt x="106817" y="14063"/>
                  <a:pt x="171375" y="10888"/>
                  <a:pt x="161850" y="18296"/>
                </a:cubicBezTo>
                <a:cubicBezTo>
                  <a:pt x="152325" y="25704"/>
                  <a:pt x="95704" y="42109"/>
                  <a:pt x="66600" y="56396"/>
                </a:cubicBezTo>
                <a:cubicBezTo>
                  <a:pt x="37496" y="70683"/>
                  <a:pt x="-23358" y="109313"/>
                  <a:pt x="9450" y="100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AC5F50E-A995-F91E-C0FE-EDC1711ABC18}"/>
              </a:ext>
            </a:extLst>
          </p:cNvPr>
          <p:cNvSpPr/>
          <p:nvPr/>
        </p:nvSpPr>
        <p:spPr>
          <a:xfrm>
            <a:off x="3844589" y="3991323"/>
            <a:ext cx="189654" cy="199752"/>
          </a:xfrm>
          <a:custGeom>
            <a:avLst/>
            <a:gdLst>
              <a:gd name="connsiteX0" fmla="*/ 336 w 189654"/>
              <a:gd name="connsiteY0" fmla="*/ 199677 h 199752"/>
              <a:gd name="connsiteX1" fmla="*/ 60661 w 189654"/>
              <a:gd name="connsiteY1" fmla="*/ 50452 h 199752"/>
              <a:gd name="connsiteX2" fmla="*/ 41611 w 189654"/>
              <a:gd name="connsiteY2" fmla="*/ 82202 h 199752"/>
              <a:gd name="connsiteX3" fmla="*/ 187661 w 189654"/>
              <a:gd name="connsiteY3" fmla="*/ 2827 h 199752"/>
              <a:gd name="connsiteX4" fmla="*/ 124161 w 189654"/>
              <a:gd name="connsiteY4" fmla="*/ 18702 h 199752"/>
              <a:gd name="connsiteX5" fmla="*/ 92411 w 189654"/>
              <a:gd name="connsiteY5" fmla="*/ 28227 h 199752"/>
              <a:gd name="connsiteX6" fmla="*/ 336 w 189654"/>
              <a:gd name="connsiteY6" fmla="*/ 199677 h 19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654" h="199752">
                <a:moveTo>
                  <a:pt x="336" y="199677"/>
                </a:moveTo>
                <a:cubicBezTo>
                  <a:pt x="-4956" y="203381"/>
                  <a:pt x="53782" y="70031"/>
                  <a:pt x="60661" y="50452"/>
                </a:cubicBezTo>
                <a:cubicBezTo>
                  <a:pt x="67540" y="30873"/>
                  <a:pt x="20444" y="90139"/>
                  <a:pt x="41611" y="82202"/>
                </a:cubicBezTo>
                <a:cubicBezTo>
                  <a:pt x="62778" y="74264"/>
                  <a:pt x="173903" y="13410"/>
                  <a:pt x="187661" y="2827"/>
                </a:cubicBezTo>
                <a:cubicBezTo>
                  <a:pt x="201419" y="-7756"/>
                  <a:pt x="140036" y="14469"/>
                  <a:pt x="124161" y="18702"/>
                </a:cubicBezTo>
                <a:cubicBezTo>
                  <a:pt x="108286" y="22935"/>
                  <a:pt x="109873" y="3356"/>
                  <a:pt x="92411" y="28227"/>
                </a:cubicBezTo>
                <a:cubicBezTo>
                  <a:pt x="74949" y="53098"/>
                  <a:pt x="5628" y="195973"/>
                  <a:pt x="336" y="199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EBE2A8C2-2A92-F9D2-3417-374B924C926B}"/>
              </a:ext>
            </a:extLst>
          </p:cNvPr>
          <p:cNvSpPr/>
          <p:nvPr/>
        </p:nvSpPr>
        <p:spPr>
          <a:xfrm>
            <a:off x="3844872" y="3946262"/>
            <a:ext cx="146113" cy="222736"/>
          </a:xfrm>
          <a:custGeom>
            <a:avLst/>
            <a:gdLst>
              <a:gd name="connsiteX0" fmla="*/ 146103 w 146113"/>
              <a:gd name="connsiteY0" fmla="*/ 263 h 222736"/>
              <a:gd name="connsiteX1" fmla="*/ 38153 w 146113"/>
              <a:gd name="connsiteY1" fmla="*/ 117738 h 222736"/>
              <a:gd name="connsiteX2" fmla="*/ 53 w 146113"/>
              <a:gd name="connsiteY2" fmla="*/ 222513 h 222736"/>
              <a:gd name="connsiteX3" fmla="*/ 44503 w 146113"/>
              <a:gd name="connsiteY3" fmla="*/ 89163 h 222736"/>
              <a:gd name="connsiteX4" fmla="*/ 146103 w 146113"/>
              <a:gd name="connsiteY4" fmla="*/ 263 h 22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13" h="222736">
                <a:moveTo>
                  <a:pt x="146103" y="263"/>
                </a:moveTo>
                <a:cubicBezTo>
                  <a:pt x="145045" y="5025"/>
                  <a:pt x="62495" y="80696"/>
                  <a:pt x="38153" y="117738"/>
                </a:cubicBezTo>
                <a:cubicBezTo>
                  <a:pt x="13811" y="154780"/>
                  <a:pt x="-1005" y="227275"/>
                  <a:pt x="53" y="222513"/>
                </a:cubicBezTo>
                <a:cubicBezTo>
                  <a:pt x="1111" y="217751"/>
                  <a:pt x="22807" y="121971"/>
                  <a:pt x="44503" y="89163"/>
                </a:cubicBezTo>
                <a:cubicBezTo>
                  <a:pt x="66199" y="56355"/>
                  <a:pt x="147161" y="-4499"/>
                  <a:pt x="146103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A6E0E199-CA46-CA68-51EC-0CEF29D4085D}"/>
              </a:ext>
            </a:extLst>
          </p:cNvPr>
          <p:cNvSpPr/>
          <p:nvPr/>
        </p:nvSpPr>
        <p:spPr>
          <a:xfrm>
            <a:off x="4007382" y="3914431"/>
            <a:ext cx="220350" cy="114689"/>
          </a:xfrm>
          <a:custGeom>
            <a:avLst/>
            <a:gdLst>
              <a:gd name="connsiteX0" fmla="*/ 5818 w 220350"/>
              <a:gd name="connsiteY0" fmla="*/ 114644 h 114689"/>
              <a:gd name="connsiteX1" fmla="*/ 62968 w 220350"/>
              <a:gd name="connsiteY1" fmla="*/ 82894 h 114689"/>
              <a:gd name="connsiteX2" fmla="*/ 94718 w 220350"/>
              <a:gd name="connsiteY2" fmla="*/ 344 h 114689"/>
              <a:gd name="connsiteX3" fmla="*/ 97893 w 220350"/>
              <a:gd name="connsiteY3" fmla="*/ 54319 h 114689"/>
              <a:gd name="connsiteX4" fmla="*/ 123293 w 220350"/>
              <a:gd name="connsiteY4" fmla="*/ 76544 h 114689"/>
              <a:gd name="connsiteX5" fmla="*/ 126468 w 220350"/>
              <a:gd name="connsiteY5" fmla="*/ 3519 h 114689"/>
              <a:gd name="connsiteX6" fmla="*/ 142343 w 220350"/>
              <a:gd name="connsiteY6" fmla="*/ 82894 h 114689"/>
              <a:gd name="connsiteX7" fmla="*/ 193143 w 220350"/>
              <a:gd name="connsiteY7" fmla="*/ 82894 h 114689"/>
              <a:gd name="connsiteX8" fmla="*/ 142343 w 220350"/>
              <a:gd name="connsiteY8" fmla="*/ 41619 h 114689"/>
              <a:gd name="connsiteX9" fmla="*/ 218543 w 220350"/>
              <a:gd name="connsiteY9" fmla="*/ 89244 h 114689"/>
              <a:gd name="connsiteX10" fmla="*/ 5818 w 220350"/>
              <a:gd name="connsiteY10" fmla="*/ 114644 h 11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350" h="114689">
                <a:moveTo>
                  <a:pt x="5818" y="114644"/>
                </a:moveTo>
                <a:cubicBezTo>
                  <a:pt x="-20111" y="113586"/>
                  <a:pt x="48151" y="101944"/>
                  <a:pt x="62968" y="82894"/>
                </a:cubicBezTo>
                <a:cubicBezTo>
                  <a:pt x="77785" y="63844"/>
                  <a:pt x="88897" y="5106"/>
                  <a:pt x="94718" y="344"/>
                </a:cubicBezTo>
                <a:cubicBezTo>
                  <a:pt x="100539" y="-4418"/>
                  <a:pt x="93130" y="41619"/>
                  <a:pt x="97893" y="54319"/>
                </a:cubicBezTo>
                <a:cubicBezTo>
                  <a:pt x="102656" y="67019"/>
                  <a:pt x="118530" y="85011"/>
                  <a:pt x="123293" y="76544"/>
                </a:cubicBezTo>
                <a:cubicBezTo>
                  <a:pt x="128056" y="68077"/>
                  <a:pt x="123293" y="2461"/>
                  <a:pt x="126468" y="3519"/>
                </a:cubicBezTo>
                <a:cubicBezTo>
                  <a:pt x="129643" y="4577"/>
                  <a:pt x="131231" y="69665"/>
                  <a:pt x="142343" y="82894"/>
                </a:cubicBezTo>
                <a:cubicBezTo>
                  <a:pt x="153455" y="96123"/>
                  <a:pt x="193143" y="89773"/>
                  <a:pt x="193143" y="82894"/>
                </a:cubicBezTo>
                <a:cubicBezTo>
                  <a:pt x="193143" y="76015"/>
                  <a:pt x="138110" y="40561"/>
                  <a:pt x="142343" y="41619"/>
                </a:cubicBezTo>
                <a:cubicBezTo>
                  <a:pt x="146576" y="42677"/>
                  <a:pt x="233889" y="80248"/>
                  <a:pt x="218543" y="89244"/>
                </a:cubicBezTo>
                <a:cubicBezTo>
                  <a:pt x="203197" y="98240"/>
                  <a:pt x="31747" y="115702"/>
                  <a:pt x="5818" y="114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EE1F01D-12B1-FC7D-7086-9BDFBAAFD92B}"/>
              </a:ext>
            </a:extLst>
          </p:cNvPr>
          <p:cNvSpPr/>
          <p:nvPr/>
        </p:nvSpPr>
        <p:spPr>
          <a:xfrm>
            <a:off x="3946166" y="3907635"/>
            <a:ext cx="591207" cy="99467"/>
          </a:xfrm>
          <a:custGeom>
            <a:avLst/>
            <a:gdLst>
              <a:gd name="connsiteX0" fmla="*/ 359 w 591207"/>
              <a:gd name="connsiteY0" fmla="*/ 99215 h 99467"/>
              <a:gd name="connsiteX1" fmla="*/ 248009 w 591207"/>
              <a:gd name="connsiteY1" fmla="*/ 29365 h 99467"/>
              <a:gd name="connsiteX2" fmla="*/ 200384 w 591207"/>
              <a:gd name="connsiteY2" fmla="*/ 35715 h 99467"/>
              <a:gd name="connsiteX3" fmla="*/ 387709 w 591207"/>
              <a:gd name="connsiteY3" fmla="*/ 23015 h 99467"/>
              <a:gd name="connsiteX4" fmla="*/ 378184 w 591207"/>
              <a:gd name="connsiteY4" fmla="*/ 19840 h 99467"/>
              <a:gd name="connsiteX5" fmla="*/ 581384 w 591207"/>
              <a:gd name="connsiteY5" fmla="*/ 51590 h 99467"/>
              <a:gd name="connsiteX6" fmla="*/ 543284 w 591207"/>
              <a:gd name="connsiteY6" fmla="*/ 29365 h 99467"/>
              <a:gd name="connsiteX7" fmla="*/ 403584 w 591207"/>
              <a:gd name="connsiteY7" fmla="*/ 3965 h 99467"/>
              <a:gd name="connsiteX8" fmla="*/ 543284 w 591207"/>
              <a:gd name="connsiteY8" fmla="*/ 19840 h 99467"/>
              <a:gd name="connsiteX9" fmla="*/ 378184 w 591207"/>
              <a:gd name="connsiteY9" fmla="*/ 16665 h 99467"/>
              <a:gd name="connsiteX10" fmla="*/ 260709 w 591207"/>
              <a:gd name="connsiteY10" fmla="*/ 10315 h 99467"/>
              <a:gd name="connsiteX11" fmla="*/ 114659 w 591207"/>
              <a:gd name="connsiteY11" fmla="*/ 35715 h 99467"/>
              <a:gd name="connsiteX12" fmla="*/ 190859 w 591207"/>
              <a:gd name="connsiteY12" fmla="*/ 790 h 99467"/>
              <a:gd name="connsiteX13" fmla="*/ 359 w 591207"/>
              <a:gd name="connsiteY13" fmla="*/ 99215 h 9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1207" h="99467">
                <a:moveTo>
                  <a:pt x="359" y="99215"/>
                </a:moveTo>
                <a:cubicBezTo>
                  <a:pt x="9884" y="103978"/>
                  <a:pt x="214672" y="39948"/>
                  <a:pt x="248009" y="29365"/>
                </a:cubicBezTo>
                <a:cubicBezTo>
                  <a:pt x="281347" y="18782"/>
                  <a:pt x="177101" y="36773"/>
                  <a:pt x="200384" y="35715"/>
                </a:cubicBezTo>
                <a:cubicBezTo>
                  <a:pt x="223667" y="34657"/>
                  <a:pt x="358076" y="25661"/>
                  <a:pt x="387709" y="23015"/>
                </a:cubicBezTo>
                <a:cubicBezTo>
                  <a:pt x="417342" y="20369"/>
                  <a:pt x="378184" y="19840"/>
                  <a:pt x="378184" y="19840"/>
                </a:cubicBezTo>
                <a:cubicBezTo>
                  <a:pt x="410463" y="24602"/>
                  <a:pt x="553867" y="50003"/>
                  <a:pt x="581384" y="51590"/>
                </a:cubicBezTo>
                <a:cubicBezTo>
                  <a:pt x="608901" y="53177"/>
                  <a:pt x="572917" y="37302"/>
                  <a:pt x="543284" y="29365"/>
                </a:cubicBezTo>
                <a:cubicBezTo>
                  <a:pt x="513651" y="21428"/>
                  <a:pt x="403584" y="5552"/>
                  <a:pt x="403584" y="3965"/>
                </a:cubicBezTo>
                <a:cubicBezTo>
                  <a:pt x="403584" y="2378"/>
                  <a:pt x="547517" y="17723"/>
                  <a:pt x="543284" y="19840"/>
                </a:cubicBezTo>
                <a:cubicBezTo>
                  <a:pt x="539051" y="21957"/>
                  <a:pt x="425280" y="18252"/>
                  <a:pt x="378184" y="16665"/>
                </a:cubicBezTo>
                <a:cubicBezTo>
                  <a:pt x="331088" y="15078"/>
                  <a:pt x="304630" y="7140"/>
                  <a:pt x="260709" y="10315"/>
                </a:cubicBezTo>
                <a:cubicBezTo>
                  <a:pt x="216788" y="13490"/>
                  <a:pt x="126301" y="37302"/>
                  <a:pt x="114659" y="35715"/>
                </a:cubicBezTo>
                <a:cubicBezTo>
                  <a:pt x="103017" y="34128"/>
                  <a:pt x="208321" y="-6089"/>
                  <a:pt x="190859" y="790"/>
                </a:cubicBezTo>
                <a:cubicBezTo>
                  <a:pt x="173397" y="7669"/>
                  <a:pt x="-9166" y="94452"/>
                  <a:pt x="359" y="99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937C267D-D4F0-F380-7A16-1160B34C209A}"/>
              </a:ext>
            </a:extLst>
          </p:cNvPr>
          <p:cNvSpPr/>
          <p:nvPr/>
        </p:nvSpPr>
        <p:spPr>
          <a:xfrm>
            <a:off x="4403458" y="3982839"/>
            <a:ext cx="254688" cy="65667"/>
          </a:xfrm>
          <a:custGeom>
            <a:avLst/>
            <a:gdLst>
              <a:gd name="connsiteX0" fmla="*/ 267 w 254688"/>
              <a:gd name="connsiteY0" fmla="*/ 65286 h 65667"/>
              <a:gd name="connsiteX1" fmla="*/ 127267 w 254688"/>
              <a:gd name="connsiteY1" fmla="*/ 30361 h 65667"/>
              <a:gd name="connsiteX2" fmla="*/ 254267 w 254688"/>
              <a:gd name="connsiteY2" fmla="*/ 24011 h 65667"/>
              <a:gd name="connsiteX3" fmla="*/ 82817 w 254688"/>
              <a:gd name="connsiteY3" fmla="*/ 1786 h 65667"/>
              <a:gd name="connsiteX4" fmla="*/ 162192 w 254688"/>
              <a:gd name="connsiteY4" fmla="*/ 4961 h 65667"/>
              <a:gd name="connsiteX5" fmla="*/ 267 w 254688"/>
              <a:gd name="connsiteY5" fmla="*/ 65286 h 6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688" h="65667">
                <a:moveTo>
                  <a:pt x="267" y="65286"/>
                </a:moveTo>
                <a:cubicBezTo>
                  <a:pt x="-5554" y="69519"/>
                  <a:pt x="84934" y="37240"/>
                  <a:pt x="127267" y="30361"/>
                </a:cubicBezTo>
                <a:cubicBezTo>
                  <a:pt x="169600" y="23482"/>
                  <a:pt x="261675" y="28773"/>
                  <a:pt x="254267" y="24011"/>
                </a:cubicBezTo>
                <a:cubicBezTo>
                  <a:pt x="246859" y="19248"/>
                  <a:pt x="98163" y="4961"/>
                  <a:pt x="82817" y="1786"/>
                </a:cubicBezTo>
                <a:cubicBezTo>
                  <a:pt x="67471" y="-1389"/>
                  <a:pt x="172246" y="-331"/>
                  <a:pt x="162192" y="4961"/>
                </a:cubicBezTo>
                <a:cubicBezTo>
                  <a:pt x="152138" y="10253"/>
                  <a:pt x="6088" y="61053"/>
                  <a:pt x="267" y="65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8C63E58-BAF1-B45E-312D-B5FE75147036}"/>
              </a:ext>
            </a:extLst>
          </p:cNvPr>
          <p:cNvSpPr/>
          <p:nvPr/>
        </p:nvSpPr>
        <p:spPr>
          <a:xfrm>
            <a:off x="3922332" y="4035055"/>
            <a:ext cx="153427" cy="313877"/>
          </a:xfrm>
          <a:custGeom>
            <a:avLst/>
            <a:gdLst>
              <a:gd name="connsiteX0" fmla="*/ 5143 w 153427"/>
              <a:gd name="connsiteY0" fmla="*/ 370 h 313877"/>
              <a:gd name="connsiteX1" fmla="*/ 1968 w 153427"/>
              <a:gd name="connsiteY1" fmla="*/ 133720 h 313877"/>
              <a:gd name="connsiteX2" fmla="*/ 36893 w 153427"/>
              <a:gd name="connsiteY2" fmla="*/ 209920 h 313877"/>
              <a:gd name="connsiteX3" fmla="*/ 21018 w 153427"/>
              <a:gd name="connsiteY3" fmla="*/ 190870 h 313877"/>
              <a:gd name="connsiteX4" fmla="*/ 144843 w 153427"/>
              <a:gd name="connsiteY4" fmla="*/ 308345 h 313877"/>
              <a:gd name="connsiteX5" fmla="*/ 128968 w 153427"/>
              <a:gd name="connsiteY5" fmla="*/ 286120 h 313877"/>
              <a:gd name="connsiteX6" fmla="*/ 17843 w 153427"/>
              <a:gd name="connsiteY6" fmla="*/ 209920 h 313877"/>
              <a:gd name="connsiteX7" fmla="*/ 11493 w 153427"/>
              <a:gd name="connsiteY7" fmla="*/ 178170 h 313877"/>
              <a:gd name="connsiteX8" fmla="*/ 5143 w 153427"/>
              <a:gd name="connsiteY8" fmla="*/ 370 h 31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427" h="313877">
                <a:moveTo>
                  <a:pt x="5143" y="370"/>
                </a:moveTo>
                <a:cubicBezTo>
                  <a:pt x="3556" y="-7038"/>
                  <a:pt x="-3324" y="98795"/>
                  <a:pt x="1968" y="133720"/>
                </a:cubicBezTo>
                <a:cubicBezTo>
                  <a:pt x="7260" y="168645"/>
                  <a:pt x="33718" y="200395"/>
                  <a:pt x="36893" y="209920"/>
                </a:cubicBezTo>
                <a:cubicBezTo>
                  <a:pt x="40068" y="219445"/>
                  <a:pt x="3026" y="174466"/>
                  <a:pt x="21018" y="190870"/>
                </a:cubicBezTo>
                <a:cubicBezTo>
                  <a:pt x="39010" y="207274"/>
                  <a:pt x="126851" y="292470"/>
                  <a:pt x="144843" y="308345"/>
                </a:cubicBezTo>
                <a:cubicBezTo>
                  <a:pt x="162835" y="324220"/>
                  <a:pt x="150135" y="302524"/>
                  <a:pt x="128968" y="286120"/>
                </a:cubicBezTo>
                <a:cubicBezTo>
                  <a:pt x="107801" y="269716"/>
                  <a:pt x="37422" y="227912"/>
                  <a:pt x="17843" y="209920"/>
                </a:cubicBezTo>
                <a:cubicBezTo>
                  <a:pt x="-1736" y="191928"/>
                  <a:pt x="13081" y="209920"/>
                  <a:pt x="11493" y="178170"/>
                </a:cubicBezTo>
                <a:cubicBezTo>
                  <a:pt x="9905" y="146420"/>
                  <a:pt x="6730" y="7778"/>
                  <a:pt x="5143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9D947F13-656B-A45E-E9E7-450D7E7751F0}"/>
              </a:ext>
            </a:extLst>
          </p:cNvPr>
          <p:cNvSpPr/>
          <p:nvPr/>
        </p:nvSpPr>
        <p:spPr>
          <a:xfrm>
            <a:off x="4075997" y="3997317"/>
            <a:ext cx="423023" cy="340036"/>
          </a:xfrm>
          <a:custGeom>
            <a:avLst/>
            <a:gdLst>
              <a:gd name="connsiteX0" fmla="*/ 422978 w 423023"/>
              <a:gd name="connsiteY0" fmla="*/ 8 h 340036"/>
              <a:gd name="connsiteX1" fmla="*/ 349953 w 423023"/>
              <a:gd name="connsiteY1" fmla="*/ 130183 h 340036"/>
              <a:gd name="connsiteX2" fmla="*/ 216603 w 423023"/>
              <a:gd name="connsiteY2" fmla="*/ 234958 h 340036"/>
              <a:gd name="connsiteX3" fmla="*/ 146753 w 423023"/>
              <a:gd name="connsiteY3" fmla="*/ 285758 h 340036"/>
              <a:gd name="connsiteX4" fmla="*/ 207078 w 423023"/>
              <a:gd name="connsiteY4" fmla="*/ 250833 h 340036"/>
              <a:gd name="connsiteX5" fmla="*/ 127703 w 423023"/>
              <a:gd name="connsiteY5" fmla="*/ 301633 h 340036"/>
              <a:gd name="connsiteX6" fmla="*/ 92778 w 423023"/>
              <a:gd name="connsiteY6" fmla="*/ 320683 h 340036"/>
              <a:gd name="connsiteX7" fmla="*/ 703 w 423023"/>
              <a:gd name="connsiteY7" fmla="*/ 339733 h 340036"/>
              <a:gd name="connsiteX8" fmla="*/ 146753 w 423023"/>
              <a:gd name="connsiteY8" fmla="*/ 304808 h 340036"/>
              <a:gd name="connsiteX9" fmla="*/ 248353 w 423023"/>
              <a:gd name="connsiteY9" fmla="*/ 209558 h 340036"/>
              <a:gd name="connsiteX10" fmla="*/ 292803 w 423023"/>
              <a:gd name="connsiteY10" fmla="*/ 177808 h 340036"/>
              <a:gd name="connsiteX11" fmla="*/ 340428 w 423023"/>
              <a:gd name="connsiteY11" fmla="*/ 123833 h 340036"/>
              <a:gd name="connsiteX12" fmla="*/ 422978 w 423023"/>
              <a:gd name="connsiteY12" fmla="*/ 8 h 34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3023" h="340036">
                <a:moveTo>
                  <a:pt x="422978" y="8"/>
                </a:moveTo>
                <a:cubicBezTo>
                  <a:pt x="424566" y="1066"/>
                  <a:pt x="384349" y="91025"/>
                  <a:pt x="349953" y="130183"/>
                </a:cubicBezTo>
                <a:cubicBezTo>
                  <a:pt x="315557" y="169341"/>
                  <a:pt x="250470" y="209029"/>
                  <a:pt x="216603" y="234958"/>
                </a:cubicBezTo>
                <a:cubicBezTo>
                  <a:pt x="182736" y="260887"/>
                  <a:pt x="148340" y="283112"/>
                  <a:pt x="146753" y="285758"/>
                </a:cubicBezTo>
                <a:cubicBezTo>
                  <a:pt x="145165" y="288404"/>
                  <a:pt x="210253" y="248187"/>
                  <a:pt x="207078" y="250833"/>
                </a:cubicBezTo>
                <a:cubicBezTo>
                  <a:pt x="203903" y="253479"/>
                  <a:pt x="146753" y="289991"/>
                  <a:pt x="127703" y="301633"/>
                </a:cubicBezTo>
                <a:cubicBezTo>
                  <a:pt x="108653" y="313275"/>
                  <a:pt x="113945" y="314333"/>
                  <a:pt x="92778" y="320683"/>
                </a:cubicBezTo>
                <a:cubicBezTo>
                  <a:pt x="71611" y="327033"/>
                  <a:pt x="-8293" y="342379"/>
                  <a:pt x="703" y="339733"/>
                </a:cubicBezTo>
                <a:cubicBezTo>
                  <a:pt x="9699" y="337087"/>
                  <a:pt x="105478" y="326504"/>
                  <a:pt x="146753" y="304808"/>
                </a:cubicBezTo>
                <a:cubicBezTo>
                  <a:pt x="188028" y="283112"/>
                  <a:pt x="224011" y="230725"/>
                  <a:pt x="248353" y="209558"/>
                </a:cubicBezTo>
                <a:cubicBezTo>
                  <a:pt x="272695" y="188391"/>
                  <a:pt x="277457" y="192096"/>
                  <a:pt x="292803" y="177808"/>
                </a:cubicBezTo>
                <a:cubicBezTo>
                  <a:pt x="308149" y="163521"/>
                  <a:pt x="317674" y="150821"/>
                  <a:pt x="340428" y="123833"/>
                </a:cubicBezTo>
                <a:cubicBezTo>
                  <a:pt x="363182" y="96846"/>
                  <a:pt x="421390" y="-1050"/>
                  <a:pt x="42297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B6BFBE2E-F0F3-FF4C-2199-2136874F4205}"/>
              </a:ext>
            </a:extLst>
          </p:cNvPr>
          <p:cNvSpPr/>
          <p:nvPr/>
        </p:nvSpPr>
        <p:spPr>
          <a:xfrm>
            <a:off x="3726336" y="4089338"/>
            <a:ext cx="204378" cy="68154"/>
          </a:xfrm>
          <a:custGeom>
            <a:avLst/>
            <a:gdLst>
              <a:gd name="connsiteX0" fmla="*/ 204314 w 204378"/>
              <a:gd name="connsiteY0" fmla="*/ 62 h 68154"/>
              <a:gd name="connsiteX1" fmla="*/ 143989 w 204378"/>
              <a:gd name="connsiteY1" fmla="*/ 38162 h 68154"/>
              <a:gd name="connsiteX2" fmla="*/ 1114 w 204378"/>
              <a:gd name="connsiteY2" fmla="*/ 63562 h 68154"/>
              <a:gd name="connsiteX3" fmla="*/ 80489 w 204378"/>
              <a:gd name="connsiteY3" fmla="*/ 66737 h 68154"/>
              <a:gd name="connsiteX4" fmla="*/ 134464 w 204378"/>
              <a:gd name="connsiteY4" fmla="*/ 47687 h 68154"/>
              <a:gd name="connsiteX5" fmla="*/ 204314 w 204378"/>
              <a:gd name="connsiteY5" fmla="*/ 62 h 6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378" h="68154">
                <a:moveTo>
                  <a:pt x="204314" y="62"/>
                </a:moveTo>
                <a:cubicBezTo>
                  <a:pt x="205901" y="-1525"/>
                  <a:pt x="177856" y="27579"/>
                  <a:pt x="143989" y="38162"/>
                </a:cubicBezTo>
                <a:cubicBezTo>
                  <a:pt x="110122" y="48745"/>
                  <a:pt x="11697" y="58800"/>
                  <a:pt x="1114" y="63562"/>
                </a:cubicBezTo>
                <a:cubicBezTo>
                  <a:pt x="-9469" y="68325"/>
                  <a:pt x="58264" y="69383"/>
                  <a:pt x="80489" y="66737"/>
                </a:cubicBezTo>
                <a:cubicBezTo>
                  <a:pt x="102714" y="64091"/>
                  <a:pt x="118589" y="55624"/>
                  <a:pt x="134464" y="47687"/>
                </a:cubicBezTo>
                <a:cubicBezTo>
                  <a:pt x="150339" y="39750"/>
                  <a:pt x="202727" y="1649"/>
                  <a:pt x="204314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220C6938-62A5-D026-4E9F-DDEE1E875562}"/>
              </a:ext>
            </a:extLst>
          </p:cNvPr>
          <p:cNvSpPr/>
          <p:nvPr/>
        </p:nvSpPr>
        <p:spPr>
          <a:xfrm>
            <a:off x="4311173" y="3974976"/>
            <a:ext cx="153636" cy="248576"/>
          </a:xfrm>
          <a:custGeom>
            <a:avLst/>
            <a:gdLst>
              <a:gd name="connsiteX0" fmla="*/ 152877 w 153636"/>
              <a:gd name="connsiteY0" fmla="*/ 124 h 248576"/>
              <a:gd name="connsiteX1" fmla="*/ 130652 w 153636"/>
              <a:gd name="connsiteY1" fmla="*/ 101724 h 248576"/>
              <a:gd name="connsiteX2" fmla="*/ 79852 w 153636"/>
              <a:gd name="connsiteY2" fmla="*/ 152524 h 248576"/>
              <a:gd name="connsiteX3" fmla="*/ 108427 w 153636"/>
              <a:gd name="connsiteY3" fmla="*/ 123949 h 248576"/>
              <a:gd name="connsiteX4" fmla="*/ 477 w 153636"/>
              <a:gd name="connsiteY4" fmla="*/ 247774 h 248576"/>
              <a:gd name="connsiteX5" fmla="*/ 70327 w 153636"/>
              <a:gd name="connsiteY5" fmla="*/ 174749 h 248576"/>
              <a:gd name="connsiteX6" fmla="*/ 105252 w 153636"/>
              <a:gd name="connsiteY6" fmla="*/ 123949 h 248576"/>
              <a:gd name="connsiteX7" fmla="*/ 152877 w 153636"/>
              <a:gd name="connsiteY7" fmla="*/ 124 h 2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636" h="248576">
                <a:moveTo>
                  <a:pt x="152877" y="124"/>
                </a:moveTo>
                <a:cubicBezTo>
                  <a:pt x="157110" y="-3580"/>
                  <a:pt x="142823" y="76324"/>
                  <a:pt x="130652" y="101724"/>
                </a:cubicBezTo>
                <a:cubicBezTo>
                  <a:pt x="118481" y="127124"/>
                  <a:pt x="79852" y="152524"/>
                  <a:pt x="79852" y="152524"/>
                </a:cubicBezTo>
                <a:cubicBezTo>
                  <a:pt x="76148" y="156228"/>
                  <a:pt x="121656" y="108074"/>
                  <a:pt x="108427" y="123949"/>
                </a:cubicBezTo>
                <a:cubicBezTo>
                  <a:pt x="95198" y="139824"/>
                  <a:pt x="6827" y="239307"/>
                  <a:pt x="477" y="247774"/>
                </a:cubicBezTo>
                <a:cubicBezTo>
                  <a:pt x="-5873" y="256241"/>
                  <a:pt x="52865" y="195386"/>
                  <a:pt x="70327" y="174749"/>
                </a:cubicBezTo>
                <a:cubicBezTo>
                  <a:pt x="87789" y="154112"/>
                  <a:pt x="93610" y="148820"/>
                  <a:pt x="105252" y="123949"/>
                </a:cubicBezTo>
                <a:cubicBezTo>
                  <a:pt x="116894" y="99078"/>
                  <a:pt x="148644" y="3828"/>
                  <a:pt x="152877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D1BA4CB-7683-88F2-188F-431EB096E3D1}"/>
              </a:ext>
            </a:extLst>
          </p:cNvPr>
          <p:cNvSpPr/>
          <p:nvPr/>
        </p:nvSpPr>
        <p:spPr>
          <a:xfrm>
            <a:off x="3829035" y="4130675"/>
            <a:ext cx="235045" cy="362496"/>
          </a:xfrm>
          <a:custGeom>
            <a:avLst/>
            <a:gdLst>
              <a:gd name="connsiteX0" fmla="*/ 15 w 235045"/>
              <a:gd name="connsiteY0" fmla="*/ 0 h 362496"/>
              <a:gd name="connsiteX1" fmla="*/ 69865 w 235045"/>
              <a:gd name="connsiteY1" fmla="*/ 149225 h 362496"/>
              <a:gd name="connsiteX2" fmla="*/ 95265 w 235045"/>
              <a:gd name="connsiteY2" fmla="*/ 209550 h 362496"/>
              <a:gd name="connsiteX3" fmla="*/ 104790 w 235045"/>
              <a:gd name="connsiteY3" fmla="*/ 282575 h 362496"/>
              <a:gd name="connsiteX4" fmla="*/ 234965 w 235045"/>
              <a:gd name="connsiteY4" fmla="*/ 361950 h 362496"/>
              <a:gd name="connsiteX5" fmla="*/ 123840 w 235045"/>
              <a:gd name="connsiteY5" fmla="*/ 314325 h 362496"/>
              <a:gd name="connsiteX6" fmla="*/ 98440 w 235045"/>
              <a:gd name="connsiteY6" fmla="*/ 250825 h 362496"/>
              <a:gd name="connsiteX7" fmla="*/ 82565 w 235045"/>
              <a:gd name="connsiteY7" fmla="*/ 174625 h 362496"/>
              <a:gd name="connsiteX8" fmla="*/ 69865 w 235045"/>
              <a:gd name="connsiteY8" fmla="*/ 146050 h 362496"/>
              <a:gd name="connsiteX9" fmla="*/ 88915 w 235045"/>
              <a:gd name="connsiteY9" fmla="*/ 215900 h 362496"/>
              <a:gd name="connsiteX10" fmla="*/ 63515 w 235045"/>
              <a:gd name="connsiteY10" fmla="*/ 149225 h 362496"/>
              <a:gd name="connsiteX11" fmla="*/ 15 w 235045"/>
              <a:gd name="connsiteY11" fmla="*/ 0 h 36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045" h="362496">
                <a:moveTo>
                  <a:pt x="15" y="0"/>
                </a:moveTo>
                <a:cubicBezTo>
                  <a:pt x="1073" y="0"/>
                  <a:pt x="53990" y="114300"/>
                  <a:pt x="69865" y="149225"/>
                </a:cubicBezTo>
                <a:cubicBezTo>
                  <a:pt x="85740" y="184150"/>
                  <a:pt x="89444" y="187325"/>
                  <a:pt x="95265" y="209550"/>
                </a:cubicBezTo>
                <a:cubicBezTo>
                  <a:pt x="101086" y="231775"/>
                  <a:pt x="81507" y="257175"/>
                  <a:pt x="104790" y="282575"/>
                </a:cubicBezTo>
                <a:cubicBezTo>
                  <a:pt x="128073" y="307975"/>
                  <a:pt x="231790" y="356658"/>
                  <a:pt x="234965" y="361950"/>
                </a:cubicBezTo>
                <a:cubicBezTo>
                  <a:pt x="238140" y="367242"/>
                  <a:pt x="146594" y="332846"/>
                  <a:pt x="123840" y="314325"/>
                </a:cubicBezTo>
                <a:cubicBezTo>
                  <a:pt x="101086" y="295804"/>
                  <a:pt x="105319" y="274108"/>
                  <a:pt x="98440" y="250825"/>
                </a:cubicBezTo>
                <a:cubicBezTo>
                  <a:pt x="91561" y="227542"/>
                  <a:pt x="87328" y="192088"/>
                  <a:pt x="82565" y="174625"/>
                </a:cubicBezTo>
                <a:cubicBezTo>
                  <a:pt x="77802" y="157162"/>
                  <a:pt x="68807" y="139171"/>
                  <a:pt x="69865" y="146050"/>
                </a:cubicBezTo>
                <a:cubicBezTo>
                  <a:pt x="70923" y="152929"/>
                  <a:pt x="89973" y="215371"/>
                  <a:pt x="88915" y="215900"/>
                </a:cubicBezTo>
                <a:cubicBezTo>
                  <a:pt x="87857" y="216429"/>
                  <a:pt x="75157" y="180446"/>
                  <a:pt x="63515" y="149225"/>
                </a:cubicBezTo>
                <a:cubicBezTo>
                  <a:pt x="51873" y="118004"/>
                  <a:pt x="-1043" y="0"/>
                  <a:pt x="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2B88795E-1F7A-71DA-4923-647E7664C9C1}"/>
              </a:ext>
            </a:extLst>
          </p:cNvPr>
          <p:cNvSpPr/>
          <p:nvPr/>
        </p:nvSpPr>
        <p:spPr>
          <a:xfrm>
            <a:off x="3917950" y="4059399"/>
            <a:ext cx="229487" cy="360304"/>
          </a:xfrm>
          <a:custGeom>
            <a:avLst/>
            <a:gdLst>
              <a:gd name="connsiteX0" fmla="*/ 6350 w 229487"/>
              <a:gd name="connsiteY0" fmla="*/ 1426 h 360304"/>
              <a:gd name="connsiteX1" fmla="*/ 3175 w 229487"/>
              <a:gd name="connsiteY1" fmla="*/ 137951 h 360304"/>
              <a:gd name="connsiteX2" fmla="*/ 6350 w 229487"/>
              <a:gd name="connsiteY2" fmla="*/ 236376 h 360304"/>
              <a:gd name="connsiteX3" fmla="*/ 19050 w 229487"/>
              <a:gd name="connsiteY3" fmla="*/ 226851 h 360304"/>
              <a:gd name="connsiteX4" fmla="*/ 19050 w 229487"/>
              <a:gd name="connsiteY4" fmla="*/ 337976 h 360304"/>
              <a:gd name="connsiteX5" fmla="*/ 63500 w 229487"/>
              <a:gd name="connsiteY5" fmla="*/ 325276 h 360304"/>
              <a:gd name="connsiteX6" fmla="*/ 38100 w 229487"/>
              <a:gd name="connsiteY6" fmla="*/ 337976 h 360304"/>
              <a:gd name="connsiteX7" fmla="*/ 225425 w 229487"/>
              <a:gd name="connsiteY7" fmla="*/ 274476 h 360304"/>
              <a:gd name="connsiteX8" fmla="*/ 171450 w 229487"/>
              <a:gd name="connsiteY8" fmla="*/ 299876 h 360304"/>
              <a:gd name="connsiteX9" fmla="*/ 38100 w 229487"/>
              <a:gd name="connsiteY9" fmla="*/ 360201 h 360304"/>
              <a:gd name="connsiteX10" fmla="*/ 41275 w 229487"/>
              <a:gd name="connsiteY10" fmla="*/ 284001 h 360304"/>
              <a:gd name="connsiteX11" fmla="*/ 31750 w 229487"/>
              <a:gd name="connsiteY11" fmla="*/ 296701 h 360304"/>
              <a:gd name="connsiteX12" fmla="*/ 6350 w 229487"/>
              <a:gd name="connsiteY12" fmla="*/ 201451 h 360304"/>
              <a:gd name="connsiteX13" fmla="*/ 0 w 229487"/>
              <a:gd name="connsiteY13" fmla="*/ 230026 h 360304"/>
              <a:gd name="connsiteX14" fmla="*/ 6350 w 229487"/>
              <a:gd name="connsiteY14" fmla="*/ 1426 h 36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487" h="360304">
                <a:moveTo>
                  <a:pt x="6350" y="1426"/>
                </a:moveTo>
                <a:cubicBezTo>
                  <a:pt x="6879" y="-13920"/>
                  <a:pt x="3175" y="98793"/>
                  <a:pt x="3175" y="137951"/>
                </a:cubicBezTo>
                <a:cubicBezTo>
                  <a:pt x="3175" y="177109"/>
                  <a:pt x="6350" y="236376"/>
                  <a:pt x="6350" y="236376"/>
                </a:cubicBezTo>
                <a:cubicBezTo>
                  <a:pt x="8996" y="251193"/>
                  <a:pt x="16933" y="209918"/>
                  <a:pt x="19050" y="226851"/>
                </a:cubicBezTo>
                <a:cubicBezTo>
                  <a:pt x="21167" y="243784"/>
                  <a:pt x="11642" y="321572"/>
                  <a:pt x="19050" y="337976"/>
                </a:cubicBezTo>
                <a:cubicBezTo>
                  <a:pt x="26458" y="354380"/>
                  <a:pt x="60325" y="325276"/>
                  <a:pt x="63500" y="325276"/>
                </a:cubicBezTo>
                <a:cubicBezTo>
                  <a:pt x="66675" y="325276"/>
                  <a:pt x="11112" y="346443"/>
                  <a:pt x="38100" y="337976"/>
                </a:cubicBezTo>
                <a:cubicBezTo>
                  <a:pt x="65088" y="329509"/>
                  <a:pt x="203200" y="280826"/>
                  <a:pt x="225425" y="274476"/>
                </a:cubicBezTo>
                <a:cubicBezTo>
                  <a:pt x="247650" y="268126"/>
                  <a:pt x="171450" y="299876"/>
                  <a:pt x="171450" y="299876"/>
                </a:cubicBezTo>
                <a:cubicBezTo>
                  <a:pt x="140229" y="314164"/>
                  <a:pt x="59796" y="362847"/>
                  <a:pt x="38100" y="360201"/>
                </a:cubicBezTo>
                <a:cubicBezTo>
                  <a:pt x="16404" y="357555"/>
                  <a:pt x="42333" y="294584"/>
                  <a:pt x="41275" y="284001"/>
                </a:cubicBezTo>
                <a:cubicBezTo>
                  <a:pt x="40217" y="273418"/>
                  <a:pt x="37571" y="310459"/>
                  <a:pt x="31750" y="296701"/>
                </a:cubicBezTo>
                <a:cubicBezTo>
                  <a:pt x="25929" y="282943"/>
                  <a:pt x="11642" y="212564"/>
                  <a:pt x="6350" y="201451"/>
                </a:cubicBezTo>
                <a:cubicBezTo>
                  <a:pt x="1058" y="190339"/>
                  <a:pt x="0" y="259659"/>
                  <a:pt x="0" y="230026"/>
                </a:cubicBezTo>
                <a:cubicBezTo>
                  <a:pt x="0" y="200393"/>
                  <a:pt x="5821" y="16772"/>
                  <a:pt x="6350" y="1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6B817849-07DD-4BA8-E9D1-E49BBA28B4A0}"/>
              </a:ext>
            </a:extLst>
          </p:cNvPr>
          <p:cNvSpPr/>
          <p:nvPr/>
        </p:nvSpPr>
        <p:spPr>
          <a:xfrm>
            <a:off x="3879770" y="4057537"/>
            <a:ext cx="48012" cy="320825"/>
          </a:xfrm>
          <a:custGeom>
            <a:avLst/>
            <a:gdLst>
              <a:gd name="connsiteX0" fmla="*/ 28655 w 48012"/>
              <a:gd name="connsiteY0" fmla="*/ 113 h 320825"/>
              <a:gd name="connsiteX1" fmla="*/ 15955 w 48012"/>
              <a:gd name="connsiteY1" fmla="*/ 142988 h 320825"/>
              <a:gd name="connsiteX2" fmla="*/ 28655 w 48012"/>
              <a:gd name="connsiteY2" fmla="*/ 187438 h 320825"/>
              <a:gd name="connsiteX3" fmla="*/ 9605 w 48012"/>
              <a:gd name="connsiteY3" fmla="*/ 152513 h 320825"/>
              <a:gd name="connsiteX4" fmla="*/ 38180 w 48012"/>
              <a:gd name="connsiteY4" fmla="*/ 244588 h 320825"/>
              <a:gd name="connsiteX5" fmla="*/ 47705 w 48012"/>
              <a:gd name="connsiteY5" fmla="*/ 320788 h 320825"/>
              <a:gd name="connsiteX6" fmla="*/ 28655 w 48012"/>
              <a:gd name="connsiteY6" fmla="*/ 235063 h 320825"/>
              <a:gd name="connsiteX7" fmla="*/ 80 w 48012"/>
              <a:gd name="connsiteY7" fmla="*/ 168388 h 320825"/>
              <a:gd name="connsiteX8" fmla="*/ 28655 w 48012"/>
              <a:gd name="connsiteY8" fmla="*/ 113 h 32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12" h="320825">
                <a:moveTo>
                  <a:pt x="28655" y="113"/>
                </a:moveTo>
                <a:cubicBezTo>
                  <a:pt x="31301" y="-4120"/>
                  <a:pt x="15955" y="111767"/>
                  <a:pt x="15955" y="142988"/>
                </a:cubicBezTo>
                <a:cubicBezTo>
                  <a:pt x="15955" y="174209"/>
                  <a:pt x="29713" y="185850"/>
                  <a:pt x="28655" y="187438"/>
                </a:cubicBezTo>
                <a:cubicBezTo>
                  <a:pt x="27597" y="189026"/>
                  <a:pt x="8017" y="142988"/>
                  <a:pt x="9605" y="152513"/>
                </a:cubicBezTo>
                <a:cubicBezTo>
                  <a:pt x="11192" y="162038"/>
                  <a:pt x="31830" y="216542"/>
                  <a:pt x="38180" y="244588"/>
                </a:cubicBezTo>
                <a:cubicBezTo>
                  <a:pt x="44530" y="272634"/>
                  <a:pt x="49292" y="322375"/>
                  <a:pt x="47705" y="320788"/>
                </a:cubicBezTo>
                <a:cubicBezTo>
                  <a:pt x="46118" y="319201"/>
                  <a:pt x="36592" y="260463"/>
                  <a:pt x="28655" y="235063"/>
                </a:cubicBezTo>
                <a:cubicBezTo>
                  <a:pt x="20718" y="209663"/>
                  <a:pt x="-1507" y="204900"/>
                  <a:pt x="80" y="168388"/>
                </a:cubicBezTo>
                <a:cubicBezTo>
                  <a:pt x="1667" y="131876"/>
                  <a:pt x="26009" y="4346"/>
                  <a:pt x="28655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A58862FC-5CD4-B379-F558-F7A6F3007876}"/>
              </a:ext>
            </a:extLst>
          </p:cNvPr>
          <p:cNvSpPr/>
          <p:nvPr/>
        </p:nvSpPr>
        <p:spPr>
          <a:xfrm>
            <a:off x="3943223" y="4272881"/>
            <a:ext cx="143370" cy="118155"/>
          </a:xfrm>
          <a:custGeom>
            <a:avLst/>
            <a:gdLst>
              <a:gd name="connsiteX0" fmla="*/ 127 w 143370"/>
              <a:gd name="connsiteY0" fmla="*/ 118144 h 118155"/>
              <a:gd name="connsiteX1" fmla="*/ 41402 w 143370"/>
              <a:gd name="connsiteY1" fmla="*/ 26069 h 118155"/>
              <a:gd name="connsiteX2" fmla="*/ 38227 w 143370"/>
              <a:gd name="connsiteY2" fmla="*/ 57819 h 118155"/>
              <a:gd name="connsiteX3" fmla="*/ 73152 w 143370"/>
              <a:gd name="connsiteY3" fmla="*/ 86394 h 118155"/>
              <a:gd name="connsiteX4" fmla="*/ 143002 w 143370"/>
              <a:gd name="connsiteY4" fmla="*/ 99094 h 118155"/>
              <a:gd name="connsiteX5" fmla="*/ 98552 w 143370"/>
              <a:gd name="connsiteY5" fmla="*/ 83219 h 118155"/>
              <a:gd name="connsiteX6" fmla="*/ 50927 w 143370"/>
              <a:gd name="connsiteY6" fmla="*/ 60994 h 118155"/>
              <a:gd name="connsiteX7" fmla="*/ 41402 w 143370"/>
              <a:gd name="connsiteY7" fmla="*/ 669 h 118155"/>
              <a:gd name="connsiteX8" fmla="*/ 28702 w 143370"/>
              <a:gd name="connsiteY8" fmla="*/ 32419 h 118155"/>
              <a:gd name="connsiteX9" fmla="*/ 127 w 143370"/>
              <a:gd name="connsiteY9" fmla="*/ 118144 h 11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370" h="118155">
                <a:moveTo>
                  <a:pt x="127" y="118144"/>
                </a:moveTo>
                <a:cubicBezTo>
                  <a:pt x="2244" y="117086"/>
                  <a:pt x="35052" y="36123"/>
                  <a:pt x="41402" y="26069"/>
                </a:cubicBezTo>
                <a:cubicBezTo>
                  <a:pt x="47752" y="16015"/>
                  <a:pt x="32935" y="47765"/>
                  <a:pt x="38227" y="57819"/>
                </a:cubicBezTo>
                <a:cubicBezTo>
                  <a:pt x="43519" y="67873"/>
                  <a:pt x="55690" y="79515"/>
                  <a:pt x="73152" y="86394"/>
                </a:cubicBezTo>
                <a:cubicBezTo>
                  <a:pt x="90614" y="93273"/>
                  <a:pt x="138769" y="99623"/>
                  <a:pt x="143002" y="99094"/>
                </a:cubicBezTo>
                <a:cubicBezTo>
                  <a:pt x="147235" y="98565"/>
                  <a:pt x="113898" y="89569"/>
                  <a:pt x="98552" y="83219"/>
                </a:cubicBezTo>
                <a:cubicBezTo>
                  <a:pt x="83206" y="76869"/>
                  <a:pt x="60452" y="74752"/>
                  <a:pt x="50927" y="60994"/>
                </a:cubicBezTo>
                <a:cubicBezTo>
                  <a:pt x="41402" y="47236"/>
                  <a:pt x="45106" y="5431"/>
                  <a:pt x="41402" y="669"/>
                </a:cubicBezTo>
                <a:cubicBezTo>
                  <a:pt x="37698" y="-4093"/>
                  <a:pt x="34523" y="17602"/>
                  <a:pt x="28702" y="32419"/>
                </a:cubicBezTo>
                <a:cubicBezTo>
                  <a:pt x="22881" y="47236"/>
                  <a:pt x="-1990" y="119202"/>
                  <a:pt x="127" y="118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D74CCAFA-D501-3C38-9B90-659F8CC2E476}"/>
              </a:ext>
            </a:extLst>
          </p:cNvPr>
          <p:cNvSpPr/>
          <p:nvPr/>
        </p:nvSpPr>
        <p:spPr>
          <a:xfrm>
            <a:off x="4152423" y="3961974"/>
            <a:ext cx="554982" cy="25907"/>
          </a:xfrm>
          <a:custGeom>
            <a:avLst/>
            <a:gdLst>
              <a:gd name="connsiteX0" fmla="*/ 477 w 554982"/>
              <a:gd name="connsiteY0" fmla="*/ 9951 h 25907"/>
              <a:gd name="connsiteX1" fmla="*/ 248127 w 554982"/>
              <a:gd name="connsiteY1" fmla="*/ 25826 h 25907"/>
              <a:gd name="connsiteX2" fmla="*/ 543402 w 554982"/>
              <a:gd name="connsiteY2" fmla="*/ 16301 h 25907"/>
              <a:gd name="connsiteX3" fmla="*/ 470377 w 554982"/>
              <a:gd name="connsiteY3" fmla="*/ 19476 h 25907"/>
              <a:gd name="connsiteX4" fmla="*/ 238602 w 554982"/>
              <a:gd name="connsiteY4" fmla="*/ 426 h 25907"/>
              <a:gd name="connsiteX5" fmla="*/ 311627 w 554982"/>
              <a:gd name="connsiteY5" fmla="*/ 6776 h 25907"/>
              <a:gd name="connsiteX6" fmla="*/ 477 w 554982"/>
              <a:gd name="connsiteY6" fmla="*/ 9951 h 2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982" h="25907">
                <a:moveTo>
                  <a:pt x="477" y="9951"/>
                </a:moveTo>
                <a:cubicBezTo>
                  <a:pt x="-10106" y="13126"/>
                  <a:pt x="157640" y="24768"/>
                  <a:pt x="248127" y="25826"/>
                </a:cubicBezTo>
                <a:cubicBezTo>
                  <a:pt x="338614" y="26884"/>
                  <a:pt x="506360" y="17359"/>
                  <a:pt x="543402" y="16301"/>
                </a:cubicBezTo>
                <a:cubicBezTo>
                  <a:pt x="580444" y="15243"/>
                  <a:pt x="521177" y="22122"/>
                  <a:pt x="470377" y="19476"/>
                </a:cubicBezTo>
                <a:cubicBezTo>
                  <a:pt x="419577" y="16830"/>
                  <a:pt x="238602" y="426"/>
                  <a:pt x="238602" y="426"/>
                </a:cubicBezTo>
                <a:cubicBezTo>
                  <a:pt x="212144" y="-1691"/>
                  <a:pt x="356077" y="4659"/>
                  <a:pt x="311627" y="6776"/>
                </a:cubicBezTo>
                <a:cubicBezTo>
                  <a:pt x="267177" y="8893"/>
                  <a:pt x="11060" y="6776"/>
                  <a:pt x="477" y="9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D28F179-CC1E-3A51-25B5-4A460FC2E091}"/>
              </a:ext>
            </a:extLst>
          </p:cNvPr>
          <p:cNvSpPr/>
          <p:nvPr/>
        </p:nvSpPr>
        <p:spPr>
          <a:xfrm>
            <a:off x="3952875" y="3973408"/>
            <a:ext cx="228600" cy="321291"/>
          </a:xfrm>
          <a:custGeom>
            <a:avLst/>
            <a:gdLst>
              <a:gd name="connsiteX0" fmla="*/ 120650 w 228600"/>
              <a:gd name="connsiteY0" fmla="*/ 1692 h 321291"/>
              <a:gd name="connsiteX1" fmla="*/ 203200 w 228600"/>
              <a:gd name="connsiteY1" fmla="*/ 100117 h 321291"/>
              <a:gd name="connsiteX2" fmla="*/ 225425 w 228600"/>
              <a:gd name="connsiteY2" fmla="*/ 144567 h 321291"/>
              <a:gd name="connsiteX3" fmla="*/ 222250 w 228600"/>
              <a:gd name="connsiteY3" fmla="*/ 230292 h 321291"/>
              <a:gd name="connsiteX4" fmla="*/ 168275 w 228600"/>
              <a:gd name="connsiteY4" fmla="*/ 312842 h 321291"/>
              <a:gd name="connsiteX5" fmla="*/ 114300 w 228600"/>
              <a:gd name="connsiteY5" fmla="*/ 312842 h 321291"/>
              <a:gd name="connsiteX6" fmla="*/ 25400 w 228600"/>
              <a:gd name="connsiteY6" fmla="*/ 262042 h 321291"/>
              <a:gd name="connsiteX7" fmla="*/ 6350 w 228600"/>
              <a:gd name="connsiteY7" fmla="*/ 223942 h 321291"/>
              <a:gd name="connsiteX8" fmla="*/ 0 w 228600"/>
              <a:gd name="connsiteY8" fmla="*/ 189017 h 321291"/>
              <a:gd name="connsiteX9" fmla="*/ 6350 w 228600"/>
              <a:gd name="connsiteY9" fmla="*/ 115992 h 321291"/>
              <a:gd name="connsiteX10" fmla="*/ 19050 w 228600"/>
              <a:gd name="connsiteY10" fmla="*/ 81067 h 321291"/>
              <a:gd name="connsiteX11" fmla="*/ 79375 w 228600"/>
              <a:gd name="connsiteY11" fmla="*/ 39792 h 321291"/>
              <a:gd name="connsiteX12" fmla="*/ 120650 w 228600"/>
              <a:gd name="connsiteY12" fmla="*/ 1692 h 3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00" h="321291">
                <a:moveTo>
                  <a:pt x="120650" y="1692"/>
                </a:moveTo>
                <a:cubicBezTo>
                  <a:pt x="141288" y="11746"/>
                  <a:pt x="185738" y="76305"/>
                  <a:pt x="203200" y="100117"/>
                </a:cubicBezTo>
                <a:cubicBezTo>
                  <a:pt x="220662" y="123929"/>
                  <a:pt x="222250" y="122871"/>
                  <a:pt x="225425" y="144567"/>
                </a:cubicBezTo>
                <a:cubicBezTo>
                  <a:pt x="228600" y="166263"/>
                  <a:pt x="231775" y="202246"/>
                  <a:pt x="222250" y="230292"/>
                </a:cubicBezTo>
                <a:cubicBezTo>
                  <a:pt x="212725" y="258338"/>
                  <a:pt x="186267" y="299084"/>
                  <a:pt x="168275" y="312842"/>
                </a:cubicBezTo>
                <a:cubicBezTo>
                  <a:pt x="150283" y="326600"/>
                  <a:pt x="138112" y="321309"/>
                  <a:pt x="114300" y="312842"/>
                </a:cubicBezTo>
                <a:cubicBezTo>
                  <a:pt x="90488" y="304375"/>
                  <a:pt x="43392" y="276859"/>
                  <a:pt x="25400" y="262042"/>
                </a:cubicBezTo>
                <a:cubicBezTo>
                  <a:pt x="7408" y="247225"/>
                  <a:pt x="10583" y="236113"/>
                  <a:pt x="6350" y="223942"/>
                </a:cubicBezTo>
                <a:cubicBezTo>
                  <a:pt x="2117" y="211771"/>
                  <a:pt x="0" y="207009"/>
                  <a:pt x="0" y="189017"/>
                </a:cubicBezTo>
                <a:cubicBezTo>
                  <a:pt x="0" y="171025"/>
                  <a:pt x="3175" y="133984"/>
                  <a:pt x="6350" y="115992"/>
                </a:cubicBezTo>
                <a:cubicBezTo>
                  <a:pt x="9525" y="98000"/>
                  <a:pt x="6879" y="93767"/>
                  <a:pt x="19050" y="81067"/>
                </a:cubicBezTo>
                <a:cubicBezTo>
                  <a:pt x="31221" y="68367"/>
                  <a:pt x="60325" y="50375"/>
                  <a:pt x="79375" y="39792"/>
                </a:cubicBezTo>
                <a:cubicBezTo>
                  <a:pt x="98425" y="29209"/>
                  <a:pt x="100012" y="-8362"/>
                  <a:pt x="120650" y="16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956052AB-1D79-E078-8CCC-0A49853BE1F2}"/>
              </a:ext>
            </a:extLst>
          </p:cNvPr>
          <p:cNvSpPr/>
          <p:nvPr/>
        </p:nvSpPr>
        <p:spPr>
          <a:xfrm>
            <a:off x="4095927" y="4067816"/>
            <a:ext cx="56718" cy="56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AAE4382F-DFB8-BDC4-5485-B90537F71DCF}"/>
              </a:ext>
            </a:extLst>
          </p:cNvPr>
          <p:cNvSpPr/>
          <p:nvPr/>
        </p:nvSpPr>
        <p:spPr>
          <a:xfrm>
            <a:off x="4202951" y="3895602"/>
            <a:ext cx="436569" cy="22358"/>
          </a:xfrm>
          <a:custGeom>
            <a:avLst/>
            <a:gdLst>
              <a:gd name="connsiteX0" fmla="*/ 749 w 436569"/>
              <a:gd name="connsiteY0" fmla="*/ 22348 h 22358"/>
              <a:gd name="connsiteX1" fmla="*/ 276974 w 436569"/>
              <a:gd name="connsiteY1" fmla="*/ 123 h 22358"/>
              <a:gd name="connsiteX2" fmla="*/ 251574 w 436569"/>
              <a:gd name="connsiteY2" fmla="*/ 12823 h 22358"/>
              <a:gd name="connsiteX3" fmla="*/ 435724 w 436569"/>
              <a:gd name="connsiteY3" fmla="*/ 6473 h 22358"/>
              <a:gd name="connsiteX4" fmla="*/ 315074 w 436569"/>
              <a:gd name="connsiteY4" fmla="*/ 15998 h 22358"/>
              <a:gd name="connsiteX5" fmla="*/ 197599 w 436569"/>
              <a:gd name="connsiteY5" fmla="*/ 3298 h 22358"/>
              <a:gd name="connsiteX6" fmla="*/ 749 w 436569"/>
              <a:gd name="connsiteY6" fmla="*/ 22348 h 2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569" h="22358">
                <a:moveTo>
                  <a:pt x="749" y="22348"/>
                </a:moveTo>
                <a:cubicBezTo>
                  <a:pt x="13978" y="21819"/>
                  <a:pt x="235170" y="1710"/>
                  <a:pt x="276974" y="123"/>
                </a:cubicBezTo>
                <a:cubicBezTo>
                  <a:pt x="318778" y="-1464"/>
                  <a:pt x="251574" y="12823"/>
                  <a:pt x="251574" y="12823"/>
                </a:cubicBezTo>
                <a:lnTo>
                  <a:pt x="435724" y="6473"/>
                </a:lnTo>
                <a:cubicBezTo>
                  <a:pt x="446307" y="7002"/>
                  <a:pt x="354761" y="16527"/>
                  <a:pt x="315074" y="15998"/>
                </a:cubicBezTo>
                <a:cubicBezTo>
                  <a:pt x="275387" y="15469"/>
                  <a:pt x="242049" y="3298"/>
                  <a:pt x="197599" y="3298"/>
                </a:cubicBezTo>
                <a:cubicBezTo>
                  <a:pt x="153149" y="3298"/>
                  <a:pt x="-12480" y="22877"/>
                  <a:pt x="749" y="22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41C38B60-F40B-EACE-4C75-2BB6B6F9E7F0}"/>
              </a:ext>
            </a:extLst>
          </p:cNvPr>
          <p:cNvSpPr/>
          <p:nvPr/>
        </p:nvSpPr>
        <p:spPr>
          <a:xfrm>
            <a:off x="3835263" y="4124189"/>
            <a:ext cx="118996" cy="343206"/>
          </a:xfrm>
          <a:custGeom>
            <a:avLst/>
            <a:gdLst>
              <a:gd name="connsiteX0" fmla="*/ 137 w 118996"/>
              <a:gd name="connsiteY0" fmla="*/ 136 h 343206"/>
              <a:gd name="connsiteX1" fmla="*/ 60462 w 118996"/>
              <a:gd name="connsiteY1" fmla="*/ 209686 h 343206"/>
              <a:gd name="connsiteX2" fmla="*/ 63637 w 118996"/>
              <a:gd name="connsiteY2" fmla="*/ 203336 h 343206"/>
              <a:gd name="connsiteX3" fmla="*/ 79512 w 118996"/>
              <a:gd name="connsiteY3" fmla="*/ 250961 h 343206"/>
              <a:gd name="connsiteX4" fmla="*/ 117612 w 118996"/>
              <a:gd name="connsiteY4" fmla="*/ 343036 h 343206"/>
              <a:gd name="connsiteX5" fmla="*/ 104912 w 118996"/>
              <a:gd name="connsiteY5" fmla="*/ 270011 h 343206"/>
              <a:gd name="connsiteX6" fmla="*/ 50937 w 118996"/>
              <a:gd name="connsiteY6" fmla="*/ 136661 h 343206"/>
              <a:gd name="connsiteX7" fmla="*/ 79512 w 118996"/>
              <a:gd name="connsiteY7" fmla="*/ 244611 h 343206"/>
              <a:gd name="connsiteX8" fmla="*/ 137 w 118996"/>
              <a:gd name="connsiteY8" fmla="*/ 136 h 34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996" h="343206">
                <a:moveTo>
                  <a:pt x="137" y="136"/>
                </a:moveTo>
                <a:cubicBezTo>
                  <a:pt x="-3038" y="-5685"/>
                  <a:pt x="49879" y="175819"/>
                  <a:pt x="60462" y="209686"/>
                </a:cubicBezTo>
                <a:cubicBezTo>
                  <a:pt x="71045" y="243553"/>
                  <a:pt x="60462" y="196457"/>
                  <a:pt x="63637" y="203336"/>
                </a:cubicBezTo>
                <a:cubicBezTo>
                  <a:pt x="66812" y="210215"/>
                  <a:pt x="70516" y="227678"/>
                  <a:pt x="79512" y="250961"/>
                </a:cubicBezTo>
                <a:cubicBezTo>
                  <a:pt x="88508" y="274244"/>
                  <a:pt x="113379" y="339861"/>
                  <a:pt x="117612" y="343036"/>
                </a:cubicBezTo>
                <a:cubicBezTo>
                  <a:pt x="121845" y="346211"/>
                  <a:pt x="116025" y="304407"/>
                  <a:pt x="104912" y="270011"/>
                </a:cubicBezTo>
                <a:cubicBezTo>
                  <a:pt x="93799" y="235615"/>
                  <a:pt x="55170" y="140894"/>
                  <a:pt x="50937" y="136661"/>
                </a:cubicBezTo>
                <a:cubicBezTo>
                  <a:pt x="46704" y="132428"/>
                  <a:pt x="86391" y="259428"/>
                  <a:pt x="79512" y="244611"/>
                </a:cubicBezTo>
                <a:cubicBezTo>
                  <a:pt x="72633" y="229794"/>
                  <a:pt x="3312" y="5957"/>
                  <a:pt x="137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B5A07A74-B13A-C1BB-C953-2432DB666782}"/>
              </a:ext>
            </a:extLst>
          </p:cNvPr>
          <p:cNvSpPr/>
          <p:nvPr/>
        </p:nvSpPr>
        <p:spPr>
          <a:xfrm>
            <a:off x="3836517" y="3956050"/>
            <a:ext cx="52882" cy="347178"/>
          </a:xfrm>
          <a:custGeom>
            <a:avLst/>
            <a:gdLst>
              <a:gd name="connsiteX0" fmla="*/ 52858 w 52882"/>
              <a:gd name="connsiteY0" fmla="*/ 0 h 347178"/>
              <a:gd name="connsiteX1" fmla="*/ 11583 w 52882"/>
              <a:gd name="connsiteY1" fmla="*/ 142875 h 347178"/>
              <a:gd name="connsiteX2" fmla="*/ 2058 w 52882"/>
              <a:gd name="connsiteY2" fmla="*/ 231775 h 347178"/>
              <a:gd name="connsiteX3" fmla="*/ 2058 w 52882"/>
              <a:gd name="connsiteY3" fmla="*/ 180975 h 347178"/>
              <a:gd name="connsiteX4" fmla="*/ 24283 w 52882"/>
              <a:gd name="connsiteY4" fmla="*/ 346075 h 347178"/>
              <a:gd name="connsiteX5" fmla="*/ 5233 w 52882"/>
              <a:gd name="connsiteY5" fmla="*/ 247650 h 347178"/>
              <a:gd name="connsiteX6" fmla="*/ 5233 w 52882"/>
              <a:gd name="connsiteY6" fmla="*/ 142875 h 347178"/>
              <a:gd name="connsiteX7" fmla="*/ 52858 w 52882"/>
              <a:gd name="connsiteY7" fmla="*/ 0 h 34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82" h="347178">
                <a:moveTo>
                  <a:pt x="52858" y="0"/>
                </a:moveTo>
                <a:cubicBezTo>
                  <a:pt x="53916" y="0"/>
                  <a:pt x="20050" y="104246"/>
                  <a:pt x="11583" y="142875"/>
                </a:cubicBezTo>
                <a:cubicBezTo>
                  <a:pt x="3116" y="181504"/>
                  <a:pt x="3645" y="225425"/>
                  <a:pt x="2058" y="231775"/>
                </a:cubicBezTo>
                <a:cubicBezTo>
                  <a:pt x="470" y="238125"/>
                  <a:pt x="-1646" y="161925"/>
                  <a:pt x="2058" y="180975"/>
                </a:cubicBezTo>
                <a:cubicBezTo>
                  <a:pt x="5762" y="200025"/>
                  <a:pt x="23754" y="334963"/>
                  <a:pt x="24283" y="346075"/>
                </a:cubicBezTo>
                <a:cubicBezTo>
                  <a:pt x="24812" y="357187"/>
                  <a:pt x="8408" y="281517"/>
                  <a:pt x="5233" y="247650"/>
                </a:cubicBezTo>
                <a:cubicBezTo>
                  <a:pt x="2058" y="213783"/>
                  <a:pt x="-2175" y="181504"/>
                  <a:pt x="5233" y="142875"/>
                </a:cubicBezTo>
                <a:cubicBezTo>
                  <a:pt x="12641" y="104246"/>
                  <a:pt x="51800" y="0"/>
                  <a:pt x="528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B3E6687F-0BAF-6FC7-33EF-7E40342F4880}"/>
              </a:ext>
            </a:extLst>
          </p:cNvPr>
          <p:cNvSpPr/>
          <p:nvPr/>
        </p:nvSpPr>
        <p:spPr>
          <a:xfrm>
            <a:off x="3812670" y="3847678"/>
            <a:ext cx="359363" cy="295799"/>
          </a:xfrm>
          <a:custGeom>
            <a:avLst/>
            <a:gdLst>
              <a:gd name="connsiteX0" fmla="*/ 359280 w 359363"/>
              <a:gd name="connsiteY0" fmla="*/ 422 h 295799"/>
              <a:gd name="connsiteX1" fmla="*/ 178305 w 359363"/>
              <a:gd name="connsiteY1" fmla="*/ 44872 h 295799"/>
              <a:gd name="connsiteX2" fmla="*/ 57655 w 359363"/>
              <a:gd name="connsiteY2" fmla="*/ 114722 h 295799"/>
              <a:gd name="connsiteX3" fmla="*/ 98930 w 359363"/>
              <a:gd name="connsiteY3" fmla="*/ 95672 h 295799"/>
              <a:gd name="connsiteX4" fmla="*/ 25905 w 359363"/>
              <a:gd name="connsiteY4" fmla="*/ 168697 h 295799"/>
              <a:gd name="connsiteX5" fmla="*/ 505 w 359363"/>
              <a:gd name="connsiteY5" fmla="*/ 295697 h 295799"/>
              <a:gd name="connsiteX6" fmla="*/ 44955 w 359363"/>
              <a:gd name="connsiteY6" fmla="*/ 146472 h 295799"/>
              <a:gd name="connsiteX7" fmla="*/ 127505 w 359363"/>
              <a:gd name="connsiteY7" fmla="*/ 63922 h 295799"/>
              <a:gd name="connsiteX8" fmla="*/ 70355 w 359363"/>
              <a:gd name="connsiteY8" fmla="*/ 95672 h 295799"/>
              <a:gd name="connsiteX9" fmla="*/ 200530 w 359363"/>
              <a:gd name="connsiteY9" fmla="*/ 25822 h 295799"/>
              <a:gd name="connsiteX10" fmla="*/ 359280 w 359363"/>
              <a:gd name="connsiteY10" fmla="*/ 422 h 29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363" h="295799">
                <a:moveTo>
                  <a:pt x="359280" y="422"/>
                </a:moveTo>
                <a:cubicBezTo>
                  <a:pt x="355576" y="3597"/>
                  <a:pt x="228576" y="25822"/>
                  <a:pt x="178305" y="44872"/>
                </a:cubicBezTo>
                <a:cubicBezTo>
                  <a:pt x="128034" y="63922"/>
                  <a:pt x="70884" y="106255"/>
                  <a:pt x="57655" y="114722"/>
                </a:cubicBezTo>
                <a:cubicBezTo>
                  <a:pt x="44426" y="123189"/>
                  <a:pt x="104222" y="86676"/>
                  <a:pt x="98930" y="95672"/>
                </a:cubicBezTo>
                <a:cubicBezTo>
                  <a:pt x="93638" y="104668"/>
                  <a:pt x="42309" y="135359"/>
                  <a:pt x="25905" y="168697"/>
                </a:cubicBezTo>
                <a:cubicBezTo>
                  <a:pt x="9501" y="202035"/>
                  <a:pt x="-2670" y="299401"/>
                  <a:pt x="505" y="295697"/>
                </a:cubicBezTo>
                <a:cubicBezTo>
                  <a:pt x="3680" y="291993"/>
                  <a:pt x="23788" y="185101"/>
                  <a:pt x="44955" y="146472"/>
                </a:cubicBezTo>
                <a:cubicBezTo>
                  <a:pt x="66122" y="107843"/>
                  <a:pt x="123272" y="72389"/>
                  <a:pt x="127505" y="63922"/>
                </a:cubicBezTo>
                <a:cubicBezTo>
                  <a:pt x="131738" y="55455"/>
                  <a:pt x="58184" y="102022"/>
                  <a:pt x="70355" y="95672"/>
                </a:cubicBezTo>
                <a:cubicBezTo>
                  <a:pt x="82526" y="89322"/>
                  <a:pt x="158197" y="39051"/>
                  <a:pt x="200530" y="25822"/>
                </a:cubicBezTo>
                <a:cubicBezTo>
                  <a:pt x="242863" y="12593"/>
                  <a:pt x="362984" y="-2753"/>
                  <a:pt x="359280" y="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6CC0E205-E1B0-16BB-7CBD-F4F9979800D5}"/>
              </a:ext>
            </a:extLst>
          </p:cNvPr>
          <p:cNvSpPr/>
          <p:nvPr/>
        </p:nvSpPr>
        <p:spPr>
          <a:xfrm>
            <a:off x="4111062" y="3855607"/>
            <a:ext cx="384241" cy="33776"/>
          </a:xfrm>
          <a:custGeom>
            <a:avLst/>
            <a:gdLst>
              <a:gd name="connsiteX0" fmla="*/ 563 w 384241"/>
              <a:gd name="connsiteY0" fmla="*/ 33768 h 33776"/>
              <a:gd name="connsiteX1" fmla="*/ 368863 w 384241"/>
              <a:gd name="connsiteY1" fmla="*/ 5193 h 33776"/>
              <a:gd name="connsiteX2" fmla="*/ 286313 w 384241"/>
              <a:gd name="connsiteY2" fmla="*/ 2018 h 33776"/>
              <a:gd name="connsiteX3" fmla="*/ 563 w 384241"/>
              <a:gd name="connsiteY3" fmla="*/ 33768 h 3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241" h="33776">
                <a:moveTo>
                  <a:pt x="563" y="33768"/>
                </a:moveTo>
                <a:cubicBezTo>
                  <a:pt x="14321" y="34297"/>
                  <a:pt x="321238" y="10485"/>
                  <a:pt x="368863" y="5193"/>
                </a:cubicBezTo>
                <a:cubicBezTo>
                  <a:pt x="416488" y="-99"/>
                  <a:pt x="343463" y="-1686"/>
                  <a:pt x="286313" y="2018"/>
                </a:cubicBezTo>
                <a:cubicBezTo>
                  <a:pt x="229163" y="5722"/>
                  <a:pt x="-13195" y="33239"/>
                  <a:pt x="563" y="33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627E8C8-CB14-452F-7DA5-6207D3771877}"/>
              </a:ext>
            </a:extLst>
          </p:cNvPr>
          <p:cNvSpPr/>
          <p:nvPr/>
        </p:nvSpPr>
        <p:spPr>
          <a:xfrm>
            <a:off x="3876348" y="4285457"/>
            <a:ext cx="105105" cy="296362"/>
          </a:xfrm>
          <a:custGeom>
            <a:avLst/>
            <a:gdLst>
              <a:gd name="connsiteX0" fmla="*/ 327 w 105105"/>
              <a:gd name="connsiteY0" fmla="*/ 793 h 296362"/>
              <a:gd name="connsiteX1" fmla="*/ 28902 w 105105"/>
              <a:gd name="connsiteY1" fmla="*/ 127793 h 296362"/>
              <a:gd name="connsiteX2" fmla="*/ 105102 w 105105"/>
              <a:gd name="connsiteY2" fmla="*/ 296068 h 296362"/>
              <a:gd name="connsiteX3" fmla="*/ 32077 w 105105"/>
              <a:gd name="connsiteY3" fmla="*/ 169068 h 296362"/>
              <a:gd name="connsiteX4" fmla="*/ 44777 w 105105"/>
              <a:gd name="connsiteY4" fmla="*/ 188118 h 296362"/>
              <a:gd name="connsiteX5" fmla="*/ 327 w 105105"/>
              <a:gd name="connsiteY5" fmla="*/ 793 h 29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105" h="296362">
                <a:moveTo>
                  <a:pt x="327" y="793"/>
                </a:moveTo>
                <a:cubicBezTo>
                  <a:pt x="-2319" y="-9261"/>
                  <a:pt x="11440" y="78581"/>
                  <a:pt x="28902" y="127793"/>
                </a:cubicBezTo>
                <a:cubicBezTo>
                  <a:pt x="46364" y="177005"/>
                  <a:pt x="104573" y="289189"/>
                  <a:pt x="105102" y="296068"/>
                </a:cubicBezTo>
                <a:cubicBezTo>
                  <a:pt x="105631" y="302947"/>
                  <a:pt x="42131" y="187060"/>
                  <a:pt x="32077" y="169068"/>
                </a:cubicBezTo>
                <a:cubicBezTo>
                  <a:pt x="22023" y="151076"/>
                  <a:pt x="46365" y="211931"/>
                  <a:pt x="44777" y="188118"/>
                </a:cubicBezTo>
                <a:cubicBezTo>
                  <a:pt x="43189" y="164305"/>
                  <a:pt x="2973" y="10847"/>
                  <a:pt x="327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736D81C-6193-F9AC-0434-AE15FE13CC05}"/>
              </a:ext>
            </a:extLst>
          </p:cNvPr>
          <p:cNvSpPr/>
          <p:nvPr/>
        </p:nvSpPr>
        <p:spPr>
          <a:xfrm>
            <a:off x="3923595" y="4041335"/>
            <a:ext cx="176968" cy="270861"/>
          </a:xfrm>
          <a:custGeom>
            <a:avLst/>
            <a:gdLst>
              <a:gd name="connsiteX0" fmla="*/ 7055 w 176968"/>
              <a:gd name="connsiteY0" fmla="*/ 440 h 270861"/>
              <a:gd name="connsiteX1" fmla="*/ 7055 w 176968"/>
              <a:gd name="connsiteY1" fmla="*/ 108390 h 270861"/>
              <a:gd name="connsiteX2" fmla="*/ 7055 w 176968"/>
              <a:gd name="connsiteY2" fmla="*/ 146490 h 270861"/>
              <a:gd name="connsiteX3" fmla="*/ 35630 w 176968"/>
              <a:gd name="connsiteY3" fmla="*/ 194115 h 270861"/>
              <a:gd name="connsiteX4" fmla="*/ 22930 w 176968"/>
              <a:gd name="connsiteY4" fmla="*/ 190940 h 270861"/>
              <a:gd name="connsiteX5" fmla="*/ 159455 w 176968"/>
              <a:gd name="connsiteY5" fmla="*/ 270315 h 270861"/>
              <a:gd name="connsiteX6" fmla="*/ 168980 w 176968"/>
              <a:gd name="connsiteY6" fmla="*/ 222690 h 270861"/>
              <a:gd name="connsiteX7" fmla="*/ 102305 w 176968"/>
              <a:gd name="connsiteY7" fmla="*/ 159190 h 270861"/>
              <a:gd name="connsiteX8" fmla="*/ 7055 w 176968"/>
              <a:gd name="connsiteY8" fmla="*/ 440 h 27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68" h="270861">
                <a:moveTo>
                  <a:pt x="7055" y="440"/>
                </a:moveTo>
                <a:cubicBezTo>
                  <a:pt x="-8820" y="-8027"/>
                  <a:pt x="7055" y="108390"/>
                  <a:pt x="7055" y="108390"/>
                </a:cubicBezTo>
                <a:cubicBezTo>
                  <a:pt x="7055" y="132732"/>
                  <a:pt x="2292" y="132202"/>
                  <a:pt x="7055" y="146490"/>
                </a:cubicBezTo>
                <a:cubicBezTo>
                  <a:pt x="11818" y="160778"/>
                  <a:pt x="35630" y="194115"/>
                  <a:pt x="35630" y="194115"/>
                </a:cubicBezTo>
                <a:cubicBezTo>
                  <a:pt x="38276" y="201523"/>
                  <a:pt x="2293" y="178240"/>
                  <a:pt x="22930" y="190940"/>
                </a:cubicBezTo>
                <a:cubicBezTo>
                  <a:pt x="43567" y="203640"/>
                  <a:pt x="135113" y="265023"/>
                  <a:pt x="159455" y="270315"/>
                </a:cubicBezTo>
                <a:cubicBezTo>
                  <a:pt x="183797" y="275607"/>
                  <a:pt x="178505" y="241211"/>
                  <a:pt x="168980" y="222690"/>
                </a:cubicBezTo>
                <a:cubicBezTo>
                  <a:pt x="159455" y="204169"/>
                  <a:pt x="124530" y="193586"/>
                  <a:pt x="102305" y="159190"/>
                </a:cubicBezTo>
                <a:cubicBezTo>
                  <a:pt x="80080" y="124794"/>
                  <a:pt x="22930" y="8907"/>
                  <a:pt x="7055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C5E1313-FBEC-C05D-757D-3AF6516F2627}"/>
              </a:ext>
            </a:extLst>
          </p:cNvPr>
          <p:cNvSpPr/>
          <p:nvPr/>
        </p:nvSpPr>
        <p:spPr>
          <a:xfrm>
            <a:off x="4476478" y="3962920"/>
            <a:ext cx="328516" cy="168033"/>
          </a:xfrm>
          <a:custGeom>
            <a:avLst/>
            <a:gdLst>
              <a:gd name="connsiteX0" fmla="*/ 272 w 328516"/>
              <a:gd name="connsiteY0" fmla="*/ 167755 h 168033"/>
              <a:gd name="connsiteX1" fmla="*/ 174897 w 328516"/>
              <a:gd name="connsiteY1" fmla="*/ 75680 h 168033"/>
              <a:gd name="connsiteX2" fmla="*/ 85997 w 328516"/>
              <a:gd name="connsiteY2" fmla="*/ 104255 h 168033"/>
              <a:gd name="connsiteX3" fmla="*/ 324122 w 328516"/>
              <a:gd name="connsiteY3" fmla="*/ 2655 h 168033"/>
              <a:gd name="connsiteX4" fmla="*/ 222522 w 328516"/>
              <a:gd name="connsiteY4" fmla="*/ 40755 h 168033"/>
              <a:gd name="connsiteX5" fmla="*/ 272 w 328516"/>
              <a:gd name="connsiteY5" fmla="*/ 167755 h 16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16" h="168033">
                <a:moveTo>
                  <a:pt x="272" y="167755"/>
                </a:moveTo>
                <a:cubicBezTo>
                  <a:pt x="-7665" y="173576"/>
                  <a:pt x="160610" y="86263"/>
                  <a:pt x="174897" y="75680"/>
                </a:cubicBezTo>
                <a:cubicBezTo>
                  <a:pt x="189185" y="65097"/>
                  <a:pt x="61126" y="116426"/>
                  <a:pt x="85997" y="104255"/>
                </a:cubicBezTo>
                <a:cubicBezTo>
                  <a:pt x="110868" y="92084"/>
                  <a:pt x="301368" y="13238"/>
                  <a:pt x="324122" y="2655"/>
                </a:cubicBezTo>
                <a:cubicBezTo>
                  <a:pt x="346876" y="-7928"/>
                  <a:pt x="276497" y="14826"/>
                  <a:pt x="222522" y="40755"/>
                </a:cubicBezTo>
                <a:cubicBezTo>
                  <a:pt x="168547" y="66684"/>
                  <a:pt x="8209" y="161934"/>
                  <a:pt x="272" y="167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B9784C32-3039-8971-0DE3-F5C5124C89AB}"/>
              </a:ext>
            </a:extLst>
          </p:cNvPr>
          <p:cNvSpPr/>
          <p:nvPr/>
        </p:nvSpPr>
        <p:spPr>
          <a:xfrm>
            <a:off x="3317768" y="3924231"/>
            <a:ext cx="166094" cy="181667"/>
          </a:xfrm>
          <a:custGeom>
            <a:avLst/>
            <a:gdLst>
              <a:gd name="connsiteX0" fmla="*/ 107 w 166094"/>
              <a:gd name="connsiteY0" fmla="*/ 69 h 181667"/>
              <a:gd name="connsiteX1" fmla="*/ 85832 w 166094"/>
              <a:gd name="connsiteY1" fmla="*/ 66744 h 181667"/>
              <a:gd name="connsiteX2" fmla="*/ 127107 w 166094"/>
              <a:gd name="connsiteY2" fmla="*/ 130244 h 181667"/>
              <a:gd name="connsiteX3" fmla="*/ 101707 w 166094"/>
              <a:gd name="connsiteY3" fmla="*/ 108019 h 181667"/>
              <a:gd name="connsiteX4" fmla="*/ 165207 w 166094"/>
              <a:gd name="connsiteY4" fmla="*/ 181044 h 181667"/>
              <a:gd name="connsiteX5" fmla="*/ 136632 w 166094"/>
              <a:gd name="connsiteY5" fmla="*/ 139769 h 181667"/>
              <a:gd name="connsiteX6" fmla="*/ 104882 w 166094"/>
              <a:gd name="connsiteY6" fmla="*/ 79444 h 181667"/>
              <a:gd name="connsiteX7" fmla="*/ 107 w 166094"/>
              <a:gd name="connsiteY7" fmla="*/ 69 h 1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094" h="181667">
                <a:moveTo>
                  <a:pt x="107" y="69"/>
                </a:moveTo>
                <a:cubicBezTo>
                  <a:pt x="-3068" y="-2048"/>
                  <a:pt x="64665" y="45048"/>
                  <a:pt x="85832" y="66744"/>
                </a:cubicBezTo>
                <a:cubicBezTo>
                  <a:pt x="106999" y="88440"/>
                  <a:pt x="124461" y="123365"/>
                  <a:pt x="127107" y="130244"/>
                </a:cubicBezTo>
                <a:cubicBezTo>
                  <a:pt x="129753" y="137123"/>
                  <a:pt x="95357" y="99552"/>
                  <a:pt x="101707" y="108019"/>
                </a:cubicBezTo>
                <a:cubicBezTo>
                  <a:pt x="108057" y="116486"/>
                  <a:pt x="159386" y="175752"/>
                  <a:pt x="165207" y="181044"/>
                </a:cubicBezTo>
                <a:cubicBezTo>
                  <a:pt x="171028" y="186336"/>
                  <a:pt x="146686" y="156702"/>
                  <a:pt x="136632" y="139769"/>
                </a:cubicBezTo>
                <a:cubicBezTo>
                  <a:pt x="126578" y="122836"/>
                  <a:pt x="121286" y="100611"/>
                  <a:pt x="104882" y="79444"/>
                </a:cubicBezTo>
                <a:cubicBezTo>
                  <a:pt x="88478" y="58277"/>
                  <a:pt x="3282" y="2186"/>
                  <a:pt x="107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7B35D7E8-552F-9006-BEAF-F61702FB2BA1}"/>
              </a:ext>
            </a:extLst>
          </p:cNvPr>
          <p:cNvSpPr/>
          <p:nvPr/>
        </p:nvSpPr>
        <p:spPr>
          <a:xfrm>
            <a:off x="3466099" y="3835031"/>
            <a:ext cx="29680" cy="251313"/>
          </a:xfrm>
          <a:custGeom>
            <a:avLst/>
            <a:gdLst>
              <a:gd name="connsiteX0" fmla="*/ 29576 w 29680"/>
              <a:gd name="connsiteY0" fmla="*/ 369 h 251313"/>
              <a:gd name="connsiteX1" fmla="*/ 10526 w 29680"/>
              <a:gd name="connsiteY1" fmla="*/ 101969 h 251313"/>
              <a:gd name="connsiteX2" fmla="*/ 7351 w 29680"/>
              <a:gd name="connsiteY2" fmla="*/ 184519 h 251313"/>
              <a:gd name="connsiteX3" fmla="*/ 10526 w 29680"/>
              <a:gd name="connsiteY3" fmla="*/ 155944 h 251313"/>
              <a:gd name="connsiteX4" fmla="*/ 7351 w 29680"/>
              <a:gd name="connsiteY4" fmla="*/ 251194 h 251313"/>
              <a:gd name="connsiteX5" fmla="*/ 4176 w 29680"/>
              <a:gd name="connsiteY5" fmla="*/ 174994 h 251313"/>
              <a:gd name="connsiteX6" fmla="*/ 1001 w 29680"/>
              <a:gd name="connsiteY6" fmla="*/ 140069 h 251313"/>
              <a:gd name="connsiteX7" fmla="*/ 29576 w 29680"/>
              <a:gd name="connsiteY7" fmla="*/ 369 h 25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80" h="251313">
                <a:moveTo>
                  <a:pt x="29576" y="369"/>
                </a:moveTo>
                <a:cubicBezTo>
                  <a:pt x="31164" y="-5981"/>
                  <a:pt x="14230" y="71277"/>
                  <a:pt x="10526" y="101969"/>
                </a:cubicBezTo>
                <a:cubicBezTo>
                  <a:pt x="6822" y="132661"/>
                  <a:pt x="7351" y="175523"/>
                  <a:pt x="7351" y="184519"/>
                </a:cubicBezTo>
                <a:cubicBezTo>
                  <a:pt x="7351" y="193515"/>
                  <a:pt x="10526" y="144832"/>
                  <a:pt x="10526" y="155944"/>
                </a:cubicBezTo>
                <a:cubicBezTo>
                  <a:pt x="10526" y="167056"/>
                  <a:pt x="8409" y="248019"/>
                  <a:pt x="7351" y="251194"/>
                </a:cubicBezTo>
                <a:cubicBezTo>
                  <a:pt x="6293" y="254369"/>
                  <a:pt x="5234" y="193515"/>
                  <a:pt x="4176" y="174994"/>
                </a:cubicBezTo>
                <a:cubicBezTo>
                  <a:pt x="3118" y="156473"/>
                  <a:pt x="-2174" y="164940"/>
                  <a:pt x="1001" y="140069"/>
                </a:cubicBezTo>
                <a:cubicBezTo>
                  <a:pt x="4176" y="115198"/>
                  <a:pt x="27988" y="6719"/>
                  <a:pt x="29576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1747B9B8-4B42-B993-DDDF-BAE983A2537E}"/>
              </a:ext>
            </a:extLst>
          </p:cNvPr>
          <p:cNvSpPr/>
          <p:nvPr/>
        </p:nvSpPr>
        <p:spPr>
          <a:xfrm>
            <a:off x="3533525" y="3777970"/>
            <a:ext cx="93083" cy="263933"/>
          </a:xfrm>
          <a:custGeom>
            <a:avLst/>
            <a:gdLst>
              <a:gd name="connsiteX0" fmla="*/ 250 w 93083"/>
              <a:gd name="connsiteY0" fmla="*/ 280 h 263933"/>
              <a:gd name="connsiteX1" fmla="*/ 6600 w 93083"/>
              <a:gd name="connsiteY1" fmla="*/ 111405 h 263933"/>
              <a:gd name="connsiteX2" fmla="*/ 47875 w 93083"/>
              <a:gd name="connsiteY2" fmla="*/ 184430 h 263933"/>
              <a:gd name="connsiteX3" fmla="*/ 19300 w 93083"/>
              <a:gd name="connsiteY3" fmla="*/ 171730 h 263933"/>
              <a:gd name="connsiteX4" fmla="*/ 92325 w 93083"/>
              <a:gd name="connsiteY4" fmla="*/ 263805 h 263933"/>
              <a:gd name="connsiteX5" fmla="*/ 54225 w 93083"/>
              <a:gd name="connsiteY5" fmla="*/ 190780 h 263933"/>
              <a:gd name="connsiteX6" fmla="*/ 3425 w 93083"/>
              <a:gd name="connsiteY6" fmla="*/ 146330 h 263933"/>
              <a:gd name="connsiteX7" fmla="*/ 250 w 93083"/>
              <a:gd name="connsiteY7" fmla="*/ 280 h 26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083" h="263933">
                <a:moveTo>
                  <a:pt x="250" y="280"/>
                </a:moveTo>
                <a:cubicBezTo>
                  <a:pt x="779" y="-5541"/>
                  <a:pt x="-1337" y="80713"/>
                  <a:pt x="6600" y="111405"/>
                </a:cubicBezTo>
                <a:cubicBezTo>
                  <a:pt x="14537" y="142097"/>
                  <a:pt x="45758" y="174376"/>
                  <a:pt x="47875" y="184430"/>
                </a:cubicBezTo>
                <a:cubicBezTo>
                  <a:pt x="49992" y="194484"/>
                  <a:pt x="11892" y="158501"/>
                  <a:pt x="19300" y="171730"/>
                </a:cubicBezTo>
                <a:cubicBezTo>
                  <a:pt x="26708" y="184959"/>
                  <a:pt x="86504" y="260630"/>
                  <a:pt x="92325" y="263805"/>
                </a:cubicBezTo>
                <a:cubicBezTo>
                  <a:pt x="98146" y="266980"/>
                  <a:pt x="69042" y="210359"/>
                  <a:pt x="54225" y="190780"/>
                </a:cubicBezTo>
                <a:cubicBezTo>
                  <a:pt x="39408" y="171201"/>
                  <a:pt x="7129" y="176493"/>
                  <a:pt x="3425" y="146330"/>
                </a:cubicBezTo>
                <a:cubicBezTo>
                  <a:pt x="-279" y="116168"/>
                  <a:pt x="-279" y="6101"/>
                  <a:pt x="250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0F5FFD4-C739-4DE4-C809-2575D2DC5203}"/>
              </a:ext>
            </a:extLst>
          </p:cNvPr>
          <p:cNvSpPr/>
          <p:nvPr/>
        </p:nvSpPr>
        <p:spPr>
          <a:xfrm>
            <a:off x="3604595" y="3720955"/>
            <a:ext cx="65819" cy="303043"/>
          </a:xfrm>
          <a:custGeom>
            <a:avLst/>
            <a:gdLst>
              <a:gd name="connsiteX0" fmla="*/ 65705 w 65819"/>
              <a:gd name="connsiteY0" fmla="*/ 145 h 303043"/>
              <a:gd name="connsiteX1" fmla="*/ 18080 w 65819"/>
              <a:gd name="connsiteY1" fmla="*/ 123970 h 303043"/>
              <a:gd name="connsiteX2" fmla="*/ 27605 w 65819"/>
              <a:gd name="connsiteY2" fmla="*/ 231920 h 303043"/>
              <a:gd name="connsiteX3" fmla="*/ 37130 w 65819"/>
              <a:gd name="connsiteY3" fmla="*/ 190645 h 303043"/>
              <a:gd name="connsiteX4" fmla="*/ 8555 w 65819"/>
              <a:gd name="connsiteY4" fmla="*/ 301770 h 303043"/>
              <a:gd name="connsiteX5" fmla="*/ 18080 w 65819"/>
              <a:gd name="connsiteY5" fmla="*/ 244620 h 303043"/>
              <a:gd name="connsiteX6" fmla="*/ 2205 w 65819"/>
              <a:gd name="connsiteY6" fmla="*/ 149370 h 303043"/>
              <a:gd name="connsiteX7" fmla="*/ 65705 w 65819"/>
              <a:gd name="connsiteY7" fmla="*/ 145 h 30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19" h="303043">
                <a:moveTo>
                  <a:pt x="65705" y="145"/>
                </a:moveTo>
                <a:cubicBezTo>
                  <a:pt x="68351" y="-4088"/>
                  <a:pt x="24430" y="85341"/>
                  <a:pt x="18080" y="123970"/>
                </a:cubicBezTo>
                <a:cubicBezTo>
                  <a:pt x="11730" y="162599"/>
                  <a:pt x="24430" y="220807"/>
                  <a:pt x="27605" y="231920"/>
                </a:cubicBezTo>
                <a:cubicBezTo>
                  <a:pt x="30780" y="243033"/>
                  <a:pt x="40305" y="179003"/>
                  <a:pt x="37130" y="190645"/>
                </a:cubicBezTo>
                <a:cubicBezTo>
                  <a:pt x="33955" y="202287"/>
                  <a:pt x="11730" y="292774"/>
                  <a:pt x="8555" y="301770"/>
                </a:cubicBezTo>
                <a:cubicBezTo>
                  <a:pt x="5380" y="310766"/>
                  <a:pt x="19138" y="270020"/>
                  <a:pt x="18080" y="244620"/>
                </a:cubicBezTo>
                <a:cubicBezTo>
                  <a:pt x="17022" y="219220"/>
                  <a:pt x="-7320" y="184824"/>
                  <a:pt x="2205" y="149370"/>
                </a:cubicBezTo>
                <a:cubicBezTo>
                  <a:pt x="11730" y="113916"/>
                  <a:pt x="63059" y="4378"/>
                  <a:pt x="65705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FCB9792-A035-F91B-0779-8DFBCC3C6F02}"/>
              </a:ext>
            </a:extLst>
          </p:cNvPr>
          <p:cNvSpPr/>
          <p:nvPr/>
        </p:nvSpPr>
        <p:spPr>
          <a:xfrm>
            <a:off x="3612593" y="3668875"/>
            <a:ext cx="276818" cy="258874"/>
          </a:xfrm>
          <a:custGeom>
            <a:avLst/>
            <a:gdLst>
              <a:gd name="connsiteX0" fmla="*/ 557 w 276818"/>
              <a:gd name="connsiteY0" fmla="*/ 77625 h 258874"/>
              <a:gd name="connsiteX1" fmla="*/ 267257 w 276818"/>
              <a:gd name="connsiteY1" fmla="*/ 4600 h 258874"/>
              <a:gd name="connsiteX2" fmla="*/ 210107 w 276818"/>
              <a:gd name="connsiteY2" fmla="*/ 17300 h 258874"/>
              <a:gd name="connsiteX3" fmla="*/ 137082 w 276818"/>
              <a:gd name="connsiteY3" fmla="*/ 96675 h 258874"/>
              <a:gd name="connsiteX4" fmla="*/ 156132 w 276818"/>
              <a:gd name="connsiteY4" fmla="*/ 49050 h 258874"/>
              <a:gd name="connsiteX5" fmla="*/ 95807 w 276818"/>
              <a:gd name="connsiteY5" fmla="*/ 150650 h 258874"/>
              <a:gd name="connsiteX6" fmla="*/ 76757 w 276818"/>
              <a:gd name="connsiteY6" fmla="*/ 210975 h 258874"/>
              <a:gd name="connsiteX7" fmla="*/ 86282 w 276818"/>
              <a:gd name="connsiteY7" fmla="*/ 169700 h 258874"/>
              <a:gd name="connsiteX8" fmla="*/ 73582 w 276818"/>
              <a:gd name="connsiteY8" fmla="*/ 258600 h 258874"/>
              <a:gd name="connsiteX9" fmla="*/ 76757 w 276818"/>
              <a:gd name="connsiteY9" fmla="*/ 191925 h 258874"/>
              <a:gd name="connsiteX10" fmla="*/ 162482 w 276818"/>
              <a:gd name="connsiteY10" fmla="*/ 42700 h 258874"/>
              <a:gd name="connsiteX11" fmla="*/ 219632 w 276818"/>
              <a:gd name="connsiteY11" fmla="*/ 7775 h 258874"/>
              <a:gd name="connsiteX12" fmla="*/ 197407 w 276818"/>
              <a:gd name="connsiteY12" fmla="*/ 20475 h 258874"/>
              <a:gd name="connsiteX13" fmla="*/ 557 w 276818"/>
              <a:gd name="connsiteY13" fmla="*/ 77625 h 25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818" h="258874">
                <a:moveTo>
                  <a:pt x="557" y="77625"/>
                </a:moveTo>
                <a:cubicBezTo>
                  <a:pt x="12199" y="74979"/>
                  <a:pt x="232332" y="14654"/>
                  <a:pt x="267257" y="4600"/>
                </a:cubicBezTo>
                <a:cubicBezTo>
                  <a:pt x="302182" y="-5454"/>
                  <a:pt x="231803" y="1954"/>
                  <a:pt x="210107" y="17300"/>
                </a:cubicBezTo>
                <a:cubicBezTo>
                  <a:pt x="188411" y="32646"/>
                  <a:pt x="146078" y="91383"/>
                  <a:pt x="137082" y="96675"/>
                </a:cubicBezTo>
                <a:cubicBezTo>
                  <a:pt x="128086" y="101967"/>
                  <a:pt x="163011" y="40054"/>
                  <a:pt x="156132" y="49050"/>
                </a:cubicBezTo>
                <a:cubicBezTo>
                  <a:pt x="149253" y="58046"/>
                  <a:pt x="109036" y="123663"/>
                  <a:pt x="95807" y="150650"/>
                </a:cubicBezTo>
                <a:cubicBezTo>
                  <a:pt x="82578" y="177638"/>
                  <a:pt x="78344" y="207800"/>
                  <a:pt x="76757" y="210975"/>
                </a:cubicBezTo>
                <a:cubicBezTo>
                  <a:pt x="75170" y="214150"/>
                  <a:pt x="86811" y="161763"/>
                  <a:pt x="86282" y="169700"/>
                </a:cubicBezTo>
                <a:cubicBezTo>
                  <a:pt x="85753" y="177638"/>
                  <a:pt x="75169" y="254896"/>
                  <a:pt x="73582" y="258600"/>
                </a:cubicBezTo>
                <a:cubicBezTo>
                  <a:pt x="71995" y="262304"/>
                  <a:pt x="61940" y="227908"/>
                  <a:pt x="76757" y="191925"/>
                </a:cubicBezTo>
                <a:cubicBezTo>
                  <a:pt x="91574" y="155942"/>
                  <a:pt x="138670" y="73392"/>
                  <a:pt x="162482" y="42700"/>
                </a:cubicBezTo>
                <a:cubicBezTo>
                  <a:pt x="186294" y="12008"/>
                  <a:pt x="213811" y="11479"/>
                  <a:pt x="219632" y="7775"/>
                </a:cubicBezTo>
                <a:cubicBezTo>
                  <a:pt x="225453" y="4071"/>
                  <a:pt x="231803" y="10950"/>
                  <a:pt x="197407" y="20475"/>
                </a:cubicBezTo>
                <a:cubicBezTo>
                  <a:pt x="163011" y="30000"/>
                  <a:pt x="-11085" y="80271"/>
                  <a:pt x="557" y="77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AFCD815-551D-7156-338D-76FD2021F1E7}"/>
              </a:ext>
            </a:extLst>
          </p:cNvPr>
          <p:cNvSpPr/>
          <p:nvPr/>
        </p:nvSpPr>
        <p:spPr>
          <a:xfrm>
            <a:off x="3727450" y="3672046"/>
            <a:ext cx="340827" cy="223685"/>
          </a:xfrm>
          <a:custGeom>
            <a:avLst/>
            <a:gdLst>
              <a:gd name="connsiteX0" fmla="*/ 0 w 340827"/>
              <a:gd name="connsiteY0" fmla="*/ 223679 h 223685"/>
              <a:gd name="connsiteX1" fmla="*/ 146050 w 340827"/>
              <a:gd name="connsiteY1" fmla="*/ 83979 h 223685"/>
              <a:gd name="connsiteX2" fmla="*/ 101600 w 340827"/>
              <a:gd name="connsiteY2" fmla="*/ 131604 h 223685"/>
              <a:gd name="connsiteX3" fmla="*/ 333375 w 340827"/>
              <a:gd name="connsiteY3" fmla="*/ 4604 h 223685"/>
              <a:gd name="connsiteX4" fmla="*/ 273050 w 340827"/>
              <a:gd name="connsiteY4" fmla="*/ 39529 h 223685"/>
              <a:gd name="connsiteX5" fmla="*/ 165100 w 340827"/>
              <a:gd name="connsiteY5" fmla="*/ 150654 h 223685"/>
              <a:gd name="connsiteX6" fmla="*/ 282575 w 340827"/>
              <a:gd name="connsiteY6" fmla="*/ 26829 h 223685"/>
              <a:gd name="connsiteX7" fmla="*/ 203200 w 340827"/>
              <a:gd name="connsiteY7" fmla="*/ 68104 h 223685"/>
              <a:gd name="connsiteX8" fmla="*/ 146050 w 340827"/>
              <a:gd name="connsiteY8" fmla="*/ 77629 h 223685"/>
              <a:gd name="connsiteX9" fmla="*/ 0 w 340827"/>
              <a:gd name="connsiteY9" fmla="*/ 223679 h 22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827" h="223685">
                <a:moveTo>
                  <a:pt x="0" y="223679"/>
                </a:moveTo>
                <a:cubicBezTo>
                  <a:pt x="0" y="224737"/>
                  <a:pt x="129117" y="99325"/>
                  <a:pt x="146050" y="83979"/>
                </a:cubicBezTo>
                <a:cubicBezTo>
                  <a:pt x="162983" y="68633"/>
                  <a:pt x="70379" y="144833"/>
                  <a:pt x="101600" y="131604"/>
                </a:cubicBezTo>
                <a:cubicBezTo>
                  <a:pt x="132821" y="118375"/>
                  <a:pt x="304800" y="19950"/>
                  <a:pt x="333375" y="4604"/>
                </a:cubicBezTo>
                <a:cubicBezTo>
                  <a:pt x="361950" y="-10742"/>
                  <a:pt x="301096" y="15187"/>
                  <a:pt x="273050" y="39529"/>
                </a:cubicBezTo>
                <a:cubicBezTo>
                  <a:pt x="245004" y="63871"/>
                  <a:pt x="163512" y="152771"/>
                  <a:pt x="165100" y="150654"/>
                </a:cubicBezTo>
                <a:cubicBezTo>
                  <a:pt x="166688" y="148537"/>
                  <a:pt x="276225" y="40587"/>
                  <a:pt x="282575" y="26829"/>
                </a:cubicBezTo>
                <a:cubicBezTo>
                  <a:pt x="288925" y="13071"/>
                  <a:pt x="225954" y="59637"/>
                  <a:pt x="203200" y="68104"/>
                </a:cubicBezTo>
                <a:cubicBezTo>
                  <a:pt x="180446" y="76571"/>
                  <a:pt x="174625" y="55933"/>
                  <a:pt x="146050" y="77629"/>
                </a:cubicBezTo>
                <a:cubicBezTo>
                  <a:pt x="117475" y="99325"/>
                  <a:pt x="0" y="222621"/>
                  <a:pt x="0" y="223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F8D798F-A759-CEBA-E618-EA0F7997B291}"/>
              </a:ext>
            </a:extLst>
          </p:cNvPr>
          <p:cNvSpPr/>
          <p:nvPr/>
        </p:nvSpPr>
        <p:spPr>
          <a:xfrm>
            <a:off x="3779258" y="3550805"/>
            <a:ext cx="435512" cy="81735"/>
          </a:xfrm>
          <a:custGeom>
            <a:avLst/>
            <a:gdLst>
              <a:gd name="connsiteX0" fmla="*/ 5342 w 435512"/>
              <a:gd name="connsiteY0" fmla="*/ 81395 h 81735"/>
              <a:gd name="connsiteX1" fmla="*/ 424442 w 435512"/>
              <a:gd name="connsiteY1" fmla="*/ 2020 h 81735"/>
              <a:gd name="connsiteX2" fmla="*/ 303792 w 435512"/>
              <a:gd name="connsiteY2" fmla="*/ 24245 h 81735"/>
              <a:gd name="connsiteX3" fmla="*/ 192667 w 435512"/>
              <a:gd name="connsiteY3" fmla="*/ 30595 h 81735"/>
              <a:gd name="connsiteX4" fmla="*/ 5342 w 435512"/>
              <a:gd name="connsiteY4" fmla="*/ 81395 h 8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512" h="81735">
                <a:moveTo>
                  <a:pt x="5342" y="81395"/>
                </a:moveTo>
                <a:cubicBezTo>
                  <a:pt x="43971" y="76633"/>
                  <a:pt x="424442" y="2020"/>
                  <a:pt x="424442" y="2020"/>
                </a:cubicBezTo>
                <a:cubicBezTo>
                  <a:pt x="474184" y="-7505"/>
                  <a:pt x="342421" y="19483"/>
                  <a:pt x="303792" y="24245"/>
                </a:cubicBezTo>
                <a:cubicBezTo>
                  <a:pt x="265163" y="29007"/>
                  <a:pt x="236588" y="21599"/>
                  <a:pt x="192667" y="30595"/>
                </a:cubicBezTo>
                <a:cubicBezTo>
                  <a:pt x="148746" y="39591"/>
                  <a:pt x="-33287" y="86157"/>
                  <a:pt x="5342" y="81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42237FDB-6F41-A2F7-AA48-E52474EA3AA1}"/>
              </a:ext>
            </a:extLst>
          </p:cNvPr>
          <p:cNvSpPr/>
          <p:nvPr/>
        </p:nvSpPr>
        <p:spPr>
          <a:xfrm>
            <a:off x="3923649" y="3549570"/>
            <a:ext cx="575247" cy="85812"/>
          </a:xfrm>
          <a:custGeom>
            <a:avLst/>
            <a:gdLst>
              <a:gd name="connsiteX0" fmla="*/ 651 w 575247"/>
              <a:gd name="connsiteY0" fmla="*/ 85805 h 85812"/>
              <a:gd name="connsiteX1" fmla="*/ 273701 w 575247"/>
              <a:gd name="connsiteY1" fmla="*/ 54055 h 85812"/>
              <a:gd name="connsiteX2" fmla="*/ 568976 w 575247"/>
              <a:gd name="connsiteY2" fmla="*/ 80 h 85812"/>
              <a:gd name="connsiteX3" fmla="*/ 476901 w 575247"/>
              <a:gd name="connsiteY3" fmla="*/ 41355 h 85812"/>
              <a:gd name="connsiteX4" fmla="*/ 495951 w 575247"/>
              <a:gd name="connsiteY4" fmla="*/ 19130 h 85812"/>
              <a:gd name="connsiteX5" fmla="*/ 308626 w 575247"/>
              <a:gd name="connsiteY5" fmla="*/ 54055 h 85812"/>
              <a:gd name="connsiteX6" fmla="*/ 353076 w 575247"/>
              <a:gd name="connsiteY6" fmla="*/ 57230 h 85812"/>
              <a:gd name="connsiteX7" fmla="*/ 651 w 575247"/>
              <a:gd name="connsiteY7" fmla="*/ 85805 h 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247" h="85812">
                <a:moveTo>
                  <a:pt x="651" y="85805"/>
                </a:moveTo>
                <a:cubicBezTo>
                  <a:pt x="-12578" y="85276"/>
                  <a:pt x="178980" y="68342"/>
                  <a:pt x="273701" y="54055"/>
                </a:cubicBezTo>
                <a:cubicBezTo>
                  <a:pt x="368422" y="39768"/>
                  <a:pt x="535109" y="2197"/>
                  <a:pt x="568976" y="80"/>
                </a:cubicBezTo>
                <a:cubicBezTo>
                  <a:pt x="602843" y="-2037"/>
                  <a:pt x="489072" y="38180"/>
                  <a:pt x="476901" y="41355"/>
                </a:cubicBezTo>
                <a:cubicBezTo>
                  <a:pt x="464730" y="44530"/>
                  <a:pt x="523997" y="17013"/>
                  <a:pt x="495951" y="19130"/>
                </a:cubicBezTo>
                <a:cubicBezTo>
                  <a:pt x="467905" y="21247"/>
                  <a:pt x="332438" y="47705"/>
                  <a:pt x="308626" y="54055"/>
                </a:cubicBezTo>
                <a:cubicBezTo>
                  <a:pt x="284814" y="60405"/>
                  <a:pt x="401230" y="54055"/>
                  <a:pt x="353076" y="57230"/>
                </a:cubicBezTo>
                <a:cubicBezTo>
                  <a:pt x="304922" y="60405"/>
                  <a:pt x="13880" y="86334"/>
                  <a:pt x="651" y="85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BF2B0B52-453D-A0A3-44F1-0042ED4C5F61}"/>
              </a:ext>
            </a:extLst>
          </p:cNvPr>
          <p:cNvSpPr/>
          <p:nvPr/>
        </p:nvSpPr>
        <p:spPr>
          <a:xfrm>
            <a:off x="3876635" y="3579964"/>
            <a:ext cx="526932" cy="249101"/>
          </a:xfrm>
          <a:custGeom>
            <a:avLst/>
            <a:gdLst>
              <a:gd name="connsiteX0" fmla="*/ 40 w 526932"/>
              <a:gd name="connsiteY0" fmla="*/ 249086 h 249101"/>
              <a:gd name="connsiteX1" fmla="*/ 234990 w 526932"/>
              <a:gd name="connsiteY1" fmla="*/ 96686 h 249101"/>
              <a:gd name="connsiteX2" fmla="*/ 177840 w 526932"/>
              <a:gd name="connsiteY2" fmla="*/ 134786 h 249101"/>
              <a:gd name="connsiteX3" fmla="*/ 327065 w 526932"/>
              <a:gd name="connsiteY3" fmla="*/ 68111 h 249101"/>
              <a:gd name="connsiteX4" fmla="*/ 203240 w 526932"/>
              <a:gd name="connsiteY4" fmla="*/ 122086 h 249101"/>
              <a:gd name="connsiteX5" fmla="*/ 523915 w 526932"/>
              <a:gd name="connsiteY5" fmla="*/ 1436 h 249101"/>
              <a:gd name="connsiteX6" fmla="*/ 355640 w 526932"/>
              <a:gd name="connsiteY6" fmla="*/ 58586 h 249101"/>
              <a:gd name="connsiteX7" fmla="*/ 212765 w 526932"/>
              <a:gd name="connsiteY7" fmla="*/ 103036 h 249101"/>
              <a:gd name="connsiteX8" fmla="*/ 215940 w 526932"/>
              <a:gd name="connsiteY8" fmla="*/ 106211 h 249101"/>
              <a:gd name="connsiteX9" fmla="*/ 40 w 526932"/>
              <a:gd name="connsiteY9" fmla="*/ 249086 h 24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932" h="249101">
                <a:moveTo>
                  <a:pt x="40" y="249086"/>
                </a:moveTo>
                <a:cubicBezTo>
                  <a:pt x="3215" y="247499"/>
                  <a:pt x="205357" y="115736"/>
                  <a:pt x="234990" y="96686"/>
                </a:cubicBezTo>
                <a:cubicBezTo>
                  <a:pt x="264623" y="77636"/>
                  <a:pt x="162494" y="139549"/>
                  <a:pt x="177840" y="134786"/>
                </a:cubicBezTo>
                <a:cubicBezTo>
                  <a:pt x="193186" y="130023"/>
                  <a:pt x="322832" y="70228"/>
                  <a:pt x="327065" y="68111"/>
                </a:cubicBezTo>
                <a:cubicBezTo>
                  <a:pt x="331298" y="65994"/>
                  <a:pt x="170432" y="133198"/>
                  <a:pt x="203240" y="122086"/>
                </a:cubicBezTo>
                <a:cubicBezTo>
                  <a:pt x="236048" y="110973"/>
                  <a:pt x="498515" y="12019"/>
                  <a:pt x="523915" y="1436"/>
                </a:cubicBezTo>
                <a:cubicBezTo>
                  <a:pt x="549315" y="-9147"/>
                  <a:pt x="407498" y="41653"/>
                  <a:pt x="355640" y="58586"/>
                </a:cubicBezTo>
                <a:cubicBezTo>
                  <a:pt x="303782" y="75519"/>
                  <a:pt x="212765" y="103036"/>
                  <a:pt x="212765" y="103036"/>
                </a:cubicBezTo>
                <a:cubicBezTo>
                  <a:pt x="189482" y="110973"/>
                  <a:pt x="249277" y="85044"/>
                  <a:pt x="215940" y="106211"/>
                </a:cubicBezTo>
                <a:cubicBezTo>
                  <a:pt x="182603" y="127378"/>
                  <a:pt x="-3135" y="250673"/>
                  <a:pt x="40" y="249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D15BF68A-7518-B4D2-58D6-C344B5EE5548}"/>
              </a:ext>
            </a:extLst>
          </p:cNvPr>
          <p:cNvSpPr/>
          <p:nvPr/>
        </p:nvSpPr>
        <p:spPr>
          <a:xfrm>
            <a:off x="3968562" y="3498850"/>
            <a:ext cx="630666" cy="50992"/>
          </a:xfrm>
          <a:custGeom>
            <a:avLst/>
            <a:gdLst>
              <a:gd name="connsiteX0" fmla="*/ 188 w 630666"/>
              <a:gd name="connsiteY0" fmla="*/ 50800 h 50992"/>
              <a:gd name="connsiteX1" fmla="*/ 346263 w 630666"/>
              <a:gd name="connsiteY1" fmla="*/ 9525 h 50992"/>
              <a:gd name="connsiteX2" fmla="*/ 282763 w 630666"/>
              <a:gd name="connsiteY2" fmla="*/ 12700 h 50992"/>
              <a:gd name="connsiteX3" fmla="*/ 505013 w 630666"/>
              <a:gd name="connsiteY3" fmla="*/ 0 h 50992"/>
              <a:gd name="connsiteX4" fmla="*/ 390713 w 630666"/>
              <a:gd name="connsiteY4" fmla="*/ 12700 h 50992"/>
              <a:gd name="connsiteX5" fmla="*/ 622488 w 630666"/>
              <a:gd name="connsiteY5" fmla="*/ 25400 h 50992"/>
              <a:gd name="connsiteX6" fmla="*/ 549463 w 630666"/>
              <a:gd name="connsiteY6" fmla="*/ 15875 h 50992"/>
              <a:gd name="connsiteX7" fmla="*/ 273238 w 630666"/>
              <a:gd name="connsiteY7" fmla="*/ 15875 h 50992"/>
              <a:gd name="connsiteX8" fmla="*/ 127188 w 630666"/>
              <a:gd name="connsiteY8" fmla="*/ 34925 h 50992"/>
              <a:gd name="connsiteX9" fmla="*/ 295463 w 630666"/>
              <a:gd name="connsiteY9" fmla="*/ 25400 h 50992"/>
              <a:gd name="connsiteX10" fmla="*/ 188 w 630666"/>
              <a:gd name="connsiteY10" fmla="*/ 50800 h 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0666" h="50992">
                <a:moveTo>
                  <a:pt x="188" y="50800"/>
                </a:moveTo>
                <a:cubicBezTo>
                  <a:pt x="8655" y="48154"/>
                  <a:pt x="299167" y="15875"/>
                  <a:pt x="346263" y="9525"/>
                </a:cubicBezTo>
                <a:cubicBezTo>
                  <a:pt x="393359" y="3175"/>
                  <a:pt x="282763" y="12700"/>
                  <a:pt x="282763" y="12700"/>
                </a:cubicBezTo>
                <a:lnTo>
                  <a:pt x="505013" y="0"/>
                </a:lnTo>
                <a:cubicBezTo>
                  <a:pt x="523005" y="0"/>
                  <a:pt x="371134" y="8467"/>
                  <a:pt x="390713" y="12700"/>
                </a:cubicBezTo>
                <a:cubicBezTo>
                  <a:pt x="410292" y="16933"/>
                  <a:pt x="596030" y="24871"/>
                  <a:pt x="622488" y="25400"/>
                </a:cubicBezTo>
                <a:cubicBezTo>
                  <a:pt x="648946" y="25929"/>
                  <a:pt x="607671" y="17463"/>
                  <a:pt x="549463" y="15875"/>
                </a:cubicBezTo>
                <a:cubicBezTo>
                  <a:pt x="491255" y="14287"/>
                  <a:pt x="343617" y="12700"/>
                  <a:pt x="273238" y="15875"/>
                </a:cubicBezTo>
                <a:cubicBezTo>
                  <a:pt x="202859" y="19050"/>
                  <a:pt x="123484" y="33338"/>
                  <a:pt x="127188" y="34925"/>
                </a:cubicBezTo>
                <a:cubicBezTo>
                  <a:pt x="130892" y="36512"/>
                  <a:pt x="319275" y="22754"/>
                  <a:pt x="295463" y="25400"/>
                </a:cubicBezTo>
                <a:cubicBezTo>
                  <a:pt x="271651" y="28046"/>
                  <a:pt x="-8279" y="53446"/>
                  <a:pt x="188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F227DA30-534B-8875-C872-95F3634FFFBC}"/>
              </a:ext>
            </a:extLst>
          </p:cNvPr>
          <p:cNvSpPr/>
          <p:nvPr/>
        </p:nvSpPr>
        <p:spPr>
          <a:xfrm>
            <a:off x="4057540" y="3479007"/>
            <a:ext cx="503953" cy="32543"/>
          </a:xfrm>
          <a:custGeom>
            <a:avLst/>
            <a:gdLst>
              <a:gd name="connsiteX0" fmla="*/ 110 w 503953"/>
              <a:gd name="connsiteY0" fmla="*/ 32543 h 32543"/>
              <a:gd name="connsiteX1" fmla="*/ 301735 w 503953"/>
              <a:gd name="connsiteY1" fmla="*/ 7143 h 32543"/>
              <a:gd name="connsiteX2" fmla="*/ 228710 w 503953"/>
              <a:gd name="connsiteY2" fmla="*/ 793 h 32543"/>
              <a:gd name="connsiteX3" fmla="*/ 501760 w 503953"/>
              <a:gd name="connsiteY3" fmla="*/ 793 h 32543"/>
              <a:gd name="connsiteX4" fmla="*/ 339835 w 503953"/>
              <a:gd name="connsiteY4" fmla="*/ 7143 h 32543"/>
              <a:gd name="connsiteX5" fmla="*/ 110 w 503953"/>
              <a:gd name="connsiteY5" fmla="*/ 32543 h 3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53" h="32543">
                <a:moveTo>
                  <a:pt x="110" y="32543"/>
                </a:moveTo>
                <a:cubicBezTo>
                  <a:pt x="-6240" y="32543"/>
                  <a:pt x="263635" y="12435"/>
                  <a:pt x="301735" y="7143"/>
                </a:cubicBezTo>
                <a:cubicBezTo>
                  <a:pt x="339835" y="1851"/>
                  <a:pt x="195373" y="1851"/>
                  <a:pt x="228710" y="793"/>
                </a:cubicBezTo>
                <a:cubicBezTo>
                  <a:pt x="262047" y="-265"/>
                  <a:pt x="483239" y="-265"/>
                  <a:pt x="501760" y="793"/>
                </a:cubicBezTo>
                <a:cubicBezTo>
                  <a:pt x="520281" y="1851"/>
                  <a:pt x="417622" y="1851"/>
                  <a:pt x="339835" y="7143"/>
                </a:cubicBezTo>
                <a:lnTo>
                  <a:pt x="110" y="3254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D3C4162-14D2-6DE7-84E7-CB41C6C7F242}"/>
              </a:ext>
            </a:extLst>
          </p:cNvPr>
          <p:cNvSpPr/>
          <p:nvPr/>
        </p:nvSpPr>
        <p:spPr>
          <a:xfrm>
            <a:off x="4105275" y="3526720"/>
            <a:ext cx="482600" cy="45155"/>
          </a:xfrm>
          <a:custGeom>
            <a:avLst/>
            <a:gdLst>
              <a:gd name="connsiteX0" fmla="*/ 0 w 482600"/>
              <a:gd name="connsiteY0" fmla="*/ 45155 h 45155"/>
              <a:gd name="connsiteX1" fmla="*/ 323850 w 482600"/>
              <a:gd name="connsiteY1" fmla="*/ 3880 h 45155"/>
              <a:gd name="connsiteX2" fmla="*/ 482600 w 482600"/>
              <a:gd name="connsiteY2" fmla="*/ 13405 h 45155"/>
              <a:gd name="connsiteX3" fmla="*/ 276225 w 482600"/>
              <a:gd name="connsiteY3" fmla="*/ 705 h 45155"/>
              <a:gd name="connsiteX4" fmla="*/ 374650 w 482600"/>
              <a:gd name="connsiteY4" fmla="*/ 7055 h 45155"/>
              <a:gd name="connsiteX5" fmla="*/ 0 w 482600"/>
              <a:gd name="connsiteY5" fmla="*/ 45155 h 4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600" h="45155">
                <a:moveTo>
                  <a:pt x="0" y="45155"/>
                </a:moveTo>
                <a:cubicBezTo>
                  <a:pt x="121708" y="27163"/>
                  <a:pt x="243417" y="9172"/>
                  <a:pt x="323850" y="3880"/>
                </a:cubicBezTo>
                <a:lnTo>
                  <a:pt x="482600" y="13405"/>
                </a:lnTo>
                <a:lnTo>
                  <a:pt x="276225" y="705"/>
                </a:lnTo>
                <a:cubicBezTo>
                  <a:pt x="258234" y="-353"/>
                  <a:pt x="415925" y="-1412"/>
                  <a:pt x="374650" y="7055"/>
                </a:cubicBezTo>
                <a:cubicBezTo>
                  <a:pt x="333375" y="15522"/>
                  <a:pt x="180975" y="33513"/>
                  <a:pt x="0" y="45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F8515707-0552-75E2-D13C-F065030C260C}"/>
              </a:ext>
            </a:extLst>
          </p:cNvPr>
          <p:cNvSpPr/>
          <p:nvPr/>
        </p:nvSpPr>
        <p:spPr>
          <a:xfrm>
            <a:off x="3503549" y="3803537"/>
            <a:ext cx="42985" cy="297325"/>
          </a:xfrm>
          <a:custGeom>
            <a:avLst/>
            <a:gdLst>
              <a:gd name="connsiteX0" fmla="*/ 17526 w 42985"/>
              <a:gd name="connsiteY0" fmla="*/ 113 h 297325"/>
              <a:gd name="connsiteX1" fmla="*/ 17526 w 42985"/>
              <a:gd name="connsiteY1" fmla="*/ 190613 h 297325"/>
              <a:gd name="connsiteX2" fmla="*/ 42926 w 42985"/>
              <a:gd name="connsiteY2" fmla="*/ 295388 h 297325"/>
              <a:gd name="connsiteX3" fmla="*/ 23876 w 42985"/>
              <a:gd name="connsiteY3" fmla="*/ 254113 h 297325"/>
              <a:gd name="connsiteX4" fmla="*/ 1651 w 42985"/>
              <a:gd name="connsiteY4" fmla="*/ 196963 h 297325"/>
              <a:gd name="connsiteX5" fmla="*/ 4826 w 42985"/>
              <a:gd name="connsiteY5" fmla="*/ 219188 h 297325"/>
              <a:gd name="connsiteX6" fmla="*/ 17526 w 42985"/>
              <a:gd name="connsiteY6" fmla="*/ 113 h 29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5" h="297325">
                <a:moveTo>
                  <a:pt x="17526" y="113"/>
                </a:moveTo>
                <a:cubicBezTo>
                  <a:pt x="19643" y="-4649"/>
                  <a:pt x="13293" y="141401"/>
                  <a:pt x="17526" y="190613"/>
                </a:cubicBezTo>
                <a:cubicBezTo>
                  <a:pt x="21759" y="239826"/>
                  <a:pt x="41868" y="284805"/>
                  <a:pt x="42926" y="295388"/>
                </a:cubicBezTo>
                <a:cubicBezTo>
                  <a:pt x="43984" y="305971"/>
                  <a:pt x="30755" y="270517"/>
                  <a:pt x="23876" y="254113"/>
                </a:cubicBezTo>
                <a:cubicBezTo>
                  <a:pt x="16997" y="237709"/>
                  <a:pt x="4826" y="202784"/>
                  <a:pt x="1651" y="196963"/>
                </a:cubicBezTo>
                <a:cubicBezTo>
                  <a:pt x="-1524" y="191142"/>
                  <a:pt x="64" y="248292"/>
                  <a:pt x="4826" y="219188"/>
                </a:cubicBezTo>
                <a:cubicBezTo>
                  <a:pt x="9588" y="190084"/>
                  <a:pt x="15409" y="4875"/>
                  <a:pt x="17526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9E8A42A0-425D-81F1-A419-04FE89570EA7}"/>
              </a:ext>
            </a:extLst>
          </p:cNvPr>
          <p:cNvSpPr/>
          <p:nvPr/>
        </p:nvSpPr>
        <p:spPr>
          <a:xfrm>
            <a:off x="3761110" y="4034933"/>
            <a:ext cx="198130" cy="579759"/>
          </a:xfrm>
          <a:custGeom>
            <a:avLst/>
            <a:gdLst>
              <a:gd name="connsiteX0" fmla="*/ 42540 w 198130"/>
              <a:gd name="connsiteY0" fmla="*/ 3667 h 579759"/>
              <a:gd name="connsiteX1" fmla="*/ 7615 w 198130"/>
              <a:gd name="connsiteY1" fmla="*/ 260842 h 579759"/>
              <a:gd name="connsiteX2" fmla="*/ 29840 w 198130"/>
              <a:gd name="connsiteY2" fmla="*/ 244967 h 579759"/>
              <a:gd name="connsiteX3" fmla="*/ 74290 w 198130"/>
              <a:gd name="connsiteY3" fmla="*/ 406892 h 579759"/>
              <a:gd name="connsiteX4" fmla="*/ 106040 w 198130"/>
              <a:gd name="connsiteY4" fmla="*/ 464042 h 579759"/>
              <a:gd name="connsiteX5" fmla="*/ 90165 w 198130"/>
              <a:gd name="connsiteY5" fmla="*/ 422767 h 579759"/>
              <a:gd name="connsiteX6" fmla="*/ 150490 w 198130"/>
              <a:gd name="connsiteY6" fmla="*/ 540242 h 579759"/>
              <a:gd name="connsiteX7" fmla="*/ 198115 w 198130"/>
              <a:gd name="connsiteY7" fmla="*/ 578342 h 579759"/>
              <a:gd name="connsiteX8" fmla="*/ 153665 w 198130"/>
              <a:gd name="connsiteY8" fmla="*/ 533892 h 579759"/>
              <a:gd name="connsiteX9" fmla="*/ 7615 w 198130"/>
              <a:gd name="connsiteY9" fmla="*/ 216392 h 579759"/>
              <a:gd name="connsiteX10" fmla="*/ 20315 w 198130"/>
              <a:gd name="connsiteY10" fmla="*/ 276717 h 579759"/>
              <a:gd name="connsiteX11" fmla="*/ 17140 w 198130"/>
              <a:gd name="connsiteY11" fmla="*/ 117967 h 579759"/>
              <a:gd name="connsiteX12" fmla="*/ 42540 w 198130"/>
              <a:gd name="connsiteY12" fmla="*/ 3667 h 5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130" h="579759">
                <a:moveTo>
                  <a:pt x="42540" y="3667"/>
                </a:moveTo>
                <a:cubicBezTo>
                  <a:pt x="40952" y="27480"/>
                  <a:pt x="9732" y="220625"/>
                  <a:pt x="7615" y="260842"/>
                </a:cubicBezTo>
                <a:cubicBezTo>
                  <a:pt x="5498" y="301059"/>
                  <a:pt x="18728" y="220625"/>
                  <a:pt x="29840" y="244967"/>
                </a:cubicBezTo>
                <a:cubicBezTo>
                  <a:pt x="40952" y="269309"/>
                  <a:pt x="61590" y="370380"/>
                  <a:pt x="74290" y="406892"/>
                </a:cubicBezTo>
                <a:cubicBezTo>
                  <a:pt x="86990" y="443405"/>
                  <a:pt x="103394" y="461396"/>
                  <a:pt x="106040" y="464042"/>
                </a:cubicBezTo>
                <a:cubicBezTo>
                  <a:pt x="108686" y="466688"/>
                  <a:pt x="82757" y="410067"/>
                  <a:pt x="90165" y="422767"/>
                </a:cubicBezTo>
                <a:cubicBezTo>
                  <a:pt x="97573" y="435467"/>
                  <a:pt x="132498" y="514313"/>
                  <a:pt x="150490" y="540242"/>
                </a:cubicBezTo>
                <a:cubicBezTo>
                  <a:pt x="168482" y="566171"/>
                  <a:pt x="197586" y="579400"/>
                  <a:pt x="198115" y="578342"/>
                </a:cubicBezTo>
                <a:cubicBezTo>
                  <a:pt x="198644" y="577284"/>
                  <a:pt x="185415" y="594217"/>
                  <a:pt x="153665" y="533892"/>
                </a:cubicBezTo>
                <a:cubicBezTo>
                  <a:pt x="121915" y="473567"/>
                  <a:pt x="29840" y="259254"/>
                  <a:pt x="7615" y="216392"/>
                </a:cubicBezTo>
                <a:cubicBezTo>
                  <a:pt x="-14610" y="173530"/>
                  <a:pt x="18728" y="293121"/>
                  <a:pt x="20315" y="276717"/>
                </a:cubicBezTo>
                <a:cubicBezTo>
                  <a:pt x="21902" y="260313"/>
                  <a:pt x="15023" y="157654"/>
                  <a:pt x="17140" y="117967"/>
                </a:cubicBezTo>
                <a:cubicBezTo>
                  <a:pt x="19257" y="78280"/>
                  <a:pt x="44128" y="-20146"/>
                  <a:pt x="42540" y="3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D2A6C41-8BCD-F061-46A2-5F6257383C26}"/>
              </a:ext>
            </a:extLst>
          </p:cNvPr>
          <p:cNvSpPr/>
          <p:nvPr/>
        </p:nvSpPr>
        <p:spPr>
          <a:xfrm>
            <a:off x="2701789" y="4492594"/>
            <a:ext cx="486475" cy="282895"/>
          </a:xfrm>
          <a:custGeom>
            <a:avLst/>
            <a:gdLst>
              <a:gd name="connsiteX0" fmla="*/ 485911 w 486475"/>
              <a:gd name="connsiteY0" fmla="*/ 101631 h 282895"/>
              <a:gd name="connsiteX1" fmla="*/ 362086 w 486475"/>
              <a:gd name="connsiteY1" fmla="*/ 79406 h 282895"/>
              <a:gd name="connsiteX2" fmla="*/ 225561 w 486475"/>
              <a:gd name="connsiteY2" fmla="*/ 69881 h 282895"/>
              <a:gd name="connsiteX3" fmla="*/ 276361 w 486475"/>
              <a:gd name="connsiteY3" fmla="*/ 69881 h 282895"/>
              <a:gd name="connsiteX4" fmla="*/ 196986 w 486475"/>
              <a:gd name="connsiteY4" fmla="*/ 60356 h 282895"/>
              <a:gd name="connsiteX5" fmla="*/ 155711 w 486475"/>
              <a:gd name="connsiteY5" fmla="*/ 88931 h 282895"/>
              <a:gd name="connsiteX6" fmla="*/ 171586 w 486475"/>
              <a:gd name="connsiteY6" fmla="*/ 73056 h 282895"/>
              <a:gd name="connsiteX7" fmla="*/ 168411 w 486475"/>
              <a:gd name="connsiteY7" fmla="*/ 155606 h 282895"/>
              <a:gd name="connsiteX8" fmla="*/ 158886 w 486475"/>
              <a:gd name="connsiteY8" fmla="*/ 133381 h 282895"/>
              <a:gd name="connsiteX9" fmla="*/ 171586 w 486475"/>
              <a:gd name="connsiteY9" fmla="*/ 203231 h 282895"/>
              <a:gd name="connsiteX10" fmla="*/ 228736 w 486475"/>
              <a:gd name="connsiteY10" fmla="*/ 279431 h 282895"/>
              <a:gd name="connsiteX11" fmla="*/ 209686 w 486475"/>
              <a:gd name="connsiteY11" fmla="*/ 266731 h 282895"/>
              <a:gd name="connsiteX12" fmla="*/ 162061 w 486475"/>
              <a:gd name="connsiteY12" fmla="*/ 238156 h 282895"/>
              <a:gd name="connsiteX13" fmla="*/ 19186 w 486475"/>
              <a:gd name="connsiteY13" fmla="*/ 222281 h 282895"/>
              <a:gd name="connsiteX14" fmla="*/ 133486 w 486475"/>
              <a:gd name="connsiteY14" fmla="*/ 225456 h 282895"/>
              <a:gd name="connsiteX15" fmla="*/ 127136 w 486475"/>
              <a:gd name="connsiteY15" fmla="*/ 171481 h 282895"/>
              <a:gd name="connsiteX16" fmla="*/ 136 w 486475"/>
              <a:gd name="connsiteY16" fmla="*/ 107981 h 282895"/>
              <a:gd name="connsiteX17" fmla="*/ 101736 w 486475"/>
              <a:gd name="connsiteY17" fmla="*/ 133381 h 282895"/>
              <a:gd name="connsiteX18" fmla="*/ 63636 w 486475"/>
              <a:gd name="connsiteY18" fmla="*/ 63531 h 282895"/>
              <a:gd name="connsiteX19" fmla="*/ 111261 w 486475"/>
              <a:gd name="connsiteY19" fmla="*/ 101631 h 282895"/>
              <a:gd name="connsiteX20" fmla="*/ 127136 w 486475"/>
              <a:gd name="connsiteY20" fmla="*/ 38131 h 282895"/>
              <a:gd name="connsiteX21" fmla="*/ 111261 w 486475"/>
              <a:gd name="connsiteY21" fmla="*/ 31 h 282895"/>
              <a:gd name="connsiteX22" fmla="*/ 136661 w 486475"/>
              <a:gd name="connsiteY22" fmla="*/ 31781 h 282895"/>
              <a:gd name="connsiteX23" fmla="*/ 228736 w 486475"/>
              <a:gd name="connsiteY23" fmla="*/ 41306 h 282895"/>
              <a:gd name="connsiteX24" fmla="*/ 219211 w 486475"/>
              <a:gd name="connsiteY24" fmla="*/ 31781 h 282895"/>
              <a:gd name="connsiteX25" fmla="*/ 323986 w 486475"/>
              <a:gd name="connsiteY25" fmla="*/ 60356 h 282895"/>
              <a:gd name="connsiteX26" fmla="*/ 311286 w 486475"/>
              <a:gd name="connsiteY26" fmla="*/ 44481 h 282895"/>
              <a:gd name="connsiteX27" fmla="*/ 485911 w 486475"/>
              <a:gd name="connsiteY27" fmla="*/ 101631 h 28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6475" h="282895">
                <a:moveTo>
                  <a:pt x="485911" y="101631"/>
                </a:moveTo>
                <a:cubicBezTo>
                  <a:pt x="494378" y="107452"/>
                  <a:pt x="405478" y="84698"/>
                  <a:pt x="362086" y="79406"/>
                </a:cubicBezTo>
                <a:cubicBezTo>
                  <a:pt x="318694" y="74114"/>
                  <a:pt x="239848" y="71468"/>
                  <a:pt x="225561" y="69881"/>
                </a:cubicBezTo>
                <a:cubicBezTo>
                  <a:pt x="211274" y="68294"/>
                  <a:pt x="281123" y="71468"/>
                  <a:pt x="276361" y="69881"/>
                </a:cubicBezTo>
                <a:cubicBezTo>
                  <a:pt x="271599" y="68294"/>
                  <a:pt x="217094" y="57181"/>
                  <a:pt x="196986" y="60356"/>
                </a:cubicBezTo>
                <a:cubicBezTo>
                  <a:pt x="176878" y="63531"/>
                  <a:pt x="155711" y="88931"/>
                  <a:pt x="155711" y="88931"/>
                </a:cubicBezTo>
                <a:cubicBezTo>
                  <a:pt x="151478" y="91048"/>
                  <a:pt x="169469" y="61944"/>
                  <a:pt x="171586" y="73056"/>
                </a:cubicBezTo>
                <a:cubicBezTo>
                  <a:pt x="173703" y="84168"/>
                  <a:pt x="170528" y="145552"/>
                  <a:pt x="168411" y="155606"/>
                </a:cubicBezTo>
                <a:cubicBezTo>
                  <a:pt x="166294" y="165660"/>
                  <a:pt x="158357" y="125444"/>
                  <a:pt x="158886" y="133381"/>
                </a:cubicBezTo>
                <a:cubicBezTo>
                  <a:pt x="159415" y="141319"/>
                  <a:pt x="159944" y="178889"/>
                  <a:pt x="171586" y="203231"/>
                </a:cubicBezTo>
                <a:cubicBezTo>
                  <a:pt x="183228" y="227573"/>
                  <a:pt x="228736" y="279431"/>
                  <a:pt x="228736" y="279431"/>
                </a:cubicBezTo>
                <a:cubicBezTo>
                  <a:pt x="235086" y="290014"/>
                  <a:pt x="220798" y="273610"/>
                  <a:pt x="209686" y="266731"/>
                </a:cubicBezTo>
                <a:cubicBezTo>
                  <a:pt x="198574" y="259852"/>
                  <a:pt x="193811" y="245564"/>
                  <a:pt x="162061" y="238156"/>
                </a:cubicBezTo>
                <a:cubicBezTo>
                  <a:pt x="130311" y="230748"/>
                  <a:pt x="23948" y="224398"/>
                  <a:pt x="19186" y="222281"/>
                </a:cubicBezTo>
                <a:cubicBezTo>
                  <a:pt x="14424" y="220164"/>
                  <a:pt x="115494" y="233923"/>
                  <a:pt x="133486" y="225456"/>
                </a:cubicBezTo>
                <a:cubicBezTo>
                  <a:pt x="151478" y="216989"/>
                  <a:pt x="149361" y="191060"/>
                  <a:pt x="127136" y="171481"/>
                </a:cubicBezTo>
                <a:cubicBezTo>
                  <a:pt x="104911" y="151902"/>
                  <a:pt x="4369" y="114331"/>
                  <a:pt x="136" y="107981"/>
                </a:cubicBezTo>
                <a:cubicBezTo>
                  <a:pt x="-4097" y="101631"/>
                  <a:pt x="91153" y="140789"/>
                  <a:pt x="101736" y="133381"/>
                </a:cubicBezTo>
                <a:cubicBezTo>
                  <a:pt x="112319" y="125973"/>
                  <a:pt x="62049" y="68823"/>
                  <a:pt x="63636" y="63531"/>
                </a:cubicBezTo>
                <a:cubicBezTo>
                  <a:pt x="65223" y="58239"/>
                  <a:pt x="100678" y="105864"/>
                  <a:pt x="111261" y="101631"/>
                </a:cubicBezTo>
                <a:cubicBezTo>
                  <a:pt x="121844" y="97398"/>
                  <a:pt x="127136" y="55064"/>
                  <a:pt x="127136" y="38131"/>
                </a:cubicBezTo>
                <a:cubicBezTo>
                  <a:pt x="127136" y="21198"/>
                  <a:pt x="109673" y="1089"/>
                  <a:pt x="111261" y="31"/>
                </a:cubicBezTo>
                <a:cubicBezTo>
                  <a:pt x="112849" y="-1027"/>
                  <a:pt x="117082" y="24902"/>
                  <a:pt x="136661" y="31781"/>
                </a:cubicBezTo>
                <a:cubicBezTo>
                  <a:pt x="156240" y="38660"/>
                  <a:pt x="228736" y="41306"/>
                  <a:pt x="228736" y="41306"/>
                </a:cubicBezTo>
                <a:cubicBezTo>
                  <a:pt x="242494" y="41306"/>
                  <a:pt x="203336" y="28606"/>
                  <a:pt x="219211" y="31781"/>
                </a:cubicBezTo>
                <a:cubicBezTo>
                  <a:pt x="235086" y="34956"/>
                  <a:pt x="323986" y="60356"/>
                  <a:pt x="323986" y="60356"/>
                </a:cubicBezTo>
                <a:cubicBezTo>
                  <a:pt x="339332" y="62473"/>
                  <a:pt x="286415" y="37073"/>
                  <a:pt x="311286" y="44481"/>
                </a:cubicBezTo>
                <a:cubicBezTo>
                  <a:pt x="336157" y="51889"/>
                  <a:pt x="477444" y="95810"/>
                  <a:pt x="485911" y="101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CAC80EEA-90AB-08E8-5E17-3BB719C37CD7}"/>
              </a:ext>
            </a:extLst>
          </p:cNvPr>
          <p:cNvSpPr/>
          <p:nvPr/>
        </p:nvSpPr>
        <p:spPr>
          <a:xfrm>
            <a:off x="2727323" y="4632816"/>
            <a:ext cx="129500" cy="87718"/>
          </a:xfrm>
          <a:custGeom>
            <a:avLst/>
            <a:gdLst>
              <a:gd name="connsiteX0" fmla="*/ 2 w 129500"/>
              <a:gd name="connsiteY0" fmla="*/ 2684 h 87718"/>
              <a:gd name="connsiteX1" fmla="*/ 107952 w 129500"/>
              <a:gd name="connsiteY1" fmla="*/ 40784 h 87718"/>
              <a:gd name="connsiteX2" fmla="*/ 120652 w 129500"/>
              <a:gd name="connsiteY2" fmla="*/ 66184 h 87718"/>
              <a:gd name="connsiteX3" fmla="*/ 47627 w 129500"/>
              <a:gd name="connsiteY3" fmla="*/ 66184 h 87718"/>
              <a:gd name="connsiteX4" fmla="*/ 127002 w 129500"/>
              <a:gd name="connsiteY4" fmla="*/ 85234 h 87718"/>
              <a:gd name="connsiteX5" fmla="*/ 111127 w 129500"/>
              <a:gd name="connsiteY5" fmla="*/ 2684 h 87718"/>
              <a:gd name="connsiteX6" fmla="*/ 111127 w 129500"/>
              <a:gd name="connsiteY6" fmla="*/ 18559 h 87718"/>
              <a:gd name="connsiteX7" fmla="*/ 2 w 129500"/>
              <a:gd name="connsiteY7" fmla="*/ 2684 h 8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500" h="87718">
                <a:moveTo>
                  <a:pt x="2" y="2684"/>
                </a:moveTo>
                <a:cubicBezTo>
                  <a:pt x="-527" y="6388"/>
                  <a:pt x="87844" y="30201"/>
                  <a:pt x="107952" y="40784"/>
                </a:cubicBezTo>
                <a:cubicBezTo>
                  <a:pt x="128060" y="51367"/>
                  <a:pt x="130706" y="61951"/>
                  <a:pt x="120652" y="66184"/>
                </a:cubicBezTo>
                <a:cubicBezTo>
                  <a:pt x="110598" y="70417"/>
                  <a:pt x="46569" y="63009"/>
                  <a:pt x="47627" y="66184"/>
                </a:cubicBezTo>
                <a:cubicBezTo>
                  <a:pt x="48685" y="69359"/>
                  <a:pt x="116419" y="95817"/>
                  <a:pt x="127002" y="85234"/>
                </a:cubicBezTo>
                <a:cubicBezTo>
                  <a:pt x="137585" y="74651"/>
                  <a:pt x="111127" y="2684"/>
                  <a:pt x="111127" y="2684"/>
                </a:cubicBezTo>
                <a:cubicBezTo>
                  <a:pt x="108481" y="-8429"/>
                  <a:pt x="124356" y="18559"/>
                  <a:pt x="111127" y="18559"/>
                </a:cubicBezTo>
                <a:cubicBezTo>
                  <a:pt x="97898" y="18559"/>
                  <a:pt x="531" y="-1020"/>
                  <a:pt x="2" y="2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E107C59-13AB-F335-AC10-9C012A7B36E8}"/>
              </a:ext>
            </a:extLst>
          </p:cNvPr>
          <p:cNvSpPr/>
          <p:nvPr/>
        </p:nvSpPr>
        <p:spPr>
          <a:xfrm>
            <a:off x="2799546" y="4534126"/>
            <a:ext cx="292179" cy="34752"/>
          </a:xfrm>
          <a:custGeom>
            <a:avLst/>
            <a:gdLst>
              <a:gd name="connsiteX0" fmla="*/ 804 w 292179"/>
              <a:gd name="connsiteY0" fmla="*/ 2949 h 34752"/>
              <a:gd name="connsiteX1" fmla="*/ 283379 w 292179"/>
              <a:gd name="connsiteY1" fmla="*/ 34699 h 34752"/>
              <a:gd name="connsiteX2" fmla="*/ 200829 w 292179"/>
              <a:gd name="connsiteY2" fmla="*/ 9299 h 34752"/>
              <a:gd name="connsiteX3" fmla="*/ 804 w 292179"/>
              <a:gd name="connsiteY3" fmla="*/ 2949 h 3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79" h="34752">
                <a:moveTo>
                  <a:pt x="804" y="2949"/>
                </a:moveTo>
                <a:cubicBezTo>
                  <a:pt x="14562" y="7182"/>
                  <a:pt x="250042" y="33641"/>
                  <a:pt x="283379" y="34699"/>
                </a:cubicBezTo>
                <a:cubicBezTo>
                  <a:pt x="316716" y="35757"/>
                  <a:pt x="247925" y="20941"/>
                  <a:pt x="200829" y="9299"/>
                </a:cubicBezTo>
                <a:cubicBezTo>
                  <a:pt x="153733" y="-2343"/>
                  <a:pt x="-12954" y="-1284"/>
                  <a:pt x="804" y="2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DEE898B-8494-B691-11D1-5580F9C3B2BD}"/>
              </a:ext>
            </a:extLst>
          </p:cNvPr>
          <p:cNvSpPr/>
          <p:nvPr/>
        </p:nvSpPr>
        <p:spPr>
          <a:xfrm>
            <a:off x="3146242" y="4559176"/>
            <a:ext cx="186705" cy="179822"/>
          </a:xfrm>
          <a:custGeom>
            <a:avLst/>
            <a:gdLst>
              <a:gd name="connsiteX0" fmla="*/ 183 w 186705"/>
              <a:gd name="connsiteY0" fmla="*/ 124 h 179822"/>
              <a:gd name="connsiteX1" fmla="*/ 124008 w 186705"/>
              <a:gd name="connsiteY1" fmla="*/ 117599 h 179822"/>
              <a:gd name="connsiteX2" fmla="*/ 111308 w 186705"/>
              <a:gd name="connsiteY2" fmla="*/ 98549 h 179822"/>
              <a:gd name="connsiteX3" fmla="*/ 184333 w 186705"/>
              <a:gd name="connsiteY3" fmla="*/ 177924 h 179822"/>
              <a:gd name="connsiteX4" fmla="*/ 155758 w 186705"/>
              <a:gd name="connsiteY4" fmla="*/ 142999 h 179822"/>
              <a:gd name="connsiteX5" fmla="*/ 183 w 186705"/>
              <a:gd name="connsiteY5" fmla="*/ 124 h 17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05" h="179822">
                <a:moveTo>
                  <a:pt x="183" y="124"/>
                </a:moveTo>
                <a:cubicBezTo>
                  <a:pt x="-5109" y="-4109"/>
                  <a:pt x="105487" y="101195"/>
                  <a:pt x="124008" y="117599"/>
                </a:cubicBezTo>
                <a:cubicBezTo>
                  <a:pt x="142529" y="134003"/>
                  <a:pt x="101254" y="88495"/>
                  <a:pt x="111308" y="98549"/>
                </a:cubicBezTo>
                <a:cubicBezTo>
                  <a:pt x="121362" y="108603"/>
                  <a:pt x="176925" y="170516"/>
                  <a:pt x="184333" y="177924"/>
                </a:cubicBezTo>
                <a:cubicBezTo>
                  <a:pt x="191741" y="185332"/>
                  <a:pt x="181687" y="170516"/>
                  <a:pt x="155758" y="142999"/>
                </a:cubicBezTo>
                <a:cubicBezTo>
                  <a:pt x="129829" y="115482"/>
                  <a:pt x="5475" y="4357"/>
                  <a:pt x="183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BEA59DC7-148A-F8F5-36E5-A0A1C2D18520}"/>
              </a:ext>
            </a:extLst>
          </p:cNvPr>
          <p:cNvSpPr/>
          <p:nvPr/>
        </p:nvSpPr>
        <p:spPr>
          <a:xfrm>
            <a:off x="2886075" y="4533843"/>
            <a:ext cx="34939" cy="249925"/>
          </a:xfrm>
          <a:custGeom>
            <a:avLst/>
            <a:gdLst>
              <a:gd name="connsiteX0" fmla="*/ 19050 w 34939"/>
              <a:gd name="connsiteY0" fmla="*/ 57 h 249925"/>
              <a:gd name="connsiteX1" fmla="*/ 12700 w 34939"/>
              <a:gd name="connsiteY1" fmla="*/ 117532 h 249925"/>
              <a:gd name="connsiteX2" fmla="*/ 19050 w 34939"/>
              <a:gd name="connsiteY2" fmla="*/ 181032 h 249925"/>
              <a:gd name="connsiteX3" fmla="*/ 12700 w 34939"/>
              <a:gd name="connsiteY3" fmla="*/ 133407 h 249925"/>
              <a:gd name="connsiteX4" fmla="*/ 34925 w 34939"/>
              <a:gd name="connsiteY4" fmla="*/ 247707 h 249925"/>
              <a:gd name="connsiteX5" fmla="*/ 15875 w 34939"/>
              <a:gd name="connsiteY5" fmla="*/ 203257 h 249925"/>
              <a:gd name="connsiteX6" fmla="*/ 0 w 34939"/>
              <a:gd name="connsiteY6" fmla="*/ 133407 h 249925"/>
              <a:gd name="connsiteX7" fmla="*/ 19050 w 34939"/>
              <a:gd name="connsiteY7" fmla="*/ 57 h 24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39" h="249925">
                <a:moveTo>
                  <a:pt x="19050" y="57"/>
                </a:moveTo>
                <a:cubicBezTo>
                  <a:pt x="21167" y="-2589"/>
                  <a:pt x="12700" y="87370"/>
                  <a:pt x="12700" y="117532"/>
                </a:cubicBezTo>
                <a:cubicBezTo>
                  <a:pt x="12700" y="147694"/>
                  <a:pt x="19050" y="178386"/>
                  <a:pt x="19050" y="181032"/>
                </a:cubicBezTo>
                <a:cubicBezTo>
                  <a:pt x="19050" y="183678"/>
                  <a:pt x="10054" y="122294"/>
                  <a:pt x="12700" y="133407"/>
                </a:cubicBezTo>
                <a:cubicBezTo>
                  <a:pt x="15346" y="144520"/>
                  <a:pt x="34396" y="236065"/>
                  <a:pt x="34925" y="247707"/>
                </a:cubicBezTo>
                <a:cubicBezTo>
                  <a:pt x="35454" y="259349"/>
                  <a:pt x="21696" y="222307"/>
                  <a:pt x="15875" y="203257"/>
                </a:cubicBezTo>
                <a:cubicBezTo>
                  <a:pt x="10054" y="184207"/>
                  <a:pt x="0" y="163569"/>
                  <a:pt x="0" y="133407"/>
                </a:cubicBezTo>
                <a:cubicBezTo>
                  <a:pt x="0" y="103245"/>
                  <a:pt x="16933" y="2703"/>
                  <a:pt x="1905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341D2E8-579D-2814-9C04-A04FDA6D44EA}"/>
              </a:ext>
            </a:extLst>
          </p:cNvPr>
          <p:cNvSpPr/>
          <p:nvPr/>
        </p:nvSpPr>
        <p:spPr>
          <a:xfrm>
            <a:off x="2899830" y="4520569"/>
            <a:ext cx="40694" cy="308899"/>
          </a:xfrm>
          <a:custGeom>
            <a:avLst/>
            <a:gdLst>
              <a:gd name="connsiteX0" fmla="*/ 30695 w 40694"/>
              <a:gd name="connsiteY0" fmla="*/ 631 h 308899"/>
              <a:gd name="connsiteX1" fmla="*/ 17995 w 40694"/>
              <a:gd name="connsiteY1" fmla="*/ 140331 h 308899"/>
              <a:gd name="connsiteX2" fmla="*/ 17995 w 40694"/>
              <a:gd name="connsiteY2" fmla="*/ 222881 h 308899"/>
              <a:gd name="connsiteX3" fmla="*/ 17995 w 40694"/>
              <a:gd name="connsiteY3" fmla="*/ 184781 h 308899"/>
              <a:gd name="connsiteX4" fmla="*/ 40220 w 40694"/>
              <a:gd name="connsiteY4" fmla="*/ 305431 h 308899"/>
              <a:gd name="connsiteX5" fmla="*/ 30695 w 40694"/>
              <a:gd name="connsiteY5" fmla="*/ 267331 h 308899"/>
              <a:gd name="connsiteX6" fmla="*/ 2120 w 40694"/>
              <a:gd name="connsiteY6" fmla="*/ 175256 h 308899"/>
              <a:gd name="connsiteX7" fmla="*/ 5295 w 40694"/>
              <a:gd name="connsiteY7" fmla="*/ 200656 h 308899"/>
              <a:gd name="connsiteX8" fmla="*/ 30695 w 40694"/>
              <a:gd name="connsiteY8" fmla="*/ 631 h 30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94" h="308899">
                <a:moveTo>
                  <a:pt x="30695" y="631"/>
                </a:moveTo>
                <a:cubicBezTo>
                  <a:pt x="32812" y="-9423"/>
                  <a:pt x="20112" y="103289"/>
                  <a:pt x="17995" y="140331"/>
                </a:cubicBezTo>
                <a:cubicBezTo>
                  <a:pt x="15878" y="177373"/>
                  <a:pt x="17995" y="222881"/>
                  <a:pt x="17995" y="222881"/>
                </a:cubicBezTo>
                <a:cubicBezTo>
                  <a:pt x="17995" y="230289"/>
                  <a:pt x="14291" y="171023"/>
                  <a:pt x="17995" y="184781"/>
                </a:cubicBezTo>
                <a:cubicBezTo>
                  <a:pt x="21699" y="198539"/>
                  <a:pt x="38103" y="291673"/>
                  <a:pt x="40220" y="305431"/>
                </a:cubicBezTo>
                <a:cubicBezTo>
                  <a:pt x="42337" y="319189"/>
                  <a:pt x="37045" y="289027"/>
                  <a:pt x="30695" y="267331"/>
                </a:cubicBezTo>
                <a:cubicBezTo>
                  <a:pt x="24345" y="245635"/>
                  <a:pt x="6353" y="186369"/>
                  <a:pt x="2120" y="175256"/>
                </a:cubicBezTo>
                <a:cubicBezTo>
                  <a:pt x="-2113" y="164144"/>
                  <a:pt x="533" y="227114"/>
                  <a:pt x="5295" y="200656"/>
                </a:cubicBezTo>
                <a:cubicBezTo>
                  <a:pt x="10057" y="174198"/>
                  <a:pt x="28578" y="10685"/>
                  <a:pt x="30695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52F4918E-1197-443B-C9B7-F1A97F044AF9}"/>
              </a:ext>
            </a:extLst>
          </p:cNvPr>
          <p:cNvSpPr/>
          <p:nvPr/>
        </p:nvSpPr>
        <p:spPr>
          <a:xfrm>
            <a:off x="2895538" y="4727541"/>
            <a:ext cx="177872" cy="231812"/>
          </a:xfrm>
          <a:custGeom>
            <a:avLst/>
            <a:gdLst>
              <a:gd name="connsiteX0" fmla="*/ 62 w 177872"/>
              <a:gd name="connsiteY0" fmla="*/ 34 h 231812"/>
              <a:gd name="connsiteX1" fmla="*/ 47687 w 177872"/>
              <a:gd name="connsiteY1" fmla="*/ 123859 h 231812"/>
              <a:gd name="connsiteX2" fmla="*/ 120712 w 177872"/>
              <a:gd name="connsiteY2" fmla="*/ 181009 h 231812"/>
              <a:gd name="connsiteX3" fmla="*/ 79437 w 177872"/>
              <a:gd name="connsiteY3" fmla="*/ 158784 h 231812"/>
              <a:gd name="connsiteX4" fmla="*/ 139762 w 177872"/>
              <a:gd name="connsiteY4" fmla="*/ 181009 h 231812"/>
              <a:gd name="connsiteX5" fmla="*/ 108012 w 177872"/>
              <a:gd name="connsiteY5" fmla="*/ 155609 h 231812"/>
              <a:gd name="connsiteX6" fmla="*/ 155637 w 177872"/>
              <a:gd name="connsiteY6" fmla="*/ 168309 h 231812"/>
              <a:gd name="connsiteX7" fmla="*/ 155637 w 177872"/>
              <a:gd name="connsiteY7" fmla="*/ 161959 h 231812"/>
              <a:gd name="connsiteX8" fmla="*/ 171512 w 177872"/>
              <a:gd name="connsiteY8" fmla="*/ 231809 h 231812"/>
              <a:gd name="connsiteX9" fmla="*/ 174687 w 177872"/>
              <a:gd name="connsiteY9" fmla="*/ 165134 h 231812"/>
              <a:gd name="connsiteX10" fmla="*/ 127062 w 177872"/>
              <a:gd name="connsiteY10" fmla="*/ 181009 h 231812"/>
              <a:gd name="connsiteX11" fmla="*/ 57212 w 177872"/>
              <a:gd name="connsiteY11" fmla="*/ 136559 h 231812"/>
              <a:gd name="connsiteX12" fmla="*/ 62 w 177872"/>
              <a:gd name="connsiteY12" fmla="*/ 34 h 23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872" h="231812">
                <a:moveTo>
                  <a:pt x="62" y="34"/>
                </a:moveTo>
                <a:cubicBezTo>
                  <a:pt x="-1526" y="-2083"/>
                  <a:pt x="27579" y="93696"/>
                  <a:pt x="47687" y="123859"/>
                </a:cubicBezTo>
                <a:cubicBezTo>
                  <a:pt x="67795" y="154022"/>
                  <a:pt x="115420" y="175188"/>
                  <a:pt x="120712" y="181009"/>
                </a:cubicBezTo>
                <a:cubicBezTo>
                  <a:pt x="126004" y="186830"/>
                  <a:pt x="76262" y="158784"/>
                  <a:pt x="79437" y="158784"/>
                </a:cubicBezTo>
                <a:cubicBezTo>
                  <a:pt x="82612" y="158784"/>
                  <a:pt x="135000" y="181538"/>
                  <a:pt x="139762" y="181009"/>
                </a:cubicBezTo>
                <a:cubicBezTo>
                  <a:pt x="144525" y="180480"/>
                  <a:pt x="105366" y="157726"/>
                  <a:pt x="108012" y="155609"/>
                </a:cubicBezTo>
                <a:cubicBezTo>
                  <a:pt x="110658" y="153492"/>
                  <a:pt x="155637" y="168309"/>
                  <a:pt x="155637" y="168309"/>
                </a:cubicBezTo>
                <a:cubicBezTo>
                  <a:pt x="163574" y="169367"/>
                  <a:pt x="152991" y="151376"/>
                  <a:pt x="155637" y="161959"/>
                </a:cubicBezTo>
                <a:cubicBezTo>
                  <a:pt x="158283" y="172542"/>
                  <a:pt x="168337" y="231280"/>
                  <a:pt x="171512" y="231809"/>
                </a:cubicBezTo>
                <a:cubicBezTo>
                  <a:pt x="174687" y="232338"/>
                  <a:pt x="182095" y="173601"/>
                  <a:pt x="174687" y="165134"/>
                </a:cubicBezTo>
                <a:cubicBezTo>
                  <a:pt x="167279" y="156667"/>
                  <a:pt x="146641" y="185771"/>
                  <a:pt x="127062" y="181009"/>
                </a:cubicBezTo>
                <a:cubicBezTo>
                  <a:pt x="107483" y="176247"/>
                  <a:pt x="74675" y="163547"/>
                  <a:pt x="57212" y="136559"/>
                </a:cubicBezTo>
                <a:cubicBezTo>
                  <a:pt x="39749" y="109571"/>
                  <a:pt x="1650" y="2151"/>
                  <a:pt x="62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09A20390-52CA-5D08-C76C-14CBDD0EFFB0}"/>
              </a:ext>
            </a:extLst>
          </p:cNvPr>
          <p:cNvSpPr/>
          <p:nvPr/>
        </p:nvSpPr>
        <p:spPr>
          <a:xfrm>
            <a:off x="2917582" y="4546600"/>
            <a:ext cx="191254" cy="305050"/>
          </a:xfrm>
          <a:custGeom>
            <a:avLst/>
            <a:gdLst>
              <a:gd name="connsiteX0" fmla="*/ 25643 w 191254"/>
              <a:gd name="connsiteY0" fmla="*/ 0 h 305050"/>
              <a:gd name="connsiteX1" fmla="*/ 28818 w 191254"/>
              <a:gd name="connsiteY1" fmla="*/ 184150 h 305050"/>
              <a:gd name="connsiteX2" fmla="*/ 57393 w 191254"/>
              <a:gd name="connsiteY2" fmla="*/ 250825 h 305050"/>
              <a:gd name="connsiteX3" fmla="*/ 44693 w 191254"/>
              <a:gd name="connsiteY3" fmla="*/ 250825 h 305050"/>
              <a:gd name="connsiteX4" fmla="*/ 111368 w 191254"/>
              <a:gd name="connsiteY4" fmla="*/ 295275 h 305050"/>
              <a:gd name="connsiteX5" fmla="*/ 85968 w 191254"/>
              <a:gd name="connsiteY5" fmla="*/ 298450 h 305050"/>
              <a:gd name="connsiteX6" fmla="*/ 190743 w 191254"/>
              <a:gd name="connsiteY6" fmla="*/ 304800 h 305050"/>
              <a:gd name="connsiteX7" fmla="*/ 124068 w 191254"/>
              <a:gd name="connsiteY7" fmla="*/ 301625 h 305050"/>
              <a:gd name="connsiteX8" fmla="*/ 79618 w 191254"/>
              <a:gd name="connsiteY8" fmla="*/ 282575 h 305050"/>
              <a:gd name="connsiteX9" fmla="*/ 243 w 191254"/>
              <a:gd name="connsiteY9" fmla="*/ 260350 h 305050"/>
              <a:gd name="connsiteX10" fmla="*/ 54218 w 191254"/>
              <a:gd name="connsiteY10" fmla="*/ 260350 h 305050"/>
              <a:gd name="connsiteX11" fmla="*/ 35168 w 191254"/>
              <a:gd name="connsiteY11" fmla="*/ 212725 h 305050"/>
              <a:gd name="connsiteX12" fmla="*/ 22468 w 191254"/>
              <a:gd name="connsiteY12" fmla="*/ 184150 h 305050"/>
              <a:gd name="connsiteX13" fmla="*/ 25643 w 191254"/>
              <a:gd name="connsiteY13" fmla="*/ 0 h 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254" h="305050">
                <a:moveTo>
                  <a:pt x="25643" y="0"/>
                </a:moveTo>
                <a:cubicBezTo>
                  <a:pt x="26701" y="0"/>
                  <a:pt x="23526" y="142346"/>
                  <a:pt x="28818" y="184150"/>
                </a:cubicBezTo>
                <a:cubicBezTo>
                  <a:pt x="34110" y="225954"/>
                  <a:pt x="54747" y="239712"/>
                  <a:pt x="57393" y="250825"/>
                </a:cubicBezTo>
                <a:cubicBezTo>
                  <a:pt x="60039" y="261938"/>
                  <a:pt x="35697" y="243417"/>
                  <a:pt x="44693" y="250825"/>
                </a:cubicBezTo>
                <a:cubicBezTo>
                  <a:pt x="53689" y="258233"/>
                  <a:pt x="104489" y="287337"/>
                  <a:pt x="111368" y="295275"/>
                </a:cubicBezTo>
                <a:cubicBezTo>
                  <a:pt x="118247" y="303213"/>
                  <a:pt x="72739" y="296863"/>
                  <a:pt x="85968" y="298450"/>
                </a:cubicBezTo>
                <a:cubicBezTo>
                  <a:pt x="99197" y="300037"/>
                  <a:pt x="184393" y="304271"/>
                  <a:pt x="190743" y="304800"/>
                </a:cubicBezTo>
                <a:cubicBezTo>
                  <a:pt x="197093" y="305329"/>
                  <a:pt x="142589" y="305329"/>
                  <a:pt x="124068" y="301625"/>
                </a:cubicBezTo>
                <a:cubicBezTo>
                  <a:pt x="105547" y="297921"/>
                  <a:pt x="100255" y="289454"/>
                  <a:pt x="79618" y="282575"/>
                </a:cubicBezTo>
                <a:cubicBezTo>
                  <a:pt x="58981" y="275696"/>
                  <a:pt x="4476" y="264054"/>
                  <a:pt x="243" y="260350"/>
                </a:cubicBezTo>
                <a:cubicBezTo>
                  <a:pt x="-3990" y="256646"/>
                  <a:pt x="48397" y="268287"/>
                  <a:pt x="54218" y="260350"/>
                </a:cubicBezTo>
                <a:cubicBezTo>
                  <a:pt x="60039" y="252413"/>
                  <a:pt x="40460" y="225425"/>
                  <a:pt x="35168" y="212725"/>
                </a:cubicBezTo>
                <a:cubicBezTo>
                  <a:pt x="29876" y="200025"/>
                  <a:pt x="21939" y="218546"/>
                  <a:pt x="22468" y="184150"/>
                </a:cubicBezTo>
                <a:cubicBezTo>
                  <a:pt x="22997" y="149754"/>
                  <a:pt x="24585" y="0"/>
                  <a:pt x="2564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9E05EC0A-08EF-C46D-C7C3-554E9C24446D}"/>
              </a:ext>
            </a:extLst>
          </p:cNvPr>
          <p:cNvSpPr/>
          <p:nvPr/>
        </p:nvSpPr>
        <p:spPr>
          <a:xfrm>
            <a:off x="3082634" y="4610010"/>
            <a:ext cx="233425" cy="273154"/>
          </a:xfrm>
          <a:custGeom>
            <a:avLst/>
            <a:gdLst>
              <a:gd name="connsiteX0" fmla="*/ 124116 w 233425"/>
              <a:gd name="connsiteY0" fmla="*/ 90 h 273154"/>
              <a:gd name="connsiteX1" fmla="*/ 209841 w 233425"/>
              <a:gd name="connsiteY1" fmla="*/ 108040 h 273154"/>
              <a:gd name="connsiteX2" fmla="*/ 213016 w 233425"/>
              <a:gd name="connsiteY2" fmla="*/ 127090 h 273154"/>
              <a:gd name="connsiteX3" fmla="*/ 133641 w 233425"/>
              <a:gd name="connsiteY3" fmla="*/ 165190 h 273154"/>
              <a:gd name="connsiteX4" fmla="*/ 41566 w 233425"/>
              <a:gd name="connsiteY4" fmla="*/ 219165 h 273154"/>
              <a:gd name="connsiteX5" fmla="*/ 57441 w 233425"/>
              <a:gd name="connsiteY5" fmla="*/ 206465 h 273154"/>
              <a:gd name="connsiteX6" fmla="*/ 291 w 233425"/>
              <a:gd name="connsiteY6" fmla="*/ 273140 h 273154"/>
              <a:gd name="connsiteX7" fmla="*/ 86016 w 233425"/>
              <a:gd name="connsiteY7" fmla="*/ 200115 h 273154"/>
              <a:gd name="connsiteX8" fmla="*/ 44741 w 233425"/>
              <a:gd name="connsiteY8" fmla="*/ 225515 h 273154"/>
              <a:gd name="connsiteX9" fmla="*/ 232066 w 233425"/>
              <a:gd name="connsiteY9" fmla="*/ 130265 h 273154"/>
              <a:gd name="connsiteX10" fmla="*/ 124116 w 233425"/>
              <a:gd name="connsiteY10" fmla="*/ 90 h 27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425" h="273154">
                <a:moveTo>
                  <a:pt x="124116" y="90"/>
                </a:moveTo>
                <a:cubicBezTo>
                  <a:pt x="120412" y="-3614"/>
                  <a:pt x="209841" y="108040"/>
                  <a:pt x="209841" y="108040"/>
                </a:cubicBezTo>
                <a:cubicBezTo>
                  <a:pt x="224658" y="129207"/>
                  <a:pt x="225716" y="117565"/>
                  <a:pt x="213016" y="127090"/>
                </a:cubicBezTo>
                <a:cubicBezTo>
                  <a:pt x="200316" y="136615"/>
                  <a:pt x="162216" y="149844"/>
                  <a:pt x="133641" y="165190"/>
                </a:cubicBezTo>
                <a:cubicBezTo>
                  <a:pt x="105066" y="180536"/>
                  <a:pt x="41566" y="219165"/>
                  <a:pt x="41566" y="219165"/>
                </a:cubicBezTo>
                <a:cubicBezTo>
                  <a:pt x="28866" y="226044"/>
                  <a:pt x="64320" y="197469"/>
                  <a:pt x="57441" y="206465"/>
                </a:cubicBezTo>
                <a:cubicBezTo>
                  <a:pt x="50562" y="215461"/>
                  <a:pt x="-4471" y="274198"/>
                  <a:pt x="291" y="273140"/>
                </a:cubicBezTo>
                <a:cubicBezTo>
                  <a:pt x="5053" y="272082"/>
                  <a:pt x="78608" y="208053"/>
                  <a:pt x="86016" y="200115"/>
                </a:cubicBezTo>
                <a:cubicBezTo>
                  <a:pt x="93424" y="192178"/>
                  <a:pt x="20399" y="237157"/>
                  <a:pt x="44741" y="225515"/>
                </a:cubicBezTo>
                <a:cubicBezTo>
                  <a:pt x="69083" y="213873"/>
                  <a:pt x="216720" y="167836"/>
                  <a:pt x="232066" y="130265"/>
                </a:cubicBezTo>
                <a:cubicBezTo>
                  <a:pt x="247412" y="92694"/>
                  <a:pt x="127820" y="3794"/>
                  <a:pt x="124116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873A15C8-0B18-9603-443B-9A36407BF3BB}"/>
              </a:ext>
            </a:extLst>
          </p:cNvPr>
          <p:cNvSpPr/>
          <p:nvPr/>
        </p:nvSpPr>
        <p:spPr>
          <a:xfrm>
            <a:off x="2943189" y="4760836"/>
            <a:ext cx="389797" cy="129911"/>
          </a:xfrm>
          <a:custGeom>
            <a:avLst/>
            <a:gdLst>
              <a:gd name="connsiteX0" fmla="*/ 36 w 389797"/>
              <a:gd name="connsiteY0" fmla="*/ 84214 h 129911"/>
              <a:gd name="connsiteX1" fmla="*/ 161961 w 389797"/>
              <a:gd name="connsiteY1" fmla="*/ 106439 h 129911"/>
              <a:gd name="connsiteX2" fmla="*/ 123861 w 389797"/>
              <a:gd name="connsiteY2" fmla="*/ 115964 h 129911"/>
              <a:gd name="connsiteX3" fmla="*/ 209586 w 389797"/>
              <a:gd name="connsiteY3" fmla="*/ 77864 h 129911"/>
              <a:gd name="connsiteX4" fmla="*/ 387386 w 389797"/>
              <a:gd name="connsiteY4" fmla="*/ 1664 h 129911"/>
              <a:gd name="connsiteX5" fmla="*/ 301661 w 389797"/>
              <a:gd name="connsiteY5" fmla="*/ 33414 h 129911"/>
              <a:gd name="connsiteX6" fmla="*/ 149261 w 389797"/>
              <a:gd name="connsiteY6" fmla="*/ 125489 h 129911"/>
              <a:gd name="connsiteX7" fmla="*/ 177836 w 389797"/>
              <a:gd name="connsiteY7" fmla="*/ 112789 h 129911"/>
              <a:gd name="connsiteX8" fmla="*/ 36 w 389797"/>
              <a:gd name="connsiteY8" fmla="*/ 84214 h 12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797" h="129911">
                <a:moveTo>
                  <a:pt x="36" y="84214"/>
                </a:moveTo>
                <a:cubicBezTo>
                  <a:pt x="-2610" y="83156"/>
                  <a:pt x="141324" y="101147"/>
                  <a:pt x="161961" y="106439"/>
                </a:cubicBezTo>
                <a:cubicBezTo>
                  <a:pt x="182598" y="111731"/>
                  <a:pt x="115924" y="120727"/>
                  <a:pt x="123861" y="115964"/>
                </a:cubicBezTo>
                <a:cubicBezTo>
                  <a:pt x="131799" y="111202"/>
                  <a:pt x="209586" y="77864"/>
                  <a:pt x="209586" y="77864"/>
                </a:cubicBezTo>
                <a:lnTo>
                  <a:pt x="387386" y="1664"/>
                </a:lnTo>
                <a:cubicBezTo>
                  <a:pt x="402732" y="-5744"/>
                  <a:pt x="341349" y="12776"/>
                  <a:pt x="301661" y="33414"/>
                </a:cubicBezTo>
                <a:cubicBezTo>
                  <a:pt x="261974" y="54051"/>
                  <a:pt x="169899" y="112260"/>
                  <a:pt x="149261" y="125489"/>
                </a:cubicBezTo>
                <a:cubicBezTo>
                  <a:pt x="128623" y="138718"/>
                  <a:pt x="196886" y="118610"/>
                  <a:pt x="177836" y="112789"/>
                </a:cubicBezTo>
                <a:cubicBezTo>
                  <a:pt x="158786" y="106968"/>
                  <a:pt x="2682" y="85272"/>
                  <a:pt x="36" y="84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2C967DC1-2B4C-C974-37C4-940778DD17AF}"/>
              </a:ext>
            </a:extLst>
          </p:cNvPr>
          <p:cNvSpPr/>
          <p:nvPr/>
        </p:nvSpPr>
        <p:spPr>
          <a:xfrm>
            <a:off x="3105150" y="4527550"/>
            <a:ext cx="289303" cy="251683"/>
          </a:xfrm>
          <a:custGeom>
            <a:avLst/>
            <a:gdLst>
              <a:gd name="connsiteX0" fmla="*/ 0 w 289303"/>
              <a:gd name="connsiteY0" fmla="*/ 0 h 251683"/>
              <a:gd name="connsiteX1" fmla="*/ 193675 w 289303"/>
              <a:gd name="connsiteY1" fmla="*/ 155575 h 251683"/>
              <a:gd name="connsiteX2" fmla="*/ 257175 w 289303"/>
              <a:gd name="connsiteY2" fmla="*/ 222250 h 251683"/>
              <a:gd name="connsiteX3" fmla="*/ 219075 w 289303"/>
              <a:gd name="connsiteY3" fmla="*/ 184150 h 251683"/>
              <a:gd name="connsiteX4" fmla="*/ 288925 w 289303"/>
              <a:gd name="connsiteY4" fmla="*/ 250825 h 251683"/>
              <a:gd name="connsiteX5" fmla="*/ 244475 w 289303"/>
              <a:gd name="connsiteY5" fmla="*/ 215900 h 251683"/>
              <a:gd name="connsiteX6" fmla="*/ 190500 w 289303"/>
              <a:gd name="connsiteY6" fmla="*/ 130175 h 251683"/>
              <a:gd name="connsiteX7" fmla="*/ 238125 w 289303"/>
              <a:gd name="connsiteY7" fmla="*/ 174625 h 251683"/>
              <a:gd name="connsiteX8" fmla="*/ 158750 w 289303"/>
              <a:gd name="connsiteY8" fmla="*/ 130175 h 251683"/>
              <a:gd name="connsiteX9" fmla="*/ 0 w 289303"/>
              <a:gd name="connsiteY9" fmla="*/ 0 h 25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303" h="251683">
                <a:moveTo>
                  <a:pt x="0" y="0"/>
                </a:moveTo>
                <a:cubicBezTo>
                  <a:pt x="5821" y="4233"/>
                  <a:pt x="150813" y="118533"/>
                  <a:pt x="193675" y="155575"/>
                </a:cubicBezTo>
                <a:cubicBezTo>
                  <a:pt x="236538" y="192617"/>
                  <a:pt x="252942" y="217488"/>
                  <a:pt x="257175" y="222250"/>
                </a:cubicBezTo>
                <a:cubicBezTo>
                  <a:pt x="261408" y="227012"/>
                  <a:pt x="213783" y="179388"/>
                  <a:pt x="219075" y="184150"/>
                </a:cubicBezTo>
                <a:cubicBezTo>
                  <a:pt x="224367" y="188913"/>
                  <a:pt x="284692" y="245533"/>
                  <a:pt x="288925" y="250825"/>
                </a:cubicBezTo>
                <a:cubicBezTo>
                  <a:pt x="293158" y="256117"/>
                  <a:pt x="260879" y="236008"/>
                  <a:pt x="244475" y="215900"/>
                </a:cubicBezTo>
                <a:cubicBezTo>
                  <a:pt x="228071" y="195792"/>
                  <a:pt x="191558" y="137054"/>
                  <a:pt x="190500" y="130175"/>
                </a:cubicBezTo>
                <a:cubicBezTo>
                  <a:pt x="189442" y="123296"/>
                  <a:pt x="243417" y="174625"/>
                  <a:pt x="238125" y="174625"/>
                </a:cubicBezTo>
                <a:cubicBezTo>
                  <a:pt x="232833" y="174625"/>
                  <a:pt x="191558" y="157163"/>
                  <a:pt x="158750" y="130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7986D90A-9FD6-B29E-F243-149E43E0BBD8}"/>
              </a:ext>
            </a:extLst>
          </p:cNvPr>
          <p:cNvSpPr/>
          <p:nvPr/>
        </p:nvSpPr>
        <p:spPr>
          <a:xfrm>
            <a:off x="2930909" y="4542278"/>
            <a:ext cx="176854" cy="281824"/>
          </a:xfrm>
          <a:custGeom>
            <a:avLst/>
            <a:gdLst>
              <a:gd name="connsiteX0" fmla="*/ 129791 w 176854"/>
              <a:gd name="connsiteY0" fmla="*/ 4322 h 281824"/>
              <a:gd name="connsiteX1" fmla="*/ 167891 w 176854"/>
              <a:gd name="connsiteY1" fmla="*/ 74172 h 281824"/>
              <a:gd name="connsiteX2" fmla="*/ 174241 w 176854"/>
              <a:gd name="connsiteY2" fmla="*/ 150372 h 281824"/>
              <a:gd name="connsiteX3" fmla="*/ 167891 w 176854"/>
              <a:gd name="connsiteY3" fmla="*/ 226572 h 281824"/>
              <a:gd name="connsiteX4" fmla="*/ 174241 w 176854"/>
              <a:gd name="connsiteY4" fmla="*/ 204347 h 281824"/>
              <a:gd name="connsiteX5" fmla="*/ 117091 w 176854"/>
              <a:gd name="connsiteY5" fmla="*/ 280547 h 281824"/>
              <a:gd name="connsiteX6" fmla="*/ 50416 w 176854"/>
              <a:gd name="connsiteY6" fmla="*/ 245622 h 281824"/>
              <a:gd name="connsiteX7" fmla="*/ 21841 w 176854"/>
              <a:gd name="connsiteY7" fmla="*/ 163072 h 281824"/>
              <a:gd name="connsiteX8" fmla="*/ 12316 w 176854"/>
              <a:gd name="connsiteY8" fmla="*/ 74172 h 281824"/>
              <a:gd name="connsiteX9" fmla="*/ 2791 w 176854"/>
              <a:gd name="connsiteY9" fmla="*/ 10672 h 281824"/>
              <a:gd name="connsiteX10" fmla="*/ 66291 w 176854"/>
              <a:gd name="connsiteY10" fmla="*/ 7497 h 281824"/>
              <a:gd name="connsiteX11" fmla="*/ 129791 w 176854"/>
              <a:gd name="connsiteY11" fmla="*/ 4322 h 28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854" h="281824">
                <a:moveTo>
                  <a:pt x="129791" y="4322"/>
                </a:moveTo>
                <a:cubicBezTo>
                  <a:pt x="146724" y="15434"/>
                  <a:pt x="160483" y="49830"/>
                  <a:pt x="167891" y="74172"/>
                </a:cubicBezTo>
                <a:cubicBezTo>
                  <a:pt x="175299" y="98514"/>
                  <a:pt x="174241" y="124972"/>
                  <a:pt x="174241" y="150372"/>
                </a:cubicBezTo>
                <a:cubicBezTo>
                  <a:pt x="174241" y="175772"/>
                  <a:pt x="167891" y="217576"/>
                  <a:pt x="167891" y="226572"/>
                </a:cubicBezTo>
                <a:cubicBezTo>
                  <a:pt x="167891" y="235568"/>
                  <a:pt x="182708" y="195351"/>
                  <a:pt x="174241" y="204347"/>
                </a:cubicBezTo>
                <a:cubicBezTo>
                  <a:pt x="165774" y="213343"/>
                  <a:pt x="137728" y="273668"/>
                  <a:pt x="117091" y="280547"/>
                </a:cubicBezTo>
                <a:cubicBezTo>
                  <a:pt x="96454" y="287426"/>
                  <a:pt x="66291" y="265201"/>
                  <a:pt x="50416" y="245622"/>
                </a:cubicBezTo>
                <a:cubicBezTo>
                  <a:pt x="34541" y="226043"/>
                  <a:pt x="28191" y="191647"/>
                  <a:pt x="21841" y="163072"/>
                </a:cubicBezTo>
                <a:cubicBezTo>
                  <a:pt x="15491" y="134497"/>
                  <a:pt x="15491" y="99572"/>
                  <a:pt x="12316" y="74172"/>
                </a:cubicBezTo>
                <a:cubicBezTo>
                  <a:pt x="9141" y="48772"/>
                  <a:pt x="-6205" y="21784"/>
                  <a:pt x="2791" y="10672"/>
                </a:cubicBezTo>
                <a:cubicBezTo>
                  <a:pt x="11787" y="-440"/>
                  <a:pt x="50416" y="8026"/>
                  <a:pt x="66291" y="7497"/>
                </a:cubicBezTo>
                <a:cubicBezTo>
                  <a:pt x="82166" y="6968"/>
                  <a:pt x="112858" y="-6790"/>
                  <a:pt x="129791" y="4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A58F30A2-2824-E541-163C-2F5AF3B9E587}"/>
              </a:ext>
            </a:extLst>
          </p:cNvPr>
          <p:cNvSpPr/>
          <p:nvPr/>
        </p:nvSpPr>
        <p:spPr>
          <a:xfrm>
            <a:off x="3019204" y="4578623"/>
            <a:ext cx="56718" cy="56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F4E519AE-73CE-13CF-4238-06CD2F1CB7B6}"/>
              </a:ext>
            </a:extLst>
          </p:cNvPr>
          <p:cNvSpPr/>
          <p:nvPr/>
        </p:nvSpPr>
        <p:spPr>
          <a:xfrm>
            <a:off x="2800194" y="4513577"/>
            <a:ext cx="340086" cy="75232"/>
          </a:xfrm>
          <a:custGeom>
            <a:avLst/>
            <a:gdLst>
              <a:gd name="connsiteX0" fmla="*/ 156 w 340086"/>
              <a:gd name="connsiteY0" fmla="*/ 7623 h 75232"/>
              <a:gd name="connsiteX1" fmla="*/ 136681 w 340086"/>
              <a:gd name="connsiteY1" fmla="*/ 20323 h 75232"/>
              <a:gd name="connsiteX2" fmla="*/ 336706 w 340086"/>
              <a:gd name="connsiteY2" fmla="*/ 74298 h 75232"/>
              <a:gd name="connsiteX3" fmla="*/ 257331 w 340086"/>
              <a:gd name="connsiteY3" fmla="*/ 52073 h 75232"/>
              <a:gd name="connsiteX4" fmla="*/ 190656 w 340086"/>
              <a:gd name="connsiteY4" fmla="*/ 20323 h 75232"/>
              <a:gd name="connsiteX5" fmla="*/ 111281 w 340086"/>
              <a:gd name="connsiteY5" fmla="*/ 1273 h 75232"/>
              <a:gd name="connsiteX6" fmla="*/ 156 w 340086"/>
              <a:gd name="connsiteY6" fmla="*/ 7623 h 7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086" h="75232">
                <a:moveTo>
                  <a:pt x="156" y="7623"/>
                </a:moveTo>
                <a:cubicBezTo>
                  <a:pt x="4389" y="10798"/>
                  <a:pt x="80589" y="9211"/>
                  <a:pt x="136681" y="20323"/>
                </a:cubicBezTo>
                <a:cubicBezTo>
                  <a:pt x="192773" y="31435"/>
                  <a:pt x="316598" y="69006"/>
                  <a:pt x="336706" y="74298"/>
                </a:cubicBezTo>
                <a:cubicBezTo>
                  <a:pt x="356814" y="79590"/>
                  <a:pt x="281673" y="61069"/>
                  <a:pt x="257331" y="52073"/>
                </a:cubicBezTo>
                <a:cubicBezTo>
                  <a:pt x="232989" y="43077"/>
                  <a:pt x="214998" y="28790"/>
                  <a:pt x="190656" y="20323"/>
                </a:cubicBezTo>
                <a:cubicBezTo>
                  <a:pt x="166314" y="11856"/>
                  <a:pt x="144089" y="5506"/>
                  <a:pt x="111281" y="1273"/>
                </a:cubicBezTo>
                <a:cubicBezTo>
                  <a:pt x="78473" y="-2960"/>
                  <a:pt x="-4077" y="4448"/>
                  <a:pt x="156" y="7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051B35C0-0828-2B11-E3B6-A70DE480EA82}"/>
              </a:ext>
            </a:extLst>
          </p:cNvPr>
          <p:cNvSpPr/>
          <p:nvPr/>
        </p:nvSpPr>
        <p:spPr>
          <a:xfrm>
            <a:off x="2712794" y="4657725"/>
            <a:ext cx="156732" cy="28668"/>
          </a:xfrm>
          <a:custGeom>
            <a:avLst/>
            <a:gdLst>
              <a:gd name="connsiteX0" fmla="*/ 154231 w 156732"/>
              <a:gd name="connsiteY0" fmla="*/ 6350 h 28668"/>
              <a:gd name="connsiteX1" fmla="*/ 1831 w 156732"/>
              <a:gd name="connsiteY1" fmla="*/ 0 h 28668"/>
              <a:gd name="connsiteX2" fmla="*/ 71681 w 156732"/>
              <a:gd name="connsiteY2" fmla="*/ 6350 h 28668"/>
              <a:gd name="connsiteX3" fmla="*/ 97081 w 156732"/>
              <a:gd name="connsiteY3" fmla="*/ 28575 h 28668"/>
              <a:gd name="connsiteX4" fmla="*/ 154231 w 156732"/>
              <a:gd name="connsiteY4" fmla="*/ 6350 h 2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32" h="28668">
                <a:moveTo>
                  <a:pt x="154231" y="6350"/>
                </a:moveTo>
                <a:cubicBezTo>
                  <a:pt x="138356" y="1588"/>
                  <a:pt x="15589" y="0"/>
                  <a:pt x="1831" y="0"/>
                </a:cubicBezTo>
                <a:cubicBezTo>
                  <a:pt x="-11927" y="0"/>
                  <a:pt x="55806" y="1588"/>
                  <a:pt x="71681" y="6350"/>
                </a:cubicBezTo>
                <a:cubicBezTo>
                  <a:pt x="87556" y="11112"/>
                  <a:pt x="88614" y="26988"/>
                  <a:pt x="97081" y="28575"/>
                </a:cubicBezTo>
                <a:cubicBezTo>
                  <a:pt x="105548" y="30162"/>
                  <a:pt x="170106" y="11112"/>
                  <a:pt x="154231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501F1FA4-585D-AA27-6828-B08725B0CFE1}"/>
              </a:ext>
            </a:extLst>
          </p:cNvPr>
          <p:cNvSpPr/>
          <p:nvPr/>
        </p:nvSpPr>
        <p:spPr>
          <a:xfrm>
            <a:off x="2749280" y="4460105"/>
            <a:ext cx="305580" cy="92869"/>
          </a:xfrm>
          <a:custGeom>
            <a:avLst/>
            <a:gdLst>
              <a:gd name="connsiteX0" fmla="*/ 270 w 305580"/>
              <a:gd name="connsiteY0" fmla="*/ 92845 h 92869"/>
              <a:gd name="connsiteX1" fmla="*/ 174895 w 305580"/>
              <a:gd name="connsiteY1" fmla="*/ 3945 h 92869"/>
              <a:gd name="connsiteX2" fmla="*/ 155845 w 305580"/>
              <a:gd name="connsiteY2" fmla="*/ 16645 h 92869"/>
              <a:gd name="connsiteX3" fmla="*/ 301895 w 305580"/>
              <a:gd name="connsiteY3" fmla="*/ 26170 h 92869"/>
              <a:gd name="connsiteX4" fmla="*/ 257445 w 305580"/>
              <a:gd name="connsiteY4" fmla="*/ 16645 h 92869"/>
              <a:gd name="connsiteX5" fmla="*/ 209820 w 305580"/>
              <a:gd name="connsiteY5" fmla="*/ 770 h 92869"/>
              <a:gd name="connsiteX6" fmla="*/ 130445 w 305580"/>
              <a:gd name="connsiteY6" fmla="*/ 29345 h 92869"/>
              <a:gd name="connsiteX7" fmla="*/ 85995 w 305580"/>
              <a:gd name="connsiteY7" fmla="*/ 48395 h 92869"/>
              <a:gd name="connsiteX8" fmla="*/ 133620 w 305580"/>
              <a:gd name="connsiteY8" fmla="*/ 13470 h 92869"/>
              <a:gd name="connsiteX9" fmla="*/ 270 w 305580"/>
              <a:gd name="connsiteY9" fmla="*/ 92845 h 9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580" h="92869">
                <a:moveTo>
                  <a:pt x="270" y="92845"/>
                </a:moveTo>
                <a:cubicBezTo>
                  <a:pt x="7149" y="91258"/>
                  <a:pt x="148966" y="16645"/>
                  <a:pt x="174895" y="3945"/>
                </a:cubicBezTo>
                <a:cubicBezTo>
                  <a:pt x="200824" y="-8755"/>
                  <a:pt x="134678" y="12941"/>
                  <a:pt x="155845" y="16645"/>
                </a:cubicBezTo>
                <a:cubicBezTo>
                  <a:pt x="177012" y="20349"/>
                  <a:pt x="284962" y="26170"/>
                  <a:pt x="301895" y="26170"/>
                </a:cubicBezTo>
                <a:cubicBezTo>
                  <a:pt x="318828" y="26170"/>
                  <a:pt x="272791" y="20878"/>
                  <a:pt x="257445" y="16645"/>
                </a:cubicBezTo>
                <a:cubicBezTo>
                  <a:pt x="242099" y="12412"/>
                  <a:pt x="230987" y="-1347"/>
                  <a:pt x="209820" y="770"/>
                </a:cubicBezTo>
                <a:cubicBezTo>
                  <a:pt x="188653" y="2887"/>
                  <a:pt x="151083" y="21407"/>
                  <a:pt x="130445" y="29345"/>
                </a:cubicBezTo>
                <a:cubicBezTo>
                  <a:pt x="109808" y="37282"/>
                  <a:pt x="85466" y="51041"/>
                  <a:pt x="85995" y="48395"/>
                </a:cubicBezTo>
                <a:cubicBezTo>
                  <a:pt x="86524" y="45749"/>
                  <a:pt x="147378" y="8178"/>
                  <a:pt x="133620" y="13470"/>
                </a:cubicBezTo>
                <a:cubicBezTo>
                  <a:pt x="119862" y="18762"/>
                  <a:pt x="-6609" y="94432"/>
                  <a:pt x="270" y="92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E820DDDF-CB52-124F-F6E2-12B8B2B1657B}"/>
              </a:ext>
            </a:extLst>
          </p:cNvPr>
          <p:cNvSpPr/>
          <p:nvPr/>
        </p:nvSpPr>
        <p:spPr>
          <a:xfrm>
            <a:off x="3076575" y="4502150"/>
            <a:ext cx="149521" cy="123885"/>
          </a:xfrm>
          <a:custGeom>
            <a:avLst/>
            <a:gdLst>
              <a:gd name="connsiteX0" fmla="*/ 0 w 149521"/>
              <a:gd name="connsiteY0" fmla="*/ 0 h 123885"/>
              <a:gd name="connsiteX1" fmla="*/ 98425 w 149521"/>
              <a:gd name="connsiteY1" fmla="*/ 85725 h 123885"/>
              <a:gd name="connsiteX2" fmla="*/ 149225 w 149521"/>
              <a:gd name="connsiteY2" fmla="*/ 123825 h 123885"/>
              <a:gd name="connsiteX3" fmla="*/ 120650 w 149521"/>
              <a:gd name="connsiteY3" fmla="*/ 95250 h 123885"/>
              <a:gd name="connsiteX4" fmla="*/ 0 w 149521"/>
              <a:gd name="connsiteY4" fmla="*/ 0 h 12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521" h="123885">
                <a:moveTo>
                  <a:pt x="0" y="0"/>
                </a:moveTo>
                <a:cubicBezTo>
                  <a:pt x="36777" y="32544"/>
                  <a:pt x="73554" y="65088"/>
                  <a:pt x="98425" y="85725"/>
                </a:cubicBezTo>
                <a:cubicBezTo>
                  <a:pt x="123296" y="106362"/>
                  <a:pt x="145521" y="122238"/>
                  <a:pt x="149225" y="123825"/>
                </a:cubicBezTo>
                <a:cubicBezTo>
                  <a:pt x="152929" y="125412"/>
                  <a:pt x="120650" y="95250"/>
                  <a:pt x="120650" y="952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90431FCB-C4BB-9C24-E89C-F50E7599B224}"/>
              </a:ext>
            </a:extLst>
          </p:cNvPr>
          <p:cNvSpPr/>
          <p:nvPr/>
        </p:nvSpPr>
        <p:spPr>
          <a:xfrm>
            <a:off x="2755610" y="4416397"/>
            <a:ext cx="354840" cy="88956"/>
          </a:xfrm>
          <a:custGeom>
            <a:avLst/>
            <a:gdLst>
              <a:gd name="connsiteX0" fmla="*/ 290 w 354840"/>
              <a:gd name="connsiteY0" fmla="*/ 88928 h 88956"/>
              <a:gd name="connsiteX1" fmla="*/ 149515 w 354840"/>
              <a:gd name="connsiteY1" fmla="*/ 6378 h 88956"/>
              <a:gd name="connsiteX2" fmla="*/ 92365 w 354840"/>
              <a:gd name="connsiteY2" fmla="*/ 38128 h 88956"/>
              <a:gd name="connsiteX3" fmla="*/ 209840 w 354840"/>
              <a:gd name="connsiteY3" fmla="*/ 19078 h 88956"/>
              <a:gd name="connsiteX4" fmla="*/ 254290 w 354840"/>
              <a:gd name="connsiteY4" fmla="*/ 25428 h 88956"/>
              <a:gd name="connsiteX5" fmla="*/ 197140 w 354840"/>
              <a:gd name="connsiteY5" fmla="*/ 12728 h 88956"/>
              <a:gd name="connsiteX6" fmla="*/ 352715 w 354840"/>
              <a:gd name="connsiteY6" fmla="*/ 38128 h 88956"/>
              <a:gd name="connsiteX7" fmla="*/ 276515 w 354840"/>
              <a:gd name="connsiteY7" fmla="*/ 19078 h 88956"/>
              <a:gd name="connsiteX8" fmla="*/ 124115 w 354840"/>
              <a:gd name="connsiteY8" fmla="*/ 28 h 88956"/>
              <a:gd name="connsiteX9" fmla="*/ 197140 w 354840"/>
              <a:gd name="connsiteY9" fmla="*/ 15903 h 88956"/>
              <a:gd name="connsiteX10" fmla="*/ 290 w 354840"/>
              <a:gd name="connsiteY10" fmla="*/ 88928 h 8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840" h="88956">
                <a:moveTo>
                  <a:pt x="290" y="88928"/>
                </a:moveTo>
                <a:cubicBezTo>
                  <a:pt x="-7648" y="87340"/>
                  <a:pt x="149515" y="6378"/>
                  <a:pt x="149515" y="6378"/>
                </a:cubicBezTo>
                <a:cubicBezTo>
                  <a:pt x="164861" y="-2089"/>
                  <a:pt x="82311" y="36011"/>
                  <a:pt x="92365" y="38128"/>
                </a:cubicBezTo>
                <a:cubicBezTo>
                  <a:pt x="102419" y="40245"/>
                  <a:pt x="182853" y="21195"/>
                  <a:pt x="209840" y="19078"/>
                </a:cubicBezTo>
                <a:cubicBezTo>
                  <a:pt x="236828" y="16961"/>
                  <a:pt x="256407" y="26486"/>
                  <a:pt x="254290" y="25428"/>
                </a:cubicBezTo>
                <a:cubicBezTo>
                  <a:pt x="252173" y="24370"/>
                  <a:pt x="180736" y="10611"/>
                  <a:pt x="197140" y="12728"/>
                </a:cubicBezTo>
                <a:cubicBezTo>
                  <a:pt x="213544" y="14845"/>
                  <a:pt x="339486" y="37070"/>
                  <a:pt x="352715" y="38128"/>
                </a:cubicBezTo>
                <a:cubicBezTo>
                  <a:pt x="365944" y="39186"/>
                  <a:pt x="314615" y="25428"/>
                  <a:pt x="276515" y="19078"/>
                </a:cubicBezTo>
                <a:cubicBezTo>
                  <a:pt x="238415" y="12728"/>
                  <a:pt x="137344" y="557"/>
                  <a:pt x="124115" y="28"/>
                </a:cubicBezTo>
                <a:cubicBezTo>
                  <a:pt x="110886" y="-501"/>
                  <a:pt x="212486" y="6378"/>
                  <a:pt x="197140" y="15903"/>
                </a:cubicBezTo>
                <a:cubicBezTo>
                  <a:pt x="181794" y="25428"/>
                  <a:pt x="8228" y="90516"/>
                  <a:pt x="290" y="88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2ABA4EA5-E1AC-E55B-80C0-60D174D98641}"/>
              </a:ext>
            </a:extLst>
          </p:cNvPr>
          <p:cNvSpPr/>
          <p:nvPr/>
        </p:nvSpPr>
        <p:spPr>
          <a:xfrm>
            <a:off x="3057505" y="4457441"/>
            <a:ext cx="319423" cy="304942"/>
          </a:xfrm>
          <a:custGeom>
            <a:avLst/>
            <a:gdLst>
              <a:gd name="connsiteX0" fmla="*/ 20 w 319423"/>
              <a:gd name="connsiteY0" fmla="*/ 259 h 304942"/>
              <a:gd name="connsiteX1" fmla="*/ 101620 w 319423"/>
              <a:gd name="connsiteY1" fmla="*/ 66934 h 304942"/>
              <a:gd name="connsiteX2" fmla="*/ 76220 w 319423"/>
              <a:gd name="connsiteY2" fmla="*/ 41534 h 304942"/>
              <a:gd name="connsiteX3" fmla="*/ 203220 w 319423"/>
              <a:gd name="connsiteY3" fmla="*/ 133609 h 304942"/>
              <a:gd name="connsiteX4" fmla="*/ 171470 w 319423"/>
              <a:gd name="connsiteY4" fmla="*/ 117734 h 304942"/>
              <a:gd name="connsiteX5" fmla="*/ 254020 w 319423"/>
              <a:gd name="connsiteY5" fmla="*/ 203459 h 304942"/>
              <a:gd name="connsiteX6" fmla="*/ 317520 w 319423"/>
              <a:gd name="connsiteY6" fmla="*/ 298709 h 304942"/>
              <a:gd name="connsiteX7" fmla="*/ 298470 w 319423"/>
              <a:gd name="connsiteY7" fmla="*/ 279659 h 304942"/>
              <a:gd name="connsiteX8" fmla="*/ 254020 w 319423"/>
              <a:gd name="connsiteY8" fmla="*/ 149484 h 304942"/>
              <a:gd name="connsiteX9" fmla="*/ 260370 w 319423"/>
              <a:gd name="connsiteY9" fmla="*/ 212984 h 304942"/>
              <a:gd name="connsiteX10" fmla="*/ 203220 w 319423"/>
              <a:gd name="connsiteY10" fmla="*/ 149484 h 304942"/>
              <a:gd name="connsiteX11" fmla="*/ 158770 w 319423"/>
              <a:gd name="connsiteY11" fmla="*/ 82809 h 304942"/>
              <a:gd name="connsiteX12" fmla="*/ 111145 w 319423"/>
              <a:gd name="connsiteY12" fmla="*/ 44709 h 304942"/>
              <a:gd name="connsiteX13" fmla="*/ 20 w 319423"/>
              <a:gd name="connsiteY13" fmla="*/ 259 h 30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423" h="304942">
                <a:moveTo>
                  <a:pt x="20" y="259"/>
                </a:moveTo>
                <a:cubicBezTo>
                  <a:pt x="-1567" y="3963"/>
                  <a:pt x="88920" y="60055"/>
                  <a:pt x="101620" y="66934"/>
                </a:cubicBezTo>
                <a:cubicBezTo>
                  <a:pt x="114320" y="73813"/>
                  <a:pt x="59287" y="30422"/>
                  <a:pt x="76220" y="41534"/>
                </a:cubicBezTo>
                <a:cubicBezTo>
                  <a:pt x="93153" y="52646"/>
                  <a:pt x="187345" y="120909"/>
                  <a:pt x="203220" y="133609"/>
                </a:cubicBezTo>
                <a:cubicBezTo>
                  <a:pt x="219095" y="146309"/>
                  <a:pt x="163003" y="106092"/>
                  <a:pt x="171470" y="117734"/>
                </a:cubicBezTo>
                <a:cubicBezTo>
                  <a:pt x="179937" y="129376"/>
                  <a:pt x="229678" y="173297"/>
                  <a:pt x="254020" y="203459"/>
                </a:cubicBezTo>
                <a:cubicBezTo>
                  <a:pt x="278362" y="233622"/>
                  <a:pt x="317520" y="298709"/>
                  <a:pt x="317520" y="298709"/>
                </a:cubicBezTo>
                <a:cubicBezTo>
                  <a:pt x="324928" y="311409"/>
                  <a:pt x="309053" y="304530"/>
                  <a:pt x="298470" y="279659"/>
                </a:cubicBezTo>
                <a:cubicBezTo>
                  <a:pt x="287887" y="254788"/>
                  <a:pt x="260370" y="160596"/>
                  <a:pt x="254020" y="149484"/>
                </a:cubicBezTo>
                <a:cubicBezTo>
                  <a:pt x="247670" y="138372"/>
                  <a:pt x="268837" y="212984"/>
                  <a:pt x="260370" y="212984"/>
                </a:cubicBezTo>
                <a:cubicBezTo>
                  <a:pt x="251903" y="212984"/>
                  <a:pt x="220153" y="171180"/>
                  <a:pt x="203220" y="149484"/>
                </a:cubicBezTo>
                <a:cubicBezTo>
                  <a:pt x="186287" y="127788"/>
                  <a:pt x="174116" y="100271"/>
                  <a:pt x="158770" y="82809"/>
                </a:cubicBezTo>
                <a:cubicBezTo>
                  <a:pt x="143424" y="65347"/>
                  <a:pt x="131782" y="55821"/>
                  <a:pt x="111145" y="44709"/>
                </a:cubicBezTo>
                <a:cubicBezTo>
                  <a:pt x="90508" y="33597"/>
                  <a:pt x="1607" y="-3445"/>
                  <a:pt x="20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1B35AB66-FA2A-B703-66EA-91E44214E359}"/>
              </a:ext>
            </a:extLst>
          </p:cNvPr>
          <p:cNvSpPr/>
          <p:nvPr/>
        </p:nvSpPr>
        <p:spPr>
          <a:xfrm>
            <a:off x="2803374" y="4748408"/>
            <a:ext cx="128041" cy="39499"/>
          </a:xfrm>
          <a:custGeom>
            <a:avLst/>
            <a:gdLst>
              <a:gd name="connsiteX0" fmla="*/ 151 w 128041"/>
              <a:gd name="connsiteY0" fmla="*/ 1392 h 39499"/>
              <a:gd name="connsiteX1" fmla="*/ 82701 w 128041"/>
              <a:gd name="connsiteY1" fmla="*/ 7742 h 39499"/>
              <a:gd name="connsiteX2" fmla="*/ 127151 w 128041"/>
              <a:gd name="connsiteY2" fmla="*/ 39492 h 39499"/>
              <a:gd name="connsiteX3" fmla="*/ 104926 w 128041"/>
              <a:gd name="connsiteY3" fmla="*/ 4567 h 39499"/>
              <a:gd name="connsiteX4" fmla="*/ 151 w 128041"/>
              <a:gd name="connsiteY4" fmla="*/ 1392 h 3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1" h="39499">
                <a:moveTo>
                  <a:pt x="151" y="1392"/>
                </a:moveTo>
                <a:cubicBezTo>
                  <a:pt x="-3553" y="1921"/>
                  <a:pt x="61534" y="1392"/>
                  <a:pt x="82701" y="7742"/>
                </a:cubicBezTo>
                <a:cubicBezTo>
                  <a:pt x="103868" y="14092"/>
                  <a:pt x="123447" y="40021"/>
                  <a:pt x="127151" y="39492"/>
                </a:cubicBezTo>
                <a:cubicBezTo>
                  <a:pt x="130855" y="38963"/>
                  <a:pt x="122918" y="11975"/>
                  <a:pt x="104926" y="4567"/>
                </a:cubicBezTo>
                <a:cubicBezTo>
                  <a:pt x="86934" y="-2841"/>
                  <a:pt x="3855" y="863"/>
                  <a:pt x="151" y="1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C1443D07-83BA-B174-849F-EE081B345C1D}"/>
              </a:ext>
            </a:extLst>
          </p:cNvPr>
          <p:cNvSpPr/>
          <p:nvPr/>
        </p:nvSpPr>
        <p:spPr>
          <a:xfrm>
            <a:off x="3203494" y="4654175"/>
            <a:ext cx="171413" cy="216280"/>
          </a:xfrm>
          <a:custGeom>
            <a:avLst/>
            <a:gdLst>
              <a:gd name="connsiteX0" fmla="*/ 117556 w 171413"/>
              <a:gd name="connsiteY0" fmla="*/ 375 h 216280"/>
              <a:gd name="connsiteX1" fmla="*/ 127081 w 171413"/>
              <a:gd name="connsiteY1" fmla="*/ 79750 h 216280"/>
              <a:gd name="connsiteX2" fmla="*/ 133431 w 171413"/>
              <a:gd name="connsiteY2" fmla="*/ 130550 h 216280"/>
              <a:gd name="connsiteX3" fmla="*/ 139781 w 171413"/>
              <a:gd name="connsiteY3" fmla="*/ 101975 h 216280"/>
              <a:gd name="connsiteX4" fmla="*/ 82631 w 171413"/>
              <a:gd name="connsiteY4" fmla="*/ 162300 h 216280"/>
              <a:gd name="connsiteX5" fmla="*/ 81 w 171413"/>
              <a:gd name="connsiteY5" fmla="*/ 216275 h 216280"/>
              <a:gd name="connsiteX6" fmla="*/ 66756 w 171413"/>
              <a:gd name="connsiteY6" fmla="*/ 159125 h 216280"/>
              <a:gd name="connsiteX7" fmla="*/ 38181 w 171413"/>
              <a:gd name="connsiteY7" fmla="*/ 162300 h 216280"/>
              <a:gd name="connsiteX8" fmla="*/ 168356 w 171413"/>
              <a:gd name="connsiteY8" fmla="*/ 127375 h 216280"/>
              <a:gd name="connsiteX9" fmla="*/ 130256 w 171413"/>
              <a:gd name="connsiteY9" fmla="*/ 114675 h 216280"/>
              <a:gd name="connsiteX10" fmla="*/ 117556 w 171413"/>
              <a:gd name="connsiteY10" fmla="*/ 375 h 2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413" h="216280">
                <a:moveTo>
                  <a:pt x="117556" y="375"/>
                </a:moveTo>
                <a:cubicBezTo>
                  <a:pt x="117027" y="-5446"/>
                  <a:pt x="124435" y="58054"/>
                  <a:pt x="127081" y="79750"/>
                </a:cubicBezTo>
                <a:cubicBezTo>
                  <a:pt x="129727" y="101446"/>
                  <a:pt x="131314" y="126846"/>
                  <a:pt x="133431" y="130550"/>
                </a:cubicBezTo>
                <a:cubicBezTo>
                  <a:pt x="135548" y="134254"/>
                  <a:pt x="148248" y="96683"/>
                  <a:pt x="139781" y="101975"/>
                </a:cubicBezTo>
                <a:cubicBezTo>
                  <a:pt x="131314" y="107267"/>
                  <a:pt x="105914" y="143250"/>
                  <a:pt x="82631" y="162300"/>
                </a:cubicBezTo>
                <a:cubicBezTo>
                  <a:pt x="59348" y="181350"/>
                  <a:pt x="2727" y="216804"/>
                  <a:pt x="81" y="216275"/>
                </a:cubicBezTo>
                <a:cubicBezTo>
                  <a:pt x="-2565" y="215746"/>
                  <a:pt x="60406" y="168121"/>
                  <a:pt x="66756" y="159125"/>
                </a:cubicBezTo>
                <a:cubicBezTo>
                  <a:pt x="73106" y="150129"/>
                  <a:pt x="21248" y="167592"/>
                  <a:pt x="38181" y="162300"/>
                </a:cubicBezTo>
                <a:cubicBezTo>
                  <a:pt x="55114" y="157008"/>
                  <a:pt x="153010" y="135312"/>
                  <a:pt x="168356" y="127375"/>
                </a:cubicBezTo>
                <a:cubicBezTo>
                  <a:pt x="183702" y="119438"/>
                  <a:pt x="136606" y="129492"/>
                  <a:pt x="130256" y="114675"/>
                </a:cubicBezTo>
                <a:cubicBezTo>
                  <a:pt x="123906" y="99858"/>
                  <a:pt x="118085" y="6196"/>
                  <a:pt x="117556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C768CF40-8F44-1CDA-5982-6A00EEC063EE}"/>
              </a:ext>
            </a:extLst>
          </p:cNvPr>
          <p:cNvSpPr/>
          <p:nvPr/>
        </p:nvSpPr>
        <p:spPr>
          <a:xfrm>
            <a:off x="2959082" y="4834128"/>
            <a:ext cx="362103" cy="75237"/>
          </a:xfrm>
          <a:custGeom>
            <a:avLst/>
            <a:gdLst>
              <a:gd name="connsiteX0" fmla="*/ 18 w 362103"/>
              <a:gd name="connsiteY0" fmla="*/ 52197 h 75237"/>
              <a:gd name="connsiteX1" fmla="*/ 158768 w 362103"/>
              <a:gd name="connsiteY1" fmla="*/ 74422 h 75237"/>
              <a:gd name="connsiteX2" fmla="*/ 111143 w 362103"/>
              <a:gd name="connsiteY2" fmla="*/ 68072 h 75237"/>
              <a:gd name="connsiteX3" fmla="*/ 228618 w 362103"/>
              <a:gd name="connsiteY3" fmla="*/ 45847 h 75237"/>
              <a:gd name="connsiteX4" fmla="*/ 174643 w 362103"/>
              <a:gd name="connsiteY4" fmla="*/ 58547 h 75237"/>
              <a:gd name="connsiteX5" fmla="*/ 361968 w 362103"/>
              <a:gd name="connsiteY5" fmla="*/ 1397 h 75237"/>
              <a:gd name="connsiteX6" fmla="*/ 206393 w 362103"/>
              <a:gd name="connsiteY6" fmla="*/ 17272 h 75237"/>
              <a:gd name="connsiteX7" fmla="*/ 307993 w 362103"/>
              <a:gd name="connsiteY7" fmla="*/ 14097 h 75237"/>
              <a:gd name="connsiteX8" fmla="*/ 149243 w 362103"/>
              <a:gd name="connsiteY8" fmla="*/ 58547 h 75237"/>
              <a:gd name="connsiteX9" fmla="*/ 18 w 362103"/>
              <a:gd name="connsiteY9" fmla="*/ 52197 h 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103" h="75237">
                <a:moveTo>
                  <a:pt x="18" y="52197"/>
                </a:moveTo>
                <a:cubicBezTo>
                  <a:pt x="1606" y="54843"/>
                  <a:pt x="158768" y="74422"/>
                  <a:pt x="158768" y="74422"/>
                </a:cubicBezTo>
                <a:cubicBezTo>
                  <a:pt x="177289" y="77068"/>
                  <a:pt x="99501" y="72834"/>
                  <a:pt x="111143" y="68072"/>
                </a:cubicBezTo>
                <a:cubicBezTo>
                  <a:pt x="122785" y="63310"/>
                  <a:pt x="218035" y="47434"/>
                  <a:pt x="228618" y="45847"/>
                </a:cubicBezTo>
                <a:cubicBezTo>
                  <a:pt x="239201" y="44259"/>
                  <a:pt x="152418" y="65955"/>
                  <a:pt x="174643" y="58547"/>
                </a:cubicBezTo>
                <a:cubicBezTo>
                  <a:pt x="196868" y="51139"/>
                  <a:pt x="356676" y="8276"/>
                  <a:pt x="361968" y="1397"/>
                </a:cubicBezTo>
                <a:cubicBezTo>
                  <a:pt x="367260" y="-5482"/>
                  <a:pt x="215389" y="15155"/>
                  <a:pt x="206393" y="17272"/>
                </a:cubicBezTo>
                <a:cubicBezTo>
                  <a:pt x="197397" y="19389"/>
                  <a:pt x="317518" y="7218"/>
                  <a:pt x="307993" y="14097"/>
                </a:cubicBezTo>
                <a:cubicBezTo>
                  <a:pt x="298468" y="20976"/>
                  <a:pt x="197397" y="52197"/>
                  <a:pt x="149243" y="58547"/>
                </a:cubicBezTo>
                <a:cubicBezTo>
                  <a:pt x="101089" y="64897"/>
                  <a:pt x="-1570" y="49551"/>
                  <a:pt x="18" y="52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BDE071E3-9E45-C8C5-6991-C5616010AB9D}"/>
              </a:ext>
            </a:extLst>
          </p:cNvPr>
          <p:cNvSpPr/>
          <p:nvPr/>
        </p:nvSpPr>
        <p:spPr>
          <a:xfrm>
            <a:off x="2530475" y="4134323"/>
            <a:ext cx="41275" cy="215427"/>
          </a:xfrm>
          <a:custGeom>
            <a:avLst/>
            <a:gdLst>
              <a:gd name="connsiteX0" fmla="*/ 41275 w 41275"/>
              <a:gd name="connsiteY0" fmla="*/ 2702 h 215427"/>
              <a:gd name="connsiteX1" fmla="*/ 15875 w 41275"/>
              <a:gd name="connsiteY1" fmla="*/ 117002 h 215427"/>
              <a:gd name="connsiteX2" fmla="*/ 15875 w 41275"/>
              <a:gd name="connsiteY2" fmla="*/ 215427 h 215427"/>
              <a:gd name="connsiteX3" fmla="*/ 15875 w 41275"/>
              <a:gd name="connsiteY3" fmla="*/ 167802 h 215427"/>
              <a:gd name="connsiteX4" fmla="*/ 15875 w 41275"/>
              <a:gd name="connsiteY4" fmla="*/ 94777 h 215427"/>
              <a:gd name="connsiteX5" fmla="*/ 0 w 41275"/>
              <a:gd name="connsiteY5" fmla="*/ 180502 h 215427"/>
              <a:gd name="connsiteX6" fmla="*/ 15875 w 41275"/>
              <a:gd name="connsiteY6" fmla="*/ 47152 h 215427"/>
              <a:gd name="connsiteX7" fmla="*/ 41275 w 41275"/>
              <a:gd name="connsiteY7" fmla="*/ 2702 h 21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75" h="215427">
                <a:moveTo>
                  <a:pt x="41275" y="2702"/>
                </a:moveTo>
                <a:cubicBezTo>
                  <a:pt x="41275" y="14344"/>
                  <a:pt x="20108" y="81548"/>
                  <a:pt x="15875" y="117002"/>
                </a:cubicBezTo>
                <a:cubicBezTo>
                  <a:pt x="11642" y="152456"/>
                  <a:pt x="15875" y="215427"/>
                  <a:pt x="15875" y="215427"/>
                </a:cubicBezTo>
                <a:lnTo>
                  <a:pt x="15875" y="167802"/>
                </a:lnTo>
                <a:cubicBezTo>
                  <a:pt x="15875" y="147694"/>
                  <a:pt x="18521" y="92660"/>
                  <a:pt x="15875" y="94777"/>
                </a:cubicBezTo>
                <a:cubicBezTo>
                  <a:pt x="13229" y="96894"/>
                  <a:pt x="0" y="188439"/>
                  <a:pt x="0" y="180502"/>
                </a:cubicBezTo>
                <a:cubicBezTo>
                  <a:pt x="0" y="172565"/>
                  <a:pt x="11642" y="75198"/>
                  <a:pt x="15875" y="47152"/>
                </a:cubicBezTo>
                <a:cubicBezTo>
                  <a:pt x="20108" y="19106"/>
                  <a:pt x="41275" y="-8940"/>
                  <a:pt x="41275" y="2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39AEF591-2D28-DAAA-BC2C-255761F0B686}"/>
              </a:ext>
            </a:extLst>
          </p:cNvPr>
          <p:cNvSpPr/>
          <p:nvPr/>
        </p:nvSpPr>
        <p:spPr>
          <a:xfrm>
            <a:off x="2733470" y="4146546"/>
            <a:ext cx="235347" cy="158325"/>
          </a:xfrm>
          <a:custGeom>
            <a:avLst/>
            <a:gdLst>
              <a:gd name="connsiteX0" fmla="*/ 205 w 235347"/>
              <a:gd name="connsiteY0" fmla="*/ 4 h 158325"/>
              <a:gd name="connsiteX1" fmla="*/ 136730 w 235347"/>
              <a:gd name="connsiteY1" fmla="*/ 50804 h 158325"/>
              <a:gd name="connsiteX2" fmla="*/ 127205 w 235347"/>
              <a:gd name="connsiteY2" fmla="*/ 31754 h 158325"/>
              <a:gd name="connsiteX3" fmla="*/ 174830 w 235347"/>
              <a:gd name="connsiteY3" fmla="*/ 66679 h 158325"/>
              <a:gd name="connsiteX4" fmla="*/ 178005 w 235347"/>
              <a:gd name="connsiteY4" fmla="*/ 114304 h 158325"/>
              <a:gd name="connsiteX5" fmla="*/ 235155 w 235347"/>
              <a:gd name="connsiteY5" fmla="*/ 152404 h 158325"/>
              <a:gd name="connsiteX6" fmla="*/ 155780 w 235347"/>
              <a:gd name="connsiteY6" fmla="*/ 155579 h 158325"/>
              <a:gd name="connsiteX7" fmla="*/ 219280 w 235347"/>
              <a:gd name="connsiteY7" fmla="*/ 152404 h 158325"/>
              <a:gd name="connsiteX8" fmla="*/ 184355 w 235347"/>
              <a:gd name="connsiteY8" fmla="*/ 88904 h 158325"/>
              <a:gd name="connsiteX9" fmla="*/ 174830 w 235347"/>
              <a:gd name="connsiteY9" fmla="*/ 53979 h 158325"/>
              <a:gd name="connsiteX10" fmla="*/ 205 w 235347"/>
              <a:gd name="connsiteY10" fmla="*/ 4 h 1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347" h="158325">
                <a:moveTo>
                  <a:pt x="205" y="4"/>
                </a:moveTo>
                <a:cubicBezTo>
                  <a:pt x="-6145" y="-525"/>
                  <a:pt x="136730" y="50804"/>
                  <a:pt x="136730" y="50804"/>
                </a:cubicBezTo>
                <a:cubicBezTo>
                  <a:pt x="157896" y="56096"/>
                  <a:pt x="120855" y="29108"/>
                  <a:pt x="127205" y="31754"/>
                </a:cubicBezTo>
                <a:cubicBezTo>
                  <a:pt x="133555" y="34400"/>
                  <a:pt x="166363" y="52921"/>
                  <a:pt x="174830" y="66679"/>
                </a:cubicBezTo>
                <a:cubicBezTo>
                  <a:pt x="183297" y="80437"/>
                  <a:pt x="167951" y="100017"/>
                  <a:pt x="178005" y="114304"/>
                </a:cubicBezTo>
                <a:cubicBezTo>
                  <a:pt x="188059" y="128591"/>
                  <a:pt x="238859" y="145525"/>
                  <a:pt x="235155" y="152404"/>
                </a:cubicBezTo>
                <a:cubicBezTo>
                  <a:pt x="231451" y="159283"/>
                  <a:pt x="158426" y="155579"/>
                  <a:pt x="155780" y="155579"/>
                </a:cubicBezTo>
                <a:cubicBezTo>
                  <a:pt x="153134" y="155579"/>
                  <a:pt x="214518" y="163516"/>
                  <a:pt x="219280" y="152404"/>
                </a:cubicBezTo>
                <a:cubicBezTo>
                  <a:pt x="224042" y="141292"/>
                  <a:pt x="191763" y="105308"/>
                  <a:pt x="184355" y="88904"/>
                </a:cubicBezTo>
                <a:cubicBezTo>
                  <a:pt x="176947" y="72500"/>
                  <a:pt x="203405" y="69854"/>
                  <a:pt x="174830" y="53979"/>
                </a:cubicBezTo>
                <a:cubicBezTo>
                  <a:pt x="146255" y="38104"/>
                  <a:pt x="6555" y="533"/>
                  <a:pt x="20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10086BC8-66AF-DE75-8C2D-6880C69B7156}"/>
              </a:ext>
            </a:extLst>
          </p:cNvPr>
          <p:cNvSpPr/>
          <p:nvPr/>
        </p:nvSpPr>
        <p:spPr>
          <a:xfrm>
            <a:off x="2676468" y="4181472"/>
            <a:ext cx="194974" cy="114437"/>
          </a:xfrm>
          <a:custGeom>
            <a:avLst/>
            <a:gdLst>
              <a:gd name="connsiteX0" fmla="*/ 57 w 194974"/>
              <a:gd name="connsiteY0" fmla="*/ 3 h 114437"/>
              <a:gd name="connsiteX1" fmla="*/ 161982 w 194974"/>
              <a:gd name="connsiteY1" fmla="*/ 73028 h 114437"/>
              <a:gd name="connsiteX2" fmla="*/ 111182 w 194974"/>
              <a:gd name="connsiteY2" fmla="*/ 95253 h 114437"/>
              <a:gd name="connsiteX3" fmla="*/ 193732 w 194974"/>
              <a:gd name="connsiteY3" fmla="*/ 114303 h 114437"/>
              <a:gd name="connsiteX4" fmla="*/ 158807 w 194974"/>
              <a:gd name="connsiteY4" fmla="*/ 101603 h 114437"/>
              <a:gd name="connsiteX5" fmla="*/ 130232 w 194974"/>
              <a:gd name="connsiteY5" fmla="*/ 63503 h 114437"/>
              <a:gd name="connsiteX6" fmla="*/ 142932 w 194974"/>
              <a:gd name="connsiteY6" fmla="*/ 76203 h 114437"/>
              <a:gd name="connsiteX7" fmla="*/ 57 w 194974"/>
              <a:gd name="connsiteY7" fmla="*/ 3 h 11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974" h="114437">
                <a:moveTo>
                  <a:pt x="57" y="3"/>
                </a:moveTo>
                <a:cubicBezTo>
                  <a:pt x="3232" y="-526"/>
                  <a:pt x="143461" y="57153"/>
                  <a:pt x="161982" y="73028"/>
                </a:cubicBezTo>
                <a:cubicBezTo>
                  <a:pt x="180503" y="88903"/>
                  <a:pt x="105890" y="88374"/>
                  <a:pt x="111182" y="95253"/>
                </a:cubicBezTo>
                <a:cubicBezTo>
                  <a:pt x="116474" y="102132"/>
                  <a:pt x="185795" y="113245"/>
                  <a:pt x="193732" y="114303"/>
                </a:cubicBezTo>
                <a:cubicBezTo>
                  <a:pt x="201669" y="115361"/>
                  <a:pt x="169390" y="110070"/>
                  <a:pt x="158807" y="101603"/>
                </a:cubicBezTo>
                <a:cubicBezTo>
                  <a:pt x="148224" y="93136"/>
                  <a:pt x="132878" y="67736"/>
                  <a:pt x="130232" y="63503"/>
                </a:cubicBezTo>
                <a:cubicBezTo>
                  <a:pt x="127586" y="59270"/>
                  <a:pt x="160394" y="86257"/>
                  <a:pt x="142932" y="76203"/>
                </a:cubicBezTo>
                <a:cubicBezTo>
                  <a:pt x="125470" y="66149"/>
                  <a:pt x="-3118" y="532"/>
                  <a:pt x="5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E895AA0A-EA50-6432-24C2-4914EB0F750F}"/>
              </a:ext>
            </a:extLst>
          </p:cNvPr>
          <p:cNvSpPr/>
          <p:nvPr/>
        </p:nvSpPr>
        <p:spPr>
          <a:xfrm>
            <a:off x="2533530" y="4225922"/>
            <a:ext cx="149909" cy="134991"/>
          </a:xfrm>
          <a:custGeom>
            <a:avLst/>
            <a:gdLst>
              <a:gd name="connsiteX0" fmla="*/ 120 w 149909"/>
              <a:gd name="connsiteY0" fmla="*/ 133353 h 134991"/>
              <a:gd name="connsiteX1" fmla="*/ 114420 w 149909"/>
              <a:gd name="connsiteY1" fmla="*/ 130178 h 134991"/>
              <a:gd name="connsiteX2" fmla="*/ 76320 w 149909"/>
              <a:gd name="connsiteY2" fmla="*/ 95253 h 134991"/>
              <a:gd name="connsiteX3" fmla="*/ 149345 w 149909"/>
              <a:gd name="connsiteY3" fmla="*/ 92078 h 134991"/>
              <a:gd name="connsiteX4" fmla="*/ 108070 w 149909"/>
              <a:gd name="connsiteY4" fmla="*/ 79378 h 134991"/>
              <a:gd name="connsiteX5" fmla="*/ 69970 w 149909"/>
              <a:gd name="connsiteY5" fmla="*/ 3 h 134991"/>
              <a:gd name="connsiteX6" fmla="*/ 101720 w 149909"/>
              <a:gd name="connsiteY6" fmla="*/ 82553 h 134991"/>
              <a:gd name="connsiteX7" fmla="*/ 92195 w 149909"/>
              <a:gd name="connsiteY7" fmla="*/ 117478 h 134991"/>
              <a:gd name="connsiteX8" fmla="*/ 120 w 149909"/>
              <a:gd name="connsiteY8" fmla="*/ 133353 h 13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09" h="134991">
                <a:moveTo>
                  <a:pt x="120" y="133353"/>
                </a:moveTo>
                <a:cubicBezTo>
                  <a:pt x="3824" y="135470"/>
                  <a:pt x="101720" y="136528"/>
                  <a:pt x="114420" y="130178"/>
                </a:cubicBezTo>
                <a:cubicBezTo>
                  <a:pt x="127120" y="123828"/>
                  <a:pt x="70499" y="101603"/>
                  <a:pt x="76320" y="95253"/>
                </a:cubicBezTo>
                <a:cubicBezTo>
                  <a:pt x="82141" y="88903"/>
                  <a:pt x="144053" y="94724"/>
                  <a:pt x="149345" y="92078"/>
                </a:cubicBezTo>
                <a:cubicBezTo>
                  <a:pt x="154637" y="89432"/>
                  <a:pt x="121299" y="94724"/>
                  <a:pt x="108070" y="79378"/>
                </a:cubicBezTo>
                <a:cubicBezTo>
                  <a:pt x="94841" y="64032"/>
                  <a:pt x="71028" y="-526"/>
                  <a:pt x="69970" y="3"/>
                </a:cubicBezTo>
                <a:cubicBezTo>
                  <a:pt x="68912" y="532"/>
                  <a:pt x="98016" y="62974"/>
                  <a:pt x="101720" y="82553"/>
                </a:cubicBezTo>
                <a:cubicBezTo>
                  <a:pt x="105424" y="102132"/>
                  <a:pt x="104895" y="109011"/>
                  <a:pt x="92195" y="117478"/>
                </a:cubicBezTo>
                <a:cubicBezTo>
                  <a:pt x="79495" y="125945"/>
                  <a:pt x="-3584" y="131236"/>
                  <a:pt x="120" y="133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B66D034E-EE3C-02B2-ED86-241DB135C8CF}"/>
              </a:ext>
            </a:extLst>
          </p:cNvPr>
          <p:cNvSpPr/>
          <p:nvPr/>
        </p:nvSpPr>
        <p:spPr>
          <a:xfrm>
            <a:off x="2590682" y="4193805"/>
            <a:ext cx="268287" cy="121072"/>
          </a:xfrm>
          <a:custGeom>
            <a:avLst/>
            <a:gdLst>
              <a:gd name="connsiteX0" fmla="*/ 118 w 268287"/>
              <a:gd name="connsiteY0" fmla="*/ 370 h 121072"/>
              <a:gd name="connsiteX1" fmla="*/ 158868 w 268287"/>
              <a:gd name="connsiteY1" fmla="*/ 92445 h 121072"/>
              <a:gd name="connsiteX2" fmla="*/ 89018 w 268287"/>
              <a:gd name="connsiteY2" fmla="*/ 101970 h 121072"/>
              <a:gd name="connsiteX3" fmla="*/ 266818 w 268287"/>
              <a:gd name="connsiteY3" fmla="*/ 121020 h 121072"/>
              <a:gd name="connsiteX4" fmla="*/ 171568 w 268287"/>
              <a:gd name="connsiteY4" fmla="*/ 95620 h 121072"/>
              <a:gd name="connsiteX5" fmla="*/ 133468 w 268287"/>
              <a:gd name="connsiteY5" fmla="*/ 60695 h 121072"/>
              <a:gd name="connsiteX6" fmla="*/ 118 w 268287"/>
              <a:gd name="connsiteY6" fmla="*/ 370 h 12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287" h="121072">
                <a:moveTo>
                  <a:pt x="118" y="370"/>
                </a:moveTo>
                <a:cubicBezTo>
                  <a:pt x="4351" y="5662"/>
                  <a:pt x="144051" y="75512"/>
                  <a:pt x="158868" y="92445"/>
                </a:cubicBezTo>
                <a:cubicBezTo>
                  <a:pt x="173685" y="109378"/>
                  <a:pt x="71026" y="97208"/>
                  <a:pt x="89018" y="101970"/>
                </a:cubicBezTo>
                <a:cubicBezTo>
                  <a:pt x="107010" y="106733"/>
                  <a:pt x="253060" y="122078"/>
                  <a:pt x="266818" y="121020"/>
                </a:cubicBezTo>
                <a:cubicBezTo>
                  <a:pt x="280576" y="119962"/>
                  <a:pt x="193793" y="105674"/>
                  <a:pt x="171568" y="95620"/>
                </a:cubicBezTo>
                <a:cubicBezTo>
                  <a:pt x="149343" y="85566"/>
                  <a:pt x="160455" y="73395"/>
                  <a:pt x="133468" y="60695"/>
                </a:cubicBezTo>
                <a:cubicBezTo>
                  <a:pt x="106481" y="47995"/>
                  <a:pt x="-4115" y="-4922"/>
                  <a:pt x="118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6B927CC2-59B7-A83F-4CA9-417396AB1CD1}"/>
              </a:ext>
            </a:extLst>
          </p:cNvPr>
          <p:cNvSpPr/>
          <p:nvPr/>
        </p:nvSpPr>
        <p:spPr>
          <a:xfrm>
            <a:off x="2612613" y="4162302"/>
            <a:ext cx="264499" cy="105175"/>
          </a:xfrm>
          <a:custGeom>
            <a:avLst/>
            <a:gdLst>
              <a:gd name="connsiteX0" fmla="*/ 412 w 264499"/>
              <a:gd name="connsiteY0" fmla="*/ 123 h 105175"/>
              <a:gd name="connsiteX1" fmla="*/ 149637 w 264499"/>
              <a:gd name="connsiteY1" fmla="*/ 12823 h 105175"/>
              <a:gd name="connsiteX2" fmla="*/ 143287 w 264499"/>
              <a:gd name="connsiteY2" fmla="*/ 9648 h 105175"/>
              <a:gd name="connsiteX3" fmla="*/ 209962 w 264499"/>
              <a:gd name="connsiteY3" fmla="*/ 41398 h 105175"/>
              <a:gd name="connsiteX4" fmla="*/ 263937 w 264499"/>
              <a:gd name="connsiteY4" fmla="*/ 104898 h 105175"/>
              <a:gd name="connsiteX5" fmla="*/ 235362 w 264499"/>
              <a:gd name="connsiteY5" fmla="*/ 63623 h 105175"/>
              <a:gd name="connsiteX6" fmla="*/ 190912 w 264499"/>
              <a:gd name="connsiteY6" fmla="*/ 41398 h 105175"/>
              <a:gd name="connsiteX7" fmla="*/ 206787 w 264499"/>
              <a:gd name="connsiteY7" fmla="*/ 22348 h 105175"/>
              <a:gd name="connsiteX8" fmla="*/ 412 w 264499"/>
              <a:gd name="connsiteY8" fmla="*/ 123 h 1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499" h="105175">
                <a:moveTo>
                  <a:pt x="412" y="123"/>
                </a:moveTo>
                <a:cubicBezTo>
                  <a:pt x="-9113" y="-1465"/>
                  <a:pt x="149637" y="12823"/>
                  <a:pt x="149637" y="12823"/>
                </a:cubicBezTo>
                <a:cubicBezTo>
                  <a:pt x="173450" y="14411"/>
                  <a:pt x="143287" y="9648"/>
                  <a:pt x="143287" y="9648"/>
                </a:cubicBezTo>
                <a:cubicBezTo>
                  <a:pt x="153341" y="14411"/>
                  <a:pt x="189854" y="25523"/>
                  <a:pt x="209962" y="41398"/>
                </a:cubicBezTo>
                <a:cubicBezTo>
                  <a:pt x="230070" y="57273"/>
                  <a:pt x="259704" y="101194"/>
                  <a:pt x="263937" y="104898"/>
                </a:cubicBezTo>
                <a:cubicBezTo>
                  <a:pt x="268170" y="108602"/>
                  <a:pt x="247533" y="74206"/>
                  <a:pt x="235362" y="63623"/>
                </a:cubicBezTo>
                <a:cubicBezTo>
                  <a:pt x="223191" y="53040"/>
                  <a:pt x="195674" y="48277"/>
                  <a:pt x="190912" y="41398"/>
                </a:cubicBezTo>
                <a:cubicBezTo>
                  <a:pt x="186150" y="34519"/>
                  <a:pt x="235362" y="27640"/>
                  <a:pt x="206787" y="22348"/>
                </a:cubicBezTo>
                <a:cubicBezTo>
                  <a:pt x="178212" y="17056"/>
                  <a:pt x="9937" y="1711"/>
                  <a:pt x="412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998D9182-AA0C-A141-A981-62C20E8B6105}"/>
              </a:ext>
            </a:extLst>
          </p:cNvPr>
          <p:cNvSpPr/>
          <p:nvPr/>
        </p:nvSpPr>
        <p:spPr>
          <a:xfrm>
            <a:off x="3124171" y="4210027"/>
            <a:ext cx="339754" cy="590575"/>
          </a:xfrm>
          <a:custGeom>
            <a:avLst/>
            <a:gdLst>
              <a:gd name="connsiteX0" fmla="*/ 29 w 339754"/>
              <a:gd name="connsiteY0" fmla="*/ 23 h 590575"/>
              <a:gd name="connsiteX1" fmla="*/ 206404 w 339754"/>
              <a:gd name="connsiteY1" fmla="*/ 260373 h 590575"/>
              <a:gd name="connsiteX2" fmla="*/ 206404 w 339754"/>
              <a:gd name="connsiteY2" fmla="*/ 241323 h 590575"/>
              <a:gd name="connsiteX3" fmla="*/ 288954 w 339754"/>
              <a:gd name="connsiteY3" fmla="*/ 358798 h 590575"/>
              <a:gd name="connsiteX4" fmla="*/ 285779 w 339754"/>
              <a:gd name="connsiteY4" fmla="*/ 342923 h 590575"/>
              <a:gd name="connsiteX5" fmla="*/ 323879 w 339754"/>
              <a:gd name="connsiteY5" fmla="*/ 447698 h 590575"/>
              <a:gd name="connsiteX6" fmla="*/ 339754 w 339754"/>
              <a:gd name="connsiteY6" fmla="*/ 590573 h 590575"/>
              <a:gd name="connsiteX7" fmla="*/ 323879 w 339754"/>
              <a:gd name="connsiteY7" fmla="*/ 450873 h 590575"/>
              <a:gd name="connsiteX8" fmla="*/ 288954 w 339754"/>
              <a:gd name="connsiteY8" fmla="*/ 374673 h 590575"/>
              <a:gd name="connsiteX9" fmla="*/ 222279 w 339754"/>
              <a:gd name="connsiteY9" fmla="*/ 276248 h 590575"/>
              <a:gd name="connsiteX10" fmla="*/ 29 w 339754"/>
              <a:gd name="connsiteY10" fmla="*/ 23 h 5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754" h="590575">
                <a:moveTo>
                  <a:pt x="29" y="23"/>
                </a:moveTo>
                <a:cubicBezTo>
                  <a:pt x="-2617" y="-2623"/>
                  <a:pt x="172008" y="220156"/>
                  <a:pt x="206404" y="260373"/>
                </a:cubicBezTo>
                <a:cubicBezTo>
                  <a:pt x="240800" y="300590"/>
                  <a:pt x="192646" y="224919"/>
                  <a:pt x="206404" y="241323"/>
                </a:cubicBezTo>
                <a:cubicBezTo>
                  <a:pt x="220162" y="257727"/>
                  <a:pt x="275725" y="341865"/>
                  <a:pt x="288954" y="358798"/>
                </a:cubicBezTo>
                <a:cubicBezTo>
                  <a:pt x="302183" y="375731"/>
                  <a:pt x="279958" y="328106"/>
                  <a:pt x="285779" y="342923"/>
                </a:cubicBezTo>
                <a:cubicBezTo>
                  <a:pt x="291600" y="357740"/>
                  <a:pt x="314883" y="406423"/>
                  <a:pt x="323879" y="447698"/>
                </a:cubicBezTo>
                <a:cubicBezTo>
                  <a:pt x="332875" y="488973"/>
                  <a:pt x="339754" y="590044"/>
                  <a:pt x="339754" y="590573"/>
                </a:cubicBezTo>
                <a:cubicBezTo>
                  <a:pt x="339754" y="591102"/>
                  <a:pt x="332346" y="486856"/>
                  <a:pt x="323879" y="450873"/>
                </a:cubicBezTo>
                <a:cubicBezTo>
                  <a:pt x="315412" y="414890"/>
                  <a:pt x="305887" y="403777"/>
                  <a:pt x="288954" y="374673"/>
                </a:cubicBezTo>
                <a:cubicBezTo>
                  <a:pt x="272021" y="345569"/>
                  <a:pt x="266729" y="336573"/>
                  <a:pt x="222279" y="276248"/>
                </a:cubicBezTo>
                <a:cubicBezTo>
                  <a:pt x="177829" y="215923"/>
                  <a:pt x="2675" y="2669"/>
                  <a:pt x="29" y="2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F5C14B75-E367-15BC-0C41-3081F59E96AF}"/>
              </a:ext>
            </a:extLst>
          </p:cNvPr>
          <p:cNvSpPr/>
          <p:nvPr/>
        </p:nvSpPr>
        <p:spPr>
          <a:xfrm>
            <a:off x="3466616" y="4765814"/>
            <a:ext cx="13320" cy="239942"/>
          </a:xfrm>
          <a:custGeom>
            <a:avLst/>
            <a:gdLst>
              <a:gd name="connsiteX0" fmla="*/ 484 w 13320"/>
              <a:gd name="connsiteY0" fmla="*/ 3036 h 239942"/>
              <a:gd name="connsiteX1" fmla="*/ 3659 w 13320"/>
              <a:gd name="connsiteY1" fmla="*/ 237986 h 239942"/>
              <a:gd name="connsiteX2" fmla="*/ 13184 w 13320"/>
              <a:gd name="connsiteY2" fmla="*/ 110986 h 239942"/>
              <a:gd name="connsiteX3" fmla="*/ 484 w 13320"/>
              <a:gd name="connsiteY3" fmla="*/ 3036 h 23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0" h="239942">
                <a:moveTo>
                  <a:pt x="484" y="3036"/>
                </a:moveTo>
                <a:cubicBezTo>
                  <a:pt x="-1103" y="24203"/>
                  <a:pt x="1542" y="219994"/>
                  <a:pt x="3659" y="237986"/>
                </a:cubicBezTo>
                <a:cubicBezTo>
                  <a:pt x="5776" y="255978"/>
                  <a:pt x="11597" y="144853"/>
                  <a:pt x="13184" y="110986"/>
                </a:cubicBezTo>
                <a:cubicBezTo>
                  <a:pt x="14771" y="77119"/>
                  <a:pt x="2071" y="-18131"/>
                  <a:pt x="484" y="303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DFF33906-292B-3426-4C31-E569F71315F7}"/>
              </a:ext>
            </a:extLst>
          </p:cNvPr>
          <p:cNvSpPr/>
          <p:nvPr/>
        </p:nvSpPr>
        <p:spPr>
          <a:xfrm>
            <a:off x="3158737" y="4323927"/>
            <a:ext cx="279916" cy="411190"/>
          </a:xfrm>
          <a:custGeom>
            <a:avLst/>
            <a:gdLst>
              <a:gd name="connsiteX0" fmla="*/ 388 w 279916"/>
              <a:gd name="connsiteY0" fmla="*/ 423 h 411190"/>
              <a:gd name="connsiteX1" fmla="*/ 178188 w 279916"/>
              <a:gd name="connsiteY1" fmla="*/ 213148 h 411190"/>
              <a:gd name="connsiteX2" fmla="*/ 222638 w 279916"/>
              <a:gd name="connsiteY2" fmla="*/ 305223 h 411190"/>
              <a:gd name="connsiteX3" fmla="*/ 232163 w 279916"/>
              <a:gd name="connsiteY3" fmla="*/ 292523 h 411190"/>
              <a:gd name="connsiteX4" fmla="*/ 276613 w 279916"/>
              <a:gd name="connsiteY4" fmla="*/ 409998 h 411190"/>
              <a:gd name="connsiteX5" fmla="*/ 270263 w 279916"/>
              <a:gd name="connsiteY5" fmla="*/ 346498 h 411190"/>
              <a:gd name="connsiteX6" fmla="*/ 219463 w 279916"/>
              <a:gd name="connsiteY6" fmla="*/ 238548 h 411190"/>
              <a:gd name="connsiteX7" fmla="*/ 232163 w 279916"/>
              <a:gd name="connsiteY7" fmla="*/ 273473 h 411190"/>
              <a:gd name="connsiteX8" fmla="*/ 388 w 279916"/>
              <a:gd name="connsiteY8" fmla="*/ 423 h 4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16" h="411190">
                <a:moveTo>
                  <a:pt x="388" y="423"/>
                </a:moveTo>
                <a:cubicBezTo>
                  <a:pt x="-8608" y="-9631"/>
                  <a:pt x="141146" y="162348"/>
                  <a:pt x="178188" y="213148"/>
                </a:cubicBezTo>
                <a:cubicBezTo>
                  <a:pt x="215230" y="263948"/>
                  <a:pt x="213642" y="291994"/>
                  <a:pt x="222638" y="305223"/>
                </a:cubicBezTo>
                <a:cubicBezTo>
                  <a:pt x="231634" y="318452"/>
                  <a:pt x="223167" y="275061"/>
                  <a:pt x="232163" y="292523"/>
                </a:cubicBezTo>
                <a:cubicBezTo>
                  <a:pt x="241159" y="309986"/>
                  <a:pt x="270263" y="401002"/>
                  <a:pt x="276613" y="409998"/>
                </a:cubicBezTo>
                <a:cubicBezTo>
                  <a:pt x="282963" y="418994"/>
                  <a:pt x="279788" y="375073"/>
                  <a:pt x="270263" y="346498"/>
                </a:cubicBezTo>
                <a:cubicBezTo>
                  <a:pt x="260738" y="317923"/>
                  <a:pt x="225813" y="250719"/>
                  <a:pt x="219463" y="238548"/>
                </a:cubicBezTo>
                <a:cubicBezTo>
                  <a:pt x="213113" y="226377"/>
                  <a:pt x="264971" y="307869"/>
                  <a:pt x="232163" y="273473"/>
                </a:cubicBezTo>
                <a:cubicBezTo>
                  <a:pt x="199355" y="239077"/>
                  <a:pt x="9384" y="10477"/>
                  <a:pt x="388" y="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4483B491-5423-D6AA-A54B-AFEF16A3F2DB}"/>
              </a:ext>
            </a:extLst>
          </p:cNvPr>
          <p:cNvSpPr/>
          <p:nvPr/>
        </p:nvSpPr>
        <p:spPr>
          <a:xfrm>
            <a:off x="3467088" y="5064817"/>
            <a:ext cx="32271" cy="422458"/>
          </a:xfrm>
          <a:custGeom>
            <a:avLst/>
            <a:gdLst>
              <a:gd name="connsiteX0" fmla="*/ 31762 w 32271"/>
              <a:gd name="connsiteY0" fmla="*/ 2483 h 422458"/>
              <a:gd name="connsiteX1" fmla="*/ 22237 w 32271"/>
              <a:gd name="connsiteY1" fmla="*/ 326333 h 422458"/>
              <a:gd name="connsiteX2" fmla="*/ 31762 w 32271"/>
              <a:gd name="connsiteY2" fmla="*/ 294583 h 422458"/>
              <a:gd name="connsiteX3" fmla="*/ 3187 w 32271"/>
              <a:gd name="connsiteY3" fmla="*/ 421583 h 422458"/>
              <a:gd name="connsiteX4" fmla="*/ 3187 w 32271"/>
              <a:gd name="connsiteY4" fmla="*/ 342208 h 422458"/>
              <a:gd name="connsiteX5" fmla="*/ 25412 w 32271"/>
              <a:gd name="connsiteY5" fmla="*/ 183458 h 422458"/>
              <a:gd name="connsiteX6" fmla="*/ 31762 w 32271"/>
              <a:gd name="connsiteY6" fmla="*/ 2483 h 42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71" h="422458">
                <a:moveTo>
                  <a:pt x="31762" y="2483"/>
                </a:moveTo>
                <a:cubicBezTo>
                  <a:pt x="31233" y="26295"/>
                  <a:pt x="22237" y="277650"/>
                  <a:pt x="22237" y="326333"/>
                </a:cubicBezTo>
                <a:cubicBezTo>
                  <a:pt x="22237" y="375016"/>
                  <a:pt x="34937" y="278708"/>
                  <a:pt x="31762" y="294583"/>
                </a:cubicBezTo>
                <a:cubicBezTo>
                  <a:pt x="28587" y="310458"/>
                  <a:pt x="7949" y="413646"/>
                  <a:pt x="3187" y="421583"/>
                </a:cubicBezTo>
                <a:cubicBezTo>
                  <a:pt x="-1576" y="429521"/>
                  <a:pt x="-517" y="381895"/>
                  <a:pt x="3187" y="342208"/>
                </a:cubicBezTo>
                <a:cubicBezTo>
                  <a:pt x="6891" y="302521"/>
                  <a:pt x="20120" y="234258"/>
                  <a:pt x="25412" y="183458"/>
                </a:cubicBezTo>
                <a:cubicBezTo>
                  <a:pt x="30704" y="132658"/>
                  <a:pt x="32291" y="-21329"/>
                  <a:pt x="31762" y="2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21C67476-E67C-23C9-93F8-E03D5317E803}"/>
              </a:ext>
            </a:extLst>
          </p:cNvPr>
          <p:cNvSpPr/>
          <p:nvPr/>
        </p:nvSpPr>
        <p:spPr>
          <a:xfrm>
            <a:off x="3498555" y="5524490"/>
            <a:ext cx="124124" cy="146270"/>
          </a:xfrm>
          <a:custGeom>
            <a:avLst/>
            <a:gdLst>
              <a:gd name="connsiteX0" fmla="*/ 295 w 124124"/>
              <a:gd name="connsiteY0" fmla="*/ 10 h 146270"/>
              <a:gd name="connsiteX1" fmla="*/ 70145 w 124124"/>
              <a:gd name="connsiteY1" fmla="*/ 101610 h 146270"/>
              <a:gd name="connsiteX2" fmla="*/ 124120 w 124124"/>
              <a:gd name="connsiteY2" fmla="*/ 146060 h 146270"/>
              <a:gd name="connsiteX3" fmla="*/ 73320 w 124124"/>
              <a:gd name="connsiteY3" fmla="*/ 85735 h 146270"/>
              <a:gd name="connsiteX4" fmla="*/ 98720 w 124124"/>
              <a:gd name="connsiteY4" fmla="*/ 107960 h 146270"/>
              <a:gd name="connsiteX5" fmla="*/ 295 w 124124"/>
              <a:gd name="connsiteY5" fmla="*/ 10 h 14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124" h="146270">
                <a:moveTo>
                  <a:pt x="295" y="10"/>
                </a:moveTo>
                <a:cubicBezTo>
                  <a:pt x="-4467" y="-1048"/>
                  <a:pt x="49508" y="77268"/>
                  <a:pt x="70145" y="101610"/>
                </a:cubicBezTo>
                <a:cubicBezTo>
                  <a:pt x="90782" y="125952"/>
                  <a:pt x="123591" y="148706"/>
                  <a:pt x="124120" y="146060"/>
                </a:cubicBezTo>
                <a:cubicBezTo>
                  <a:pt x="124649" y="143414"/>
                  <a:pt x="77553" y="92085"/>
                  <a:pt x="73320" y="85735"/>
                </a:cubicBezTo>
                <a:cubicBezTo>
                  <a:pt x="69087" y="79385"/>
                  <a:pt x="109303" y="118543"/>
                  <a:pt x="98720" y="107960"/>
                </a:cubicBezTo>
                <a:cubicBezTo>
                  <a:pt x="88137" y="97377"/>
                  <a:pt x="5057" y="1068"/>
                  <a:pt x="29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2DC67A2F-F6EA-91D4-1DB1-0A560660323E}"/>
              </a:ext>
            </a:extLst>
          </p:cNvPr>
          <p:cNvSpPr/>
          <p:nvPr/>
        </p:nvSpPr>
        <p:spPr>
          <a:xfrm>
            <a:off x="3525407" y="4909213"/>
            <a:ext cx="27429" cy="376681"/>
          </a:xfrm>
          <a:custGeom>
            <a:avLst/>
            <a:gdLst>
              <a:gd name="connsiteX0" fmla="*/ 27418 w 27429"/>
              <a:gd name="connsiteY0" fmla="*/ 2512 h 376681"/>
              <a:gd name="connsiteX1" fmla="*/ 2018 w 27429"/>
              <a:gd name="connsiteY1" fmla="*/ 370812 h 376681"/>
              <a:gd name="connsiteX2" fmla="*/ 5193 w 27429"/>
              <a:gd name="connsiteY2" fmla="*/ 215237 h 376681"/>
              <a:gd name="connsiteX3" fmla="*/ 27418 w 27429"/>
              <a:gd name="connsiteY3" fmla="*/ 2512 h 37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29" h="376681">
                <a:moveTo>
                  <a:pt x="27418" y="2512"/>
                </a:moveTo>
                <a:cubicBezTo>
                  <a:pt x="26889" y="28441"/>
                  <a:pt x="5722" y="335358"/>
                  <a:pt x="2018" y="370812"/>
                </a:cubicBezTo>
                <a:cubicBezTo>
                  <a:pt x="-1686" y="406266"/>
                  <a:pt x="-99" y="271858"/>
                  <a:pt x="5193" y="215237"/>
                </a:cubicBezTo>
                <a:cubicBezTo>
                  <a:pt x="10485" y="158616"/>
                  <a:pt x="27947" y="-23417"/>
                  <a:pt x="27418" y="25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03D02020-0133-EC9D-A866-00BEC4714178}"/>
              </a:ext>
            </a:extLst>
          </p:cNvPr>
          <p:cNvSpPr/>
          <p:nvPr/>
        </p:nvSpPr>
        <p:spPr>
          <a:xfrm>
            <a:off x="3516353" y="5333357"/>
            <a:ext cx="26957" cy="163281"/>
          </a:xfrm>
          <a:custGeom>
            <a:avLst/>
            <a:gdLst>
              <a:gd name="connsiteX0" fmla="*/ 26947 w 26957"/>
              <a:gd name="connsiteY0" fmla="*/ 643 h 163281"/>
              <a:gd name="connsiteX1" fmla="*/ 1547 w 26957"/>
              <a:gd name="connsiteY1" fmla="*/ 159393 h 163281"/>
              <a:gd name="connsiteX2" fmla="*/ 4722 w 26957"/>
              <a:gd name="connsiteY2" fmla="*/ 105418 h 163281"/>
              <a:gd name="connsiteX3" fmla="*/ 26947 w 26957"/>
              <a:gd name="connsiteY3" fmla="*/ 643 h 16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57" h="163281">
                <a:moveTo>
                  <a:pt x="26947" y="643"/>
                </a:moveTo>
                <a:cubicBezTo>
                  <a:pt x="26418" y="9639"/>
                  <a:pt x="5251" y="141931"/>
                  <a:pt x="1547" y="159393"/>
                </a:cubicBezTo>
                <a:cubicBezTo>
                  <a:pt x="-2157" y="176855"/>
                  <a:pt x="1547" y="131347"/>
                  <a:pt x="4722" y="105418"/>
                </a:cubicBezTo>
                <a:cubicBezTo>
                  <a:pt x="7897" y="79489"/>
                  <a:pt x="27476" y="-8353"/>
                  <a:pt x="26947" y="64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46640EBF-FD12-D47E-8DD8-F04C0A41B5BD}"/>
              </a:ext>
            </a:extLst>
          </p:cNvPr>
          <p:cNvSpPr/>
          <p:nvPr/>
        </p:nvSpPr>
        <p:spPr>
          <a:xfrm>
            <a:off x="3625795" y="5321287"/>
            <a:ext cx="45554" cy="270279"/>
          </a:xfrm>
          <a:custGeom>
            <a:avLst/>
            <a:gdLst>
              <a:gd name="connsiteX0" fmla="*/ 55 w 45554"/>
              <a:gd name="connsiteY0" fmla="*/ 13 h 270279"/>
              <a:gd name="connsiteX1" fmla="*/ 41330 w 45554"/>
              <a:gd name="connsiteY1" fmla="*/ 165113 h 270279"/>
              <a:gd name="connsiteX2" fmla="*/ 41330 w 45554"/>
              <a:gd name="connsiteY2" fmla="*/ 139713 h 270279"/>
              <a:gd name="connsiteX3" fmla="*/ 15930 w 45554"/>
              <a:gd name="connsiteY3" fmla="*/ 269888 h 270279"/>
              <a:gd name="connsiteX4" fmla="*/ 31805 w 45554"/>
              <a:gd name="connsiteY4" fmla="*/ 174638 h 270279"/>
              <a:gd name="connsiteX5" fmla="*/ 55 w 45554"/>
              <a:gd name="connsiteY5" fmla="*/ 13 h 27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54" h="270279">
                <a:moveTo>
                  <a:pt x="55" y="13"/>
                </a:moveTo>
                <a:cubicBezTo>
                  <a:pt x="1642" y="-1574"/>
                  <a:pt x="34451" y="141830"/>
                  <a:pt x="41330" y="165113"/>
                </a:cubicBezTo>
                <a:cubicBezTo>
                  <a:pt x="48209" y="188396"/>
                  <a:pt x="45563" y="122251"/>
                  <a:pt x="41330" y="139713"/>
                </a:cubicBezTo>
                <a:cubicBezTo>
                  <a:pt x="37097" y="157175"/>
                  <a:pt x="17518" y="264067"/>
                  <a:pt x="15930" y="269888"/>
                </a:cubicBezTo>
                <a:cubicBezTo>
                  <a:pt x="14343" y="275709"/>
                  <a:pt x="32334" y="215384"/>
                  <a:pt x="31805" y="174638"/>
                </a:cubicBezTo>
                <a:cubicBezTo>
                  <a:pt x="31276" y="133892"/>
                  <a:pt x="-1532" y="1600"/>
                  <a:pt x="55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63F23F22-318A-7F89-743C-E780CEB8E279}"/>
              </a:ext>
            </a:extLst>
          </p:cNvPr>
          <p:cNvSpPr/>
          <p:nvPr/>
        </p:nvSpPr>
        <p:spPr>
          <a:xfrm>
            <a:off x="3225703" y="4174949"/>
            <a:ext cx="191729" cy="172969"/>
          </a:xfrm>
          <a:custGeom>
            <a:avLst/>
            <a:gdLst>
              <a:gd name="connsiteX0" fmla="*/ 97 w 191729"/>
              <a:gd name="connsiteY0" fmla="*/ 176 h 172969"/>
              <a:gd name="connsiteX1" fmla="*/ 181072 w 191729"/>
              <a:gd name="connsiteY1" fmla="*/ 165276 h 172969"/>
              <a:gd name="connsiteX2" fmla="*/ 155672 w 191729"/>
              <a:gd name="connsiteY2" fmla="*/ 133526 h 172969"/>
              <a:gd name="connsiteX3" fmla="*/ 97 w 191729"/>
              <a:gd name="connsiteY3" fmla="*/ 176 h 17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729" h="172969">
                <a:moveTo>
                  <a:pt x="97" y="176"/>
                </a:moveTo>
                <a:cubicBezTo>
                  <a:pt x="4330" y="5468"/>
                  <a:pt x="155143" y="143051"/>
                  <a:pt x="181072" y="165276"/>
                </a:cubicBezTo>
                <a:cubicBezTo>
                  <a:pt x="207001" y="187501"/>
                  <a:pt x="180543" y="156809"/>
                  <a:pt x="155672" y="133526"/>
                </a:cubicBezTo>
                <a:cubicBezTo>
                  <a:pt x="130801" y="110243"/>
                  <a:pt x="-4136" y="-5116"/>
                  <a:pt x="97" y="1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9B7103DD-95F4-5F0C-BF02-77A43C185CFB}"/>
              </a:ext>
            </a:extLst>
          </p:cNvPr>
          <p:cNvSpPr/>
          <p:nvPr/>
        </p:nvSpPr>
        <p:spPr>
          <a:xfrm>
            <a:off x="3463449" y="4371975"/>
            <a:ext cx="73505" cy="228600"/>
          </a:xfrm>
          <a:custGeom>
            <a:avLst/>
            <a:gdLst>
              <a:gd name="connsiteX0" fmla="*/ 476 w 73505"/>
              <a:gd name="connsiteY0" fmla="*/ 0 h 228600"/>
              <a:gd name="connsiteX1" fmla="*/ 10001 w 73505"/>
              <a:gd name="connsiteY1" fmla="*/ 127000 h 228600"/>
              <a:gd name="connsiteX2" fmla="*/ 73501 w 73505"/>
              <a:gd name="connsiteY2" fmla="*/ 228600 h 228600"/>
              <a:gd name="connsiteX3" fmla="*/ 13176 w 73505"/>
              <a:gd name="connsiteY3" fmla="*/ 127000 h 228600"/>
              <a:gd name="connsiteX4" fmla="*/ 476 w 73505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05" h="228600">
                <a:moveTo>
                  <a:pt x="476" y="0"/>
                </a:moveTo>
                <a:cubicBezTo>
                  <a:pt x="-53" y="0"/>
                  <a:pt x="-2170" y="88900"/>
                  <a:pt x="10001" y="127000"/>
                </a:cubicBezTo>
                <a:cubicBezTo>
                  <a:pt x="22172" y="165100"/>
                  <a:pt x="72972" y="228600"/>
                  <a:pt x="73501" y="228600"/>
                </a:cubicBezTo>
                <a:cubicBezTo>
                  <a:pt x="74030" y="228600"/>
                  <a:pt x="24289" y="157692"/>
                  <a:pt x="13176" y="127000"/>
                </a:cubicBezTo>
                <a:cubicBezTo>
                  <a:pt x="2064" y="96308"/>
                  <a:pt x="1005" y="0"/>
                  <a:pt x="4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1F2E6C16-D9EC-732E-AE54-920270202814}"/>
              </a:ext>
            </a:extLst>
          </p:cNvPr>
          <p:cNvSpPr/>
          <p:nvPr/>
        </p:nvSpPr>
        <p:spPr>
          <a:xfrm>
            <a:off x="3546475" y="4592105"/>
            <a:ext cx="18272" cy="217143"/>
          </a:xfrm>
          <a:custGeom>
            <a:avLst/>
            <a:gdLst>
              <a:gd name="connsiteX0" fmla="*/ 15875 w 18272"/>
              <a:gd name="connsiteY0" fmla="*/ 2120 h 217143"/>
              <a:gd name="connsiteX1" fmla="*/ 0 w 18272"/>
              <a:gd name="connsiteY1" fmla="*/ 214845 h 217143"/>
              <a:gd name="connsiteX2" fmla="*/ 15875 w 18272"/>
              <a:gd name="connsiteY2" fmla="*/ 110070 h 217143"/>
              <a:gd name="connsiteX3" fmla="*/ 15875 w 18272"/>
              <a:gd name="connsiteY3" fmla="*/ 2120 h 2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2" h="217143">
                <a:moveTo>
                  <a:pt x="15875" y="2120"/>
                </a:moveTo>
                <a:cubicBezTo>
                  <a:pt x="13229" y="19583"/>
                  <a:pt x="0" y="196853"/>
                  <a:pt x="0" y="214845"/>
                </a:cubicBezTo>
                <a:cubicBezTo>
                  <a:pt x="0" y="232837"/>
                  <a:pt x="12171" y="140233"/>
                  <a:pt x="15875" y="110070"/>
                </a:cubicBezTo>
                <a:cubicBezTo>
                  <a:pt x="19579" y="79908"/>
                  <a:pt x="18521" y="-15343"/>
                  <a:pt x="15875" y="21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A21438D9-C540-7AAE-2406-155E1DD9D8E2}"/>
              </a:ext>
            </a:extLst>
          </p:cNvPr>
          <p:cNvSpPr/>
          <p:nvPr/>
        </p:nvSpPr>
        <p:spPr>
          <a:xfrm>
            <a:off x="3595929" y="4714864"/>
            <a:ext cx="64893" cy="177828"/>
          </a:xfrm>
          <a:custGeom>
            <a:avLst/>
            <a:gdLst>
              <a:gd name="connsiteX0" fmla="*/ 64846 w 64893"/>
              <a:gd name="connsiteY0" fmla="*/ 11 h 177828"/>
              <a:gd name="connsiteX1" fmla="*/ 17221 w 64893"/>
              <a:gd name="connsiteY1" fmla="*/ 98436 h 177828"/>
              <a:gd name="connsiteX2" fmla="*/ 1346 w 64893"/>
              <a:gd name="connsiteY2" fmla="*/ 177811 h 177828"/>
              <a:gd name="connsiteX3" fmla="*/ 7696 w 64893"/>
              <a:gd name="connsiteY3" fmla="*/ 104786 h 177828"/>
              <a:gd name="connsiteX4" fmla="*/ 64846 w 64893"/>
              <a:gd name="connsiteY4" fmla="*/ 11 h 17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93" h="177828">
                <a:moveTo>
                  <a:pt x="64846" y="11"/>
                </a:moveTo>
                <a:cubicBezTo>
                  <a:pt x="66434" y="-1047"/>
                  <a:pt x="27804" y="68803"/>
                  <a:pt x="17221" y="98436"/>
                </a:cubicBezTo>
                <a:cubicBezTo>
                  <a:pt x="6638" y="128069"/>
                  <a:pt x="2934" y="176753"/>
                  <a:pt x="1346" y="177811"/>
                </a:cubicBezTo>
                <a:cubicBezTo>
                  <a:pt x="-242" y="178869"/>
                  <a:pt x="-2358" y="131774"/>
                  <a:pt x="7696" y="104786"/>
                </a:cubicBezTo>
                <a:cubicBezTo>
                  <a:pt x="17750" y="77799"/>
                  <a:pt x="63258" y="1069"/>
                  <a:pt x="6484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795156B9-F42E-4962-2A60-8E4A43DE0003}"/>
              </a:ext>
            </a:extLst>
          </p:cNvPr>
          <p:cNvSpPr/>
          <p:nvPr/>
        </p:nvSpPr>
        <p:spPr>
          <a:xfrm>
            <a:off x="3590792" y="4924296"/>
            <a:ext cx="41413" cy="270203"/>
          </a:xfrm>
          <a:custGeom>
            <a:avLst/>
            <a:gdLst>
              <a:gd name="connsiteX0" fmla="*/ 41408 w 41413"/>
              <a:gd name="connsiteY0" fmla="*/ 129 h 270203"/>
              <a:gd name="connsiteX1" fmla="*/ 3308 w 41413"/>
              <a:gd name="connsiteY1" fmla="*/ 165229 h 270203"/>
              <a:gd name="connsiteX2" fmla="*/ 22358 w 41413"/>
              <a:gd name="connsiteY2" fmla="*/ 270004 h 270203"/>
              <a:gd name="connsiteX3" fmla="*/ 133 w 41413"/>
              <a:gd name="connsiteY3" fmla="*/ 139829 h 270203"/>
              <a:gd name="connsiteX4" fmla="*/ 41408 w 41413"/>
              <a:gd name="connsiteY4" fmla="*/ 129 h 27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13" h="270203">
                <a:moveTo>
                  <a:pt x="41408" y="129"/>
                </a:moveTo>
                <a:cubicBezTo>
                  <a:pt x="41937" y="4362"/>
                  <a:pt x="6483" y="120250"/>
                  <a:pt x="3308" y="165229"/>
                </a:cubicBezTo>
                <a:cubicBezTo>
                  <a:pt x="133" y="210208"/>
                  <a:pt x="22887" y="274237"/>
                  <a:pt x="22358" y="270004"/>
                </a:cubicBezTo>
                <a:cubicBezTo>
                  <a:pt x="21829" y="265771"/>
                  <a:pt x="-1984" y="183221"/>
                  <a:pt x="133" y="139829"/>
                </a:cubicBezTo>
                <a:cubicBezTo>
                  <a:pt x="2250" y="96437"/>
                  <a:pt x="40879" y="-4104"/>
                  <a:pt x="41408" y="1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2EDEA5AE-E4FA-C4A6-B9C1-F065291C3BE0}"/>
              </a:ext>
            </a:extLst>
          </p:cNvPr>
          <p:cNvSpPr/>
          <p:nvPr/>
        </p:nvSpPr>
        <p:spPr>
          <a:xfrm>
            <a:off x="3603617" y="5200583"/>
            <a:ext cx="320338" cy="111194"/>
          </a:xfrm>
          <a:custGeom>
            <a:avLst/>
            <a:gdLst>
              <a:gd name="connsiteX0" fmla="*/ 8 w 320338"/>
              <a:gd name="connsiteY0" fmla="*/ 111192 h 111194"/>
              <a:gd name="connsiteX1" fmla="*/ 139708 w 320338"/>
              <a:gd name="connsiteY1" fmla="*/ 15942 h 111194"/>
              <a:gd name="connsiteX2" fmla="*/ 101608 w 320338"/>
              <a:gd name="connsiteY2" fmla="*/ 12767 h 111194"/>
              <a:gd name="connsiteX3" fmla="*/ 317508 w 320338"/>
              <a:gd name="connsiteY3" fmla="*/ 12767 h 111194"/>
              <a:gd name="connsiteX4" fmla="*/ 219083 w 320338"/>
              <a:gd name="connsiteY4" fmla="*/ 67 h 111194"/>
              <a:gd name="connsiteX5" fmla="*/ 133358 w 320338"/>
              <a:gd name="connsiteY5" fmla="*/ 19117 h 111194"/>
              <a:gd name="connsiteX6" fmla="*/ 8 w 320338"/>
              <a:gd name="connsiteY6" fmla="*/ 111192 h 11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38" h="111194">
                <a:moveTo>
                  <a:pt x="8" y="111192"/>
                </a:moveTo>
                <a:cubicBezTo>
                  <a:pt x="1066" y="110663"/>
                  <a:pt x="122775" y="32346"/>
                  <a:pt x="139708" y="15942"/>
                </a:cubicBezTo>
                <a:cubicBezTo>
                  <a:pt x="156641" y="-462"/>
                  <a:pt x="71975" y="13296"/>
                  <a:pt x="101608" y="12767"/>
                </a:cubicBezTo>
                <a:cubicBezTo>
                  <a:pt x="131241" y="12238"/>
                  <a:pt x="297929" y="14884"/>
                  <a:pt x="317508" y="12767"/>
                </a:cubicBezTo>
                <a:cubicBezTo>
                  <a:pt x="337087" y="10650"/>
                  <a:pt x="249775" y="-991"/>
                  <a:pt x="219083" y="67"/>
                </a:cubicBezTo>
                <a:cubicBezTo>
                  <a:pt x="188391" y="1125"/>
                  <a:pt x="168283" y="3242"/>
                  <a:pt x="133358" y="19117"/>
                </a:cubicBezTo>
                <a:cubicBezTo>
                  <a:pt x="98433" y="34992"/>
                  <a:pt x="-1050" y="111721"/>
                  <a:pt x="8" y="11119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DEF4A118-7B2C-FC9B-4E92-BD7BD5D7A5F5}"/>
              </a:ext>
            </a:extLst>
          </p:cNvPr>
          <p:cNvSpPr/>
          <p:nvPr/>
        </p:nvSpPr>
        <p:spPr>
          <a:xfrm>
            <a:off x="3707513" y="5311465"/>
            <a:ext cx="67609" cy="337858"/>
          </a:xfrm>
          <a:custGeom>
            <a:avLst/>
            <a:gdLst>
              <a:gd name="connsiteX0" fmla="*/ 16762 w 67609"/>
              <a:gd name="connsiteY0" fmla="*/ 310 h 337858"/>
              <a:gd name="connsiteX1" fmla="*/ 67562 w 67609"/>
              <a:gd name="connsiteY1" fmla="*/ 66985 h 337858"/>
              <a:gd name="connsiteX2" fmla="*/ 26287 w 67609"/>
              <a:gd name="connsiteY2" fmla="*/ 120960 h 337858"/>
              <a:gd name="connsiteX3" fmla="*/ 42162 w 67609"/>
              <a:gd name="connsiteY3" fmla="*/ 95560 h 337858"/>
              <a:gd name="connsiteX4" fmla="*/ 887 w 67609"/>
              <a:gd name="connsiteY4" fmla="*/ 238435 h 337858"/>
              <a:gd name="connsiteX5" fmla="*/ 13587 w 67609"/>
              <a:gd name="connsiteY5" fmla="*/ 336860 h 337858"/>
              <a:gd name="connsiteX6" fmla="*/ 10412 w 67609"/>
              <a:gd name="connsiteY6" fmla="*/ 178110 h 337858"/>
              <a:gd name="connsiteX7" fmla="*/ 58037 w 67609"/>
              <a:gd name="connsiteY7" fmla="*/ 95560 h 337858"/>
              <a:gd name="connsiteX8" fmla="*/ 16762 w 67609"/>
              <a:gd name="connsiteY8" fmla="*/ 310 h 33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09" h="337858">
                <a:moveTo>
                  <a:pt x="16762" y="310"/>
                </a:moveTo>
                <a:cubicBezTo>
                  <a:pt x="18349" y="-4452"/>
                  <a:pt x="65975" y="46877"/>
                  <a:pt x="67562" y="66985"/>
                </a:cubicBezTo>
                <a:cubicBezTo>
                  <a:pt x="69150" y="87093"/>
                  <a:pt x="30520" y="116198"/>
                  <a:pt x="26287" y="120960"/>
                </a:cubicBezTo>
                <a:cubicBezTo>
                  <a:pt x="22054" y="125722"/>
                  <a:pt x="46395" y="75981"/>
                  <a:pt x="42162" y="95560"/>
                </a:cubicBezTo>
                <a:cubicBezTo>
                  <a:pt x="37929" y="115139"/>
                  <a:pt x="5649" y="198218"/>
                  <a:pt x="887" y="238435"/>
                </a:cubicBezTo>
                <a:cubicBezTo>
                  <a:pt x="-3876" y="278652"/>
                  <a:pt x="12000" y="346914"/>
                  <a:pt x="13587" y="336860"/>
                </a:cubicBezTo>
                <a:cubicBezTo>
                  <a:pt x="15174" y="326806"/>
                  <a:pt x="3004" y="218327"/>
                  <a:pt x="10412" y="178110"/>
                </a:cubicBezTo>
                <a:cubicBezTo>
                  <a:pt x="17820" y="137893"/>
                  <a:pt x="53804" y="124664"/>
                  <a:pt x="58037" y="95560"/>
                </a:cubicBezTo>
                <a:cubicBezTo>
                  <a:pt x="62270" y="66456"/>
                  <a:pt x="15175" y="5072"/>
                  <a:pt x="16762" y="3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E98EC601-089B-C72A-7064-EE0A4088B2EA}"/>
              </a:ext>
            </a:extLst>
          </p:cNvPr>
          <p:cNvSpPr/>
          <p:nvPr/>
        </p:nvSpPr>
        <p:spPr>
          <a:xfrm>
            <a:off x="3778250" y="5418314"/>
            <a:ext cx="315921" cy="20461"/>
          </a:xfrm>
          <a:custGeom>
            <a:avLst/>
            <a:gdLst>
              <a:gd name="connsiteX0" fmla="*/ 0 w 315921"/>
              <a:gd name="connsiteY0" fmla="*/ 20461 h 20461"/>
              <a:gd name="connsiteX1" fmla="*/ 311150 w 315921"/>
              <a:gd name="connsiteY1" fmla="*/ 1411 h 20461"/>
              <a:gd name="connsiteX2" fmla="*/ 196850 w 315921"/>
              <a:gd name="connsiteY2" fmla="*/ 1411 h 20461"/>
              <a:gd name="connsiteX3" fmla="*/ 0 w 315921"/>
              <a:gd name="connsiteY3" fmla="*/ 20461 h 2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921" h="20461">
                <a:moveTo>
                  <a:pt x="0" y="20461"/>
                </a:moveTo>
                <a:lnTo>
                  <a:pt x="311150" y="1411"/>
                </a:lnTo>
                <a:cubicBezTo>
                  <a:pt x="343958" y="-1764"/>
                  <a:pt x="196850" y="1411"/>
                  <a:pt x="196850" y="1411"/>
                </a:cubicBezTo>
                <a:lnTo>
                  <a:pt x="0" y="2046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B744D344-141B-2DF5-8BF3-736D7183E166}"/>
              </a:ext>
            </a:extLst>
          </p:cNvPr>
          <p:cNvSpPr/>
          <p:nvPr/>
        </p:nvSpPr>
        <p:spPr>
          <a:xfrm>
            <a:off x="3590925" y="5235409"/>
            <a:ext cx="32168" cy="330480"/>
          </a:xfrm>
          <a:custGeom>
            <a:avLst/>
            <a:gdLst>
              <a:gd name="connsiteX0" fmla="*/ 0 w 32168"/>
              <a:gd name="connsiteY0" fmla="*/ 166 h 330480"/>
              <a:gd name="connsiteX1" fmla="*/ 28575 w 32168"/>
              <a:gd name="connsiteY1" fmla="*/ 216066 h 330480"/>
              <a:gd name="connsiteX2" fmla="*/ 31750 w 32168"/>
              <a:gd name="connsiteY2" fmla="*/ 270041 h 330480"/>
              <a:gd name="connsiteX3" fmla="*/ 28575 w 32168"/>
              <a:gd name="connsiteY3" fmla="*/ 330366 h 330480"/>
              <a:gd name="connsiteX4" fmla="*/ 28575 w 32168"/>
              <a:gd name="connsiteY4" fmla="*/ 254166 h 330480"/>
              <a:gd name="connsiteX5" fmla="*/ 0 w 32168"/>
              <a:gd name="connsiteY5" fmla="*/ 166 h 3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8" h="330480">
                <a:moveTo>
                  <a:pt x="0" y="166"/>
                </a:moveTo>
                <a:cubicBezTo>
                  <a:pt x="0" y="-6184"/>
                  <a:pt x="23283" y="171087"/>
                  <a:pt x="28575" y="216066"/>
                </a:cubicBezTo>
                <a:cubicBezTo>
                  <a:pt x="33867" y="261045"/>
                  <a:pt x="31750" y="250991"/>
                  <a:pt x="31750" y="270041"/>
                </a:cubicBezTo>
                <a:cubicBezTo>
                  <a:pt x="31750" y="289091"/>
                  <a:pt x="29104" y="333012"/>
                  <a:pt x="28575" y="330366"/>
                </a:cubicBezTo>
                <a:cubicBezTo>
                  <a:pt x="28046" y="327720"/>
                  <a:pt x="31221" y="304966"/>
                  <a:pt x="28575" y="254166"/>
                </a:cubicBezTo>
                <a:cubicBezTo>
                  <a:pt x="25929" y="203366"/>
                  <a:pt x="0" y="6516"/>
                  <a:pt x="0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3167125E-8650-031A-7556-63A0067E0D3E}"/>
              </a:ext>
            </a:extLst>
          </p:cNvPr>
          <p:cNvSpPr/>
          <p:nvPr/>
        </p:nvSpPr>
        <p:spPr>
          <a:xfrm>
            <a:off x="3583844" y="5634293"/>
            <a:ext cx="212603" cy="34671"/>
          </a:xfrm>
          <a:custGeom>
            <a:avLst/>
            <a:gdLst>
              <a:gd name="connsiteX0" fmla="*/ 731 w 212603"/>
              <a:gd name="connsiteY0" fmla="*/ 1332 h 34671"/>
              <a:gd name="connsiteX1" fmla="*/ 124556 w 212603"/>
              <a:gd name="connsiteY1" fmla="*/ 33082 h 34671"/>
              <a:gd name="connsiteX2" fmla="*/ 210281 w 212603"/>
              <a:gd name="connsiteY2" fmla="*/ 29907 h 34671"/>
              <a:gd name="connsiteX3" fmla="*/ 178531 w 212603"/>
              <a:gd name="connsiteY3" fmla="*/ 29907 h 34671"/>
              <a:gd name="connsiteX4" fmla="*/ 76931 w 212603"/>
              <a:gd name="connsiteY4" fmla="*/ 7682 h 34671"/>
              <a:gd name="connsiteX5" fmla="*/ 731 w 212603"/>
              <a:gd name="connsiteY5" fmla="*/ 1332 h 3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603" h="34671">
                <a:moveTo>
                  <a:pt x="731" y="1332"/>
                </a:moveTo>
                <a:cubicBezTo>
                  <a:pt x="8668" y="5565"/>
                  <a:pt x="89631" y="28320"/>
                  <a:pt x="124556" y="33082"/>
                </a:cubicBezTo>
                <a:cubicBezTo>
                  <a:pt x="159481" y="37845"/>
                  <a:pt x="201285" y="30436"/>
                  <a:pt x="210281" y="29907"/>
                </a:cubicBezTo>
                <a:cubicBezTo>
                  <a:pt x="219277" y="29378"/>
                  <a:pt x="200756" y="33611"/>
                  <a:pt x="178531" y="29907"/>
                </a:cubicBezTo>
                <a:cubicBezTo>
                  <a:pt x="156306" y="26203"/>
                  <a:pt x="102331" y="11386"/>
                  <a:pt x="76931" y="7682"/>
                </a:cubicBezTo>
                <a:cubicBezTo>
                  <a:pt x="51531" y="3978"/>
                  <a:pt x="-7206" y="-2901"/>
                  <a:pt x="731" y="1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6834F20D-9781-5EDF-BC10-879A427F3EBF}"/>
              </a:ext>
            </a:extLst>
          </p:cNvPr>
          <p:cNvSpPr/>
          <p:nvPr/>
        </p:nvSpPr>
        <p:spPr>
          <a:xfrm>
            <a:off x="3759156" y="5276819"/>
            <a:ext cx="312133" cy="105149"/>
          </a:xfrm>
          <a:custGeom>
            <a:avLst/>
            <a:gdLst>
              <a:gd name="connsiteX0" fmla="*/ 44 w 312133"/>
              <a:gd name="connsiteY0" fmla="*/ 31 h 105149"/>
              <a:gd name="connsiteX1" fmla="*/ 95294 w 312133"/>
              <a:gd name="connsiteY1" fmla="*/ 76231 h 105149"/>
              <a:gd name="connsiteX2" fmla="*/ 73069 w 312133"/>
              <a:gd name="connsiteY2" fmla="*/ 88931 h 105149"/>
              <a:gd name="connsiteX3" fmla="*/ 308019 w 312133"/>
              <a:gd name="connsiteY3" fmla="*/ 104806 h 105149"/>
              <a:gd name="connsiteX4" fmla="*/ 212769 w 312133"/>
              <a:gd name="connsiteY4" fmla="*/ 98456 h 105149"/>
              <a:gd name="connsiteX5" fmla="*/ 85769 w 312133"/>
              <a:gd name="connsiteY5" fmla="*/ 82581 h 105149"/>
              <a:gd name="connsiteX6" fmla="*/ 82594 w 312133"/>
              <a:gd name="connsiteY6" fmla="*/ 66706 h 105149"/>
              <a:gd name="connsiteX7" fmla="*/ 44 w 312133"/>
              <a:gd name="connsiteY7" fmla="*/ 31 h 10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133" h="105149">
                <a:moveTo>
                  <a:pt x="44" y="31"/>
                </a:moveTo>
                <a:cubicBezTo>
                  <a:pt x="2161" y="1619"/>
                  <a:pt x="83123" y="61414"/>
                  <a:pt x="95294" y="76231"/>
                </a:cubicBezTo>
                <a:cubicBezTo>
                  <a:pt x="107465" y="91048"/>
                  <a:pt x="37615" y="84169"/>
                  <a:pt x="73069" y="88931"/>
                </a:cubicBezTo>
                <a:cubicBezTo>
                  <a:pt x="108523" y="93693"/>
                  <a:pt x="308019" y="104806"/>
                  <a:pt x="308019" y="104806"/>
                </a:cubicBezTo>
                <a:cubicBezTo>
                  <a:pt x="331302" y="106394"/>
                  <a:pt x="249811" y="102160"/>
                  <a:pt x="212769" y="98456"/>
                </a:cubicBezTo>
                <a:cubicBezTo>
                  <a:pt x="175727" y="94752"/>
                  <a:pt x="85769" y="82581"/>
                  <a:pt x="85769" y="82581"/>
                </a:cubicBezTo>
                <a:cubicBezTo>
                  <a:pt x="64073" y="77289"/>
                  <a:pt x="93177" y="76760"/>
                  <a:pt x="82594" y="66706"/>
                </a:cubicBezTo>
                <a:cubicBezTo>
                  <a:pt x="72011" y="56652"/>
                  <a:pt x="-2073" y="-1557"/>
                  <a:pt x="44" y="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222FACEC-524B-FD9C-A8FA-72FFEEACFCE2}"/>
              </a:ext>
            </a:extLst>
          </p:cNvPr>
          <p:cNvSpPr/>
          <p:nvPr/>
        </p:nvSpPr>
        <p:spPr>
          <a:xfrm>
            <a:off x="3665691" y="4708360"/>
            <a:ext cx="65204" cy="373123"/>
          </a:xfrm>
          <a:custGeom>
            <a:avLst/>
            <a:gdLst>
              <a:gd name="connsiteX0" fmla="*/ 64934 w 65204"/>
              <a:gd name="connsiteY0" fmla="*/ 3340 h 373123"/>
              <a:gd name="connsiteX1" fmla="*/ 1434 w 65204"/>
              <a:gd name="connsiteY1" fmla="*/ 368465 h 373123"/>
              <a:gd name="connsiteX2" fmla="*/ 23659 w 65204"/>
              <a:gd name="connsiteY2" fmla="*/ 197015 h 373123"/>
              <a:gd name="connsiteX3" fmla="*/ 64934 w 65204"/>
              <a:gd name="connsiteY3" fmla="*/ 3340 h 37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04" h="373123">
                <a:moveTo>
                  <a:pt x="64934" y="3340"/>
                </a:moveTo>
                <a:cubicBezTo>
                  <a:pt x="61230" y="31915"/>
                  <a:pt x="8313" y="336186"/>
                  <a:pt x="1434" y="368465"/>
                </a:cubicBezTo>
                <a:cubicBezTo>
                  <a:pt x="-5445" y="400744"/>
                  <a:pt x="14134" y="256811"/>
                  <a:pt x="23659" y="197015"/>
                </a:cubicBezTo>
                <a:cubicBezTo>
                  <a:pt x="33184" y="137219"/>
                  <a:pt x="68638" y="-25235"/>
                  <a:pt x="64934" y="33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8528D3F5-72AB-C60B-0CA3-5C4A79AFBD7E}"/>
              </a:ext>
            </a:extLst>
          </p:cNvPr>
          <p:cNvSpPr/>
          <p:nvPr/>
        </p:nvSpPr>
        <p:spPr>
          <a:xfrm>
            <a:off x="4203659" y="5273675"/>
            <a:ext cx="54019" cy="114300"/>
          </a:xfrm>
          <a:custGeom>
            <a:avLst/>
            <a:gdLst>
              <a:gd name="connsiteX0" fmla="*/ 12741 w 54019"/>
              <a:gd name="connsiteY0" fmla="*/ 0 h 114300"/>
              <a:gd name="connsiteX1" fmla="*/ 44491 w 54019"/>
              <a:gd name="connsiteY1" fmla="*/ 66675 h 114300"/>
              <a:gd name="connsiteX2" fmla="*/ 41 w 54019"/>
              <a:gd name="connsiteY2" fmla="*/ 114300 h 114300"/>
              <a:gd name="connsiteX3" fmla="*/ 54016 w 54019"/>
              <a:gd name="connsiteY3" fmla="*/ 66675 h 114300"/>
              <a:gd name="connsiteX4" fmla="*/ 12741 w 54019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19" h="114300">
                <a:moveTo>
                  <a:pt x="12741" y="0"/>
                </a:moveTo>
                <a:cubicBezTo>
                  <a:pt x="11154" y="0"/>
                  <a:pt x="46608" y="47625"/>
                  <a:pt x="44491" y="66675"/>
                </a:cubicBezTo>
                <a:cubicBezTo>
                  <a:pt x="42374" y="85725"/>
                  <a:pt x="-1546" y="114300"/>
                  <a:pt x="41" y="114300"/>
                </a:cubicBezTo>
                <a:cubicBezTo>
                  <a:pt x="1628" y="114300"/>
                  <a:pt x="54545" y="84137"/>
                  <a:pt x="54016" y="66675"/>
                </a:cubicBezTo>
                <a:cubicBezTo>
                  <a:pt x="53487" y="49213"/>
                  <a:pt x="14328" y="0"/>
                  <a:pt x="127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38E3C2F7-CAD9-A67A-2FE1-82E079C4F0CA}"/>
              </a:ext>
            </a:extLst>
          </p:cNvPr>
          <p:cNvSpPr/>
          <p:nvPr/>
        </p:nvSpPr>
        <p:spPr>
          <a:xfrm>
            <a:off x="4156075" y="5410191"/>
            <a:ext cx="146054" cy="95217"/>
          </a:xfrm>
          <a:custGeom>
            <a:avLst/>
            <a:gdLst>
              <a:gd name="connsiteX0" fmla="*/ 146050 w 146054"/>
              <a:gd name="connsiteY0" fmla="*/ 9 h 95217"/>
              <a:gd name="connsiteX1" fmla="*/ 85725 w 146054"/>
              <a:gd name="connsiteY1" fmla="*/ 92084 h 95217"/>
              <a:gd name="connsiteX2" fmla="*/ 82550 w 146054"/>
              <a:gd name="connsiteY2" fmla="*/ 69859 h 95217"/>
              <a:gd name="connsiteX3" fmla="*/ 0 w 146054"/>
              <a:gd name="connsiteY3" fmla="*/ 31759 h 95217"/>
              <a:gd name="connsiteX4" fmla="*/ 82550 w 146054"/>
              <a:gd name="connsiteY4" fmla="*/ 85734 h 95217"/>
              <a:gd name="connsiteX5" fmla="*/ 146050 w 146054"/>
              <a:gd name="connsiteY5" fmla="*/ 9 h 9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4" h="95217">
                <a:moveTo>
                  <a:pt x="146050" y="9"/>
                </a:moveTo>
                <a:cubicBezTo>
                  <a:pt x="146579" y="1067"/>
                  <a:pt x="96308" y="80442"/>
                  <a:pt x="85725" y="92084"/>
                </a:cubicBezTo>
                <a:cubicBezTo>
                  <a:pt x="75142" y="103726"/>
                  <a:pt x="96837" y="79913"/>
                  <a:pt x="82550" y="69859"/>
                </a:cubicBezTo>
                <a:cubicBezTo>
                  <a:pt x="68263" y="59805"/>
                  <a:pt x="0" y="29113"/>
                  <a:pt x="0" y="31759"/>
                </a:cubicBezTo>
                <a:cubicBezTo>
                  <a:pt x="0" y="34405"/>
                  <a:pt x="60325" y="85734"/>
                  <a:pt x="82550" y="85734"/>
                </a:cubicBezTo>
                <a:cubicBezTo>
                  <a:pt x="104775" y="85734"/>
                  <a:pt x="145521" y="-1049"/>
                  <a:pt x="14605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EDE5D825-AC48-F8A8-74A6-89B42BACBB76}"/>
              </a:ext>
            </a:extLst>
          </p:cNvPr>
          <p:cNvSpPr/>
          <p:nvPr/>
        </p:nvSpPr>
        <p:spPr>
          <a:xfrm>
            <a:off x="3857502" y="5464175"/>
            <a:ext cx="185708" cy="19050"/>
          </a:xfrm>
          <a:custGeom>
            <a:avLst/>
            <a:gdLst>
              <a:gd name="connsiteX0" fmla="*/ 123 w 185708"/>
              <a:gd name="connsiteY0" fmla="*/ 19050 h 19050"/>
              <a:gd name="connsiteX1" fmla="*/ 181098 w 185708"/>
              <a:gd name="connsiteY1" fmla="*/ 15875 h 19050"/>
              <a:gd name="connsiteX2" fmla="*/ 133473 w 185708"/>
              <a:gd name="connsiteY2" fmla="*/ 0 h 19050"/>
              <a:gd name="connsiteX3" fmla="*/ 152523 w 185708"/>
              <a:gd name="connsiteY3" fmla="*/ 15875 h 19050"/>
              <a:gd name="connsiteX4" fmla="*/ 123 w 185708"/>
              <a:gd name="connsiteY4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08" h="19050">
                <a:moveTo>
                  <a:pt x="123" y="19050"/>
                </a:moveTo>
                <a:cubicBezTo>
                  <a:pt x="4885" y="19050"/>
                  <a:pt x="158873" y="19050"/>
                  <a:pt x="181098" y="15875"/>
                </a:cubicBezTo>
                <a:cubicBezTo>
                  <a:pt x="203323" y="12700"/>
                  <a:pt x="138235" y="0"/>
                  <a:pt x="133473" y="0"/>
                </a:cubicBezTo>
                <a:cubicBezTo>
                  <a:pt x="128711" y="0"/>
                  <a:pt x="174748" y="13758"/>
                  <a:pt x="152523" y="15875"/>
                </a:cubicBezTo>
                <a:cubicBezTo>
                  <a:pt x="130298" y="17992"/>
                  <a:pt x="-4639" y="19050"/>
                  <a:pt x="123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5B49E081-6427-7C6D-9FFE-EF8442245B4B}"/>
              </a:ext>
            </a:extLst>
          </p:cNvPr>
          <p:cNvSpPr/>
          <p:nvPr/>
        </p:nvSpPr>
        <p:spPr>
          <a:xfrm>
            <a:off x="3767633" y="5476633"/>
            <a:ext cx="42841" cy="181527"/>
          </a:xfrm>
          <a:custGeom>
            <a:avLst/>
            <a:gdLst>
              <a:gd name="connsiteX0" fmla="*/ 1092 w 42841"/>
              <a:gd name="connsiteY0" fmla="*/ 242 h 181527"/>
              <a:gd name="connsiteX1" fmla="*/ 13792 w 42841"/>
              <a:gd name="connsiteY1" fmla="*/ 66917 h 181527"/>
              <a:gd name="connsiteX2" fmla="*/ 29667 w 42841"/>
              <a:gd name="connsiteY2" fmla="*/ 111367 h 181527"/>
              <a:gd name="connsiteX3" fmla="*/ 20142 w 42841"/>
              <a:gd name="connsiteY3" fmla="*/ 105017 h 181527"/>
              <a:gd name="connsiteX4" fmla="*/ 42367 w 42841"/>
              <a:gd name="connsiteY4" fmla="*/ 181217 h 181527"/>
              <a:gd name="connsiteX5" fmla="*/ 32842 w 42841"/>
              <a:gd name="connsiteY5" fmla="*/ 130417 h 181527"/>
              <a:gd name="connsiteX6" fmla="*/ 4267 w 42841"/>
              <a:gd name="connsiteY6" fmla="*/ 92317 h 181527"/>
              <a:gd name="connsiteX7" fmla="*/ 1092 w 42841"/>
              <a:gd name="connsiteY7" fmla="*/ 242 h 18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41" h="181527">
                <a:moveTo>
                  <a:pt x="1092" y="242"/>
                </a:moveTo>
                <a:cubicBezTo>
                  <a:pt x="2679" y="-3991"/>
                  <a:pt x="9029" y="48396"/>
                  <a:pt x="13792" y="66917"/>
                </a:cubicBezTo>
                <a:cubicBezTo>
                  <a:pt x="18555" y="85438"/>
                  <a:pt x="28609" y="105017"/>
                  <a:pt x="29667" y="111367"/>
                </a:cubicBezTo>
                <a:cubicBezTo>
                  <a:pt x="30725" y="117717"/>
                  <a:pt x="18025" y="93375"/>
                  <a:pt x="20142" y="105017"/>
                </a:cubicBezTo>
                <a:cubicBezTo>
                  <a:pt x="22259" y="116659"/>
                  <a:pt x="40250" y="176984"/>
                  <a:pt x="42367" y="181217"/>
                </a:cubicBezTo>
                <a:cubicBezTo>
                  <a:pt x="44484" y="185450"/>
                  <a:pt x="39192" y="145234"/>
                  <a:pt x="32842" y="130417"/>
                </a:cubicBezTo>
                <a:cubicBezTo>
                  <a:pt x="26492" y="115600"/>
                  <a:pt x="9559" y="109779"/>
                  <a:pt x="4267" y="92317"/>
                </a:cubicBezTo>
                <a:cubicBezTo>
                  <a:pt x="-1025" y="74855"/>
                  <a:pt x="-495" y="4475"/>
                  <a:pt x="1092" y="2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EE0417CC-559A-6DB7-95D9-104156E82AF4}"/>
              </a:ext>
            </a:extLst>
          </p:cNvPr>
          <p:cNvSpPr/>
          <p:nvPr/>
        </p:nvSpPr>
        <p:spPr>
          <a:xfrm>
            <a:off x="3937000" y="5299075"/>
            <a:ext cx="172052" cy="9556"/>
          </a:xfrm>
          <a:custGeom>
            <a:avLst/>
            <a:gdLst>
              <a:gd name="connsiteX0" fmla="*/ 0 w 172052"/>
              <a:gd name="connsiteY0" fmla="*/ 0 h 9556"/>
              <a:gd name="connsiteX1" fmla="*/ 168275 w 172052"/>
              <a:gd name="connsiteY1" fmla="*/ 9525 h 9556"/>
              <a:gd name="connsiteX2" fmla="*/ 111125 w 172052"/>
              <a:gd name="connsiteY2" fmla="*/ 3175 h 9556"/>
              <a:gd name="connsiteX3" fmla="*/ 0 w 172052"/>
              <a:gd name="connsiteY3" fmla="*/ 0 h 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052" h="9556">
                <a:moveTo>
                  <a:pt x="0" y="0"/>
                </a:moveTo>
                <a:cubicBezTo>
                  <a:pt x="9525" y="1058"/>
                  <a:pt x="149754" y="8996"/>
                  <a:pt x="168275" y="9525"/>
                </a:cubicBezTo>
                <a:cubicBezTo>
                  <a:pt x="186796" y="10054"/>
                  <a:pt x="132292" y="3704"/>
                  <a:pt x="111125" y="3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3C061864-321B-C486-9567-D82043924B8D}"/>
              </a:ext>
            </a:extLst>
          </p:cNvPr>
          <p:cNvSpPr/>
          <p:nvPr/>
        </p:nvSpPr>
        <p:spPr>
          <a:xfrm>
            <a:off x="3705225" y="5114925"/>
            <a:ext cx="289268" cy="28575"/>
          </a:xfrm>
          <a:custGeom>
            <a:avLst/>
            <a:gdLst>
              <a:gd name="connsiteX0" fmla="*/ 0 w 289268"/>
              <a:gd name="connsiteY0" fmla="*/ 19050 h 28575"/>
              <a:gd name="connsiteX1" fmla="*/ 203200 w 289268"/>
              <a:gd name="connsiteY1" fmla="*/ 6350 h 28575"/>
              <a:gd name="connsiteX2" fmla="*/ 288925 w 289268"/>
              <a:gd name="connsiteY2" fmla="*/ 28575 h 28575"/>
              <a:gd name="connsiteX3" fmla="*/ 231775 w 289268"/>
              <a:gd name="connsiteY3" fmla="*/ 6350 h 28575"/>
              <a:gd name="connsiteX4" fmla="*/ 193675 w 289268"/>
              <a:gd name="connsiteY4" fmla="*/ 0 h 28575"/>
              <a:gd name="connsiteX5" fmla="*/ 0 w 289268"/>
              <a:gd name="connsiteY5" fmla="*/ 1905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268" h="28575">
                <a:moveTo>
                  <a:pt x="0" y="19050"/>
                </a:moveTo>
                <a:cubicBezTo>
                  <a:pt x="77523" y="11906"/>
                  <a:pt x="155046" y="4763"/>
                  <a:pt x="203200" y="6350"/>
                </a:cubicBezTo>
                <a:cubicBezTo>
                  <a:pt x="251354" y="7937"/>
                  <a:pt x="284163" y="28575"/>
                  <a:pt x="288925" y="28575"/>
                </a:cubicBezTo>
                <a:cubicBezTo>
                  <a:pt x="293687" y="28575"/>
                  <a:pt x="247650" y="11112"/>
                  <a:pt x="231775" y="6350"/>
                </a:cubicBezTo>
                <a:cubicBezTo>
                  <a:pt x="215900" y="1588"/>
                  <a:pt x="193675" y="0"/>
                  <a:pt x="193675" y="0"/>
                </a:cubicBez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0CCC0DBD-90A0-EF3B-E079-907F808928F8}"/>
              </a:ext>
            </a:extLst>
          </p:cNvPr>
          <p:cNvSpPr/>
          <p:nvPr/>
        </p:nvSpPr>
        <p:spPr>
          <a:xfrm>
            <a:off x="4053785" y="5154582"/>
            <a:ext cx="89645" cy="214932"/>
          </a:xfrm>
          <a:custGeom>
            <a:avLst/>
            <a:gdLst>
              <a:gd name="connsiteX0" fmla="*/ 690 w 89645"/>
              <a:gd name="connsiteY0" fmla="*/ 1618 h 214932"/>
              <a:gd name="connsiteX1" fmla="*/ 48315 w 89645"/>
              <a:gd name="connsiteY1" fmla="*/ 90518 h 214932"/>
              <a:gd name="connsiteX2" fmla="*/ 89590 w 89645"/>
              <a:gd name="connsiteY2" fmla="*/ 150843 h 214932"/>
              <a:gd name="connsiteX3" fmla="*/ 57840 w 89645"/>
              <a:gd name="connsiteY3" fmla="*/ 214343 h 214932"/>
              <a:gd name="connsiteX4" fmla="*/ 86415 w 89645"/>
              <a:gd name="connsiteY4" fmla="*/ 173068 h 214932"/>
              <a:gd name="connsiteX5" fmla="*/ 690 w 89645"/>
              <a:gd name="connsiteY5" fmla="*/ 1618 h 21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45" h="214932">
                <a:moveTo>
                  <a:pt x="690" y="1618"/>
                </a:moveTo>
                <a:cubicBezTo>
                  <a:pt x="-5660" y="-12140"/>
                  <a:pt x="33498" y="65647"/>
                  <a:pt x="48315" y="90518"/>
                </a:cubicBezTo>
                <a:cubicBezTo>
                  <a:pt x="63132" y="115389"/>
                  <a:pt x="88003" y="130206"/>
                  <a:pt x="89590" y="150843"/>
                </a:cubicBezTo>
                <a:cubicBezTo>
                  <a:pt x="91177" y="171480"/>
                  <a:pt x="58369" y="210639"/>
                  <a:pt x="57840" y="214343"/>
                </a:cubicBezTo>
                <a:cubicBezTo>
                  <a:pt x="57311" y="218047"/>
                  <a:pt x="94352" y="204289"/>
                  <a:pt x="86415" y="173068"/>
                </a:cubicBezTo>
                <a:cubicBezTo>
                  <a:pt x="78478" y="141847"/>
                  <a:pt x="7040" y="15376"/>
                  <a:pt x="690" y="16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145059D5-C7FD-2A0A-842E-B76C7D64970C}"/>
              </a:ext>
            </a:extLst>
          </p:cNvPr>
          <p:cNvSpPr/>
          <p:nvPr/>
        </p:nvSpPr>
        <p:spPr>
          <a:xfrm>
            <a:off x="3531972" y="4288979"/>
            <a:ext cx="40250" cy="203649"/>
          </a:xfrm>
          <a:custGeom>
            <a:avLst/>
            <a:gdLst>
              <a:gd name="connsiteX0" fmla="*/ 39903 w 40250"/>
              <a:gd name="connsiteY0" fmla="*/ 446 h 203649"/>
              <a:gd name="connsiteX1" fmla="*/ 20853 w 40250"/>
              <a:gd name="connsiteY1" fmla="*/ 140146 h 203649"/>
              <a:gd name="connsiteX2" fmla="*/ 24028 w 40250"/>
              <a:gd name="connsiteY2" fmla="*/ 203646 h 203649"/>
              <a:gd name="connsiteX3" fmla="*/ 11328 w 40250"/>
              <a:gd name="connsiteY3" fmla="*/ 143321 h 203649"/>
              <a:gd name="connsiteX4" fmla="*/ 1803 w 40250"/>
              <a:gd name="connsiteY4" fmla="*/ 190946 h 203649"/>
              <a:gd name="connsiteX5" fmla="*/ 39903 w 40250"/>
              <a:gd name="connsiteY5" fmla="*/ 446 h 2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50" h="203649">
                <a:moveTo>
                  <a:pt x="39903" y="446"/>
                </a:moveTo>
                <a:cubicBezTo>
                  <a:pt x="43078" y="-8021"/>
                  <a:pt x="23499" y="106279"/>
                  <a:pt x="20853" y="140146"/>
                </a:cubicBezTo>
                <a:cubicBezTo>
                  <a:pt x="18207" y="174013"/>
                  <a:pt x="25615" y="203117"/>
                  <a:pt x="24028" y="203646"/>
                </a:cubicBezTo>
                <a:cubicBezTo>
                  <a:pt x="22441" y="204175"/>
                  <a:pt x="15032" y="145438"/>
                  <a:pt x="11328" y="143321"/>
                </a:cubicBezTo>
                <a:cubicBezTo>
                  <a:pt x="7624" y="141204"/>
                  <a:pt x="-4547" y="208938"/>
                  <a:pt x="1803" y="190946"/>
                </a:cubicBezTo>
                <a:cubicBezTo>
                  <a:pt x="8153" y="172954"/>
                  <a:pt x="36728" y="8913"/>
                  <a:pt x="39903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892E879C-5681-2382-AEF5-90C276169CF7}"/>
              </a:ext>
            </a:extLst>
          </p:cNvPr>
          <p:cNvSpPr/>
          <p:nvPr/>
        </p:nvSpPr>
        <p:spPr>
          <a:xfrm>
            <a:off x="3622483" y="4530671"/>
            <a:ext cx="86977" cy="111449"/>
          </a:xfrm>
          <a:custGeom>
            <a:avLst/>
            <a:gdLst>
              <a:gd name="connsiteX0" fmla="*/ 192 w 86977"/>
              <a:gd name="connsiteY0" fmla="*/ 54 h 111449"/>
              <a:gd name="connsiteX1" fmla="*/ 60517 w 86977"/>
              <a:gd name="connsiteY1" fmla="*/ 76254 h 111449"/>
              <a:gd name="connsiteX2" fmla="*/ 79567 w 86977"/>
              <a:gd name="connsiteY2" fmla="*/ 111179 h 111449"/>
              <a:gd name="connsiteX3" fmla="*/ 82742 w 86977"/>
              <a:gd name="connsiteY3" fmla="*/ 88954 h 111449"/>
              <a:gd name="connsiteX4" fmla="*/ 192 w 86977"/>
              <a:gd name="connsiteY4" fmla="*/ 54 h 11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77" h="111449">
                <a:moveTo>
                  <a:pt x="192" y="54"/>
                </a:moveTo>
                <a:cubicBezTo>
                  <a:pt x="-3512" y="-2063"/>
                  <a:pt x="47288" y="57733"/>
                  <a:pt x="60517" y="76254"/>
                </a:cubicBezTo>
                <a:cubicBezTo>
                  <a:pt x="73746" y="94775"/>
                  <a:pt x="75863" y="109062"/>
                  <a:pt x="79567" y="111179"/>
                </a:cubicBezTo>
                <a:cubicBezTo>
                  <a:pt x="83271" y="113296"/>
                  <a:pt x="92267" y="102712"/>
                  <a:pt x="82742" y="88954"/>
                </a:cubicBezTo>
                <a:cubicBezTo>
                  <a:pt x="73217" y="75196"/>
                  <a:pt x="3896" y="2171"/>
                  <a:pt x="192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6E7A9778-617D-48A8-F558-1A7E1CC998F3}"/>
              </a:ext>
            </a:extLst>
          </p:cNvPr>
          <p:cNvSpPr/>
          <p:nvPr/>
        </p:nvSpPr>
        <p:spPr>
          <a:xfrm>
            <a:off x="3720846" y="4857332"/>
            <a:ext cx="192012" cy="224579"/>
          </a:xfrm>
          <a:custGeom>
            <a:avLst/>
            <a:gdLst>
              <a:gd name="connsiteX0" fmla="*/ 38354 w 192012"/>
              <a:gd name="connsiteY0" fmla="*/ 418 h 224579"/>
              <a:gd name="connsiteX1" fmla="*/ 19304 w 192012"/>
              <a:gd name="connsiteY1" fmla="*/ 213143 h 224579"/>
              <a:gd name="connsiteX2" fmla="*/ 19304 w 192012"/>
              <a:gd name="connsiteY2" fmla="*/ 197268 h 224579"/>
              <a:gd name="connsiteX3" fmla="*/ 190754 w 192012"/>
              <a:gd name="connsiteY3" fmla="*/ 209968 h 224579"/>
              <a:gd name="connsiteX4" fmla="*/ 92329 w 192012"/>
              <a:gd name="connsiteY4" fmla="*/ 203618 h 224579"/>
              <a:gd name="connsiteX5" fmla="*/ 3429 w 192012"/>
              <a:gd name="connsiteY5" fmla="*/ 209968 h 224579"/>
              <a:gd name="connsiteX6" fmla="*/ 19304 w 192012"/>
              <a:gd name="connsiteY6" fmla="*/ 159168 h 224579"/>
              <a:gd name="connsiteX7" fmla="*/ 38354 w 192012"/>
              <a:gd name="connsiteY7" fmla="*/ 418 h 22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12" h="224579">
                <a:moveTo>
                  <a:pt x="38354" y="418"/>
                </a:moveTo>
                <a:cubicBezTo>
                  <a:pt x="38354" y="9414"/>
                  <a:pt x="19304" y="213143"/>
                  <a:pt x="19304" y="213143"/>
                </a:cubicBezTo>
                <a:cubicBezTo>
                  <a:pt x="16129" y="245951"/>
                  <a:pt x="-9271" y="197797"/>
                  <a:pt x="19304" y="197268"/>
                </a:cubicBezTo>
                <a:cubicBezTo>
                  <a:pt x="47879" y="196739"/>
                  <a:pt x="178583" y="208910"/>
                  <a:pt x="190754" y="209968"/>
                </a:cubicBezTo>
                <a:cubicBezTo>
                  <a:pt x="202925" y="211026"/>
                  <a:pt x="123550" y="203618"/>
                  <a:pt x="92329" y="203618"/>
                </a:cubicBezTo>
                <a:cubicBezTo>
                  <a:pt x="61108" y="203618"/>
                  <a:pt x="15600" y="217376"/>
                  <a:pt x="3429" y="209968"/>
                </a:cubicBezTo>
                <a:cubicBezTo>
                  <a:pt x="-8742" y="202560"/>
                  <a:pt x="15071" y="188272"/>
                  <a:pt x="19304" y="159168"/>
                </a:cubicBezTo>
                <a:cubicBezTo>
                  <a:pt x="23537" y="130064"/>
                  <a:pt x="38354" y="-8578"/>
                  <a:pt x="38354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A883D80F-4BFB-EDCD-45CA-5C27267DF00D}"/>
              </a:ext>
            </a:extLst>
          </p:cNvPr>
          <p:cNvSpPr/>
          <p:nvPr/>
        </p:nvSpPr>
        <p:spPr>
          <a:xfrm>
            <a:off x="3819151" y="4961980"/>
            <a:ext cx="221362" cy="146966"/>
          </a:xfrm>
          <a:custGeom>
            <a:avLst/>
            <a:gdLst>
              <a:gd name="connsiteX0" fmla="*/ 374 w 221362"/>
              <a:gd name="connsiteY0" fmla="*/ 545 h 146966"/>
              <a:gd name="connsiteX1" fmla="*/ 213099 w 221362"/>
              <a:gd name="connsiteY1" fmla="*/ 143420 h 146966"/>
              <a:gd name="connsiteX2" fmla="*/ 162299 w 221362"/>
              <a:gd name="connsiteY2" fmla="*/ 95795 h 146966"/>
              <a:gd name="connsiteX3" fmla="*/ 374 w 221362"/>
              <a:gd name="connsiteY3" fmla="*/ 545 h 14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362" h="146966">
                <a:moveTo>
                  <a:pt x="374" y="545"/>
                </a:moveTo>
                <a:cubicBezTo>
                  <a:pt x="8841" y="8483"/>
                  <a:pt x="186112" y="127545"/>
                  <a:pt x="213099" y="143420"/>
                </a:cubicBezTo>
                <a:cubicBezTo>
                  <a:pt x="240087" y="159295"/>
                  <a:pt x="195107" y="118020"/>
                  <a:pt x="162299" y="95795"/>
                </a:cubicBezTo>
                <a:cubicBezTo>
                  <a:pt x="129491" y="73570"/>
                  <a:pt x="-8093" y="-7393"/>
                  <a:pt x="374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4DAA7080-70A5-BB7F-9D7E-63FA0C0ACF12}"/>
              </a:ext>
            </a:extLst>
          </p:cNvPr>
          <p:cNvSpPr/>
          <p:nvPr/>
        </p:nvSpPr>
        <p:spPr>
          <a:xfrm>
            <a:off x="3819300" y="5502628"/>
            <a:ext cx="200444" cy="63151"/>
          </a:xfrm>
          <a:custGeom>
            <a:avLst/>
            <a:gdLst>
              <a:gd name="connsiteX0" fmla="*/ 225 w 200444"/>
              <a:gd name="connsiteY0" fmla="*/ 63147 h 63151"/>
              <a:gd name="connsiteX1" fmla="*/ 92300 w 200444"/>
              <a:gd name="connsiteY1" fmla="*/ 5997 h 63151"/>
              <a:gd name="connsiteX2" fmla="*/ 200250 w 200444"/>
              <a:gd name="connsiteY2" fmla="*/ 2822 h 63151"/>
              <a:gd name="connsiteX3" fmla="*/ 120875 w 200444"/>
              <a:gd name="connsiteY3" fmla="*/ 2822 h 63151"/>
              <a:gd name="connsiteX4" fmla="*/ 66900 w 200444"/>
              <a:gd name="connsiteY4" fmla="*/ 2822 h 63151"/>
              <a:gd name="connsiteX5" fmla="*/ 225 w 200444"/>
              <a:gd name="connsiteY5" fmla="*/ 63147 h 6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444" h="63151">
                <a:moveTo>
                  <a:pt x="225" y="63147"/>
                </a:moveTo>
                <a:cubicBezTo>
                  <a:pt x="4458" y="63676"/>
                  <a:pt x="58962" y="16051"/>
                  <a:pt x="92300" y="5997"/>
                </a:cubicBezTo>
                <a:cubicBezTo>
                  <a:pt x="125638" y="-4057"/>
                  <a:pt x="195488" y="3351"/>
                  <a:pt x="200250" y="2822"/>
                </a:cubicBezTo>
                <a:cubicBezTo>
                  <a:pt x="205013" y="2293"/>
                  <a:pt x="120875" y="2822"/>
                  <a:pt x="120875" y="2822"/>
                </a:cubicBezTo>
                <a:cubicBezTo>
                  <a:pt x="98650" y="2822"/>
                  <a:pt x="81188" y="-3528"/>
                  <a:pt x="66900" y="2822"/>
                </a:cubicBezTo>
                <a:cubicBezTo>
                  <a:pt x="52612" y="9172"/>
                  <a:pt x="-4008" y="62618"/>
                  <a:pt x="225" y="63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25DF570F-0100-FB83-227D-5AB506ED5F1C}"/>
              </a:ext>
            </a:extLst>
          </p:cNvPr>
          <p:cNvSpPr/>
          <p:nvPr/>
        </p:nvSpPr>
        <p:spPr>
          <a:xfrm>
            <a:off x="3492473" y="5559424"/>
            <a:ext cx="381341" cy="158751"/>
          </a:xfrm>
          <a:custGeom>
            <a:avLst/>
            <a:gdLst>
              <a:gd name="connsiteX0" fmla="*/ 27 w 381341"/>
              <a:gd name="connsiteY0" fmla="*/ 1 h 158751"/>
              <a:gd name="connsiteX1" fmla="*/ 120677 w 381341"/>
              <a:gd name="connsiteY1" fmla="*/ 130176 h 158751"/>
              <a:gd name="connsiteX2" fmla="*/ 117502 w 381341"/>
              <a:gd name="connsiteY2" fmla="*/ 142876 h 158751"/>
              <a:gd name="connsiteX3" fmla="*/ 301652 w 381341"/>
              <a:gd name="connsiteY3" fmla="*/ 158751 h 158751"/>
              <a:gd name="connsiteX4" fmla="*/ 266727 w 381341"/>
              <a:gd name="connsiteY4" fmla="*/ 142876 h 158751"/>
              <a:gd name="connsiteX5" fmla="*/ 381027 w 381341"/>
              <a:gd name="connsiteY5" fmla="*/ 142876 h 158751"/>
              <a:gd name="connsiteX6" fmla="*/ 225452 w 381341"/>
              <a:gd name="connsiteY6" fmla="*/ 127001 h 158751"/>
              <a:gd name="connsiteX7" fmla="*/ 273077 w 381341"/>
              <a:gd name="connsiteY7" fmla="*/ 146051 h 158751"/>
              <a:gd name="connsiteX8" fmla="*/ 133377 w 381341"/>
              <a:gd name="connsiteY8" fmla="*/ 133351 h 158751"/>
              <a:gd name="connsiteX9" fmla="*/ 27 w 381341"/>
              <a:gd name="connsiteY9" fmla="*/ 1 h 15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341" h="158751">
                <a:moveTo>
                  <a:pt x="27" y="1"/>
                </a:moveTo>
                <a:cubicBezTo>
                  <a:pt x="-2090" y="-528"/>
                  <a:pt x="120677" y="130176"/>
                  <a:pt x="120677" y="130176"/>
                </a:cubicBezTo>
                <a:cubicBezTo>
                  <a:pt x="140256" y="153988"/>
                  <a:pt x="87340" y="138114"/>
                  <a:pt x="117502" y="142876"/>
                </a:cubicBezTo>
                <a:cubicBezTo>
                  <a:pt x="147665" y="147639"/>
                  <a:pt x="276781" y="158751"/>
                  <a:pt x="301652" y="158751"/>
                </a:cubicBezTo>
                <a:cubicBezTo>
                  <a:pt x="326523" y="158751"/>
                  <a:pt x="253498" y="145522"/>
                  <a:pt x="266727" y="142876"/>
                </a:cubicBezTo>
                <a:cubicBezTo>
                  <a:pt x="279956" y="140230"/>
                  <a:pt x="387906" y="145522"/>
                  <a:pt x="381027" y="142876"/>
                </a:cubicBezTo>
                <a:cubicBezTo>
                  <a:pt x="374148" y="140230"/>
                  <a:pt x="243444" y="126472"/>
                  <a:pt x="225452" y="127001"/>
                </a:cubicBezTo>
                <a:cubicBezTo>
                  <a:pt x="207460" y="127530"/>
                  <a:pt x="288423" y="144993"/>
                  <a:pt x="273077" y="146051"/>
                </a:cubicBezTo>
                <a:cubicBezTo>
                  <a:pt x="257731" y="147109"/>
                  <a:pt x="173594" y="152401"/>
                  <a:pt x="133377" y="133351"/>
                </a:cubicBezTo>
                <a:cubicBezTo>
                  <a:pt x="93160" y="114301"/>
                  <a:pt x="2144" y="530"/>
                  <a:pt x="2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CDDB532F-FC29-88A0-697C-308A0AC73297}"/>
              </a:ext>
            </a:extLst>
          </p:cNvPr>
          <p:cNvSpPr/>
          <p:nvPr/>
        </p:nvSpPr>
        <p:spPr>
          <a:xfrm>
            <a:off x="3844112" y="5578614"/>
            <a:ext cx="198320" cy="76167"/>
          </a:xfrm>
          <a:custGeom>
            <a:avLst/>
            <a:gdLst>
              <a:gd name="connsiteX0" fmla="*/ 813 w 198320"/>
              <a:gd name="connsiteY0" fmla="*/ 76061 h 76167"/>
              <a:gd name="connsiteX1" fmla="*/ 127813 w 198320"/>
              <a:gd name="connsiteY1" fmla="*/ 18911 h 76167"/>
              <a:gd name="connsiteX2" fmla="*/ 194488 w 198320"/>
              <a:gd name="connsiteY2" fmla="*/ 3036 h 76167"/>
              <a:gd name="connsiteX3" fmla="*/ 813 w 198320"/>
              <a:gd name="connsiteY3" fmla="*/ 76061 h 7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20" h="76167">
                <a:moveTo>
                  <a:pt x="813" y="76061"/>
                </a:moveTo>
                <a:cubicBezTo>
                  <a:pt x="-10300" y="78707"/>
                  <a:pt x="95534" y="31082"/>
                  <a:pt x="127813" y="18911"/>
                </a:cubicBezTo>
                <a:cubicBezTo>
                  <a:pt x="160092" y="6740"/>
                  <a:pt x="213009" y="-5960"/>
                  <a:pt x="194488" y="3036"/>
                </a:cubicBezTo>
                <a:cubicBezTo>
                  <a:pt x="175967" y="12032"/>
                  <a:pt x="11926" y="73415"/>
                  <a:pt x="813" y="76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081C39EB-B520-6B83-B1E4-D42C82160571}"/>
              </a:ext>
            </a:extLst>
          </p:cNvPr>
          <p:cNvSpPr/>
          <p:nvPr/>
        </p:nvSpPr>
        <p:spPr>
          <a:xfrm>
            <a:off x="3889313" y="5502233"/>
            <a:ext cx="235257" cy="47688"/>
          </a:xfrm>
          <a:custGeom>
            <a:avLst/>
            <a:gdLst>
              <a:gd name="connsiteX0" fmla="*/ 62 w 235257"/>
              <a:gd name="connsiteY0" fmla="*/ 47667 h 47688"/>
              <a:gd name="connsiteX1" fmla="*/ 155637 w 235257"/>
              <a:gd name="connsiteY1" fmla="*/ 6392 h 47688"/>
              <a:gd name="connsiteX2" fmla="*/ 235012 w 235257"/>
              <a:gd name="connsiteY2" fmla="*/ 19092 h 47688"/>
              <a:gd name="connsiteX3" fmla="*/ 174687 w 235257"/>
              <a:gd name="connsiteY3" fmla="*/ 42 h 47688"/>
              <a:gd name="connsiteX4" fmla="*/ 62 w 235257"/>
              <a:gd name="connsiteY4" fmla="*/ 47667 h 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57" h="47688">
                <a:moveTo>
                  <a:pt x="62" y="47667"/>
                </a:moveTo>
                <a:cubicBezTo>
                  <a:pt x="-3113" y="48725"/>
                  <a:pt x="116479" y="11154"/>
                  <a:pt x="155637" y="6392"/>
                </a:cubicBezTo>
                <a:cubicBezTo>
                  <a:pt x="194795" y="1629"/>
                  <a:pt x="231837" y="20150"/>
                  <a:pt x="235012" y="19092"/>
                </a:cubicBezTo>
                <a:cubicBezTo>
                  <a:pt x="238187" y="18034"/>
                  <a:pt x="210141" y="-1016"/>
                  <a:pt x="174687" y="42"/>
                </a:cubicBezTo>
                <a:cubicBezTo>
                  <a:pt x="139233" y="1100"/>
                  <a:pt x="3237" y="46609"/>
                  <a:pt x="62" y="47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A44CDB66-0B03-7C6C-8CEE-D2EA2E810027}"/>
              </a:ext>
            </a:extLst>
          </p:cNvPr>
          <p:cNvSpPr/>
          <p:nvPr/>
        </p:nvSpPr>
        <p:spPr>
          <a:xfrm>
            <a:off x="3995714" y="5356221"/>
            <a:ext cx="122270" cy="128090"/>
          </a:xfrm>
          <a:custGeom>
            <a:avLst/>
            <a:gdLst>
              <a:gd name="connsiteX0" fmla="*/ 122261 w 122270"/>
              <a:gd name="connsiteY0" fmla="*/ 4 h 128090"/>
              <a:gd name="connsiteX1" fmla="*/ 17486 w 122270"/>
              <a:gd name="connsiteY1" fmla="*/ 69854 h 128090"/>
              <a:gd name="connsiteX2" fmla="*/ 1611 w 122270"/>
              <a:gd name="connsiteY2" fmla="*/ 127004 h 128090"/>
              <a:gd name="connsiteX3" fmla="*/ 1611 w 122270"/>
              <a:gd name="connsiteY3" fmla="*/ 104779 h 128090"/>
              <a:gd name="connsiteX4" fmla="*/ 11136 w 122270"/>
              <a:gd name="connsiteY4" fmla="*/ 73029 h 128090"/>
              <a:gd name="connsiteX5" fmla="*/ 122261 w 122270"/>
              <a:gd name="connsiteY5" fmla="*/ 4 h 12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270" h="128090">
                <a:moveTo>
                  <a:pt x="122261" y="4"/>
                </a:moveTo>
                <a:cubicBezTo>
                  <a:pt x="123319" y="-525"/>
                  <a:pt x="37594" y="48687"/>
                  <a:pt x="17486" y="69854"/>
                </a:cubicBezTo>
                <a:cubicBezTo>
                  <a:pt x="-2622" y="91021"/>
                  <a:pt x="4257" y="121183"/>
                  <a:pt x="1611" y="127004"/>
                </a:cubicBezTo>
                <a:cubicBezTo>
                  <a:pt x="-1035" y="132825"/>
                  <a:pt x="24" y="113775"/>
                  <a:pt x="1611" y="104779"/>
                </a:cubicBezTo>
                <a:cubicBezTo>
                  <a:pt x="3198" y="95783"/>
                  <a:pt x="-3152" y="86258"/>
                  <a:pt x="11136" y="73029"/>
                </a:cubicBezTo>
                <a:cubicBezTo>
                  <a:pt x="25423" y="59800"/>
                  <a:pt x="121203" y="533"/>
                  <a:pt x="12226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84815FE5-6F56-97D0-6607-4F46249671DB}"/>
              </a:ext>
            </a:extLst>
          </p:cNvPr>
          <p:cNvSpPr/>
          <p:nvPr/>
        </p:nvSpPr>
        <p:spPr>
          <a:xfrm>
            <a:off x="4051085" y="5438602"/>
            <a:ext cx="166393" cy="95423"/>
          </a:xfrm>
          <a:custGeom>
            <a:avLst/>
            <a:gdLst>
              <a:gd name="connsiteX0" fmla="*/ 215 w 166393"/>
              <a:gd name="connsiteY0" fmla="*/ 173 h 95423"/>
              <a:gd name="connsiteX1" fmla="*/ 95465 w 166393"/>
              <a:gd name="connsiteY1" fmla="*/ 19223 h 95423"/>
              <a:gd name="connsiteX2" fmla="*/ 146265 w 166393"/>
              <a:gd name="connsiteY2" fmla="*/ 66848 h 95423"/>
              <a:gd name="connsiteX3" fmla="*/ 133565 w 166393"/>
              <a:gd name="connsiteY3" fmla="*/ 41448 h 95423"/>
              <a:gd name="connsiteX4" fmla="*/ 165315 w 166393"/>
              <a:gd name="connsiteY4" fmla="*/ 70023 h 95423"/>
              <a:gd name="connsiteX5" fmla="*/ 158965 w 166393"/>
              <a:gd name="connsiteY5" fmla="*/ 95423 h 95423"/>
              <a:gd name="connsiteX6" fmla="*/ 158965 w 166393"/>
              <a:gd name="connsiteY6" fmla="*/ 70023 h 95423"/>
              <a:gd name="connsiteX7" fmla="*/ 124040 w 166393"/>
              <a:gd name="connsiteY7" fmla="*/ 28748 h 95423"/>
              <a:gd name="connsiteX8" fmla="*/ 215 w 166393"/>
              <a:gd name="connsiteY8" fmla="*/ 173 h 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93" h="95423">
                <a:moveTo>
                  <a:pt x="215" y="173"/>
                </a:moveTo>
                <a:cubicBezTo>
                  <a:pt x="-4547" y="-1414"/>
                  <a:pt x="71123" y="8111"/>
                  <a:pt x="95465" y="19223"/>
                </a:cubicBezTo>
                <a:cubicBezTo>
                  <a:pt x="119807" y="30335"/>
                  <a:pt x="139915" y="63144"/>
                  <a:pt x="146265" y="66848"/>
                </a:cubicBezTo>
                <a:cubicBezTo>
                  <a:pt x="152615" y="70552"/>
                  <a:pt x="130390" y="40919"/>
                  <a:pt x="133565" y="41448"/>
                </a:cubicBezTo>
                <a:cubicBezTo>
                  <a:pt x="136740" y="41977"/>
                  <a:pt x="161082" y="61027"/>
                  <a:pt x="165315" y="70023"/>
                </a:cubicBezTo>
                <a:cubicBezTo>
                  <a:pt x="169548" y="79019"/>
                  <a:pt x="160023" y="95423"/>
                  <a:pt x="158965" y="95423"/>
                </a:cubicBezTo>
                <a:cubicBezTo>
                  <a:pt x="157907" y="95423"/>
                  <a:pt x="164786" y="81135"/>
                  <a:pt x="158965" y="70023"/>
                </a:cubicBezTo>
                <a:cubicBezTo>
                  <a:pt x="153144" y="58911"/>
                  <a:pt x="143090" y="39331"/>
                  <a:pt x="124040" y="28748"/>
                </a:cubicBezTo>
                <a:cubicBezTo>
                  <a:pt x="104990" y="18165"/>
                  <a:pt x="4977" y="1760"/>
                  <a:pt x="215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3A8471EE-3A37-F06B-E271-BA312FCA9925}"/>
              </a:ext>
            </a:extLst>
          </p:cNvPr>
          <p:cNvSpPr/>
          <p:nvPr/>
        </p:nvSpPr>
        <p:spPr>
          <a:xfrm>
            <a:off x="3925850" y="5165058"/>
            <a:ext cx="136229" cy="100711"/>
          </a:xfrm>
          <a:custGeom>
            <a:avLst/>
            <a:gdLst>
              <a:gd name="connsiteX0" fmla="*/ 1625 w 136229"/>
              <a:gd name="connsiteY0" fmla="*/ 99092 h 100711"/>
              <a:gd name="connsiteX1" fmla="*/ 134975 w 136229"/>
              <a:gd name="connsiteY1" fmla="*/ 667 h 100711"/>
              <a:gd name="connsiteX2" fmla="*/ 65125 w 136229"/>
              <a:gd name="connsiteY2" fmla="*/ 57817 h 100711"/>
              <a:gd name="connsiteX3" fmla="*/ 1625 w 136229"/>
              <a:gd name="connsiteY3" fmla="*/ 99092 h 10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9" h="100711">
                <a:moveTo>
                  <a:pt x="1625" y="99092"/>
                </a:moveTo>
                <a:cubicBezTo>
                  <a:pt x="13267" y="89567"/>
                  <a:pt x="124392" y="7546"/>
                  <a:pt x="134975" y="667"/>
                </a:cubicBezTo>
                <a:cubicBezTo>
                  <a:pt x="145558" y="-6212"/>
                  <a:pt x="86292" y="41942"/>
                  <a:pt x="65125" y="57817"/>
                </a:cubicBezTo>
                <a:cubicBezTo>
                  <a:pt x="43958" y="73692"/>
                  <a:pt x="-10017" y="108617"/>
                  <a:pt x="1625" y="99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02991A34-A3A9-2422-8222-D51EBEF82B89}"/>
              </a:ext>
            </a:extLst>
          </p:cNvPr>
          <p:cNvSpPr/>
          <p:nvPr/>
        </p:nvSpPr>
        <p:spPr>
          <a:xfrm>
            <a:off x="4089190" y="5190903"/>
            <a:ext cx="145144" cy="55313"/>
          </a:xfrm>
          <a:custGeom>
            <a:avLst/>
            <a:gdLst>
              <a:gd name="connsiteX0" fmla="*/ 210 w 145144"/>
              <a:gd name="connsiteY0" fmla="*/ 222 h 55313"/>
              <a:gd name="connsiteX1" fmla="*/ 139910 w 145144"/>
              <a:gd name="connsiteY1" fmla="*/ 54197 h 55313"/>
              <a:gd name="connsiteX2" fmla="*/ 108160 w 145144"/>
              <a:gd name="connsiteY2" fmla="*/ 35147 h 55313"/>
              <a:gd name="connsiteX3" fmla="*/ 210 w 145144"/>
              <a:gd name="connsiteY3" fmla="*/ 222 h 5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144" h="55313">
                <a:moveTo>
                  <a:pt x="210" y="222"/>
                </a:moveTo>
                <a:cubicBezTo>
                  <a:pt x="5502" y="3397"/>
                  <a:pt x="121918" y="48376"/>
                  <a:pt x="139910" y="54197"/>
                </a:cubicBezTo>
                <a:cubicBezTo>
                  <a:pt x="157902" y="60018"/>
                  <a:pt x="125093" y="41497"/>
                  <a:pt x="108160" y="35147"/>
                </a:cubicBezTo>
                <a:cubicBezTo>
                  <a:pt x="91227" y="28797"/>
                  <a:pt x="-5082" y="-2953"/>
                  <a:pt x="210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A3E3E3A3-2CEC-A27A-181A-23BA636DD937}"/>
              </a:ext>
            </a:extLst>
          </p:cNvPr>
          <p:cNvSpPr/>
          <p:nvPr/>
        </p:nvSpPr>
        <p:spPr>
          <a:xfrm>
            <a:off x="4165589" y="5270500"/>
            <a:ext cx="29069" cy="117475"/>
          </a:xfrm>
          <a:custGeom>
            <a:avLst/>
            <a:gdLst>
              <a:gd name="connsiteX0" fmla="*/ 28586 w 29069"/>
              <a:gd name="connsiteY0" fmla="*/ 0 h 117475"/>
              <a:gd name="connsiteX1" fmla="*/ 25411 w 29069"/>
              <a:gd name="connsiteY1" fmla="*/ 76200 h 117475"/>
              <a:gd name="connsiteX2" fmla="*/ 11 w 29069"/>
              <a:gd name="connsiteY2" fmla="*/ 117475 h 117475"/>
              <a:gd name="connsiteX3" fmla="*/ 22236 w 29069"/>
              <a:gd name="connsiteY3" fmla="*/ 76200 h 117475"/>
              <a:gd name="connsiteX4" fmla="*/ 28586 w 29069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69" h="117475">
                <a:moveTo>
                  <a:pt x="28586" y="0"/>
                </a:moveTo>
                <a:cubicBezTo>
                  <a:pt x="29115" y="0"/>
                  <a:pt x="30173" y="56621"/>
                  <a:pt x="25411" y="76200"/>
                </a:cubicBezTo>
                <a:cubicBezTo>
                  <a:pt x="20649" y="95779"/>
                  <a:pt x="540" y="117475"/>
                  <a:pt x="11" y="117475"/>
                </a:cubicBezTo>
                <a:cubicBezTo>
                  <a:pt x="-518" y="117475"/>
                  <a:pt x="17474" y="92075"/>
                  <a:pt x="22236" y="76200"/>
                </a:cubicBezTo>
                <a:cubicBezTo>
                  <a:pt x="26998" y="60325"/>
                  <a:pt x="28057" y="0"/>
                  <a:pt x="285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7CF67204-0A6A-7A32-F0E9-1C9D0F1A6B18}"/>
              </a:ext>
            </a:extLst>
          </p:cNvPr>
          <p:cNvSpPr/>
          <p:nvPr/>
        </p:nvSpPr>
        <p:spPr>
          <a:xfrm>
            <a:off x="3952853" y="5756014"/>
            <a:ext cx="48012" cy="229685"/>
          </a:xfrm>
          <a:custGeom>
            <a:avLst/>
            <a:gdLst>
              <a:gd name="connsiteX0" fmla="*/ 22 w 48012"/>
              <a:gd name="connsiteY0" fmla="*/ 261 h 229685"/>
              <a:gd name="connsiteX1" fmla="*/ 44472 w 48012"/>
              <a:gd name="connsiteY1" fmla="*/ 197111 h 229685"/>
              <a:gd name="connsiteX2" fmla="*/ 44472 w 48012"/>
              <a:gd name="connsiteY2" fmla="*/ 225686 h 229685"/>
              <a:gd name="connsiteX3" fmla="*/ 38122 w 48012"/>
              <a:gd name="connsiteY3" fmla="*/ 155836 h 229685"/>
              <a:gd name="connsiteX4" fmla="*/ 22 w 48012"/>
              <a:gd name="connsiteY4" fmla="*/ 261 h 22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12" h="229685">
                <a:moveTo>
                  <a:pt x="22" y="261"/>
                </a:moveTo>
                <a:cubicBezTo>
                  <a:pt x="1080" y="7140"/>
                  <a:pt x="37064" y="159540"/>
                  <a:pt x="44472" y="197111"/>
                </a:cubicBezTo>
                <a:cubicBezTo>
                  <a:pt x="51880" y="234682"/>
                  <a:pt x="45530" y="232565"/>
                  <a:pt x="44472" y="225686"/>
                </a:cubicBezTo>
                <a:cubicBezTo>
                  <a:pt x="43414" y="218807"/>
                  <a:pt x="40239" y="187586"/>
                  <a:pt x="38122" y="155836"/>
                </a:cubicBezTo>
                <a:cubicBezTo>
                  <a:pt x="36005" y="124086"/>
                  <a:pt x="-1036" y="-6618"/>
                  <a:pt x="22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263C0F8E-A5AD-6CBC-A7FD-1EA0109491EE}"/>
              </a:ext>
            </a:extLst>
          </p:cNvPr>
          <p:cNvSpPr/>
          <p:nvPr/>
        </p:nvSpPr>
        <p:spPr>
          <a:xfrm>
            <a:off x="4041725" y="5727642"/>
            <a:ext cx="90915" cy="228746"/>
          </a:xfrm>
          <a:custGeom>
            <a:avLst/>
            <a:gdLst>
              <a:gd name="connsiteX0" fmla="*/ 50 w 90915"/>
              <a:gd name="connsiteY0" fmla="*/ 58 h 228746"/>
              <a:gd name="connsiteX1" fmla="*/ 76250 w 90915"/>
              <a:gd name="connsiteY1" fmla="*/ 123883 h 228746"/>
              <a:gd name="connsiteX2" fmla="*/ 76250 w 90915"/>
              <a:gd name="connsiteY2" fmla="*/ 228658 h 228746"/>
              <a:gd name="connsiteX3" fmla="*/ 88950 w 90915"/>
              <a:gd name="connsiteY3" fmla="*/ 139758 h 228746"/>
              <a:gd name="connsiteX4" fmla="*/ 50 w 90915"/>
              <a:gd name="connsiteY4" fmla="*/ 58 h 22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5" h="228746">
                <a:moveTo>
                  <a:pt x="50" y="58"/>
                </a:moveTo>
                <a:cubicBezTo>
                  <a:pt x="-2067" y="-2588"/>
                  <a:pt x="63550" y="85783"/>
                  <a:pt x="76250" y="123883"/>
                </a:cubicBezTo>
                <a:cubicBezTo>
                  <a:pt x="88950" y="161983"/>
                  <a:pt x="74133" y="226012"/>
                  <a:pt x="76250" y="228658"/>
                </a:cubicBezTo>
                <a:cubicBezTo>
                  <a:pt x="78367" y="231304"/>
                  <a:pt x="96887" y="174154"/>
                  <a:pt x="88950" y="139758"/>
                </a:cubicBezTo>
                <a:cubicBezTo>
                  <a:pt x="81013" y="105362"/>
                  <a:pt x="2167" y="2704"/>
                  <a:pt x="50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DA188549-75BF-B5A7-A246-A76C5DFFABCA}"/>
              </a:ext>
            </a:extLst>
          </p:cNvPr>
          <p:cNvSpPr/>
          <p:nvPr/>
        </p:nvSpPr>
        <p:spPr>
          <a:xfrm>
            <a:off x="3956033" y="6064149"/>
            <a:ext cx="198990" cy="123982"/>
          </a:xfrm>
          <a:custGeom>
            <a:avLst/>
            <a:gdLst>
              <a:gd name="connsiteX0" fmla="*/ 17 w 198990"/>
              <a:gd name="connsiteY0" fmla="*/ 123926 h 123982"/>
              <a:gd name="connsiteX1" fmla="*/ 60342 w 198990"/>
              <a:gd name="connsiteY1" fmla="*/ 57251 h 123982"/>
              <a:gd name="connsiteX2" fmla="*/ 92092 w 198990"/>
              <a:gd name="connsiteY2" fmla="*/ 57251 h 123982"/>
              <a:gd name="connsiteX3" fmla="*/ 76217 w 198990"/>
              <a:gd name="connsiteY3" fmla="*/ 25501 h 123982"/>
              <a:gd name="connsiteX4" fmla="*/ 196867 w 198990"/>
              <a:gd name="connsiteY4" fmla="*/ 35026 h 123982"/>
              <a:gd name="connsiteX5" fmla="*/ 149242 w 198990"/>
              <a:gd name="connsiteY5" fmla="*/ 19151 h 123982"/>
              <a:gd name="connsiteX6" fmla="*/ 98442 w 198990"/>
              <a:gd name="connsiteY6" fmla="*/ 101 h 123982"/>
              <a:gd name="connsiteX7" fmla="*/ 114317 w 198990"/>
              <a:gd name="connsiteY7" fmla="*/ 12801 h 123982"/>
              <a:gd name="connsiteX8" fmla="*/ 66692 w 198990"/>
              <a:gd name="connsiteY8" fmla="*/ 38201 h 123982"/>
              <a:gd name="connsiteX9" fmla="*/ 53992 w 198990"/>
              <a:gd name="connsiteY9" fmla="*/ 28676 h 123982"/>
              <a:gd name="connsiteX10" fmla="*/ 66692 w 198990"/>
              <a:gd name="connsiteY10" fmla="*/ 44551 h 123982"/>
              <a:gd name="connsiteX11" fmla="*/ 17 w 198990"/>
              <a:gd name="connsiteY11" fmla="*/ 123926 h 12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990" h="123982">
                <a:moveTo>
                  <a:pt x="17" y="123926"/>
                </a:moveTo>
                <a:cubicBezTo>
                  <a:pt x="-1041" y="126043"/>
                  <a:pt x="44996" y="68363"/>
                  <a:pt x="60342" y="57251"/>
                </a:cubicBezTo>
                <a:cubicBezTo>
                  <a:pt x="75688" y="46139"/>
                  <a:pt x="89446" y="62543"/>
                  <a:pt x="92092" y="57251"/>
                </a:cubicBezTo>
                <a:cubicBezTo>
                  <a:pt x="94738" y="51959"/>
                  <a:pt x="58755" y="29205"/>
                  <a:pt x="76217" y="25501"/>
                </a:cubicBezTo>
                <a:cubicBezTo>
                  <a:pt x="93679" y="21797"/>
                  <a:pt x="184696" y="36084"/>
                  <a:pt x="196867" y="35026"/>
                </a:cubicBezTo>
                <a:cubicBezTo>
                  <a:pt x="209038" y="33968"/>
                  <a:pt x="165646" y="24972"/>
                  <a:pt x="149242" y="19151"/>
                </a:cubicBezTo>
                <a:cubicBezTo>
                  <a:pt x="132838" y="13330"/>
                  <a:pt x="98442" y="101"/>
                  <a:pt x="98442" y="101"/>
                </a:cubicBezTo>
                <a:cubicBezTo>
                  <a:pt x="92621" y="-957"/>
                  <a:pt x="119609" y="6451"/>
                  <a:pt x="114317" y="12801"/>
                </a:cubicBezTo>
                <a:cubicBezTo>
                  <a:pt x="109025" y="19151"/>
                  <a:pt x="66692" y="38201"/>
                  <a:pt x="66692" y="38201"/>
                </a:cubicBezTo>
                <a:cubicBezTo>
                  <a:pt x="56638" y="40847"/>
                  <a:pt x="53992" y="28676"/>
                  <a:pt x="53992" y="28676"/>
                </a:cubicBezTo>
                <a:cubicBezTo>
                  <a:pt x="53992" y="29734"/>
                  <a:pt x="73571" y="31322"/>
                  <a:pt x="66692" y="44551"/>
                </a:cubicBezTo>
                <a:cubicBezTo>
                  <a:pt x="59813" y="57780"/>
                  <a:pt x="1075" y="121809"/>
                  <a:pt x="17" y="123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59763D67-DCA8-07C1-985E-5CAA8FF57827}"/>
              </a:ext>
            </a:extLst>
          </p:cNvPr>
          <p:cNvSpPr/>
          <p:nvPr/>
        </p:nvSpPr>
        <p:spPr>
          <a:xfrm>
            <a:off x="3975920" y="6079844"/>
            <a:ext cx="34113" cy="114603"/>
          </a:xfrm>
          <a:custGeom>
            <a:avLst/>
            <a:gdLst>
              <a:gd name="connsiteX0" fmla="*/ 34105 w 34113"/>
              <a:gd name="connsiteY0" fmla="*/ 281 h 114603"/>
              <a:gd name="connsiteX1" fmla="*/ 2355 w 34113"/>
              <a:gd name="connsiteY1" fmla="*/ 111406 h 114603"/>
              <a:gd name="connsiteX2" fmla="*/ 5530 w 34113"/>
              <a:gd name="connsiteY2" fmla="*/ 79656 h 114603"/>
              <a:gd name="connsiteX3" fmla="*/ 34105 w 34113"/>
              <a:gd name="connsiteY3" fmla="*/ 281 h 1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13" h="114603">
                <a:moveTo>
                  <a:pt x="34105" y="281"/>
                </a:moveTo>
                <a:cubicBezTo>
                  <a:pt x="33576" y="5573"/>
                  <a:pt x="7117" y="98177"/>
                  <a:pt x="2355" y="111406"/>
                </a:cubicBezTo>
                <a:cubicBezTo>
                  <a:pt x="-2407" y="124635"/>
                  <a:pt x="768" y="93414"/>
                  <a:pt x="5530" y="79656"/>
                </a:cubicBezTo>
                <a:cubicBezTo>
                  <a:pt x="10292" y="65898"/>
                  <a:pt x="34634" y="-5011"/>
                  <a:pt x="34105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829F4F44-231C-617D-2F14-5EA0749CE327}"/>
              </a:ext>
            </a:extLst>
          </p:cNvPr>
          <p:cNvSpPr/>
          <p:nvPr/>
        </p:nvSpPr>
        <p:spPr>
          <a:xfrm>
            <a:off x="4120600" y="5972014"/>
            <a:ext cx="788913" cy="127178"/>
          </a:xfrm>
          <a:custGeom>
            <a:avLst/>
            <a:gdLst>
              <a:gd name="connsiteX0" fmla="*/ 550 w 788913"/>
              <a:gd name="connsiteY0" fmla="*/ 127161 h 127178"/>
              <a:gd name="connsiteX1" fmla="*/ 232325 w 788913"/>
              <a:gd name="connsiteY1" fmla="*/ 63661 h 127178"/>
              <a:gd name="connsiteX2" fmla="*/ 184700 w 788913"/>
              <a:gd name="connsiteY2" fmla="*/ 70011 h 127178"/>
              <a:gd name="connsiteX3" fmla="*/ 435525 w 788913"/>
              <a:gd name="connsiteY3" fmla="*/ 66836 h 127178"/>
              <a:gd name="connsiteX4" fmla="*/ 362500 w 788913"/>
              <a:gd name="connsiteY4" fmla="*/ 79536 h 127178"/>
              <a:gd name="connsiteX5" fmla="*/ 514900 w 788913"/>
              <a:gd name="connsiteY5" fmla="*/ 63661 h 127178"/>
              <a:gd name="connsiteX6" fmla="*/ 457750 w 788913"/>
              <a:gd name="connsiteY6" fmla="*/ 66836 h 127178"/>
              <a:gd name="connsiteX7" fmla="*/ 622850 w 788913"/>
              <a:gd name="connsiteY7" fmla="*/ 12861 h 127178"/>
              <a:gd name="connsiteX8" fmla="*/ 543475 w 788913"/>
              <a:gd name="connsiteY8" fmla="*/ 19211 h 127178"/>
              <a:gd name="connsiteX9" fmla="*/ 689525 w 788913"/>
              <a:gd name="connsiteY9" fmla="*/ 161 h 127178"/>
              <a:gd name="connsiteX10" fmla="*/ 781600 w 788913"/>
              <a:gd name="connsiteY10" fmla="*/ 9686 h 127178"/>
              <a:gd name="connsiteX11" fmla="*/ 756200 w 788913"/>
              <a:gd name="connsiteY11" fmla="*/ 3336 h 127178"/>
              <a:gd name="connsiteX12" fmla="*/ 543475 w 788913"/>
              <a:gd name="connsiteY12" fmla="*/ 47786 h 127178"/>
              <a:gd name="connsiteX13" fmla="*/ 489500 w 788913"/>
              <a:gd name="connsiteY13" fmla="*/ 63661 h 127178"/>
              <a:gd name="connsiteX14" fmla="*/ 533950 w 788913"/>
              <a:gd name="connsiteY14" fmla="*/ 57311 h 127178"/>
              <a:gd name="connsiteX15" fmla="*/ 299000 w 788913"/>
              <a:gd name="connsiteY15" fmla="*/ 57311 h 127178"/>
              <a:gd name="connsiteX16" fmla="*/ 238675 w 788913"/>
              <a:gd name="connsiteY16" fmla="*/ 50961 h 127178"/>
              <a:gd name="connsiteX17" fmla="*/ 168825 w 788913"/>
              <a:gd name="connsiteY17" fmla="*/ 70011 h 127178"/>
              <a:gd name="connsiteX18" fmla="*/ 550 w 788913"/>
              <a:gd name="connsiteY18" fmla="*/ 127161 h 12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8913" h="127178">
                <a:moveTo>
                  <a:pt x="550" y="127161"/>
                </a:moveTo>
                <a:cubicBezTo>
                  <a:pt x="11133" y="126103"/>
                  <a:pt x="201633" y="73186"/>
                  <a:pt x="232325" y="63661"/>
                </a:cubicBezTo>
                <a:cubicBezTo>
                  <a:pt x="263017" y="54136"/>
                  <a:pt x="184700" y="70011"/>
                  <a:pt x="184700" y="70011"/>
                </a:cubicBezTo>
                <a:lnTo>
                  <a:pt x="435525" y="66836"/>
                </a:lnTo>
                <a:cubicBezTo>
                  <a:pt x="465158" y="68423"/>
                  <a:pt x="349271" y="80065"/>
                  <a:pt x="362500" y="79536"/>
                </a:cubicBezTo>
                <a:cubicBezTo>
                  <a:pt x="375729" y="79007"/>
                  <a:pt x="499025" y="65778"/>
                  <a:pt x="514900" y="63661"/>
                </a:cubicBezTo>
                <a:cubicBezTo>
                  <a:pt x="530775" y="61544"/>
                  <a:pt x="439758" y="75303"/>
                  <a:pt x="457750" y="66836"/>
                </a:cubicBezTo>
                <a:cubicBezTo>
                  <a:pt x="475742" y="58369"/>
                  <a:pt x="608563" y="20798"/>
                  <a:pt x="622850" y="12861"/>
                </a:cubicBezTo>
                <a:cubicBezTo>
                  <a:pt x="637137" y="4924"/>
                  <a:pt x="532363" y="21328"/>
                  <a:pt x="543475" y="19211"/>
                </a:cubicBezTo>
                <a:cubicBezTo>
                  <a:pt x="554587" y="17094"/>
                  <a:pt x="649838" y="1748"/>
                  <a:pt x="689525" y="161"/>
                </a:cubicBezTo>
                <a:cubicBezTo>
                  <a:pt x="729212" y="-1426"/>
                  <a:pt x="770488" y="9157"/>
                  <a:pt x="781600" y="9686"/>
                </a:cubicBezTo>
                <a:cubicBezTo>
                  <a:pt x="792712" y="10215"/>
                  <a:pt x="795887" y="-3014"/>
                  <a:pt x="756200" y="3336"/>
                </a:cubicBezTo>
                <a:cubicBezTo>
                  <a:pt x="716513" y="9686"/>
                  <a:pt x="587925" y="37732"/>
                  <a:pt x="543475" y="47786"/>
                </a:cubicBezTo>
                <a:cubicBezTo>
                  <a:pt x="499025" y="57840"/>
                  <a:pt x="491087" y="62074"/>
                  <a:pt x="489500" y="63661"/>
                </a:cubicBezTo>
                <a:cubicBezTo>
                  <a:pt x="487913" y="65248"/>
                  <a:pt x="565700" y="58369"/>
                  <a:pt x="533950" y="57311"/>
                </a:cubicBezTo>
                <a:cubicBezTo>
                  <a:pt x="502200" y="56253"/>
                  <a:pt x="348212" y="58369"/>
                  <a:pt x="299000" y="57311"/>
                </a:cubicBezTo>
                <a:cubicBezTo>
                  <a:pt x="249788" y="56253"/>
                  <a:pt x="260371" y="48844"/>
                  <a:pt x="238675" y="50961"/>
                </a:cubicBezTo>
                <a:cubicBezTo>
                  <a:pt x="216979" y="53078"/>
                  <a:pt x="202692" y="57840"/>
                  <a:pt x="168825" y="70011"/>
                </a:cubicBezTo>
                <a:cubicBezTo>
                  <a:pt x="134958" y="82182"/>
                  <a:pt x="-10033" y="128219"/>
                  <a:pt x="550" y="127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2969E2B5-98BD-9C14-98A6-B987DBC790C3}"/>
              </a:ext>
            </a:extLst>
          </p:cNvPr>
          <p:cNvSpPr/>
          <p:nvPr/>
        </p:nvSpPr>
        <p:spPr>
          <a:xfrm>
            <a:off x="4178239" y="5986259"/>
            <a:ext cx="228907" cy="71641"/>
          </a:xfrm>
          <a:custGeom>
            <a:avLst/>
            <a:gdLst>
              <a:gd name="connsiteX0" fmla="*/ 61 w 228907"/>
              <a:gd name="connsiteY0" fmla="*/ 71641 h 71641"/>
              <a:gd name="connsiteX1" fmla="*/ 82611 w 228907"/>
              <a:gd name="connsiteY1" fmla="*/ 17666 h 71641"/>
              <a:gd name="connsiteX2" fmla="*/ 225486 w 228907"/>
              <a:gd name="connsiteY2" fmla="*/ 17666 h 71641"/>
              <a:gd name="connsiteX3" fmla="*/ 177861 w 228907"/>
              <a:gd name="connsiteY3" fmla="*/ 1791 h 71641"/>
              <a:gd name="connsiteX4" fmla="*/ 104836 w 228907"/>
              <a:gd name="connsiteY4" fmla="*/ 1791 h 71641"/>
              <a:gd name="connsiteX5" fmla="*/ 139761 w 228907"/>
              <a:gd name="connsiteY5" fmla="*/ 14491 h 71641"/>
              <a:gd name="connsiteX6" fmla="*/ 69911 w 228907"/>
              <a:gd name="connsiteY6" fmla="*/ 17666 h 71641"/>
              <a:gd name="connsiteX7" fmla="*/ 61 w 228907"/>
              <a:gd name="connsiteY7" fmla="*/ 71641 h 7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907" h="71641">
                <a:moveTo>
                  <a:pt x="61" y="71641"/>
                </a:moveTo>
                <a:cubicBezTo>
                  <a:pt x="2178" y="71641"/>
                  <a:pt x="45040" y="26662"/>
                  <a:pt x="82611" y="17666"/>
                </a:cubicBezTo>
                <a:cubicBezTo>
                  <a:pt x="120182" y="8670"/>
                  <a:pt x="209611" y="20312"/>
                  <a:pt x="225486" y="17666"/>
                </a:cubicBezTo>
                <a:cubicBezTo>
                  <a:pt x="241361" y="15020"/>
                  <a:pt x="197969" y="4437"/>
                  <a:pt x="177861" y="1791"/>
                </a:cubicBezTo>
                <a:cubicBezTo>
                  <a:pt x="157753" y="-855"/>
                  <a:pt x="111186" y="-326"/>
                  <a:pt x="104836" y="1791"/>
                </a:cubicBezTo>
                <a:cubicBezTo>
                  <a:pt x="98486" y="3908"/>
                  <a:pt x="145582" y="11845"/>
                  <a:pt x="139761" y="14491"/>
                </a:cubicBezTo>
                <a:cubicBezTo>
                  <a:pt x="133940" y="17137"/>
                  <a:pt x="88961" y="10258"/>
                  <a:pt x="69911" y="17666"/>
                </a:cubicBezTo>
                <a:cubicBezTo>
                  <a:pt x="50861" y="25074"/>
                  <a:pt x="-2056" y="71641"/>
                  <a:pt x="61" y="71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D24A611B-7A7C-E74E-8681-50F510B2A7D9}"/>
              </a:ext>
            </a:extLst>
          </p:cNvPr>
          <p:cNvSpPr/>
          <p:nvPr/>
        </p:nvSpPr>
        <p:spPr>
          <a:xfrm>
            <a:off x="4524243" y="5990245"/>
            <a:ext cx="293522" cy="214977"/>
          </a:xfrm>
          <a:custGeom>
            <a:avLst/>
            <a:gdLst>
              <a:gd name="connsiteX0" fmla="*/ 292232 w 293522"/>
              <a:gd name="connsiteY0" fmla="*/ 980 h 214977"/>
              <a:gd name="connsiteX1" fmla="*/ 6482 w 293522"/>
              <a:gd name="connsiteY1" fmla="*/ 210530 h 214977"/>
              <a:gd name="connsiteX2" fmla="*/ 108082 w 293522"/>
              <a:gd name="connsiteY2" fmla="*/ 134330 h 214977"/>
              <a:gd name="connsiteX3" fmla="*/ 292232 w 293522"/>
              <a:gd name="connsiteY3" fmla="*/ 980 h 21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522" h="214977">
                <a:moveTo>
                  <a:pt x="292232" y="980"/>
                </a:moveTo>
                <a:cubicBezTo>
                  <a:pt x="275299" y="13680"/>
                  <a:pt x="37174" y="188305"/>
                  <a:pt x="6482" y="210530"/>
                </a:cubicBezTo>
                <a:cubicBezTo>
                  <a:pt x="-24210" y="232755"/>
                  <a:pt x="61515" y="166080"/>
                  <a:pt x="108082" y="134330"/>
                </a:cubicBezTo>
                <a:cubicBezTo>
                  <a:pt x="154649" y="102580"/>
                  <a:pt x="309165" y="-11720"/>
                  <a:pt x="292232" y="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830C3958-EBA2-693B-109F-AA90F6D8D995}"/>
              </a:ext>
            </a:extLst>
          </p:cNvPr>
          <p:cNvSpPr/>
          <p:nvPr/>
        </p:nvSpPr>
        <p:spPr>
          <a:xfrm>
            <a:off x="4549764" y="5999123"/>
            <a:ext cx="280855" cy="208026"/>
          </a:xfrm>
          <a:custGeom>
            <a:avLst/>
            <a:gdLst>
              <a:gd name="connsiteX0" fmla="*/ 279411 w 280855"/>
              <a:gd name="connsiteY0" fmla="*/ 1627 h 208026"/>
              <a:gd name="connsiteX1" fmla="*/ 120661 w 280855"/>
              <a:gd name="connsiteY1" fmla="*/ 100052 h 208026"/>
              <a:gd name="connsiteX2" fmla="*/ 11 w 280855"/>
              <a:gd name="connsiteY2" fmla="*/ 208002 h 208026"/>
              <a:gd name="connsiteX3" fmla="*/ 127011 w 280855"/>
              <a:gd name="connsiteY3" fmla="*/ 90527 h 208026"/>
              <a:gd name="connsiteX4" fmla="*/ 63511 w 280855"/>
              <a:gd name="connsiteY4" fmla="*/ 134977 h 208026"/>
              <a:gd name="connsiteX5" fmla="*/ 190511 w 280855"/>
              <a:gd name="connsiteY5" fmla="*/ 46077 h 208026"/>
              <a:gd name="connsiteX6" fmla="*/ 279411 w 280855"/>
              <a:gd name="connsiteY6" fmla="*/ 1627 h 20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55" h="208026">
                <a:moveTo>
                  <a:pt x="279411" y="1627"/>
                </a:moveTo>
                <a:cubicBezTo>
                  <a:pt x="267769" y="10623"/>
                  <a:pt x="167228" y="65656"/>
                  <a:pt x="120661" y="100052"/>
                </a:cubicBezTo>
                <a:cubicBezTo>
                  <a:pt x="74094" y="134448"/>
                  <a:pt x="-1047" y="209590"/>
                  <a:pt x="11" y="208002"/>
                </a:cubicBezTo>
                <a:cubicBezTo>
                  <a:pt x="1069" y="206414"/>
                  <a:pt x="116428" y="102698"/>
                  <a:pt x="127011" y="90527"/>
                </a:cubicBezTo>
                <a:cubicBezTo>
                  <a:pt x="137594" y="78356"/>
                  <a:pt x="63511" y="134977"/>
                  <a:pt x="63511" y="134977"/>
                </a:cubicBezTo>
                <a:cubicBezTo>
                  <a:pt x="74094" y="127569"/>
                  <a:pt x="151353" y="69360"/>
                  <a:pt x="190511" y="46077"/>
                </a:cubicBezTo>
                <a:cubicBezTo>
                  <a:pt x="229669" y="22794"/>
                  <a:pt x="291053" y="-7369"/>
                  <a:pt x="279411" y="1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51B29D29-25A9-E9A5-9932-F7523145EAD1}"/>
              </a:ext>
            </a:extLst>
          </p:cNvPr>
          <p:cNvSpPr/>
          <p:nvPr/>
        </p:nvSpPr>
        <p:spPr>
          <a:xfrm>
            <a:off x="4165575" y="6254330"/>
            <a:ext cx="38125" cy="152822"/>
          </a:xfrm>
          <a:custGeom>
            <a:avLst/>
            <a:gdLst>
              <a:gd name="connsiteX0" fmla="*/ 38125 w 38125"/>
              <a:gd name="connsiteY0" fmla="*/ 420 h 152822"/>
              <a:gd name="connsiteX1" fmla="*/ 12725 w 38125"/>
              <a:gd name="connsiteY1" fmla="*/ 73445 h 152822"/>
              <a:gd name="connsiteX2" fmla="*/ 12725 w 38125"/>
              <a:gd name="connsiteY2" fmla="*/ 92495 h 152822"/>
              <a:gd name="connsiteX3" fmla="*/ 9550 w 38125"/>
              <a:gd name="connsiteY3" fmla="*/ 44870 h 152822"/>
              <a:gd name="connsiteX4" fmla="*/ 25 w 38125"/>
              <a:gd name="connsiteY4" fmla="*/ 152820 h 152822"/>
              <a:gd name="connsiteX5" fmla="*/ 12725 w 38125"/>
              <a:gd name="connsiteY5" fmla="*/ 48045 h 152822"/>
              <a:gd name="connsiteX6" fmla="*/ 38125 w 38125"/>
              <a:gd name="connsiteY6" fmla="*/ 420 h 1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25" h="152822">
                <a:moveTo>
                  <a:pt x="38125" y="420"/>
                </a:moveTo>
                <a:cubicBezTo>
                  <a:pt x="38125" y="4653"/>
                  <a:pt x="12725" y="73445"/>
                  <a:pt x="12725" y="73445"/>
                </a:cubicBezTo>
                <a:cubicBezTo>
                  <a:pt x="8492" y="88791"/>
                  <a:pt x="13254" y="97258"/>
                  <a:pt x="12725" y="92495"/>
                </a:cubicBezTo>
                <a:cubicBezTo>
                  <a:pt x="12196" y="87733"/>
                  <a:pt x="11667" y="34816"/>
                  <a:pt x="9550" y="44870"/>
                </a:cubicBezTo>
                <a:cubicBezTo>
                  <a:pt x="7433" y="54924"/>
                  <a:pt x="-504" y="152291"/>
                  <a:pt x="25" y="152820"/>
                </a:cubicBezTo>
                <a:cubicBezTo>
                  <a:pt x="554" y="153349"/>
                  <a:pt x="7962" y="71328"/>
                  <a:pt x="12725" y="48045"/>
                </a:cubicBezTo>
                <a:cubicBezTo>
                  <a:pt x="17487" y="24762"/>
                  <a:pt x="38125" y="-3813"/>
                  <a:pt x="38125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54037768-80CA-F3A8-5949-7AF06EF8E65E}"/>
              </a:ext>
            </a:extLst>
          </p:cNvPr>
          <p:cNvSpPr/>
          <p:nvPr/>
        </p:nvSpPr>
        <p:spPr>
          <a:xfrm>
            <a:off x="4022316" y="6076910"/>
            <a:ext cx="213272" cy="85778"/>
          </a:xfrm>
          <a:custGeom>
            <a:avLst/>
            <a:gdLst>
              <a:gd name="connsiteX0" fmla="*/ 409 w 213272"/>
              <a:gd name="connsiteY0" fmla="*/ 40 h 85778"/>
              <a:gd name="connsiteX1" fmla="*/ 79784 w 213272"/>
              <a:gd name="connsiteY1" fmla="*/ 57190 h 85778"/>
              <a:gd name="connsiteX2" fmla="*/ 165509 w 213272"/>
              <a:gd name="connsiteY2" fmla="*/ 79415 h 85778"/>
              <a:gd name="connsiteX3" fmla="*/ 136934 w 213272"/>
              <a:gd name="connsiteY3" fmla="*/ 69890 h 85778"/>
              <a:gd name="connsiteX4" fmla="*/ 213134 w 213272"/>
              <a:gd name="connsiteY4" fmla="*/ 85765 h 85778"/>
              <a:gd name="connsiteX5" fmla="*/ 114709 w 213272"/>
              <a:gd name="connsiteY5" fmla="*/ 66715 h 85778"/>
              <a:gd name="connsiteX6" fmla="*/ 409 w 213272"/>
              <a:gd name="connsiteY6" fmla="*/ 40 h 8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72" h="85778">
                <a:moveTo>
                  <a:pt x="409" y="40"/>
                </a:moveTo>
                <a:cubicBezTo>
                  <a:pt x="-5412" y="-1548"/>
                  <a:pt x="52267" y="43961"/>
                  <a:pt x="79784" y="57190"/>
                </a:cubicBezTo>
                <a:cubicBezTo>
                  <a:pt x="107301" y="70419"/>
                  <a:pt x="155984" y="77298"/>
                  <a:pt x="165509" y="79415"/>
                </a:cubicBezTo>
                <a:cubicBezTo>
                  <a:pt x="175034" y="81532"/>
                  <a:pt x="128997" y="68832"/>
                  <a:pt x="136934" y="69890"/>
                </a:cubicBezTo>
                <a:cubicBezTo>
                  <a:pt x="144871" y="70948"/>
                  <a:pt x="216838" y="86294"/>
                  <a:pt x="213134" y="85765"/>
                </a:cubicBezTo>
                <a:cubicBezTo>
                  <a:pt x="209430" y="85236"/>
                  <a:pt x="147517" y="75182"/>
                  <a:pt x="114709" y="66715"/>
                </a:cubicBezTo>
                <a:cubicBezTo>
                  <a:pt x="81901" y="58248"/>
                  <a:pt x="6230" y="1628"/>
                  <a:pt x="409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34255E53-76AE-1249-1910-6FA47CE71449}"/>
              </a:ext>
            </a:extLst>
          </p:cNvPr>
          <p:cNvSpPr/>
          <p:nvPr/>
        </p:nvSpPr>
        <p:spPr>
          <a:xfrm>
            <a:off x="4278500" y="6130911"/>
            <a:ext cx="404625" cy="181990"/>
          </a:xfrm>
          <a:custGeom>
            <a:avLst/>
            <a:gdLst>
              <a:gd name="connsiteX0" fmla="*/ 404625 w 404625"/>
              <a:gd name="connsiteY0" fmla="*/ 14 h 181990"/>
              <a:gd name="connsiteX1" fmla="*/ 182375 w 404625"/>
              <a:gd name="connsiteY1" fmla="*/ 149239 h 181990"/>
              <a:gd name="connsiteX2" fmla="*/ 214125 w 404625"/>
              <a:gd name="connsiteY2" fmla="*/ 146064 h 181990"/>
              <a:gd name="connsiteX3" fmla="*/ 61725 w 404625"/>
              <a:gd name="connsiteY3" fmla="*/ 174639 h 181990"/>
              <a:gd name="connsiteX4" fmla="*/ 96650 w 404625"/>
              <a:gd name="connsiteY4" fmla="*/ 177814 h 181990"/>
              <a:gd name="connsiteX5" fmla="*/ 1400 w 404625"/>
              <a:gd name="connsiteY5" fmla="*/ 180989 h 181990"/>
              <a:gd name="connsiteX6" fmla="*/ 182375 w 404625"/>
              <a:gd name="connsiteY6" fmla="*/ 158764 h 181990"/>
              <a:gd name="connsiteX7" fmla="*/ 404625 w 404625"/>
              <a:gd name="connsiteY7" fmla="*/ 14 h 18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625" h="181990">
                <a:moveTo>
                  <a:pt x="404625" y="14"/>
                </a:moveTo>
                <a:cubicBezTo>
                  <a:pt x="404625" y="-1573"/>
                  <a:pt x="214125" y="124897"/>
                  <a:pt x="182375" y="149239"/>
                </a:cubicBezTo>
                <a:cubicBezTo>
                  <a:pt x="150625" y="173581"/>
                  <a:pt x="234233" y="141831"/>
                  <a:pt x="214125" y="146064"/>
                </a:cubicBezTo>
                <a:cubicBezTo>
                  <a:pt x="194017" y="150297"/>
                  <a:pt x="81304" y="169347"/>
                  <a:pt x="61725" y="174639"/>
                </a:cubicBezTo>
                <a:cubicBezTo>
                  <a:pt x="42146" y="179931"/>
                  <a:pt x="106704" y="176756"/>
                  <a:pt x="96650" y="177814"/>
                </a:cubicBezTo>
                <a:cubicBezTo>
                  <a:pt x="86596" y="178872"/>
                  <a:pt x="-12887" y="184164"/>
                  <a:pt x="1400" y="180989"/>
                </a:cubicBezTo>
                <a:cubicBezTo>
                  <a:pt x="15687" y="177814"/>
                  <a:pt x="119404" y="185752"/>
                  <a:pt x="182375" y="158764"/>
                </a:cubicBezTo>
                <a:cubicBezTo>
                  <a:pt x="245346" y="131776"/>
                  <a:pt x="404625" y="1601"/>
                  <a:pt x="404625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620FD691-1A3D-CEB1-3AAC-A1D3ACFB4644}"/>
              </a:ext>
            </a:extLst>
          </p:cNvPr>
          <p:cNvSpPr/>
          <p:nvPr/>
        </p:nvSpPr>
        <p:spPr>
          <a:xfrm>
            <a:off x="4535244" y="6132381"/>
            <a:ext cx="197902" cy="171900"/>
          </a:xfrm>
          <a:custGeom>
            <a:avLst/>
            <a:gdLst>
              <a:gd name="connsiteX0" fmla="*/ 195506 w 197902"/>
              <a:gd name="connsiteY0" fmla="*/ 1719 h 171900"/>
              <a:gd name="connsiteX1" fmla="*/ 1831 w 197902"/>
              <a:gd name="connsiteY1" fmla="*/ 169994 h 171900"/>
              <a:gd name="connsiteX2" fmla="*/ 103431 w 197902"/>
              <a:gd name="connsiteY2" fmla="*/ 87444 h 171900"/>
              <a:gd name="connsiteX3" fmla="*/ 195506 w 197902"/>
              <a:gd name="connsiteY3" fmla="*/ 1719 h 1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02" h="171900">
                <a:moveTo>
                  <a:pt x="195506" y="1719"/>
                </a:moveTo>
                <a:cubicBezTo>
                  <a:pt x="178573" y="15477"/>
                  <a:pt x="17177" y="155707"/>
                  <a:pt x="1831" y="169994"/>
                </a:cubicBezTo>
                <a:cubicBezTo>
                  <a:pt x="-13515" y="184282"/>
                  <a:pt x="71681" y="114431"/>
                  <a:pt x="103431" y="87444"/>
                </a:cubicBezTo>
                <a:cubicBezTo>
                  <a:pt x="135181" y="60457"/>
                  <a:pt x="212439" y="-12039"/>
                  <a:pt x="195506" y="1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073AE70C-72A6-2E6F-20EC-8A897CFEE749}"/>
              </a:ext>
            </a:extLst>
          </p:cNvPr>
          <p:cNvSpPr/>
          <p:nvPr/>
        </p:nvSpPr>
        <p:spPr>
          <a:xfrm>
            <a:off x="4640580" y="6102154"/>
            <a:ext cx="185432" cy="175812"/>
          </a:xfrm>
          <a:custGeom>
            <a:avLst/>
            <a:gdLst>
              <a:gd name="connsiteX0" fmla="*/ 185420 w 185432"/>
              <a:gd name="connsiteY0" fmla="*/ 196 h 175812"/>
              <a:gd name="connsiteX1" fmla="*/ 4445 w 185432"/>
              <a:gd name="connsiteY1" fmla="*/ 171646 h 175812"/>
              <a:gd name="connsiteX2" fmla="*/ 52070 w 185432"/>
              <a:gd name="connsiteY2" fmla="*/ 124021 h 175812"/>
              <a:gd name="connsiteX3" fmla="*/ 13970 w 185432"/>
              <a:gd name="connsiteY3" fmla="*/ 136721 h 175812"/>
              <a:gd name="connsiteX4" fmla="*/ 185420 w 185432"/>
              <a:gd name="connsiteY4" fmla="*/ 196 h 17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32" h="175812">
                <a:moveTo>
                  <a:pt x="185420" y="196"/>
                </a:moveTo>
                <a:cubicBezTo>
                  <a:pt x="183832" y="6017"/>
                  <a:pt x="26670" y="151009"/>
                  <a:pt x="4445" y="171646"/>
                </a:cubicBezTo>
                <a:cubicBezTo>
                  <a:pt x="-17780" y="192283"/>
                  <a:pt x="50482" y="129842"/>
                  <a:pt x="52070" y="124021"/>
                </a:cubicBezTo>
                <a:cubicBezTo>
                  <a:pt x="53657" y="118200"/>
                  <a:pt x="-6138" y="153654"/>
                  <a:pt x="13970" y="136721"/>
                </a:cubicBezTo>
                <a:cubicBezTo>
                  <a:pt x="34078" y="119788"/>
                  <a:pt x="187008" y="-5625"/>
                  <a:pt x="185420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8C6F5ACB-25A8-E7F6-A200-A7D689CEF7F9}"/>
              </a:ext>
            </a:extLst>
          </p:cNvPr>
          <p:cNvSpPr/>
          <p:nvPr/>
        </p:nvSpPr>
        <p:spPr>
          <a:xfrm>
            <a:off x="4240317" y="6384227"/>
            <a:ext cx="227550" cy="16591"/>
          </a:xfrm>
          <a:custGeom>
            <a:avLst/>
            <a:gdLst>
              <a:gd name="connsiteX0" fmla="*/ 1483 w 227550"/>
              <a:gd name="connsiteY0" fmla="*/ 16573 h 16591"/>
              <a:gd name="connsiteX1" fmla="*/ 223733 w 227550"/>
              <a:gd name="connsiteY1" fmla="*/ 698 h 16591"/>
              <a:gd name="connsiteX2" fmla="*/ 131658 w 227550"/>
              <a:gd name="connsiteY2" fmla="*/ 3873 h 16591"/>
              <a:gd name="connsiteX3" fmla="*/ 1483 w 227550"/>
              <a:gd name="connsiteY3" fmla="*/ 16573 h 1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50" h="16591">
                <a:moveTo>
                  <a:pt x="1483" y="16573"/>
                </a:moveTo>
                <a:cubicBezTo>
                  <a:pt x="16829" y="16044"/>
                  <a:pt x="202037" y="2815"/>
                  <a:pt x="223733" y="698"/>
                </a:cubicBezTo>
                <a:cubicBezTo>
                  <a:pt x="245429" y="-1419"/>
                  <a:pt x="169229" y="1756"/>
                  <a:pt x="131658" y="3873"/>
                </a:cubicBezTo>
                <a:cubicBezTo>
                  <a:pt x="94087" y="5990"/>
                  <a:pt x="-13863" y="17102"/>
                  <a:pt x="1483" y="16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A28E19AB-78E6-FA31-5E15-0F6477318AAD}"/>
              </a:ext>
            </a:extLst>
          </p:cNvPr>
          <p:cNvSpPr/>
          <p:nvPr/>
        </p:nvSpPr>
        <p:spPr>
          <a:xfrm>
            <a:off x="4516293" y="6212790"/>
            <a:ext cx="192520" cy="156597"/>
          </a:xfrm>
          <a:custGeom>
            <a:avLst/>
            <a:gdLst>
              <a:gd name="connsiteX0" fmla="*/ 192232 w 192520"/>
              <a:gd name="connsiteY0" fmla="*/ 685 h 156597"/>
              <a:gd name="connsiteX1" fmla="*/ 8082 w 192520"/>
              <a:gd name="connsiteY1" fmla="*/ 153085 h 156597"/>
              <a:gd name="connsiteX2" fmla="*/ 49357 w 192520"/>
              <a:gd name="connsiteY2" fmla="*/ 99110 h 156597"/>
              <a:gd name="connsiteX3" fmla="*/ 192232 w 192520"/>
              <a:gd name="connsiteY3" fmla="*/ 685 h 15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20" h="156597">
                <a:moveTo>
                  <a:pt x="192232" y="685"/>
                </a:moveTo>
                <a:cubicBezTo>
                  <a:pt x="185353" y="9681"/>
                  <a:pt x="31894" y="136681"/>
                  <a:pt x="8082" y="153085"/>
                </a:cubicBezTo>
                <a:cubicBezTo>
                  <a:pt x="-15730" y="169489"/>
                  <a:pt x="17607" y="124510"/>
                  <a:pt x="49357" y="99110"/>
                </a:cubicBezTo>
                <a:cubicBezTo>
                  <a:pt x="81107" y="73710"/>
                  <a:pt x="199111" y="-8311"/>
                  <a:pt x="192232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B6FC3150-3B46-1F96-F16C-8E426BEDEDFA}"/>
              </a:ext>
            </a:extLst>
          </p:cNvPr>
          <p:cNvSpPr/>
          <p:nvPr/>
        </p:nvSpPr>
        <p:spPr>
          <a:xfrm>
            <a:off x="4333228" y="6191033"/>
            <a:ext cx="22872" cy="137018"/>
          </a:xfrm>
          <a:custGeom>
            <a:avLst/>
            <a:gdLst>
              <a:gd name="connsiteX0" fmla="*/ 6997 w 22872"/>
              <a:gd name="connsiteY0" fmla="*/ 217 h 137018"/>
              <a:gd name="connsiteX1" fmla="*/ 647 w 22872"/>
              <a:gd name="connsiteY1" fmla="*/ 63717 h 137018"/>
              <a:gd name="connsiteX2" fmla="*/ 22872 w 22872"/>
              <a:gd name="connsiteY2" fmla="*/ 136742 h 137018"/>
              <a:gd name="connsiteX3" fmla="*/ 647 w 22872"/>
              <a:gd name="connsiteY3" fmla="*/ 85942 h 137018"/>
              <a:gd name="connsiteX4" fmla="*/ 6997 w 22872"/>
              <a:gd name="connsiteY4" fmla="*/ 217 h 13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72" h="137018">
                <a:moveTo>
                  <a:pt x="6997" y="217"/>
                </a:moveTo>
                <a:cubicBezTo>
                  <a:pt x="6997" y="-3487"/>
                  <a:pt x="-1999" y="40963"/>
                  <a:pt x="647" y="63717"/>
                </a:cubicBezTo>
                <a:cubicBezTo>
                  <a:pt x="3293" y="86471"/>
                  <a:pt x="22872" y="133038"/>
                  <a:pt x="22872" y="136742"/>
                </a:cubicBezTo>
                <a:cubicBezTo>
                  <a:pt x="22872" y="140446"/>
                  <a:pt x="3822" y="106050"/>
                  <a:pt x="647" y="85942"/>
                </a:cubicBezTo>
                <a:cubicBezTo>
                  <a:pt x="-2528" y="65834"/>
                  <a:pt x="6997" y="3921"/>
                  <a:pt x="6997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88EE37A1-2FAE-3B90-CFB2-6AF8AD72A32F}"/>
              </a:ext>
            </a:extLst>
          </p:cNvPr>
          <p:cNvSpPr/>
          <p:nvPr/>
        </p:nvSpPr>
        <p:spPr>
          <a:xfrm>
            <a:off x="4505319" y="6130684"/>
            <a:ext cx="93868" cy="94124"/>
          </a:xfrm>
          <a:custGeom>
            <a:avLst/>
            <a:gdLst>
              <a:gd name="connsiteX0" fmla="*/ 6 w 93868"/>
              <a:gd name="connsiteY0" fmla="*/ 241 h 94124"/>
              <a:gd name="connsiteX1" fmla="*/ 47631 w 93868"/>
              <a:gd name="connsiteY1" fmla="*/ 25641 h 94124"/>
              <a:gd name="connsiteX2" fmla="*/ 88906 w 93868"/>
              <a:gd name="connsiteY2" fmla="*/ 92316 h 94124"/>
              <a:gd name="connsiteX3" fmla="*/ 88906 w 93868"/>
              <a:gd name="connsiteY3" fmla="*/ 70091 h 94124"/>
              <a:gd name="connsiteX4" fmla="*/ 50806 w 93868"/>
              <a:gd name="connsiteY4" fmla="*/ 16116 h 94124"/>
              <a:gd name="connsiteX5" fmla="*/ 6 w 93868"/>
              <a:gd name="connsiteY5" fmla="*/ 241 h 9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68" h="94124">
                <a:moveTo>
                  <a:pt x="6" y="241"/>
                </a:moveTo>
                <a:cubicBezTo>
                  <a:pt x="-523" y="1828"/>
                  <a:pt x="32814" y="10295"/>
                  <a:pt x="47631" y="25641"/>
                </a:cubicBezTo>
                <a:cubicBezTo>
                  <a:pt x="62448" y="40987"/>
                  <a:pt x="82027" y="84908"/>
                  <a:pt x="88906" y="92316"/>
                </a:cubicBezTo>
                <a:cubicBezTo>
                  <a:pt x="95785" y="99724"/>
                  <a:pt x="95256" y="82791"/>
                  <a:pt x="88906" y="70091"/>
                </a:cubicBezTo>
                <a:cubicBezTo>
                  <a:pt x="82556" y="57391"/>
                  <a:pt x="61389" y="27228"/>
                  <a:pt x="50806" y="16116"/>
                </a:cubicBezTo>
                <a:cubicBezTo>
                  <a:pt x="40223" y="5004"/>
                  <a:pt x="535" y="-1346"/>
                  <a:pt x="6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7CF3640A-85C9-0073-5484-CA62E0633D51}"/>
              </a:ext>
            </a:extLst>
          </p:cNvPr>
          <p:cNvSpPr/>
          <p:nvPr/>
        </p:nvSpPr>
        <p:spPr>
          <a:xfrm>
            <a:off x="4603296" y="6063218"/>
            <a:ext cx="57616" cy="87038"/>
          </a:xfrm>
          <a:custGeom>
            <a:avLst/>
            <a:gdLst>
              <a:gd name="connsiteX0" fmla="*/ 454 w 57616"/>
              <a:gd name="connsiteY0" fmla="*/ 1032 h 87038"/>
              <a:gd name="connsiteX1" fmla="*/ 32204 w 57616"/>
              <a:gd name="connsiteY1" fmla="*/ 42307 h 87038"/>
              <a:gd name="connsiteX2" fmla="*/ 57604 w 57616"/>
              <a:gd name="connsiteY2" fmla="*/ 86757 h 87038"/>
              <a:gd name="connsiteX3" fmla="*/ 454 w 57616"/>
              <a:gd name="connsiteY3" fmla="*/ 1032 h 8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16" h="87038">
                <a:moveTo>
                  <a:pt x="454" y="1032"/>
                </a:moveTo>
                <a:cubicBezTo>
                  <a:pt x="-3779" y="-6376"/>
                  <a:pt x="22679" y="28020"/>
                  <a:pt x="32204" y="42307"/>
                </a:cubicBezTo>
                <a:cubicBezTo>
                  <a:pt x="41729" y="56594"/>
                  <a:pt x="58133" y="90461"/>
                  <a:pt x="57604" y="86757"/>
                </a:cubicBezTo>
                <a:cubicBezTo>
                  <a:pt x="57075" y="83053"/>
                  <a:pt x="4687" y="8440"/>
                  <a:pt x="454" y="1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F670376E-68BE-3D84-E83D-932BCDEFF1CA}"/>
              </a:ext>
            </a:extLst>
          </p:cNvPr>
          <p:cNvSpPr/>
          <p:nvPr/>
        </p:nvSpPr>
        <p:spPr>
          <a:xfrm>
            <a:off x="4044661" y="6222346"/>
            <a:ext cx="380337" cy="40349"/>
          </a:xfrm>
          <a:custGeom>
            <a:avLst/>
            <a:gdLst>
              <a:gd name="connsiteX0" fmla="*/ 6639 w 380337"/>
              <a:gd name="connsiteY0" fmla="*/ 26054 h 40349"/>
              <a:gd name="connsiteX1" fmla="*/ 368589 w 380337"/>
              <a:gd name="connsiteY1" fmla="*/ 654 h 40349"/>
              <a:gd name="connsiteX2" fmla="*/ 276514 w 380337"/>
              <a:gd name="connsiteY2" fmla="*/ 10179 h 40349"/>
              <a:gd name="connsiteX3" fmla="*/ 120939 w 380337"/>
              <a:gd name="connsiteY3" fmla="*/ 38754 h 40349"/>
              <a:gd name="connsiteX4" fmla="*/ 222539 w 380337"/>
              <a:gd name="connsiteY4" fmla="*/ 35579 h 40349"/>
              <a:gd name="connsiteX5" fmla="*/ 143164 w 380337"/>
              <a:gd name="connsiteY5" fmla="*/ 26054 h 40349"/>
              <a:gd name="connsiteX6" fmla="*/ 6639 w 380337"/>
              <a:gd name="connsiteY6" fmla="*/ 26054 h 4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337" h="40349">
                <a:moveTo>
                  <a:pt x="6639" y="26054"/>
                </a:moveTo>
                <a:cubicBezTo>
                  <a:pt x="44210" y="21821"/>
                  <a:pt x="323610" y="3300"/>
                  <a:pt x="368589" y="654"/>
                </a:cubicBezTo>
                <a:cubicBezTo>
                  <a:pt x="413568" y="-1992"/>
                  <a:pt x="317789" y="3829"/>
                  <a:pt x="276514" y="10179"/>
                </a:cubicBezTo>
                <a:cubicBezTo>
                  <a:pt x="235239" y="16529"/>
                  <a:pt x="129935" y="34521"/>
                  <a:pt x="120939" y="38754"/>
                </a:cubicBezTo>
                <a:cubicBezTo>
                  <a:pt x="111943" y="42987"/>
                  <a:pt x="218835" y="37696"/>
                  <a:pt x="222539" y="35579"/>
                </a:cubicBezTo>
                <a:cubicBezTo>
                  <a:pt x="226243" y="33462"/>
                  <a:pt x="184968" y="28700"/>
                  <a:pt x="143164" y="26054"/>
                </a:cubicBezTo>
                <a:cubicBezTo>
                  <a:pt x="101360" y="23408"/>
                  <a:pt x="-30932" y="30287"/>
                  <a:pt x="6639" y="26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5C4EADDB-659E-80AD-D2CC-4CCE5BC31DB9}"/>
              </a:ext>
            </a:extLst>
          </p:cNvPr>
          <p:cNvSpPr/>
          <p:nvPr/>
        </p:nvSpPr>
        <p:spPr>
          <a:xfrm>
            <a:off x="4216400" y="6308725"/>
            <a:ext cx="228688" cy="31750"/>
          </a:xfrm>
          <a:custGeom>
            <a:avLst/>
            <a:gdLst>
              <a:gd name="connsiteX0" fmla="*/ 0 w 228688"/>
              <a:gd name="connsiteY0" fmla="*/ 31750 h 31750"/>
              <a:gd name="connsiteX1" fmla="*/ 228600 w 228688"/>
              <a:gd name="connsiteY1" fmla="*/ 0 h 31750"/>
              <a:gd name="connsiteX2" fmla="*/ 0 w 228688"/>
              <a:gd name="connsiteY2" fmla="*/ 317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88" h="31750">
                <a:moveTo>
                  <a:pt x="0" y="31750"/>
                </a:moveTo>
                <a:lnTo>
                  <a:pt x="228600" y="0"/>
                </a:lnTo>
                <a:cubicBezTo>
                  <a:pt x="233892" y="0"/>
                  <a:pt x="0" y="31750"/>
                  <a:pt x="0" y="3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B79727F6-042C-3D52-BB8E-2AAF478F1170}"/>
              </a:ext>
            </a:extLst>
          </p:cNvPr>
          <p:cNvSpPr/>
          <p:nvPr/>
        </p:nvSpPr>
        <p:spPr>
          <a:xfrm>
            <a:off x="4622729" y="6003308"/>
            <a:ext cx="121740" cy="68251"/>
          </a:xfrm>
          <a:custGeom>
            <a:avLst/>
            <a:gdLst>
              <a:gd name="connsiteX0" fmla="*/ 71 w 121740"/>
              <a:gd name="connsiteY0" fmla="*/ 617 h 68251"/>
              <a:gd name="connsiteX1" fmla="*/ 88971 w 121740"/>
              <a:gd name="connsiteY1" fmla="*/ 26017 h 68251"/>
              <a:gd name="connsiteX2" fmla="*/ 120721 w 121740"/>
              <a:gd name="connsiteY2" fmla="*/ 67292 h 68251"/>
              <a:gd name="connsiteX3" fmla="*/ 104846 w 121740"/>
              <a:gd name="connsiteY3" fmla="*/ 51417 h 68251"/>
              <a:gd name="connsiteX4" fmla="*/ 71 w 121740"/>
              <a:gd name="connsiteY4" fmla="*/ 617 h 6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40" h="68251">
                <a:moveTo>
                  <a:pt x="71" y="617"/>
                </a:moveTo>
                <a:cubicBezTo>
                  <a:pt x="-2575" y="-3616"/>
                  <a:pt x="68863" y="14905"/>
                  <a:pt x="88971" y="26017"/>
                </a:cubicBezTo>
                <a:cubicBezTo>
                  <a:pt x="109079" y="37129"/>
                  <a:pt x="120721" y="67292"/>
                  <a:pt x="120721" y="67292"/>
                </a:cubicBezTo>
                <a:cubicBezTo>
                  <a:pt x="123367" y="71525"/>
                  <a:pt x="121779" y="60942"/>
                  <a:pt x="104846" y="51417"/>
                </a:cubicBezTo>
                <a:cubicBezTo>
                  <a:pt x="87913" y="41892"/>
                  <a:pt x="2717" y="4850"/>
                  <a:pt x="71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33239A3D-6545-9F30-69C1-686A44FA5CDF}"/>
              </a:ext>
            </a:extLst>
          </p:cNvPr>
          <p:cNvSpPr/>
          <p:nvPr/>
        </p:nvSpPr>
        <p:spPr>
          <a:xfrm>
            <a:off x="4143332" y="6045099"/>
            <a:ext cx="104834" cy="98921"/>
          </a:xfrm>
          <a:custGeom>
            <a:avLst/>
            <a:gdLst>
              <a:gd name="connsiteX0" fmla="*/ 43 w 104834"/>
              <a:gd name="connsiteY0" fmla="*/ 101 h 98921"/>
              <a:gd name="connsiteX1" fmla="*/ 34968 w 104834"/>
              <a:gd name="connsiteY1" fmla="*/ 63601 h 98921"/>
              <a:gd name="connsiteX2" fmla="*/ 104818 w 104834"/>
              <a:gd name="connsiteY2" fmla="*/ 98526 h 98921"/>
              <a:gd name="connsiteX3" fmla="*/ 41318 w 104834"/>
              <a:gd name="connsiteY3" fmla="*/ 79476 h 98921"/>
              <a:gd name="connsiteX4" fmla="*/ 43 w 104834"/>
              <a:gd name="connsiteY4" fmla="*/ 101 h 9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34" h="98921">
                <a:moveTo>
                  <a:pt x="43" y="101"/>
                </a:moveTo>
                <a:cubicBezTo>
                  <a:pt x="-1015" y="-2545"/>
                  <a:pt x="17506" y="47197"/>
                  <a:pt x="34968" y="63601"/>
                </a:cubicBezTo>
                <a:cubicBezTo>
                  <a:pt x="52431" y="80005"/>
                  <a:pt x="103760" y="95880"/>
                  <a:pt x="104818" y="98526"/>
                </a:cubicBezTo>
                <a:cubicBezTo>
                  <a:pt x="105876" y="101172"/>
                  <a:pt x="56664" y="90059"/>
                  <a:pt x="41318" y="79476"/>
                </a:cubicBezTo>
                <a:cubicBezTo>
                  <a:pt x="25972" y="68893"/>
                  <a:pt x="1101" y="2747"/>
                  <a:pt x="43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D2EDC7C1-CB0F-D52E-8A7B-EF99036E5956}"/>
              </a:ext>
            </a:extLst>
          </p:cNvPr>
          <p:cNvSpPr/>
          <p:nvPr/>
        </p:nvSpPr>
        <p:spPr>
          <a:xfrm>
            <a:off x="4127451" y="5970757"/>
            <a:ext cx="127245" cy="74610"/>
          </a:xfrm>
          <a:custGeom>
            <a:avLst/>
            <a:gdLst>
              <a:gd name="connsiteX0" fmla="*/ 49 w 127245"/>
              <a:gd name="connsiteY0" fmla="*/ 74443 h 74610"/>
              <a:gd name="connsiteX1" fmla="*/ 85774 w 127245"/>
              <a:gd name="connsiteY1" fmla="*/ 23643 h 74610"/>
              <a:gd name="connsiteX2" fmla="*/ 127049 w 127245"/>
              <a:gd name="connsiteY2" fmla="*/ 7768 h 74610"/>
              <a:gd name="connsiteX3" fmla="*/ 98474 w 127245"/>
              <a:gd name="connsiteY3" fmla="*/ 4593 h 74610"/>
              <a:gd name="connsiteX4" fmla="*/ 49 w 127245"/>
              <a:gd name="connsiteY4" fmla="*/ 74443 h 7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45" h="74610">
                <a:moveTo>
                  <a:pt x="49" y="74443"/>
                </a:moveTo>
                <a:cubicBezTo>
                  <a:pt x="-2068" y="77618"/>
                  <a:pt x="64607" y="34755"/>
                  <a:pt x="85774" y="23643"/>
                </a:cubicBezTo>
                <a:cubicBezTo>
                  <a:pt x="106941" y="12530"/>
                  <a:pt x="124932" y="10943"/>
                  <a:pt x="127049" y="7768"/>
                </a:cubicBezTo>
                <a:cubicBezTo>
                  <a:pt x="129166" y="4593"/>
                  <a:pt x="113820" y="-5990"/>
                  <a:pt x="98474" y="4593"/>
                </a:cubicBezTo>
                <a:cubicBezTo>
                  <a:pt x="83128" y="15176"/>
                  <a:pt x="2166" y="71268"/>
                  <a:pt x="49" y="74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71DAD451-A09B-0816-4F2A-E3913639EC34}"/>
              </a:ext>
            </a:extLst>
          </p:cNvPr>
          <p:cNvSpPr/>
          <p:nvPr/>
        </p:nvSpPr>
        <p:spPr>
          <a:xfrm>
            <a:off x="3949077" y="6041749"/>
            <a:ext cx="115265" cy="117800"/>
          </a:xfrm>
          <a:custGeom>
            <a:avLst/>
            <a:gdLst>
              <a:gd name="connsiteX0" fmla="*/ 623 w 115265"/>
              <a:gd name="connsiteY0" fmla="*/ 117751 h 117800"/>
              <a:gd name="connsiteX1" fmla="*/ 29198 w 115265"/>
              <a:gd name="connsiteY1" fmla="*/ 38376 h 117800"/>
              <a:gd name="connsiteX2" fmla="*/ 114923 w 115265"/>
              <a:gd name="connsiteY2" fmla="*/ 25676 h 117800"/>
              <a:gd name="connsiteX3" fmla="*/ 60948 w 115265"/>
              <a:gd name="connsiteY3" fmla="*/ 276 h 117800"/>
              <a:gd name="connsiteX4" fmla="*/ 105398 w 115265"/>
              <a:gd name="connsiteY4" fmla="*/ 12976 h 117800"/>
              <a:gd name="connsiteX5" fmla="*/ 51423 w 115265"/>
              <a:gd name="connsiteY5" fmla="*/ 25676 h 117800"/>
              <a:gd name="connsiteX6" fmla="*/ 623 w 115265"/>
              <a:gd name="connsiteY6" fmla="*/ 117751 h 1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65" h="117800">
                <a:moveTo>
                  <a:pt x="623" y="117751"/>
                </a:moveTo>
                <a:cubicBezTo>
                  <a:pt x="-3081" y="119868"/>
                  <a:pt x="10148" y="53722"/>
                  <a:pt x="29198" y="38376"/>
                </a:cubicBezTo>
                <a:cubicBezTo>
                  <a:pt x="48248" y="23030"/>
                  <a:pt x="109631" y="32026"/>
                  <a:pt x="114923" y="25676"/>
                </a:cubicBezTo>
                <a:cubicBezTo>
                  <a:pt x="120215" y="19326"/>
                  <a:pt x="62536" y="2393"/>
                  <a:pt x="60948" y="276"/>
                </a:cubicBezTo>
                <a:cubicBezTo>
                  <a:pt x="59360" y="-1841"/>
                  <a:pt x="106985" y="8743"/>
                  <a:pt x="105398" y="12976"/>
                </a:cubicBezTo>
                <a:cubicBezTo>
                  <a:pt x="103811" y="17209"/>
                  <a:pt x="67827" y="11388"/>
                  <a:pt x="51423" y="25676"/>
                </a:cubicBezTo>
                <a:cubicBezTo>
                  <a:pt x="35019" y="39964"/>
                  <a:pt x="4327" y="115634"/>
                  <a:pt x="623" y="117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D4FB12A2-7273-7EEC-FC02-6445BF8D39B6}"/>
              </a:ext>
            </a:extLst>
          </p:cNvPr>
          <p:cNvSpPr/>
          <p:nvPr/>
        </p:nvSpPr>
        <p:spPr>
          <a:xfrm>
            <a:off x="4231038" y="6091170"/>
            <a:ext cx="369663" cy="132943"/>
          </a:xfrm>
          <a:custGeom>
            <a:avLst/>
            <a:gdLst>
              <a:gd name="connsiteX0" fmla="*/ 1237 w 369663"/>
              <a:gd name="connsiteY0" fmla="*/ 131830 h 132943"/>
              <a:gd name="connsiteX1" fmla="*/ 360012 w 369663"/>
              <a:gd name="connsiteY1" fmla="*/ 1655 h 132943"/>
              <a:gd name="connsiteX2" fmla="*/ 245712 w 369663"/>
              <a:gd name="connsiteY2" fmla="*/ 61980 h 132943"/>
              <a:gd name="connsiteX3" fmla="*/ 1237 w 369663"/>
              <a:gd name="connsiteY3" fmla="*/ 131830 h 13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663" h="132943">
                <a:moveTo>
                  <a:pt x="1237" y="131830"/>
                </a:moveTo>
                <a:cubicBezTo>
                  <a:pt x="20287" y="121776"/>
                  <a:pt x="319266" y="13297"/>
                  <a:pt x="360012" y="1655"/>
                </a:cubicBezTo>
                <a:cubicBezTo>
                  <a:pt x="400758" y="-9987"/>
                  <a:pt x="302862" y="42930"/>
                  <a:pt x="245712" y="61980"/>
                </a:cubicBezTo>
                <a:cubicBezTo>
                  <a:pt x="188562" y="81030"/>
                  <a:pt x="-17813" y="141884"/>
                  <a:pt x="1237" y="131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321FD3C1-DF2A-F4B6-C7BC-EA41813A5C0F}"/>
              </a:ext>
            </a:extLst>
          </p:cNvPr>
          <p:cNvSpPr/>
          <p:nvPr/>
        </p:nvSpPr>
        <p:spPr>
          <a:xfrm>
            <a:off x="4049261" y="6216408"/>
            <a:ext cx="213993" cy="9936"/>
          </a:xfrm>
          <a:custGeom>
            <a:avLst/>
            <a:gdLst>
              <a:gd name="connsiteX0" fmla="*/ 2039 w 213993"/>
              <a:gd name="connsiteY0" fmla="*/ 3417 h 9936"/>
              <a:gd name="connsiteX1" fmla="*/ 211589 w 213993"/>
              <a:gd name="connsiteY1" fmla="*/ 242 h 9936"/>
              <a:gd name="connsiteX2" fmla="*/ 109989 w 213993"/>
              <a:gd name="connsiteY2" fmla="*/ 9767 h 9936"/>
              <a:gd name="connsiteX3" fmla="*/ 2039 w 213993"/>
              <a:gd name="connsiteY3" fmla="*/ 3417 h 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93" h="9936">
                <a:moveTo>
                  <a:pt x="2039" y="3417"/>
                </a:moveTo>
                <a:cubicBezTo>
                  <a:pt x="18972" y="1829"/>
                  <a:pt x="193598" y="-816"/>
                  <a:pt x="211589" y="242"/>
                </a:cubicBezTo>
                <a:cubicBezTo>
                  <a:pt x="229580" y="1300"/>
                  <a:pt x="141739" y="11355"/>
                  <a:pt x="109989" y="9767"/>
                </a:cubicBezTo>
                <a:cubicBezTo>
                  <a:pt x="78239" y="8179"/>
                  <a:pt x="-14894" y="5005"/>
                  <a:pt x="2039" y="3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F70F171E-809B-35D4-6EB7-3FE90DDB2F3B}"/>
              </a:ext>
            </a:extLst>
          </p:cNvPr>
          <p:cNvSpPr/>
          <p:nvPr/>
        </p:nvSpPr>
        <p:spPr>
          <a:xfrm>
            <a:off x="3996602" y="6143487"/>
            <a:ext cx="201478" cy="38238"/>
          </a:xfrm>
          <a:custGeom>
            <a:avLst/>
            <a:gdLst>
              <a:gd name="connsiteX0" fmla="*/ 723 w 201478"/>
              <a:gd name="connsiteY0" fmla="*/ 38238 h 38238"/>
              <a:gd name="connsiteX1" fmla="*/ 99148 w 201478"/>
              <a:gd name="connsiteY1" fmla="*/ 12838 h 38238"/>
              <a:gd name="connsiteX2" fmla="*/ 200748 w 201478"/>
              <a:gd name="connsiteY2" fmla="*/ 6488 h 38238"/>
              <a:gd name="connsiteX3" fmla="*/ 140423 w 201478"/>
              <a:gd name="connsiteY3" fmla="*/ 138 h 38238"/>
              <a:gd name="connsiteX4" fmla="*/ 57873 w 201478"/>
              <a:gd name="connsiteY4" fmla="*/ 12838 h 38238"/>
              <a:gd name="connsiteX5" fmla="*/ 723 w 201478"/>
              <a:gd name="connsiteY5" fmla="*/ 38238 h 3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478" h="38238">
                <a:moveTo>
                  <a:pt x="723" y="38238"/>
                </a:moveTo>
                <a:cubicBezTo>
                  <a:pt x="7602" y="38238"/>
                  <a:pt x="65811" y="18130"/>
                  <a:pt x="99148" y="12838"/>
                </a:cubicBezTo>
                <a:cubicBezTo>
                  <a:pt x="132485" y="7546"/>
                  <a:pt x="193869" y="8605"/>
                  <a:pt x="200748" y="6488"/>
                </a:cubicBezTo>
                <a:cubicBezTo>
                  <a:pt x="207627" y="4371"/>
                  <a:pt x="164235" y="-920"/>
                  <a:pt x="140423" y="138"/>
                </a:cubicBezTo>
                <a:cubicBezTo>
                  <a:pt x="116611" y="1196"/>
                  <a:pt x="77981" y="7017"/>
                  <a:pt x="57873" y="12838"/>
                </a:cubicBezTo>
                <a:cubicBezTo>
                  <a:pt x="37765" y="18659"/>
                  <a:pt x="-6156" y="38238"/>
                  <a:pt x="723" y="38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9EF8EBF4-80F5-ED0D-F0CA-EF1527CA6176}"/>
              </a:ext>
            </a:extLst>
          </p:cNvPr>
          <p:cNvSpPr/>
          <p:nvPr/>
        </p:nvSpPr>
        <p:spPr>
          <a:xfrm>
            <a:off x="4197342" y="6003803"/>
            <a:ext cx="350233" cy="152758"/>
          </a:xfrm>
          <a:custGeom>
            <a:avLst/>
            <a:gdLst>
              <a:gd name="connsiteX0" fmla="*/ 88908 w 350233"/>
              <a:gd name="connsiteY0" fmla="*/ 122 h 152758"/>
              <a:gd name="connsiteX1" fmla="*/ 187333 w 350233"/>
              <a:gd name="connsiteY1" fmla="*/ 35047 h 152758"/>
              <a:gd name="connsiteX2" fmla="*/ 349258 w 350233"/>
              <a:gd name="connsiteY2" fmla="*/ 66797 h 152758"/>
              <a:gd name="connsiteX3" fmla="*/ 234958 w 350233"/>
              <a:gd name="connsiteY3" fmla="*/ 54097 h 152758"/>
              <a:gd name="connsiteX4" fmla="*/ 206383 w 350233"/>
              <a:gd name="connsiteY4" fmla="*/ 76322 h 152758"/>
              <a:gd name="connsiteX5" fmla="*/ 120658 w 350233"/>
              <a:gd name="connsiteY5" fmla="*/ 108072 h 152758"/>
              <a:gd name="connsiteX6" fmla="*/ 155583 w 350233"/>
              <a:gd name="connsiteY6" fmla="*/ 95372 h 152758"/>
              <a:gd name="connsiteX7" fmla="*/ 142883 w 350233"/>
              <a:gd name="connsiteY7" fmla="*/ 54097 h 152758"/>
              <a:gd name="connsiteX8" fmla="*/ 155583 w 350233"/>
              <a:gd name="connsiteY8" fmla="*/ 92197 h 152758"/>
              <a:gd name="connsiteX9" fmla="*/ 8 w 350233"/>
              <a:gd name="connsiteY9" fmla="*/ 152522 h 152758"/>
              <a:gd name="connsiteX10" fmla="*/ 149233 w 350233"/>
              <a:gd name="connsiteY10" fmla="*/ 111247 h 152758"/>
              <a:gd name="connsiteX11" fmla="*/ 279408 w 350233"/>
              <a:gd name="connsiteY11" fmla="*/ 63622 h 152758"/>
              <a:gd name="connsiteX12" fmla="*/ 342908 w 350233"/>
              <a:gd name="connsiteY12" fmla="*/ 47747 h 152758"/>
              <a:gd name="connsiteX13" fmla="*/ 88908 w 350233"/>
              <a:gd name="connsiteY13" fmla="*/ 122 h 15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0233" h="152758">
                <a:moveTo>
                  <a:pt x="88908" y="122"/>
                </a:moveTo>
                <a:cubicBezTo>
                  <a:pt x="62979" y="-1995"/>
                  <a:pt x="143941" y="23935"/>
                  <a:pt x="187333" y="35047"/>
                </a:cubicBezTo>
                <a:cubicBezTo>
                  <a:pt x="230725" y="46159"/>
                  <a:pt x="341320" y="63622"/>
                  <a:pt x="349258" y="66797"/>
                </a:cubicBezTo>
                <a:cubicBezTo>
                  <a:pt x="357196" y="69972"/>
                  <a:pt x="258771" y="52509"/>
                  <a:pt x="234958" y="54097"/>
                </a:cubicBezTo>
                <a:cubicBezTo>
                  <a:pt x="211145" y="55685"/>
                  <a:pt x="225433" y="67326"/>
                  <a:pt x="206383" y="76322"/>
                </a:cubicBezTo>
                <a:cubicBezTo>
                  <a:pt x="187333" y="85318"/>
                  <a:pt x="129125" y="104897"/>
                  <a:pt x="120658" y="108072"/>
                </a:cubicBezTo>
                <a:cubicBezTo>
                  <a:pt x="112191" y="111247"/>
                  <a:pt x="151879" y="104368"/>
                  <a:pt x="155583" y="95372"/>
                </a:cubicBezTo>
                <a:cubicBezTo>
                  <a:pt x="159287" y="86376"/>
                  <a:pt x="142883" y="54626"/>
                  <a:pt x="142883" y="54097"/>
                </a:cubicBezTo>
                <a:cubicBezTo>
                  <a:pt x="142883" y="53568"/>
                  <a:pt x="179395" y="75793"/>
                  <a:pt x="155583" y="92197"/>
                </a:cubicBezTo>
                <a:cubicBezTo>
                  <a:pt x="131771" y="108601"/>
                  <a:pt x="1066" y="149347"/>
                  <a:pt x="8" y="152522"/>
                </a:cubicBezTo>
                <a:cubicBezTo>
                  <a:pt x="-1050" y="155697"/>
                  <a:pt x="102666" y="126064"/>
                  <a:pt x="149233" y="111247"/>
                </a:cubicBezTo>
                <a:cubicBezTo>
                  <a:pt x="195800" y="96430"/>
                  <a:pt x="247129" y="74205"/>
                  <a:pt x="279408" y="63622"/>
                </a:cubicBezTo>
                <a:cubicBezTo>
                  <a:pt x="311687" y="53039"/>
                  <a:pt x="370954" y="54626"/>
                  <a:pt x="342908" y="47747"/>
                </a:cubicBezTo>
                <a:cubicBezTo>
                  <a:pt x="314862" y="40868"/>
                  <a:pt x="114837" y="2239"/>
                  <a:pt x="88908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4297400D-DE81-C95B-0F1D-E66BC1194A67}"/>
              </a:ext>
            </a:extLst>
          </p:cNvPr>
          <p:cNvSpPr/>
          <p:nvPr/>
        </p:nvSpPr>
        <p:spPr>
          <a:xfrm>
            <a:off x="4127466" y="6276973"/>
            <a:ext cx="170107" cy="177818"/>
          </a:xfrm>
          <a:custGeom>
            <a:avLst/>
            <a:gdLst>
              <a:gd name="connsiteX0" fmla="*/ 34 w 170107"/>
              <a:gd name="connsiteY0" fmla="*/ 2 h 177818"/>
              <a:gd name="connsiteX1" fmla="*/ 66709 w 170107"/>
              <a:gd name="connsiteY1" fmla="*/ 120652 h 177818"/>
              <a:gd name="connsiteX2" fmla="*/ 88934 w 170107"/>
              <a:gd name="connsiteY2" fmla="*/ 152402 h 177818"/>
              <a:gd name="connsiteX3" fmla="*/ 54009 w 170107"/>
              <a:gd name="connsiteY3" fmla="*/ 161927 h 177818"/>
              <a:gd name="connsiteX4" fmla="*/ 168309 w 170107"/>
              <a:gd name="connsiteY4" fmla="*/ 177802 h 177818"/>
              <a:gd name="connsiteX5" fmla="*/ 120684 w 170107"/>
              <a:gd name="connsiteY5" fmla="*/ 158752 h 177818"/>
              <a:gd name="connsiteX6" fmla="*/ 76234 w 170107"/>
              <a:gd name="connsiteY6" fmla="*/ 123827 h 177818"/>
              <a:gd name="connsiteX7" fmla="*/ 34 w 170107"/>
              <a:gd name="connsiteY7" fmla="*/ 2 h 17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07" h="177818">
                <a:moveTo>
                  <a:pt x="34" y="2"/>
                </a:moveTo>
                <a:cubicBezTo>
                  <a:pt x="-1553" y="-527"/>
                  <a:pt x="51892" y="95252"/>
                  <a:pt x="66709" y="120652"/>
                </a:cubicBezTo>
                <a:cubicBezTo>
                  <a:pt x="81526" y="146052"/>
                  <a:pt x="91051" y="145523"/>
                  <a:pt x="88934" y="152402"/>
                </a:cubicBezTo>
                <a:cubicBezTo>
                  <a:pt x="86817" y="159281"/>
                  <a:pt x="40780" y="157694"/>
                  <a:pt x="54009" y="161927"/>
                </a:cubicBezTo>
                <a:cubicBezTo>
                  <a:pt x="67238" y="166160"/>
                  <a:pt x="157197" y="178331"/>
                  <a:pt x="168309" y="177802"/>
                </a:cubicBezTo>
                <a:cubicBezTo>
                  <a:pt x="179421" y="177273"/>
                  <a:pt x="136030" y="167748"/>
                  <a:pt x="120684" y="158752"/>
                </a:cubicBezTo>
                <a:cubicBezTo>
                  <a:pt x="105338" y="149756"/>
                  <a:pt x="94226" y="144994"/>
                  <a:pt x="76234" y="123827"/>
                </a:cubicBezTo>
                <a:cubicBezTo>
                  <a:pt x="58242" y="102660"/>
                  <a:pt x="1621" y="531"/>
                  <a:pt x="3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ED373990-B475-6D03-79B8-797B86E29AF3}"/>
              </a:ext>
            </a:extLst>
          </p:cNvPr>
          <p:cNvSpPr/>
          <p:nvPr/>
        </p:nvSpPr>
        <p:spPr>
          <a:xfrm>
            <a:off x="4002336" y="6016018"/>
            <a:ext cx="729315" cy="189323"/>
          </a:xfrm>
          <a:custGeom>
            <a:avLst/>
            <a:gdLst>
              <a:gd name="connsiteX0" fmla="*/ 1339 w 729315"/>
              <a:gd name="connsiteY0" fmla="*/ 187932 h 189323"/>
              <a:gd name="connsiteX1" fmla="*/ 160089 w 729315"/>
              <a:gd name="connsiteY1" fmla="*/ 159357 h 189323"/>
              <a:gd name="connsiteX2" fmla="*/ 106114 w 729315"/>
              <a:gd name="connsiteY2" fmla="*/ 156182 h 189323"/>
              <a:gd name="connsiteX3" fmla="*/ 309314 w 729315"/>
              <a:gd name="connsiteY3" fmla="*/ 118082 h 189323"/>
              <a:gd name="connsiteX4" fmla="*/ 255339 w 729315"/>
              <a:gd name="connsiteY4" fmla="*/ 118082 h 189323"/>
              <a:gd name="connsiteX5" fmla="*/ 429964 w 729315"/>
              <a:gd name="connsiteY5" fmla="*/ 67282 h 189323"/>
              <a:gd name="connsiteX6" fmla="*/ 385514 w 729315"/>
              <a:gd name="connsiteY6" fmla="*/ 79982 h 189323"/>
              <a:gd name="connsiteX7" fmla="*/ 544264 w 729315"/>
              <a:gd name="connsiteY7" fmla="*/ 22832 h 189323"/>
              <a:gd name="connsiteX8" fmla="*/ 728414 w 729315"/>
              <a:gd name="connsiteY8" fmla="*/ 3782 h 189323"/>
              <a:gd name="connsiteX9" fmla="*/ 607764 w 729315"/>
              <a:gd name="connsiteY9" fmla="*/ 10132 h 189323"/>
              <a:gd name="connsiteX10" fmla="*/ 452189 w 729315"/>
              <a:gd name="connsiteY10" fmla="*/ 102207 h 189323"/>
              <a:gd name="connsiteX11" fmla="*/ 525214 w 729315"/>
              <a:gd name="connsiteY11" fmla="*/ 60932 h 189323"/>
              <a:gd name="connsiteX12" fmla="*/ 306139 w 729315"/>
              <a:gd name="connsiteY12" fmla="*/ 149832 h 189323"/>
              <a:gd name="connsiteX13" fmla="*/ 198189 w 729315"/>
              <a:gd name="connsiteY13" fmla="*/ 178407 h 189323"/>
              <a:gd name="connsiteX14" fmla="*/ 328364 w 729315"/>
              <a:gd name="connsiteY14" fmla="*/ 168882 h 189323"/>
              <a:gd name="connsiteX15" fmla="*/ 264864 w 729315"/>
              <a:gd name="connsiteY15" fmla="*/ 181582 h 189323"/>
              <a:gd name="connsiteX16" fmla="*/ 1339 w 729315"/>
              <a:gd name="connsiteY16" fmla="*/ 187932 h 1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9315" h="189323">
                <a:moveTo>
                  <a:pt x="1339" y="187932"/>
                </a:moveTo>
                <a:cubicBezTo>
                  <a:pt x="-16123" y="184228"/>
                  <a:pt x="142627" y="164649"/>
                  <a:pt x="160089" y="159357"/>
                </a:cubicBezTo>
                <a:cubicBezTo>
                  <a:pt x="177551" y="154065"/>
                  <a:pt x="81243" y="163061"/>
                  <a:pt x="106114" y="156182"/>
                </a:cubicBezTo>
                <a:cubicBezTo>
                  <a:pt x="130985" y="149303"/>
                  <a:pt x="284443" y="124432"/>
                  <a:pt x="309314" y="118082"/>
                </a:cubicBezTo>
                <a:cubicBezTo>
                  <a:pt x="334185" y="111732"/>
                  <a:pt x="235231" y="126549"/>
                  <a:pt x="255339" y="118082"/>
                </a:cubicBezTo>
                <a:cubicBezTo>
                  <a:pt x="275447" y="109615"/>
                  <a:pt x="429964" y="67282"/>
                  <a:pt x="429964" y="67282"/>
                </a:cubicBezTo>
                <a:cubicBezTo>
                  <a:pt x="451660" y="60932"/>
                  <a:pt x="366464" y="87390"/>
                  <a:pt x="385514" y="79982"/>
                </a:cubicBezTo>
                <a:cubicBezTo>
                  <a:pt x="404564" y="72574"/>
                  <a:pt x="487114" y="35532"/>
                  <a:pt x="544264" y="22832"/>
                </a:cubicBezTo>
                <a:cubicBezTo>
                  <a:pt x="601414" y="10132"/>
                  <a:pt x="717831" y="5899"/>
                  <a:pt x="728414" y="3782"/>
                </a:cubicBezTo>
                <a:cubicBezTo>
                  <a:pt x="738997" y="1665"/>
                  <a:pt x="653802" y="-6272"/>
                  <a:pt x="607764" y="10132"/>
                </a:cubicBezTo>
                <a:cubicBezTo>
                  <a:pt x="561726" y="26536"/>
                  <a:pt x="465947" y="93740"/>
                  <a:pt x="452189" y="102207"/>
                </a:cubicBezTo>
                <a:cubicBezTo>
                  <a:pt x="438431" y="110674"/>
                  <a:pt x="549556" y="52995"/>
                  <a:pt x="525214" y="60932"/>
                </a:cubicBezTo>
                <a:cubicBezTo>
                  <a:pt x="500872" y="68869"/>
                  <a:pt x="360643" y="130253"/>
                  <a:pt x="306139" y="149832"/>
                </a:cubicBezTo>
                <a:cubicBezTo>
                  <a:pt x="251635" y="169411"/>
                  <a:pt x="194485" y="175232"/>
                  <a:pt x="198189" y="178407"/>
                </a:cubicBezTo>
                <a:cubicBezTo>
                  <a:pt x="201893" y="181582"/>
                  <a:pt x="317252" y="168353"/>
                  <a:pt x="328364" y="168882"/>
                </a:cubicBezTo>
                <a:cubicBezTo>
                  <a:pt x="339476" y="169411"/>
                  <a:pt x="316193" y="175761"/>
                  <a:pt x="264864" y="181582"/>
                </a:cubicBezTo>
                <a:cubicBezTo>
                  <a:pt x="213535" y="187403"/>
                  <a:pt x="18801" y="191636"/>
                  <a:pt x="1339" y="187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1151B77B-7C24-91D6-A68D-68B506C35A74}"/>
              </a:ext>
            </a:extLst>
          </p:cNvPr>
          <p:cNvSpPr/>
          <p:nvPr/>
        </p:nvSpPr>
        <p:spPr>
          <a:xfrm>
            <a:off x="2384177" y="2941969"/>
            <a:ext cx="63753" cy="549185"/>
          </a:xfrm>
          <a:custGeom>
            <a:avLst/>
            <a:gdLst>
              <a:gd name="connsiteX0" fmla="*/ 63748 w 63753"/>
              <a:gd name="connsiteY0" fmla="*/ 1256 h 549185"/>
              <a:gd name="connsiteX1" fmla="*/ 19298 w 63753"/>
              <a:gd name="connsiteY1" fmla="*/ 360031 h 549185"/>
              <a:gd name="connsiteX2" fmla="*/ 19298 w 63753"/>
              <a:gd name="connsiteY2" fmla="*/ 302881 h 549185"/>
              <a:gd name="connsiteX3" fmla="*/ 248 w 63753"/>
              <a:gd name="connsiteY3" fmla="*/ 547356 h 549185"/>
              <a:gd name="connsiteX4" fmla="*/ 9773 w 63753"/>
              <a:gd name="connsiteY4" fmla="*/ 404481 h 549185"/>
              <a:gd name="connsiteX5" fmla="*/ 28823 w 63753"/>
              <a:gd name="connsiteY5" fmla="*/ 217156 h 549185"/>
              <a:gd name="connsiteX6" fmla="*/ 22473 w 63753"/>
              <a:gd name="connsiteY6" fmla="*/ 239381 h 549185"/>
              <a:gd name="connsiteX7" fmla="*/ 63748 w 63753"/>
              <a:gd name="connsiteY7" fmla="*/ 1256 h 54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53" h="549185">
                <a:moveTo>
                  <a:pt x="63748" y="1256"/>
                </a:moveTo>
                <a:cubicBezTo>
                  <a:pt x="63219" y="21364"/>
                  <a:pt x="26706" y="309760"/>
                  <a:pt x="19298" y="360031"/>
                </a:cubicBezTo>
                <a:cubicBezTo>
                  <a:pt x="11890" y="410302"/>
                  <a:pt x="22473" y="271660"/>
                  <a:pt x="19298" y="302881"/>
                </a:cubicBezTo>
                <a:cubicBezTo>
                  <a:pt x="16123" y="334102"/>
                  <a:pt x="1835" y="530423"/>
                  <a:pt x="248" y="547356"/>
                </a:cubicBezTo>
                <a:cubicBezTo>
                  <a:pt x="-1340" y="564289"/>
                  <a:pt x="5010" y="459514"/>
                  <a:pt x="9773" y="404481"/>
                </a:cubicBezTo>
                <a:cubicBezTo>
                  <a:pt x="14536" y="349448"/>
                  <a:pt x="26706" y="244673"/>
                  <a:pt x="28823" y="217156"/>
                </a:cubicBezTo>
                <a:cubicBezTo>
                  <a:pt x="30940" y="189639"/>
                  <a:pt x="16123" y="270073"/>
                  <a:pt x="22473" y="239381"/>
                </a:cubicBezTo>
                <a:cubicBezTo>
                  <a:pt x="28823" y="208689"/>
                  <a:pt x="64277" y="-18852"/>
                  <a:pt x="63748" y="1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346EC23B-39AF-FFDB-B03C-0AF0AD8A466B}"/>
              </a:ext>
            </a:extLst>
          </p:cNvPr>
          <p:cNvSpPr/>
          <p:nvPr/>
        </p:nvSpPr>
        <p:spPr>
          <a:xfrm>
            <a:off x="2405073" y="3522662"/>
            <a:ext cx="95203" cy="446473"/>
          </a:xfrm>
          <a:custGeom>
            <a:avLst/>
            <a:gdLst>
              <a:gd name="connsiteX0" fmla="*/ 1577 w 95203"/>
              <a:gd name="connsiteY0" fmla="*/ 1588 h 446473"/>
              <a:gd name="connsiteX1" fmla="*/ 90477 w 95203"/>
              <a:gd name="connsiteY1" fmla="*/ 420688 h 446473"/>
              <a:gd name="connsiteX2" fmla="*/ 77777 w 95203"/>
              <a:gd name="connsiteY2" fmla="*/ 382588 h 446473"/>
              <a:gd name="connsiteX3" fmla="*/ 33327 w 95203"/>
              <a:gd name="connsiteY3" fmla="*/ 230188 h 446473"/>
              <a:gd name="connsiteX4" fmla="*/ 33327 w 95203"/>
              <a:gd name="connsiteY4" fmla="*/ 274638 h 446473"/>
              <a:gd name="connsiteX5" fmla="*/ 1577 w 95203"/>
              <a:gd name="connsiteY5" fmla="*/ 1588 h 44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03" h="446473">
                <a:moveTo>
                  <a:pt x="1577" y="1588"/>
                </a:moveTo>
                <a:cubicBezTo>
                  <a:pt x="11102" y="25930"/>
                  <a:pt x="77777" y="357188"/>
                  <a:pt x="90477" y="420688"/>
                </a:cubicBezTo>
                <a:cubicBezTo>
                  <a:pt x="103177" y="484188"/>
                  <a:pt x="87302" y="414338"/>
                  <a:pt x="77777" y="382588"/>
                </a:cubicBezTo>
                <a:cubicBezTo>
                  <a:pt x="68252" y="350838"/>
                  <a:pt x="40735" y="248180"/>
                  <a:pt x="33327" y="230188"/>
                </a:cubicBezTo>
                <a:cubicBezTo>
                  <a:pt x="25919" y="212196"/>
                  <a:pt x="38089" y="309034"/>
                  <a:pt x="33327" y="274638"/>
                </a:cubicBezTo>
                <a:cubicBezTo>
                  <a:pt x="28565" y="240242"/>
                  <a:pt x="-7948" y="-22754"/>
                  <a:pt x="1577" y="1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8D603971-10D5-0B5C-5E8B-55CDDBD95D17}"/>
              </a:ext>
            </a:extLst>
          </p:cNvPr>
          <p:cNvSpPr/>
          <p:nvPr/>
        </p:nvSpPr>
        <p:spPr>
          <a:xfrm>
            <a:off x="2513450" y="3970700"/>
            <a:ext cx="61749" cy="155544"/>
          </a:xfrm>
          <a:custGeom>
            <a:avLst/>
            <a:gdLst>
              <a:gd name="connsiteX0" fmla="*/ 1150 w 61749"/>
              <a:gd name="connsiteY0" fmla="*/ 1225 h 155544"/>
              <a:gd name="connsiteX1" fmla="*/ 61475 w 61749"/>
              <a:gd name="connsiteY1" fmla="*/ 153625 h 155544"/>
              <a:gd name="connsiteX2" fmla="*/ 23375 w 61749"/>
              <a:gd name="connsiteY2" fmla="*/ 83775 h 155544"/>
              <a:gd name="connsiteX3" fmla="*/ 1150 w 61749"/>
              <a:gd name="connsiteY3" fmla="*/ 1225 h 15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49" h="155544">
                <a:moveTo>
                  <a:pt x="1150" y="1225"/>
                </a:moveTo>
                <a:cubicBezTo>
                  <a:pt x="7500" y="12867"/>
                  <a:pt x="57771" y="139867"/>
                  <a:pt x="61475" y="153625"/>
                </a:cubicBezTo>
                <a:cubicBezTo>
                  <a:pt x="65179" y="167383"/>
                  <a:pt x="30254" y="103354"/>
                  <a:pt x="23375" y="83775"/>
                </a:cubicBezTo>
                <a:cubicBezTo>
                  <a:pt x="16496" y="64196"/>
                  <a:pt x="-5200" y="-10417"/>
                  <a:pt x="1150" y="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FFFA6231-09B7-014F-111B-6B513047DB83}"/>
              </a:ext>
            </a:extLst>
          </p:cNvPr>
          <p:cNvSpPr/>
          <p:nvPr/>
        </p:nvSpPr>
        <p:spPr>
          <a:xfrm>
            <a:off x="2701634" y="4374724"/>
            <a:ext cx="11006" cy="193650"/>
          </a:xfrm>
          <a:custGeom>
            <a:avLst/>
            <a:gdLst>
              <a:gd name="connsiteX0" fmla="*/ 9816 w 11006"/>
              <a:gd name="connsiteY0" fmla="*/ 426 h 193650"/>
              <a:gd name="connsiteX1" fmla="*/ 9816 w 11006"/>
              <a:gd name="connsiteY1" fmla="*/ 187751 h 193650"/>
              <a:gd name="connsiteX2" fmla="*/ 291 w 11006"/>
              <a:gd name="connsiteY2" fmla="*/ 136951 h 193650"/>
              <a:gd name="connsiteX3" fmla="*/ 9816 w 11006"/>
              <a:gd name="connsiteY3" fmla="*/ 426 h 1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06" h="193650">
                <a:moveTo>
                  <a:pt x="9816" y="426"/>
                </a:moveTo>
                <a:cubicBezTo>
                  <a:pt x="11403" y="8893"/>
                  <a:pt x="11403" y="164997"/>
                  <a:pt x="9816" y="187751"/>
                </a:cubicBezTo>
                <a:cubicBezTo>
                  <a:pt x="8229" y="210505"/>
                  <a:pt x="-1826" y="161822"/>
                  <a:pt x="291" y="136951"/>
                </a:cubicBezTo>
                <a:cubicBezTo>
                  <a:pt x="2408" y="112080"/>
                  <a:pt x="8229" y="-8041"/>
                  <a:pt x="9816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C29A7BF8-6F60-54E3-C549-9EF7F2885FF1}"/>
              </a:ext>
            </a:extLst>
          </p:cNvPr>
          <p:cNvSpPr/>
          <p:nvPr/>
        </p:nvSpPr>
        <p:spPr>
          <a:xfrm>
            <a:off x="2888604" y="4815647"/>
            <a:ext cx="323318" cy="621255"/>
          </a:xfrm>
          <a:custGeom>
            <a:avLst/>
            <a:gdLst>
              <a:gd name="connsiteX0" fmla="*/ 646 w 323318"/>
              <a:gd name="connsiteY0" fmla="*/ 828 h 621255"/>
              <a:gd name="connsiteX1" fmla="*/ 311796 w 323318"/>
              <a:gd name="connsiteY1" fmla="*/ 594553 h 621255"/>
              <a:gd name="connsiteX2" fmla="*/ 232421 w 323318"/>
              <a:gd name="connsiteY2" fmla="*/ 467553 h 621255"/>
              <a:gd name="connsiteX3" fmla="*/ 646 w 323318"/>
              <a:gd name="connsiteY3" fmla="*/ 828 h 62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318" h="621255">
                <a:moveTo>
                  <a:pt x="646" y="828"/>
                </a:moveTo>
                <a:cubicBezTo>
                  <a:pt x="13875" y="21995"/>
                  <a:pt x="273167" y="516766"/>
                  <a:pt x="311796" y="594553"/>
                </a:cubicBezTo>
                <a:cubicBezTo>
                  <a:pt x="350425" y="672341"/>
                  <a:pt x="283750" y="564920"/>
                  <a:pt x="232421" y="467553"/>
                </a:cubicBezTo>
                <a:cubicBezTo>
                  <a:pt x="181092" y="370186"/>
                  <a:pt x="-12583" y="-20339"/>
                  <a:pt x="646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F4EA29DD-CAFA-75BA-DD1E-588E8840C756}"/>
              </a:ext>
            </a:extLst>
          </p:cNvPr>
          <p:cNvSpPr/>
          <p:nvPr/>
        </p:nvSpPr>
        <p:spPr>
          <a:xfrm>
            <a:off x="3225398" y="5396979"/>
            <a:ext cx="411997" cy="509160"/>
          </a:xfrm>
          <a:custGeom>
            <a:avLst/>
            <a:gdLst>
              <a:gd name="connsiteX0" fmla="*/ 402 w 411997"/>
              <a:gd name="connsiteY0" fmla="*/ 521 h 509160"/>
              <a:gd name="connsiteX1" fmla="*/ 130577 w 411997"/>
              <a:gd name="connsiteY1" fmla="*/ 225946 h 509160"/>
              <a:gd name="connsiteX2" fmla="*/ 400452 w 411997"/>
              <a:gd name="connsiteY2" fmla="*/ 498996 h 509160"/>
              <a:gd name="connsiteX3" fmla="*/ 343302 w 411997"/>
              <a:gd name="connsiteY3" fmla="*/ 435496 h 509160"/>
              <a:gd name="connsiteX4" fmla="*/ 168677 w 411997"/>
              <a:gd name="connsiteY4" fmla="*/ 289446 h 509160"/>
              <a:gd name="connsiteX5" fmla="*/ 402 w 411997"/>
              <a:gd name="connsiteY5" fmla="*/ 521 h 50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97" h="509160">
                <a:moveTo>
                  <a:pt x="402" y="521"/>
                </a:moveTo>
                <a:cubicBezTo>
                  <a:pt x="-5948" y="-10062"/>
                  <a:pt x="63902" y="142867"/>
                  <a:pt x="130577" y="225946"/>
                </a:cubicBezTo>
                <a:cubicBezTo>
                  <a:pt x="197252" y="309025"/>
                  <a:pt x="364998" y="464071"/>
                  <a:pt x="400452" y="498996"/>
                </a:cubicBezTo>
                <a:cubicBezTo>
                  <a:pt x="435906" y="533921"/>
                  <a:pt x="381931" y="470421"/>
                  <a:pt x="343302" y="435496"/>
                </a:cubicBezTo>
                <a:cubicBezTo>
                  <a:pt x="304673" y="400571"/>
                  <a:pt x="221065" y="357179"/>
                  <a:pt x="168677" y="289446"/>
                </a:cubicBezTo>
                <a:cubicBezTo>
                  <a:pt x="116289" y="221713"/>
                  <a:pt x="6752" y="11104"/>
                  <a:pt x="402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006BE752-313A-102D-2319-EACF16E07146}"/>
              </a:ext>
            </a:extLst>
          </p:cNvPr>
          <p:cNvSpPr/>
          <p:nvPr/>
        </p:nvSpPr>
        <p:spPr>
          <a:xfrm>
            <a:off x="3686175" y="5940425"/>
            <a:ext cx="417250" cy="440693"/>
          </a:xfrm>
          <a:custGeom>
            <a:avLst/>
            <a:gdLst>
              <a:gd name="connsiteX0" fmla="*/ 0 w 417250"/>
              <a:gd name="connsiteY0" fmla="*/ 0 h 440693"/>
              <a:gd name="connsiteX1" fmla="*/ 187325 w 417250"/>
              <a:gd name="connsiteY1" fmla="*/ 177800 h 440693"/>
              <a:gd name="connsiteX2" fmla="*/ 409575 w 417250"/>
              <a:gd name="connsiteY2" fmla="*/ 431800 h 440693"/>
              <a:gd name="connsiteX3" fmla="*/ 352425 w 417250"/>
              <a:gd name="connsiteY3" fmla="*/ 368300 h 440693"/>
              <a:gd name="connsiteX4" fmla="*/ 219075 w 417250"/>
              <a:gd name="connsiteY4" fmla="*/ 225425 h 440693"/>
              <a:gd name="connsiteX5" fmla="*/ 0 w 417250"/>
              <a:gd name="connsiteY5" fmla="*/ 0 h 44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250" h="440693">
                <a:moveTo>
                  <a:pt x="0" y="0"/>
                </a:moveTo>
                <a:cubicBezTo>
                  <a:pt x="59531" y="52916"/>
                  <a:pt x="119063" y="105833"/>
                  <a:pt x="187325" y="177800"/>
                </a:cubicBezTo>
                <a:cubicBezTo>
                  <a:pt x="255587" y="249767"/>
                  <a:pt x="382058" y="400050"/>
                  <a:pt x="409575" y="431800"/>
                </a:cubicBezTo>
                <a:cubicBezTo>
                  <a:pt x="437092" y="463550"/>
                  <a:pt x="384175" y="402696"/>
                  <a:pt x="352425" y="368300"/>
                </a:cubicBezTo>
                <a:cubicBezTo>
                  <a:pt x="320675" y="333904"/>
                  <a:pt x="219075" y="225425"/>
                  <a:pt x="219075" y="2254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4FFA0CA2-571D-E22F-2EFF-392E7DA2B526}"/>
              </a:ext>
            </a:extLst>
          </p:cNvPr>
          <p:cNvSpPr/>
          <p:nvPr/>
        </p:nvSpPr>
        <p:spPr>
          <a:xfrm>
            <a:off x="4092514" y="6378554"/>
            <a:ext cx="258974" cy="251310"/>
          </a:xfrm>
          <a:custGeom>
            <a:avLst/>
            <a:gdLst>
              <a:gd name="connsiteX0" fmla="*/ 61 w 258974"/>
              <a:gd name="connsiteY0" fmla="*/ 21 h 251310"/>
              <a:gd name="connsiteX1" fmla="*/ 203261 w 258974"/>
              <a:gd name="connsiteY1" fmla="*/ 196871 h 251310"/>
              <a:gd name="connsiteX2" fmla="*/ 257236 w 258974"/>
              <a:gd name="connsiteY2" fmla="*/ 250846 h 251310"/>
              <a:gd name="connsiteX3" fmla="*/ 225486 w 258974"/>
              <a:gd name="connsiteY3" fmla="*/ 209571 h 251310"/>
              <a:gd name="connsiteX4" fmla="*/ 61 w 258974"/>
              <a:gd name="connsiteY4" fmla="*/ 21 h 25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74" h="251310">
                <a:moveTo>
                  <a:pt x="61" y="21"/>
                </a:moveTo>
                <a:cubicBezTo>
                  <a:pt x="-3643" y="-2096"/>
                  <a:pt x="160398" y="155067"/>
                  <a:pt x="203261" y="196871"/>
                </a:cubicBezTo>
                <a:cubicBezTo>
                  <a:pt x="246124" y="238675"/>
                  <a:pt x="253532" y="248729"/>
                  <a:pt x="257236" y="250846"/>
                </a:cubicBezTo>
                <a:cubicBezTo>
                  <a:pt x="260940" y="252963"/>
                  <a:pt x="261998" y="249258"/>
                  <a:pt x="225486" y="209571"/>
                </a:cubicBezTo>
                <a:cubicBezTo>
                  <a:pt x="188974" y="169884"/>
                  <a:pt x="3765" y="2138"/>
                  <a:pt x="61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9EFCA2A6-D725-2F63-E4AE-5DEC3035A3C3}"/>
              </a:ext>
            </a:extLst>
          </p:cNvPr>
          <p:cNvSpPr/>
          <p:nvPr/>
        </p:nvSpPr>
        <p:spPr>
          <a:xfrm>
            <a:off x="4359214" y="6597649"/>
            <a:ext cx="222686" cy="241307"/>
          </a:xfrm>
          <a:custGeom>
            <a:avLst/>
            <a:gdLst>
              <a:gd name="connsiteX0" fmla="*/ 61 w 222686"/>
              <a:gd name="connsiteY0" fmla="*/ 1 h 241307"/>
              <a:gd name="connsiteX1" fmla="*/ 171511 w 222686"/>
              <a:gd name="connsiteY1" fmla="*/ 171451 h 241307"/>
              <a:gd name="connsiteX2" fmla="*/ 222311 w 222686"/>
              <a:gd name="connsiteY2" fmla="*/ 241301 h 241307"/>
              <a:gd name="connsiteX3" fmla="*/ 152461 w 222686"/>
              <a:gd name="connsiteY3" fmla="*/ 168276 h 241307"/>
              <a:gd name="connsiteX4" fmla="*/ 61 w 222686"/>
              <a:gd name="connsiteY4" fmla="*/ 1 h 24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686" h="241307">
                <a:moveTo>
                  <a:pt x="61" y="1"/>
                </a:moveTo>
                <a:cubicBezTo>
                  <a:pt x="3236" y="530"/>
                  <a:pt x="134469" y="131234"/>
                  <a:pt x="171511" y="171451"/>
                </a:cubicBezTo>
                <a:cubicBezTo>
                  <a:pt x="208553" y="211668"/>
                  <a:pt x="225486" y="241830"/>
                  <a:pt x="222311" y="241301"/>
                </a:cubicBezTo>
                <a:cubicBezTo>
                  <a:pt x="219136" y="240772"/>
                  <a:pt x="186857" y="205318"/>
                  <a:pt x="152461" y="168276"/>
                </a:cubicBezTo>
                <a:cubicBezTo>
                  <a:pt x="118065" y="131234"/>
                  <a:pt x="-3114" y="-528"/>
                  <a:pt x="6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571BA025-C3A2-EE79-CC1D-17DAC81B21CF}"/>
              </a:ext>
            </a:extLst>
          </p:cNvPr>
          <p:cNvSpPr/>
          <p:nvPr/>
        </p:nvSpPr>
        <p:spPr>
          <a:xfrm>
            <a:off x="5019312" y="6577236"/>
            <a:ext cx="441756" cy="253924"/>
          </a:xfrm>
          <a:custGeom>
            <a:avLst/>
            <a:gdLst>
              <a:gd name="connsiteX0" fmla="*/ 438513 w 441756"/>
              <a:gd name="connsiteY0" fmla="*/ 1364 h 253924"/>
              <a:gd name="connsiteX1" fmla="*/ 6713 w 441756"/>
              <a:gd name="connsiteY1" fmla="*/ 249014 h 253924"/>
              <a:gd name="connsiteX2" fmla="*/ 194038 w 441756"/>
              <a:gd name="connsiteY2" fmla="*/ 153764 h 253924"/>
              <a:gd name="connsiteX3" fmla="*/ 438513 w 441756"/>
              <a:gd name="connsiteY3" fmla="*/ 1364 h 2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756" h="253924">
                <a:moveTo>
                  <a:pt x="438513" y="1364"/>
                </a:moveTo>
                <a:cubicBezTo>
                  <a:pt x="407292" y="17239"/>
                  <a:pt x="47459" y="223614"/>
                  <a:pt x="6713" y="249014"/>
                </a:cubicBezTo>
                <a:cubicBezTo>
                  <a:pt x="-34033" y="274414"/>
                  <a:pt x="121013" y="195039"/>
                  <a:pt x="194038" y="153764"/>
                </a:cubicBezTo>
                <a:cubicBezTo>
                  <a:pt x="267063" y="112489"/>
                  <a:pt x="469734" y="-14511"/>
                  <a:pt x="438513" y="1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ABF5F0FF-3862-EB3B-073B-1F7B55FC59CD}"/>
              </a:ext>
            </a:extLst>
          </p:cNvPr>
          <p:cNvSpPr/>
          <p:nvPr/>
        </p:nvSpPr>
        <p:spPr>
          <a:xfrm>
            <a:off x="4583112" y="6696833"/>
            <a:ext cx="683612" cy="137633"/>
          </a:xfrm>
          <a:custGeom>
            <a:avLst/>
            <a:gdLst>
              <a:gd name="connsiteX0" fmla="*/ 7938 w 683612"/>
              <a:gd name="connsiteY0" fmla="*/ 113542 h 137633"/>
              <a:gd name="connsiteX1" fmla="*/ 61913 w 683612"/>
              <a:gd name="connsiteY1" fmla="*/ 126242 h 137633"/>
              <a:gd name="connsiteX2" fmla="*/ 325438 w 683612"/>
              <a:gd name="connsiteY2" fmla="*/ 132592 h 137633"/>
              <a:gd name="connsiteX3" fmla="*/ 252413 w 683612"/>
              <a:gd name="connsiteY3" fmla="*/ 126242 h 137633"/>
              <a:gd name="connsiteX4" fmla="*/ 458788 w 683612"/>
              <a:gd name="connsiteY4" fmla="*/ 5592 h 137633"/>
              <a:gd name="connsiteX5" fmla="*/ 354013 w 683612"/>
              <a:gd name="connsiteY5" fmla="*/ 18292 h 137633"/>
              <a:gd name="connsiteX6" fmla="*/ 681038 w 683612"/>
              <a:gd name="connsiteY6" fmla="*/ 2417 h 137633"/>
              <a:gd name="connsiteX7" fmla="*/ 500063 w 683612"/>
              <a:gd name="connsiteY7" fmla="*/ 2417 h 137633"/>
              <a:gd name="connsiteX8" fmla="*/ 379413 w 683612"/>
              <a:gd name="connsiteY8" fmla="*/ 24642 h 137633"/>
              <a:gd name="connsiteX9" fmla="*/ 309563 w 683612"/>
              <a:gd name="connsiteY9" fmla="*/ 97667 h 137633"/>
              <a:gd name="connsiteX10" fmla="*/ 188913 w 683612"/>
              <a:gd name="connsiteY10" fmla="*/ 116717 h 137633"/>
              <a:gd name="connsiteX11" fmla="*/ 7938 w 683612"/>
              <a:gd name="connsiteY11" fmla="*/ 113542 h 13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612" h="137633">
                <a:moveTo>
                  <a:pt x="7938" y="113542"/>
                </a:moveTo>
                <a:cubicBezTo>
                  <a:pt x="-13229" y="115129"/>
                  <a:pt x="8996" y="123067"/>
                  <a:pt x="61913" y="126242"/>
                </a:cubicBezTo>
                <a:cubicBezTo>
                  <a:pt x="114830" y="129417"/>
                  <a:pt x="293688" y="132592"/>
                  <a:pt x="325438" y="132592"/>
                </a:cubicBezTo>
                <a:cubicBezTo>
                  <a:pt x="357188" y="132592"/>
                  <a:pt x="230188" y="147409"/>
                  <a:pt x="252413" y="126242"/>
                </a:cubicBezTo>
                <a:cubicBezTo>
                  <a:pt x="274638" y="105075"/>
                  <a:pt x="441855" y="23584"/>
                  <a:pt x="458788" y="5592"/>
                </a:cubicBezTo>
                <a:cubicBezTo>
                  <a:pt x="475721" y="-12400"/>
                  <a:pt x="316971" y="18821"/>
                  <a:pt x="354013" y="18292"/>
                </a:cubicBezTo>
                <a:cubicBezTo>
                  <a:pt x="391055" y="17763"/>
                  <a:pt x="656696" y="5063"/>
                  <a:pt x="681038" y="2417"/>
                </a:cubicBezTo>
                <a:cubicBezTo>
                  <a:pt x="705380" y="-229"/>
                  <a:pt x="550334" y="-1287"/>
                  <a:pt x="500063" y="2417"/>
                </a:cubicBezTo>
                <a:cubicBezTo>
                  <a:pt x="449792" y="6121"/>
                  <a:pt x="411163" y="8767"/>
                  <a:pt x="379413" y="24642"/>
                </a:cubicBezTo>
                <a:cubicBezTo>
                  <a:pt x="347663" y="40517"/>
                  <a:pt x="341313" y="82321"/>
                  <a:pt x="309563" y="97667"/>
                </a:cubicBezTo>
                <a:cubicBezTo>
                  <a:pt x="277813" y="113013"/>
                  <a:pt x="242888" y="111954"/>
                  <a:pt x="188913" y="116717"/>
                </a:cubicBezTo>
                <a:cubicBezTo>
                  <a:pt x="134938" y="121480"/>
                  <a:pt x="29105" y="111955"/>
                  <a:pt x="7938" y="113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A13B4089-BE81-9F18-B63D-D366A4C83623}"/>
              </a:ext>
            </a:extLst>
          </p:cNvPr>
          <p:cNvSpPr/>
          <p:nvPr/>
        </p:nvSpPr>
        <p:spPr>
          <a:xfrm>
            <a:off x="5512281" y="5586213"/>
            <a:ext cx="415706" cy="918194"/>
          </a:xfrm>
          <a:custGeom>
            <a:avLst/>
            <a:gdLst>
              <a:gd name="connsiteX0" fmla="*/ 415444 w 415706"/>
              <a:gd name="connsiteY0" fmla="*/ 1787 h 918194"/>
              <a:gd name="connsiteX1" fmla="*/ 63019 w 415706"/>
              <a:gd name="connsiteY1" fmla="*/ 703462 h 918194"/>
              <a:gd name="connsiteX2" fmla="*/ 2694 w 415706"/>
              <a:gd name="connsiteY2" fmla="*/ 916187 h 918194"/>
              <a:gd name="connsiteX3" fmla="*/ 28094 w 415706"/>
              <a:gd name="connsiteY3" fmla="*/ 789187 h 918194"/>
              <a:gd name="connsiteX4" fmla="*/ 180494 w 415706"/>
              <a:gd name="connsiteY4" fmla="*/ 452637 h 918194"/>
              <a:gd name="connsiteX5" fmla="*/ 85244 w 415706"/>
              <a:gd name="connsiteY5" fmla="*/ 624087 h 918194"/>
              <a:gd name="connsiteX6" fmla="*/ 269394 w 415706"/>
              <a:gd name="connsiteY6" fmla="*/ 258962 h 918194"/>
              <a:gd name="connsiteX7" fmla="*/ 123344 w 415706"/>
              <a:gd name="connsiteY7" fmla="*/ 493912 h 918194"/>
              <a:gd name="connsiteX8" fmla="*/ 415444 w 415706"/>
              <a:gd name="connsiteY8" fmla="*/ 1787 h 91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706" h="918194">
                <a:moveTo>
                  <a:pt x="415444" y="1787"/>
                </a:moveTo>
                <a:cubicBezTo>
                  <a:pt x="405390" y="36712"/>
                  <a:pt x="131811" y="551062"/>
                  <a:pt x="63019" y="703462"/>
                </a:cubicBezTo>
                <a:cubicBezTo>
                  <a:pt x="-5773" y="855862"/>
                  <a:pt x="8515" y="901900"/>
                  <a:pt x="2694" y="916187"/>
                </a:cubicBezTo>
                <a:cubicBezTo>
                  <a:pt x="-3127" y="930474"/>
                  <a:pt x="-1539" y="866445"/>
                  <a:pt x="28094" y="789187"/>
                </a:cubicBezTo>
                <a:cubicBezTo>
                  <a:pt x="57727" y="711929"/>
                  <a:pt x="170969" y="480154"/>
                  <a:pt x="180494" y="452637"/>
                </a:cubicBezTo>
                <a:cubicBezTo>
                  <a:pt x="190019" y="425120"/>
                  <a:pt x="70427" y="656366"/>
                  <a:pt x="85244" y="624087"/>
                </a:cubicBezTo>
                <a:cubicBezTo>
                  <a:pt x="100061" y="591808"/>
                  <a:pt x="263044" y="280658"/>
                  <a:pt x="269394" y="258962"/>
                </a:cubicBezTo>
                <a:cubicBezTo>
                  <a:pt x="275744" y="237266"/>
                  <a:pt x="103236" y="533070"/>
                  <a:pt x="123344" y="493912"/>
                </a:cubicBezTo>
                <a:cubicBezTo>
                  <a:pt x="143452" y="454754"/>
                  <a:pt x="425498" y="-33138"/>
                  <a:pt x="415444" y="1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B696CFE1-6552-D0C7-43F7-050BD4F8DF7C}"/>
              </a:ext>
            </a:extLst>
          </p:cNvPr>
          <p:cNvSpPr/>
          <p:nvPr/>
        </p:nvSpPr>
        <p:spPr>
          <a:xfrm>
            <a:off x="5940258" y="4492579"/>
            <a:ext cx="112467" cy="692251"/>
          </a:xfrm>
          <a:custGeom>
            <a:avLst/>
            <a:gdLst>
              <a:gd name="connsiteX0" fmla="*/ 38267 w 112467"/>
              <a:gd name="connsiteY0" fmla="*/ 46 h 692251"/>
              <a:gd name="connsiteX1" fmla="*/ 79542 w 112467"/>
              <a:gd name="connsiteY1" fmla="*/ 396921 h 692251"/>
              <a:gd name="connsiteX2" fmla="*/ 167 w 112467"/>
              <a:gd name="connsiteY2" fmla="*/ 692196 h 692251"/>
              <a:gd name="connsiteX3" fmla="*/ 104942 w 112467"/>
              <a:gd name="connsiteY3" fmla="*/ 374696 h 692251"/>
              <a:gd name="connsiteX4" fmla="*/ 98592 w 112467"/>
              <a:gd name="connsiteY4" fmla="*/ 422321 h 692251"/>
              <a:gd name="connsiteX5" fmla="*/ 38267 w 112467"/>
              <a:gd name="connsiteY5" fmla="*/ 46 h 69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67" h="692251">
                <a:moveTo>
                  <a:pt x="38267" y="46"/>
                </a:moveTo>
                <a:cubicBezTo>
                  <a:pt x="35092" y="-4187"/>
                  <a:pt x="85892" y="281563"/>
                  <a:pt x="79542" y="396921"/>
                </a:cubicBezTo>
                <a:cubicBezTo>
                  <a:pt x="73192" y="512279"/>
                  <a:pt x="-4066" y="695900"/>
                  <a:pt x="167" y="692196"/>
                </a:cubicBezTo>
                <a:cubicBezTo>
                  <a:pt x="4400" y="688492"/>
                  <a:pt x="88538" y="419675"/>
                  <a:pt x="104942" y="374696"/>
                </a:cubicBezTo>
                <a:cubicBezTo>
                  <a:pt x="121346" y="329717"/>
                  <a:pt x="107059" y="483175"/>
                  <a:pt x="98592" y="422321"/>
                </a:cubicBezTo>
                <a:cubicBezTo>
                  <a:pt x="90125" y="361467"/>
                  <a:pt x="41442" y="4279"/>
                  <a:pt x="38267" y="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2F758002-B0F1-E037-4028-5A766FAB42C8}"/>
              </a:ext>
            </a:extLst>
          </p:cNvPr>
          <p:cNvSpPr/>
          <p:nvPr/>
        </p:nvSpPr>
        <p:spPr>
          <a:xfrm>
            <a:off x="6013450" y="4320464"/>
            <a:ext cx="298700" cy="1131090"/>
          </a:xfrm>
          <a:custGeom>
            <a:avLst/>
            <a:gdLst>
              <a:gd name="connsiteX0" fmla="*/ 298450 w 298700"/>
              <a:gd name="connsiteY0" fmla="*/ 711 h 1131090"/>
              <a:gd name="connsiteX1" fmla="*/ 50800 w 298700"/>
              <a:gd name="connsiteY1" fmla="*/ 886536 h 1131090"/>
              <a:gd name="connsiteX2" fmla="*/ 95250 w 298700"/>
              <a:gd name="connsiteY2" fmla="*/ 778586 h 1131090"/>
              <a:gd name="connsiteX3" fmla="*/ 0 w 298700"/>
              <a:gd name="connsiteY3" fmla="*/ 1131011 h 1131090"/>
              <a:gd name="connsiteX4" fmla="*/ 95250 w 298700"/>
              <a:gd name="connsiteY4" fmla="*/ 743661 h 1131090"/>
              <a:gd name="connsiteX5" fmla="*/ 298450 w 298700"/>
              <a:gd name="connsiteY5" fmla="*/ 711 h 113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700" h="1131090">
                <a:moveTo>
                  <a:pt x="298450" y="711"/>
                </a:moveTo>
                <a:cubicBezTo>
                  <a:pt x="291042" y="24524"/>
                  <a:pt x="84667" y="756890"/>
                  <a:pt x="50800" y="886536"/>
                </a:cubicBezTo>
                <a:cubicBezTo>
                  <a:pt x="16933" y="1016182"/>
                  <a:pt x="103717" y="737840"/>
                  <a:pt x="95250" y="778586"/>
                </a:cubicBezTo>
                <a:cubicBezTo>
                  <a:pt x="86783" y="819332"/>
                  <a:pt x="0" y="1136832"/>
                  <a:pt x="0" y="1131011"/>
                </a:cubicBezTo>
                <a:cubicBezTo>
                  <a:pt x="0" y="1125190"/>
                  <a:pt x="43921" y="929928"/>
                  <a:pt x="95250" y="743661"/>
                </a:cubicBezTo>
                <a:cubicBezTo>
                  <a:pt x="146579" y="557394"/>
                  <a:pt x="305858" y="-23102"/>
                  <a:pt x="298450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DF17B4F4-2D81-185F-3FD7-9640C3C45445}"/>
              </a:ext>
            </a:extLst>
          </p:cNvPr>
          <p:cNvSpPr/>
          <p:nvPr/>
        </p:nvSpPr>
        <p:spPr>
          <a:xfrm>
            <a:off x="6050196" y="2869581"/>
            <a:ext cx="357459" cy="536663"/>
          </a:xfrm>
          <a:custGeom>
            <a:avLst/>
            <a:gdLst>
              <a:gd name="connsiteX0" fmla="*/ 356954 w 357459"/>
              <a:gd name="connsiteY0" fmla="*/ 619 h 536663"/>
              <a:gd name="connsiteX1" fmla="*/ 283929 w 357459"/>
              <a:gd name="connsiteY1" fmla="*/ 197469 h 536663"/>
              <a:gd name="connsiteX2" fmla="*/ 109304 w 357459"/>
              <a:gd name="connsiteY2" fmla="*/ 400669 h 536663"/>
              <a:gd name="connsiteX3" fmla="*/ 217254 w 357459"/>
              <a:gd name="connsiteY3" fmla="*/ 299069 h 536663"/>
              <a:gd name="connsiteX4" fmla="*/ 4529 w 357459"/>
              <a:gd name="connsiteY4" fmla="*/ 534019 h 536663"/>
              <a:gd name="connsiteX5" fmla="*/ 90254 w 357459"/>
              <a:gd name="connsiteY5" fmla="*/ 413369 h 536663"/>
              <a:gd name="connsiteX6" fmla="*/ 302979 w 357459"/>
              <a:gd name="connsiteY6" fmla="*/ 226044 h 536663"/>
              <a:gd name="connsiteX7" fmla="*/ 252179 w 357459"/>
              <a:gd name="connsiteY7" fmla="*/ 264144 h 536663"/>
              <a:gd name="connsiteX8" fmla="*/ 356954 w 357459"/>
              <a:gd name="connsiteY8" fmla="*/ 619 h 53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459" h="536663">
                <a:moveTo>
                  <a:pt x="356954" y="619"/>
                </a:moveTo>
                <a:cubicBezTo>
                  <a:pt x="362246" y="-10494"/>
                  <a:pt x="325204" y="130794"/>
                  <a:pt x="283929" y="197469"/>
                </a:cubicBezTo>
                <a:cubicBezTo>
                  <a:pt x="242654" y="264144"/>
                  <a:pt x="120416" y="383736"/>
                  <a:pt x="109304" y="400669"/>
                </a:cubicBezTo>
                <a:cubicBezTo>
                  <a:pt x="98192" y="417602"/>
                  <a:pt x="234716" y="276844"/>
                  <a:pt x="217254" y="299069"/>
                </a:cubicBezTo>
                <a:cubicBezTo>
                  <a:pt x="199792" y="321294"/>
                  <a:pt x="25695" y="514969"/>
                  <a:pt x="4529" y="534019"/>
                </a:cubicBezTo>
                <a:cubicBezTo>
                  <a:pt x="-16637" y="553069"/>
                  <a:pt x="40512" y="464698"/>
                  <a:pt x="90254" y="413369"/>
                </a:cubicBezTo>
                <a:cubicBezTo>
                  <a:pt x="139996" y="362040"/>
                  <a:pt x="275992" y="250915"/>
                  <a:pt x="302979" y="226044"/>
                </a:cubicBezTo>
                <a:cubicBezTo>
                  <a:pt x="329966" y="201173"/>
                  <a:pt x="244241" y="300127"/>
                  <a:pt x="252179" y="264144"/>
                </a:cubicBezTo>
                <a:cubicBezTo>
                  <a:pt x="260116" y="228161"/>
                  <a:pt x="351662" y="11732"/>
                  <a:pt x="356954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DDADC100-FA9F-9757-582A-EE6AA9B43778}"/>
              </a:ext>
            </a:extLst>
          </p:cNvPr>
          <p:cNvSpPr/>
          <p:nvPr/>
        </p:nvSpPr>
        <p:spPr>
          <a:xfrm>
            <a:off x="6229326" y="2868380"/>
            <a:ext cx="101282" cy="379745"/>
          </a:xfrm>
          <a:custGeom>
            <a:avLst/>
            <a:gdLst>
              <a:gd name="connsiteX0" fmla="*/ 98449 w 101282"/>
              <a:gd name="connsiteY0" fmla="*/ 1820 h 379745"/>
              <a:gd name="connsiteX1" fmla="*/ 53999 w 101282"/>
              <a:gd name="connsiteY1" fmla="*/ 217720 h 379745"/>
              <a:gd name="connsiteX2" fmla="*/ 24 w 101282"/>
              <a:gd name="connsiteY2" fmla="*/ 379645 h 379745"/>
              <a:gd name="connsiteX3" fmla="*/ 47649 w 101282"/>
              <a:gd name="connsiteY3" fmla="*/ 239945 h 379745"/>
              <a:gd name="connsiteX4" fmla="*/ 92099 w 101282"/>
              <a:gd name="connsiteY4" fmla="*/ 119295 h 379745"/>
              <a:gd name="connsiteX5" fmla="*/ 98449 w 101282"/>
              <a:gd name="connsiteY5" fmla="*/ 1820 h 37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282" h="379745">
                <a:moveTo>
                  <a:pt x="98449" y="1820"/>
                </a:moveTo>
                <a:cubicBezTo>
                  <a:pt x="92099" y="18224"/>
                  <a:pt x="70403" y="154749"/>
                  <a:pt x="53999" y="217720"/>
                </a:cubicBezTo>
                <a:cubicBezTo>
                  <a:pt x="37595" y="280691"/>
                  <a:pt x="1082" y="375941"/>
                  <a:pt x="24" y="379645"/>
                </a:cubicBezTo>
                <a:cubicBezTo>
                  <a:pt x="-1034" y="383349"/>
                  <a:pt x="32303" y="283337"/>
                  <a:pt x="47649" y="239945"/>
                </a:cubicBezTo>
                <a:cubicBezTo>
                  <a:pt x="62995" y="196553"/>
                  <a:pt x="84691" y="154220"/>
                  <a:pt x="92099" y="119295"/>
                </a:cubicBezTo>
                <a:cubicBezTo>
                  <a:pt x="99507" y="84370"/>
                  <a:pt x="104799" y="-14584"/>
                  <a:pt x="98449" y="1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60AAC263-910D-55DB-752C-3C326BDC7D42}"/>
              </a:ext>
            </a:extLst>
          </p:cNvPr>
          <p:cNvSpPr/>
          <p:nvPr/>
        </p:nvSpPr>
        <p:spPr>
          <a:xfrm>
            <a:off x="6194406" y="2881878"/>
            <a:ext cx="111411" cy="341003"/>
          </a:xfrm>
          <a:custGeom>
            <a:avLst/>
            <a:gdLst>
              <a:gd name="connsiteX0" fmla="*/ 111144 w 111411"/>
              <a:gd name="connsiteY0" fmla="*/ 1022 h 341003"/>
              <a:gd name="connsiteX1" fmla="*/ 79394 w 111411"/>
              <a:gd name="connsiteY1" fmla="*/ 124847 h 341003"/>
              <a:gd name="connsiteX2" fmla="*/ 57169 w 111411"/>
              <a:gd name="connsiteY2" fmla="*/ 318522 h 341003"/>
              <a:gd name="connsiteX3" fmla="*/ 66694 w 111411"/>
              <a:gd name="connsiteY3" fmla="*/ 229622 h 341003"/>
              <a:gd name="connsiteX4" fmla="*/ 19 w 111411"/>
              <a:gd name="connsiteY4" fmla="*/ 340747 h 341003"/>
              <a:gd name="connsiteX5" fmla="*/ 60344 w 111411"/>
              <a:gd name="connsiteY5" fmla="*/ 191522 h 341003"/>
              <a:gd name="connsiteX6" fmla="*/ 111144 w 111411"/>
              <a:gd name="connsiteY6" fmla="*/ 1022 h 34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11" h="341003">
                <a:moveTo>
                  <a:pt x="111144" y="1022"/>
                </a:moveTo>
                <a:cubicBezTo>
                  <a:pt x="114319" y="-10091"/>
                  <a:pt x="88390" y="71930"/>
                  <a:pt x="79394" y="124847"/>
                </a:cubicBezTo>
                <a:cubicBezTo>
                  <a:pt x="70398" y="177764"/>
                  <a:pt x="59286" y="301060"/>
                  <a:pt x="57169" y="318522"/>
                </a:cubicBezTo>
                <a:cubicBezTo>
                  <a:pt x="55052" y="335984"/>
                  <a:pt x="76219" y="225918"/>
                  <a:pt x="66694" y="229622"/>
                </a:cubicBezTo>
                <a:cubicBezTo>
                  <a:pt x="57169" y="233326"/>
                  <a:pt x="1077" y="347097"/>
                  <a:pt x="19" y="340747"/>
                </a:cubicBezTo>
                <a:cubicBezTo>
                  <a:pt x="-1039" y="334397"/>
                  <a:pt x="40765" y="246555"/>
                  <a:pt x="60344" y="191522"/>
                </a:cubicBezTo>
                <a:cubicBezTo>
                  <a:pt x="79923" y="136489"/>
                  <a:pt x="107969" y="12135"/>
                  <a:pt x="111144" y="1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7E247DB0-7821-6742-A67B-4F21E802CB87}"/>
              </a:ext>
            </a:extLst>
          </p:cNvPr>
          <p:cNvSpPr/>
          <p:nvPr/>
        </p:nvSpPr>
        <p:spPr>
          <a:xfrm>
            <a:off x="6330897" y="2813050"/>
            <a:ext cx="452411" cy="165149"/>
          </a:xfrm>
          <a:custGeom>
            <a:avLst/>
            <a:gdLst>
              <a:gd name="connsiteX0" fmla="*/ 53 w 452411"/>
              <a:gd name="connsiteY0" fmla="*/ 165100 h 165149"/>
              <a:gd name="connsiteX1" fmla="*/ 104828 w 452411"/>
              <a:gd name="connsiteY1" fmla="*/ 41275 h 165149"/>
              <a:gd name="connsiteX2" fmla="*/ 273103 w 452411"/>
              <a:gd name="connsiteY2" fmla="*/ 25400 h 165149"/>
              <a:gd name="connsiteX3" fmla="*/ 235003 w 452411"/>
              <a:gd name="connsiteY3" fmla="*/ 0 h 165149"/>
              <a:gd name="connsiteX4" fmla="*/ 450903 w 452411"/>
              <a:gd name="connsiteY4" fmla="*/ 25400 h 165149"/>
              <a:gd name="connsiteX5" fmla="*/ 336603 w 452411"/>
              <a:gd name="connsiteY5" fmla="*/ 25400 h 165149"/>
              <a:gd name="connsiteX6" fmla="*/ 203253 w 452411"/>
              <a:gd name="connsiteY6" fmla="*/ 25400 h 165149"/>
              <a:gd name="connsiteX7" fmla="*/ 98478 w 452411"/>
              <a:gd name="connsiteY7" fmla="*/ 31750 h 165149"/>
              <a:gd name="connsiteX8" fmla="*/ 117528 w 452411"/>
              <a:gd name="connsiteY8" fmla="*/ 25400 h 165149"/>
              <a:gd name="connsiteX9" fmla="*/ 53 w 452411"/>
              <a:gd name="connsiteY9" fmla="*/ 165100 h 16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411" h="165149">
                <a:moveTo>
                  <a:pt x="53" y="165100"/>
                </a:moveTo>
                <a:cubicBezTo>
                  <a:pt x="-2064" y="167746"/>
                  <a:pt x="59320" y="64558"/>
                  <a:pt x="104828" y="41275"/>
                </a:cubicBezTo>
                <a:cubicBezTo>
                  <a:pt x="150336" y="17992"/>
                  <a:pt x="251407" y="32279"/>
                  <a:pt x="273103" y="25400"/>
                </a:cubicBezTo>
                <a:cubicBezTo>
                  <a:pt x="294799" y="18521"/>
                  <a:pt x="205370" y="0"/>
                  <a:pt x="235003" y="0"/>
                </a:cubicBezTo>
                <a:cubicBezTo>
                  <a:pt x="264636" y="0"/>
                  <a:pt x="433970" y="21167"/>
                  <a:pt x="450903" y="25400"/>
                </a:cubicBezTo>
                <a:cubicBezTo>
                  <a:pt x="467836" y="29633"/>
                  <a:pt x="336603" y="25400"/>
                  <a:pt x="336603" y="25400"/>
                </a:cubicBezTo>
                <a:cubicBezTo>
                  <a:pt x="295328" y="25400"/>
                  <a:pt x="242940" y="24342"/>
                  <a:pt x="203253" y="25400"/>
                </a:cubicBezTo>
                <a:cubicBezTo>
                  <a:pt x="163566" y="26458"/>
                  <a:pt x="98478" y="31750"/>
                  <a:pt x="98478" y="31750"/>
                </a:cubicBezTo>
                <a:cubicBezTo>
                  <a:pt x="84191" y="31750"/>
                  <a:pt x="129699" y="8996"/>
                  <a:pt x="117528" y="25400"/>
                </a:cubicBezTo>
                <a:cubicBezTo>
                  <a:pt x="105357" y="41804"/>
                  <a:pt x="2170" y="162454"/>
                  <a:pt x="53" y="165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CAE88240-DD55-EEA4-A5D8-72A0654EEBAA}"/>
              </a:ext>
            </a:extLst>
          </p:cNvPr>
          <p:cNvSpPr/>
          <p:nvPr/>
        </p:nvSpPr>
        <p:spPr>
          <a:xfrm>
            <a:off x="6326874" y="2773953"/>
            <a:ext cx="436993" cy="144062"/>
          </a:xfrm>
          <a:custGeom>
            <a:avLst/>
            <a:gdLst>
              <a:gd name="connsiteX0" fmla="*/ 901 w 436993"/>
              <a:gd name="connsiteY0" fmla="*/ 143872 h 144062"/>
              <a:gd name="connsiteX1" fmla="*/ 156476 w 436993"/>
              <a:gd name="connsiteY1" fmla="*/ 39097 h 144062"/>
              <a:gd name="connsiteX2" fmla="*/ 124726 w 436993"/>
              <a:gd name="connsiteY2" fmla="*/ 45447 h 144062"/>
              <a:gd name="connsiteX3" fmla="*/ 267601 w 436993"/>
              <a:gd name="connsiteY3" fmla="*/ 997 h 144062"/>
              <a:gd name="connsiteX4" fmla="*/ 432701 w 436993"/>
              <a:gd name="connsiteY4" fmla="*/ 13697 h 144062"/>
              <a:gd name="connsiteX5" fmla="*/ 375551 w 436993"/>
              <a:gd name="connsiteY5" fmla="*/ 4172 h 144062"/>
              <a:gd name="connsiteX6" fmla="*/ 235851 w 436993"/>
              <a:gd name="connsiteY6" fmla="*/ 13697 h 144062"/>
              <a:gd name="connsiteX7" fmla="*/ 131076 w 436993"/>
              <a:gd name="connsiteY7" fmla="*/ 45447 h 144062"/>
              <a:gd name="connsiteX8" fmla="*/ 92976 w 436993"/>
              <a:gd name="connsiteY8" fmla="*/ 64497 h 144062"/>
              <a:gd name="connsiteX9" fmla="*/ 901 w 436993"/>
              <a:gd name="connsiteY9" fmla="*/ 143872 h 14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993" h="144062">
                <a:moveTo>
                  <a:pt x="901" y="143872"/>
                </a:moveTo>
                <a:cubicBezTo>
                  <a:pt x="11484" y="139639"/>
                  <a:pt x="135839" y="55501"/>
                  <a:pt x="156476" y="39097"/>
                </a:cubicBezTo>
                <a:cubicBezTo>
                  <a:pt x="177113" y="22693"/>
                  <a:pt x="106205" y="51797"/>
                  <a:pt x="124726" y="45447"/>
                </a:cubicBezTo>
                <a:cubicBezTo>
                  <a:pt x="143247" y="39097"/>
                  <a:pt x="216272" y="6289"/>
                  <a:pt x="267601" y="997"/>
                </a:cubicBezTo>
                <a:cubicBezTo>
                  <a:pt x="318930" y="-4295"/>
                  <a:pt x="414709" y="13168"/>
                  <a:pt x="432701" y="13697"/>
                </a:cubicBezTo>
                <a:cubicBezTo>
                  <a:pt x="450693" y="14226"/>
                  <a:pt x="408359" y="4172"/>
                  <a:pt x="375551" y="4172"/>
                </a:cubicBezTo>
                <a:cubicBezTo>
                  <a:pt x="342743" y="4172"/>
                  <a:pt x="276597" y="6818"/>
                  <a:pt x="235851" y="13697"/>
                </a:cubicBezTo>
                <a:cubicBezTo>
                  <a:pt x="195105" y="20576"/>
                  <a:pt x="154888" y="36980"/>
                  <a:pt x="131076" y="45447"/>
                </a:cubicBezTo>
                <a:cubicBezTo>
                  <a:pt x="107264" y="53914"/>
                  <a:pt x="109909" y="48622"/>
                  <a:pt x="92976" y="64497"/>
                </a:cubicBezTo>
                <a:cubicBezTo>
                  <a:pt x="76043" y="80372"/>
                  <a:pt x="-9682" y="148105"/>
                  <a:pt x="901" y="143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B5CB601B-6030-BC17-3D4A-025A47B58EC6}"/>
              </a:ext>
            </a:extLst>
          </p:cNvPr>
          <p:cNvSpPr/>
          <p:nvPr/>
        </p:nvSpPr>
        <p:spPr>
          <a:xfrm>
            <a:off x="6788024" y="2815527"/>
            <a:ext cx="123678" cy="123577"/>
          </a:xfrm>
          <a:custGeom>
            <a:avLst/>
            <a:gdLst>
              <a:gd name="connsiteX0" fmla="*/ 126 w 123678"/>
              <a:gd name="connsiteY0" fmla="*/ 698 h 123577"/>
              <a:gd name="connsiteX1" fmla="*/ 117601 w 123678"/>
              <a:gd name="connsiteY1" fmla="*/ 121348 h 123577"/>
              <a:gd name="connsiteX2" fmla="*/ 95376 w 123678"/>
              <a:gd name="connsiteY2" fmla="*/ 73723 h 123577"/>
              <a:gd name="connsiteX3" fmla="*/ 126 w 123678"/>
              <a:gd name="connsiteY3" fmla="*/ 698 h 12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678" h="123577">
                <a:moveTo>
                  <a:pt x="126" y="698"/>
                </a:moveTo>
                <a:cubicBezTo>
                  <a:pt x="3830" y="8635"/>
                  <a:pt x="101726" y="109177"/>
                  <a:pt x="117601" y="121348"/>
                </a:cubicBezTo>
                <a:cubicBezTo>
                  <a:pt x="133476" y="133519"/>
                  <a:pt x="115484" y="92773"/>
                  <a:pt x="95376" y="73723"/>
                </a:cubicBezTo>
                <a:cubicBezTo>
                  <a:pt x="75268" y="54673"/>
                  <a:pt x="-3578" y="-7239"/>
                  <a:pt x="126" y="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A29555B7-420D-075D-BBDB-994BB71B7364}"/>
              </a:ext>
            </a:extLst>
          </p:cNvPr>
          <p:cNvSpPr/>
          <p:nvPr/>
        </p:nvSpPr>
        <p:spPr>
          <a:xfrm>
            <a:off x="6374964" y="2857040"/>
            <a:ext cx="146578" cy="268601"/>
          </a:xfrm>
          <a:custGeom>
            <a:avLst/>
            <a:gdLst>
              <a:gd name="connsiteX0" fmla="*/ 146486 w 146578"/>
              <a:gd name="connsiteY0" fmla="*/ 460 h 268601"/>
              <a:gd name="connsiteX1" fmla="*/ 25836 w 146578"/>
              <a:gd name="connsiteY1" fmla="*/ 149685 h 268601"/>
              <a:gd name="connsiteX2" fmla="*/ 54411 w 146578"/>
              <a:gd name="connsiteY2" fmla="*/ 105235 h 268601"/>
              <a:gd name="connsiteX3" fmla="*/ 25836 w 146578"/>
              <a:gd name="connsiteY3" fmla="*/ 200485 h 268601"/>
              <a:gd name="connsiteX4" fmla="*/ 13136 w 146578"/>
              <a:gd name="connsiteY4" fmla="*/ 267160 h 268601"/>
              <a:gd name="connsiteX5" fmla="*/ 25836 w 146578"/>
              <a:gd name="connsiteY5" fmla="*/ 136985 h 268601"/>
              <a:gd name="connsiteX6" fmla="*/ 3611 w 146578"/>
              <a:gd name="connsiteY6" fmla="*/ 206835 h 268601"/>
              <a:gd name="connsiteX7" fmla="*/ 146486 w 146578"/>
              <a:gd name="connsiteY7" fmla="*/ 460 h 26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578" h="268601">
                <a:moveTo>
                  <a:pt x="146486" y="460"/>
                </a:moveTo>
                <a:cubicBezTo>
                  <a:pt x="150190" y="-9065"/>
                  <a:pt x="41182" y="132223"/>
                  <a:pt x="25836" y="149685"/>
                </a:cubicBezTo>
                <a:cubicBezTo>
                  <a:pt x="10490" y="167147"/>
                  <a:pt x="54411" y="96768"/>
                  <a:pt x="54411" y="105235"/>
                </a:cubicBezTo>
                <a:cubicBezTo>
                  <a:pt x="54411" y="113702"/>
                  <a:pt x="32715" y="173498"/>
                  <a:pt x="25836" y="200485"/>
                </a:cubicBezTo>
                <a:cubicBezTo>
                  <a:pt x="18957" y="227472"/>
                  <a:pt x="13136" y="277743"/>
                  <a:pt x="13136" y="267160"/>
                </a:cubicBezTo>
                <a:cubicBezTo>
                  <a:pt x="13136" y="256577"/>
                  <a:pt x="27423" y="147039"/>
                  <a:pt x="25836" y="136985"/>
                </a:cubicBezTo>
                <a:cubicBezTo>
                  <a:pt x="24249" y="126931"/>
                  <a:pt x="-11206" y="225356"/>
                  <a:pt x="3611" y="206835"/>
                </a:cubicBezTo>
                <a:cubicBezTo>
                  <a:pt x="18428" y="188314"/>
                  <a:pt x="142782" y="9985"/>
                  <a:pt x="146486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FE5B1E82-98AF-B566-0982-265E84CB09E2}"/>
              </a:ext>
            </a:extLst>
          </p:cNvPr>
          <p:cNvSpPr/>
          <p:nvPr/>
        </p:nvSpPr>
        <p:spPr>
          <a:xfrm>
            <a:off x="6400596" y="2895592"/>
            <a:ext cx="155800" cy="269893"/>
          </a:xfrm>
          <a:custGeom>
            <a:avLst/>
            <a:gdLst>
              <a:gd name="connsiteX0" fmla="*/ 155779 w 155800"/>
              <a:gd name="connsiteY0" fmla="*/ 8 h 269893"/>
              <a:gd name="connsiteX1" fmla="*/ 31954 w 155800"/>
              <a:gd name="connsiteY1" fmla="*/ 136533 h 269893"/>
              <a:gd name="connsiteX2" fmla="*/ 204 w 155800"/>
              <a:gd name="connsiteY2" fmla="*/ 269883 h 269893"/>
              <a:gd name="connsiteX3" fmla="*/ 41479 w 155800"/>
              <a:gd name="connsiteY3" fmla="*/ 142883 h 269893"/>
              <a:gd name="connsiteX4" fmla="*/ 155779 w 155800"/>
              <a:gd name="connsiteY4" fmla="*/ 8 h 26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00" h="269893">
                <a:moveTo>
                  <a:pt x="155779" y="8"/>
                </a:moveTo>
                <a:cubicBezTo>
                  <a:pt x="154191" y="-1050"/>
                  <a:pt x="57883" y="91554"/>
                  <a:pt x="31954" y="136533"/>
                </a:cubicBezTo>
                <a:cubicBezTo>
                  <a:pt x="6025" y="181512"/>
                  <a:pt x="-1384" y="268825"/>
                  <a:pt x="204" y="269883"/>
                </a:cubicBezTo>
                <a:cubicBezTo>
                  <a:pt x="1792" y="270941"/>
                  <a:pt x="13962" y="187862"/>
                  <a:pt x="41479" y="142883"/>
                </a:cubicBezTo>
                <a:cubicBezTo>
                  <a:pt x="68996" y="97904"/>
                  <a:pt x="157367" y="1066"/>
                  <a:pt x="15577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3E3FA423-0679-2ECD-02C2-6A8375DA00E2}"/>
              </a:ext>
            </a:extLst>
          </p:cNvPr>
          <p:cNvSpPr/>
          <p:nvPr/>
        </p:nvSpPr>
        <p:spPr>
          <a:xfrm>
            <a:off x="6565859" y="2920901"/>
            <a:ext cx="286994" cy="151123"/>
          </a:xfrm>
          <a:custGeom>
            <a:avLst/>
            <a:gdLst>
              <a:gd name="connsiteX0" fmla="*/ 41 w 286994"/>
              <a:gd name="connsiteY0" fmla="*/ 99 h 151123"/>
              <a:gd name="connsiteX1" fmla="*/ 177841 w 286994"/>
              <a:gd name="connsiteY1" fmla="*/ 85824 h 151123"/>
              <a:gd name="connsiteX2" fmla="*/ 142916 w 286994"/>
              <a:gd name="connsiteY2" fmla="*/ 66774 h 151123"/>
              <a:gd name="connsiteX3" fmla="*/ 234991 w 286994"/>
              <a:gd name="connsiteY3" fmla="*/ 149324 h 151123"/>
              <a:gd name="connsiteX4" fmla="*/ 225466 w 286994"/>
              <a:gd name="connsiteY4" fmla="*/ 123924 h 151123"/>
              <a:gd name="connsiteX5" fmla="*/ 285791 w 286994"/>
              <a:gd name="connsiteY5" fmla="*/ 127099 h 151123"/>
              <a:gd name="connsiteX6" fmla="*/ 161966 w 286994"/>
              <a:gd name="connsiteY6" fmla="*/ 69949 h 151123"/>
              <a:gd name="connsiteX7" fmla="*/ 41 w 286994"/>
              <a:gd name="connsiteY7" fmla="*/ 99 h 15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994" h="151123">
                <a:moveTo>
                  <a:pt x="41" y="99"/>
                </a:moveTo>
                <a:cubicBezTo>
                  <a:pt x="2687" y="2745"/>
                  <a:pt x="154029" y="74712"/>
                  <a:pt x="177841" y="85824"/>
                </a:cubicBezTo>
                <a:cubicBezTo>
                  <a:pt x="201654" y="96937"/>
                  <a:pt x="133391" y="56191"/>
                  <a:pt x="142916" y="66774"/>
                </a:cubicBezTo>
                <a:cubicBezTo>
                  <a:pt x="152441" y="77357"/>
                  <a:pt x="221233" y="139799"/>
                  <a:pt x="234991" y="149324"/>
                </a:cubicBezTo>
                <a:cubicBezTo>
                  <a:pt x="248749" y="158849"/>
                  <a:pt x="216999" y="127628"/>
                  <a:pt x="225466" y="123924"/>
                </a:cubicBezTo>
                <a:cubicBezTo>
                  <a:pt x="233933" y="120220"/>
                  <a:pt x="296374" y="136095"/>
                  <a:pt x="285791" y="127099"/>
                </a:cubicBezTo>
                <a:cubicBezTo>
                  <a:pt x="275208" y="118103"/>
                  <a:pt x="203241" y="91645"/>
                  <a:pt x="161966" y="69949"/>
                </a:cubicBezTo>
                <a:cubicBezTo>
                  <a:pt x="120691" y="48253"/>
                  <a:pt x="-2605" y="-2547"/>
                  <a:pt x="41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C5C0105F-D0A6-5218-74C7-3C00013398D6}"/>
              </a:ext>
            </a:extLst>
          </p:cNvPr>
          <p:cNvSpPr/>
          <p:nvPr/>
        </p:nvSpPr>
        <p:spPr>
          <a:xfrm>
            <a:off x="6930100" y="2972998"/>
            <a:ext cx="81045" cy="266179"/>
          </a:xfrm>
          <a:custGeom>
            <a:avLst/>
            <a:gdLst>
              <a:gd name="connsiteX0" fmla="*/ 925 w 81045"/>
              <a:gd name="connsiteY0" fmla="*/ 1977 h 266179"/>
              <a:gd name="connsiteX1" fmla="*/ 80300 w 81045"/>
              <a:gd name="connsiteY1" fmla="*/ 262327 h 266179"/>
              <a:gd name="connsiteX2" fmla="*/ 39025 w 81045"/>
              <a:gd name="connsiteY2" fmla="*/ 148027 h 266179"/>
              <a:gd name="connsiteX3" fmla="*/ 925 w 81045"/>
              <a:gd name="connsiteY3" fmla="*/ 1977 h 26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45" h="266179">
                <a:moveTo>
                  <a:pt x="925" y="1977"/>
                </a:moveTo>
                <a:cubicBezTo>
                  <a:pt x="7804" y="21027"/>
                  <a:pt x="73950" y="237985"/>
                  <a:pt x="80300" y="262327"/>
                </a:cubicBezTo>
                <a:cubicBezTo>
                  <a:pt x="86650" y="286669"/>
                  <a:pt x="50667" y="189302"/>
                  <a:pt x="39025" y="148027"/>
                </a:cubicBezTo>
                <a:cubicBezTo>
                  <a:pt x="27383" y="106752"/>
                  <a:pt x="-5954" y="-17073"/>
                  <a:pt x="925" y="1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62F97A5A-CA03-B092-241C-14D2B82F9694}"/>
              </a:ext>
            </a:extLst>
          </p:cNvPr>
          <p:cNvSpPr/>
          <p:nvPr/>
        </p:nvSpPr>
        <p:spPr>
          <a:xfrm>
            <a:off x="6937373" y="2940035"/>
            <a:ext cx="124173" cy="540940"/>
          </a:xfrm>
          <a:custGeom>
            <a:avLst/>
            <a:gdLst>
              <a:gd name="connsiteX0" fmla="*/ 2 w 124173"/>
              <a:gd name="connsiteY0" fmla="*/ 15 h 540940"/>
              <a:gd name="connsiteX1" fmla="*/ 95252 w 124173"/>
              <a:gd name="connsiteY1" fmla="*/ 292115 h 540940"/>
              <a:gd name="connsiteX2" fmla="*/ 92077 w 124173"/>
              <a:gd name="connsiteY2" fmla="*/ 244490 h 540940"/>
              <a:gd name="connsiteX3" fmla="*/ 123827 w 124173"/>
              <a:gd name="connsiteY3" fmla="*/ 533415 h 540940"/>
              <a:gd name="connsiteX4" fmla="*/ 107952 w 124173"/>
              <a:gd name="connsiteY4" fmla="*/ 441340 h 540940"/>
              <a:gd name="connsiteX5" fmla="*/ 92077 w 124173"/>
              <a:gd name="connsiteY5" fmla="*/ 279415 h 540940"/>
              <a:gd name="connsiteX6" fmla="*/ 2 w 124173"/>
              <a:gd name="connsiteY6" fmla="*/ 15 h 54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173" h="540940">
                <a:moveTo>
                  <a:pt x="2" y="15"/>
                </a:moveTo>
                <a:cubicBezTo>
                  <a:pt x="531" y="2132"/>
                  <a:pt x="79906" y="251369"/>
                  <a:pt x="95252" y="292115"/>
                </a:cubicBezTo>
                <a:cubicBezTo>
                  <a:pt x="110598" y="332861"/>
                  <a:pt x="87315" y="204273"/>
                  <a:pt x="92077" y="244490"/>
                </a:cubicBezTo>
                <a:cubicBezTo>
                  <a:pt x="96840" y="284707"/>
                  <a:pt x="121181" y="500607"/>
                  <a:pt x="123827" y="533415"/>
                </a:cubicBezTo>
                <a:cubicBezTo>
                  <a:pt x="126473" y="566223"/>
                  <a:pt x="113244" y="483673"/>
                  <a:pt x="107952" y="441340"/>
                </a:cubicBezTo>
                <a:cubicBezTo>
                  <a:pt x="102660" y="399007"/>
                  <a:pt x="106894" y="348736"/>
                  <a:pt x="92077" y="279415"/>
                </a:cubicBezTo>
                <a:cubicBezTo>
                  <a:pt x="77260" y="210094"/>
                  <a:pt x="-527" y="-2102"/>
                  <a:pt x="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08BB0E30-A210-92B8-0839-A899F9FE182B}"/>
              </a:ext>
            </a:extLst>
          </p:cNvPr>
          <p:cNvSpPr/>
          <p:nvPr/>
        </p:nvSpPr>
        <p:spPr>
          <a:xfrm>
            <a:off x="6964613" y="3509114"/>
            <a:ext cx="110258" cy="357073"/>
          </a:xfrm>
          <a:custGeom>
            <a:avLst/>
            <a:gdLst>
              <a:gd name="connsiteX0" fmla="*/ 109287 w 110258"/>
              <a:gd name="connsiteY0" fmla="*/ 2436 h 357073"/>
              <a:gd name="connsiteX1" fmla="*/ 1337 w 110258"/>
              <a:gd name="connsiteY1" fmla="*/ 351686 h 357073"/>
              <a:gd name="connsiteX2" fmla="*/ 52137 w 110258"/>
              <a:gd name="connsiteY2" fmla="*/ 202461 h 357073"/>
              <a:gd name="connsiteX3" fmla="*/ 109287 w 110258"/>
              <a:gd name="connsiteY3" fmla="*/ 2436 h 35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58" h="357073">
                <a:moveTo>
                  <a:pt x="109287" y="2436"/>
                </a:moveTo>
                <a:cubicBezTo>
                  <a:pt x="100820" y="27307"/>
                  <a:pt x="10862" y="318349"/>
                  <a:pt x="1337" y="351686"/>
                </a:cubicBezTo>
                <a:cubicBezTo>
                  <a:pt x="-8188" y="385024"/>
                  <a:pt x="35733" y="254849"/>
                  <a:pt x="52137" y="202461"/>
                </a:cubicBezTo>
                <a:cubicBezTo>
                  <a:pt x="68541" y="150073"/>
                  <a:pt x="117754" y="-22435"/>
                  <a:pt x="109287" y="2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D9325FE6-AB6E-10FA-FDA7-2D4FFDBD7DCC}"/>
              </a:ext>
            </a:extLst>
          </p:cNvPr>
          <p:cNvSpPr/>
          <p:nvPr/>
        </p:nvSpPr>
        <p:spPr>
          <a:xfrm>
            <a:off x="6940510" y="3517888"/>
            <a:ext cx="114352" cy="372089"/>
          </a:xfrm>
          <a:custGeom>
            <a:avLst/>
            <a:gdLst>
              <a:gd name="connsiteX0" fmla="*/ 114340 w 114352"/>
              <a:gd name="connsiteY0" fmla="*/ 12 h 372089"/>
              <a:gd name="connsiteX1" fmla="*/ 31790 w 114352"/>
              <a:gd name="connsiteY1" fmla="*/ 180987 h 372089"/>
              <a:gd name="connsiteX2" fmla="*/ 63540 w 114352"/>
              <a:gd name="connsiteY2" fmla="*/ 149237 h 372089"/>
              <a:gd name="connsiteX3" fmla="*/ 40 w 114352"/>
              <a:gd name="connsiteY3" fmla="*/ 371487 h 372089"/>
              <a:gd name="connsiteX4" fmla="*/ 54015 w 114352"/>
              <a:gd name="connsiteY4" fmla="*/ 212737 h 372089"/>
              <a:gd name="connsiteX5" fmla="*/ 57190 w 114352"/>
              <a:gd name="connsiteY5" fmla="*/ 146062 h 372089"/>
              <a:gd name="connsiteX6" fmla="*/ 38140 w 114352"/>
              <a:gd name="connsiteY6" fmla="*/ 171462 h 372089"/>
              <a:gd name="connsiteX7" fmla="*/ 114340 w 114352"/>
              <a:gd name="connsiteY7" fmla="*/ 12 h 37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52" h="372089">
                <a:moveTo>
                  <a:pt x="114340" y="12"/>
                </a:moveTo>
                <a:cubicBezTo>
                  <a:pt x="113282" y="1600"/>
                  <a:pt x="40257" y="156116"/>
                  <a:pt x="31790" y="180987"/>
                </a:cubicBezTo>
                <a:cubicBezTo>
                  <a:pt x="23323" y="205858"/>
                  <a:pt x="68832" y="117487"/>
                  <a:pt x="63540" y="149237"/>
                </a:cubicBezTo>
                <a:cubicBezTo>
                  <a:pt x="58248" y="180987"/>
                  <a:pt x="1627" y="360904"/>
                  <a:pt x="40" y="371487"/>
                </a:cubicBezTo>
                <a:cubicBezTo>
                  <a:pt x="-1548" y="382070"/>
                  <a:pt x="44490" y="250308"/>
                  <a:pt x="54015" y="212737"/>
                </a:cubicBezTo>
                <a:cubicBezTo>
                  <a:pt x="63540" y="175166"/>
                  <a:pt x="59836" y="152941"/>
                  <a:pt x="57190" y="146062"/>
                </a:cubicBezTo>
                <a:cubicBezTo>
                  <a:pt x="54544" y="139183"/>
                  <a:pt x="28086" y="189983"/>
                  <a:pt x="38140" y="171462"/>
                </a:cubicBezTo>
                <a:cubicBezTo>
                  <a:pt x="48194" y="152941"/>
                  <a:pt x="115398" y="-1576"/>
                  <a:pt x="11434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8F199570-BF36-1B18-BD15-24F3AAB1D0BF}"/>
              </a:ext>
            </a:extLst>
          </p:cNvPr>
          <p:cNvSpPr/>
          <p:nvPr/>
        </p:nvSpPr>
        <p:spPr>
          <a:xfrm>
            <a:off x="6740520" y="3875982"/>
            <a:ext cx="232073" cy="368993"/>
          </a:xfrm>
          <a:custGeom>
            <a:avLst/>
            <a:gdLst>
              <a:gd name="connsiteX0" fmla="*/ 231780 w 232073"/>
              <a:gd name="connsiteY0" fmla="*/ 693 h 368993"/>
              <a:gd name="connsiteX1" fmla="*/ 107955 w 232073"/>
              <a:gd name="connsiteY1" fmla="*/ 156268 h 368993"/>
              <a:gd name="connsiteX2" fmla="*/ 41280 w 232073"/>
              <a:gd name="connsiteY2" fmla="*/ 248343 h 368993"/>
              <a:gd name="connsiteX3" fmla="*/ 73030 w 232073"/>
              <a:gd name="connsiteY3" fmla="*/ 222943 h 368993"/>
              <a:gd name="connsiteX4" fmla="*/ 5 w 232073"/>
              <a:gd name="connsiteY4" fmla="*/ 368993 h 368993"/>
              <a:gd name="connsiteX5" fmla="*/ 69855 w 232073"/>
              <a:gd name="connsiteY5" fmla="*/ 222943 h 368993"/>
              <a:gd name="connsiteX6" fmla="*/ 231780 w 232073"/>
              <a:gd name="connsiteY6" fmla="*/ 693 h 36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073" h="368993">
                <a:moveTo>
                  <a:pt x="231780" y="693"/>
                </a:moveTo>
                <a:cubicBezTo>
                  <a:pt x="238130" y="-10419"/>
                  <a:pt x="139705" y="114993"/>
                  <a:pt x="107955" y="156268"/>
                </a:cubicBezTo>
                <a:cubicBezTo>
                  <a:pt x="76205" y="197543"/>
                  <a:pt x="47101" y="237231"/>
                  <a:pt x="41280" y="248343"/>
                </a:cubicBezTo>
                <a:cubicBezTo>
                  <a:pt x="35459" y="259455"/>
                  <a:pt x="79909" y="202835"/>
                  <a:pt x="73030" y="222943"/>
                </a:cubicBezTo>
                <a:cubicBezTo>
                  <a:pt x="66151" y="243051"/>
                  <a:pt x="534" y="368993"/>
                  <a:pt x="5" y="368993"/>
                </a:cubicBezTo>
                <a:cubicBezTo>
                  <a:pt x="-524" y="368993"/>
                  <a:pt x="35459" y="278505"/>
                  <a:pt x="69855" y="222943"/>
                </a:cubicBezTo>
                <a:cubicBezTo>
                  <a:pt x="104251" y="167381"/>
                  <a:pt x="225430" y="11805"/>
                  <a:pt x="231780" y="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88C3E529-0396-C1DE-D3AE-FC608C0AEF2F}"/>
              </a:ext>
            </a:extLst>
          </p:cNvPr>
          <p:cNvSpPr/>
          <p:nvPr/>
        </p:nvSpPr>
        <p:spPr>
          <a:xfrm>
            <a:off x="6606914" y="4107863"/>
            <a:ext cx="195352" cy="235762"/>
          </a:xfrm>
          <a:custGeom>
            <a:avLst/>
            <a:gdLst>
              <a:gd name="connsiteX0" fmla="*/ 193936 w 195352"/>
              <a:gd name="connsiteY0" fmla="*/ 587 h 235762"/>
              <a:gd name="connsiteX1" fmla="*/ 76461 w 195352"/>
              <a:gd name="connsiteY1" fmla="*/ 168862 h 235762"/>
              <a:gd name="connsiteX2" fmla="*/ 261 w 195352"/>
              <a:gd name="connsiteY2" fmla="*/ 235537 h 235762"/>
              <a:gd name="connsiteX3" fmla="*/ 101861 w 195352"/>
              <a:gd name="connsiteY3" fmla="*/ 149812 h 235762"/>
              <a:gd name="connsiteX4" fmla="*/ 136786 w 195352"/>
              <a:gd name="connsiteY4" fmla="*/ 114887 h 235762"/>
              <a:gd name="connsiteX5" fmla="*/ 193936 w 195352"/>
              <a:gd name="connsiteY5" fmla="*/ 587 h 23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52" h="235762">
                <a:moveTo>
                  <a:pt x="193936" y="587"/>
                </a:moveTo>
                <a:cubicBezTo>
                  <a:pt x="183882" y="9583"/>
                  <a:pt x="108740" y="129704"/>
                  <a:pt x="76461" y="168862"/>
                </a:cubicBezTo>
                <a:cubicBezTo>
                  <a:pt x="44182" y="208020"/>
                  <a:pt x="-3972" y="238712"/>
                  <a:pt x="261" y="235537"/>
                </a:cubicBezTo>
                <a:cubicBezTo>
                  <a:pt x="4494" y="232362"/>
                  <a:pt x="79107" y="169920"/>
                  <a:pt x="101861" y="149812"/>
                </a:cubicBezTo>
                <a:cubicBezTo>
                  <a:pt x="124615" y="129704"/>
                  <a:pt x="115619" y="141345"/>
                  <a:pt x="136786" y="114887"/>
                </a:cubicBezTo>
                <a:cubicBezTo>
                  <a:pt x="157953" y="88429"/>
                  <a:pt x="203990" y="-8409"/>
                  <a:pt x="193936" y="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CCE4CA94-F4B0-AB9C-F8F5-861CE1ABFA4D}"/>
              </a:ext>
            </a:extLst>
          </p:cNvPr>
          <p:cNvSpPr/>
          <p:nvPr/>
        </p:nvSpPr>
        <p:spPr>
          <a:xfrm>
            <a:off x="6861112" y="3018732"/>
            <a:ext cx="114078" cy="376795"/>
          </a:xfrm>
          <a:custGeom>
            <a:avLst/>
            <a:gdLst>
              <a:gd name="connsiteX0" fmla="*/ 63 w 114078"/>
              <a:gd name="connsiteY0" fmla="*/ 693 h 376795"/>
              <a:gd name="connsiteX1" fmla="*/ 108013 w 114078"/>
              <a:gd name="connsiteY1" fmla="*/ 362643 h 376795"/>
              <a:gd name="connsiteX2" fmla="*/ 92138 w 114078"/>
              <a:gd name="connsiteY2" fmla="*/ 273743 h 376795"/>
              <a:gd name="connsiteX3" fmla="*/ 63 w 114078"/>
              <a:gd name="connsiteY3" fmla="*/ 693 h 37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8" h="376795">
                <a:moveTo>
                  <a:pt x="63" y="693"/>
                </a:moveTo>
                <a:cubicBezTo>
                  <a:pt x="2709" y="15510"/>
                  <a:pt x="92667" y="317135"/>
                  <a:pt x="108013" y="362643"/>
                </a:cubicBezTo>
                <a:cubicBezTo>
                  <a:pt x="123359" y="408151"/>
                  <a:pt x="106425" y="334597"/>
                  <a:pt x="92138" y="273743"/>
                </a:cubicBezTo>
                <a:cubicBezTo>
                  <a:pt x="77851" y="212889"/>
                  <a:pt x="-2583" y="-14124"/>
                  <a:pt x="63" y="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81B983A0-5574-95DA-C14D-A65F4C2FACDD}"/>
              </a:ext>
            </a:extLst>
          </p:cNvPr>
          <p:cNvSpPr/>
          <p:nvPr/>
        </p:nvSpPr>
        <p:spPr>
          <a:xfrm>
            <a:off x="6616619" y="4072707"/>
            <a:ext cx="235685" cy="296585"/>
          </a:xfrm>
          <a:custGeom>
            <a:avLst/>
            <a:gdLst>
              <a:gd name="connsiteX0" fmla="*/ 231856 w 235685"/>
              <a:gd name="connsiteY0" fmla="*/ 10343 h 296585"/>
              <a:gd name="connsiteX1" fmla="*/ 98506 w 235685"/>
              <a:gd name="connsiteY1" fmla="*/ 223068 h 296585"/>
              <a:gd name="connsiteX2" fmla="*/ 81 w 235685"/>
              <a:gd name="connsiteY2" fmla="*/ 296093 h 296585"/>
              <a:gd name="connsiteX3" fmla="*/ 114381 w 235685"/>
              <a:gd name="connsiteY3" fmla="*/ 194493 h 296585"/>
              <a:gd name="connsiteX4" fmla="*/ 193756 w 235685"/>
              <a:gd name="connsiteY4" fmla="*/ 48443 h 296585"/>
              <a:gd name="connsiteX5" fmla="*/ 231856 w 235685"/>
              <a:gd name="connsiteY5" fmla="*/ 10343 h 29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685" h="296585">
                <a:moveTo>
                  <a:pt x="231856" y="10343"/>
                </a:moveTo>
                <a:cubicBezTo>
                  <a:pt x="215981" y="39447"/>
                  <a:pt x="137135" y="175443"/>
                  <a:pt x="98506" y="223068"/>
                </a:cubicBezTo>
                <a:cubicBezTo>
                  <a:pt x="59877" y="270693"/>
                  <a:pt x="-2565" y="300855"/>
                  <a:pt x="81" y="296093"/>
                </a:cubicBezTo>
                <a:cubicBezTo>
                  <a:pt x="2727" y="291331"/>
                  <a:pt x="82102" y="235768"/>
                  <a:pt x="114381" y="194493"/>
                </a:cubicBezTo>
                <a:cubicBezTo>
                  <a:pt x="146660" y="153218"/>
                  <a:pt x="177352" y="77018"/>
                  <a:pt x="193756" y="48443"/>
                </a:cubicBezTo>
                <a:cubicBezTo>
                  <a:pt x="210160" y="19868"/>
                  <a:pt x="247731" y="-18761"/>
                  <a:pt x="231856" y="10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320CD844-AF85-42B1-233A-2501533A570B}"/>
              </a:ext>
            </a:extLst>
          </p:cNvPr>
          <p:cNvSpPr/>
          <p:nvPr/>
        </p:nvSpPr>
        <p:spPr>
          <a:xfrm>
            <a:off x="6397487" y="4111625"/>
            <a:ext cx="174767" cy="228737"/>
          </a:xfrm>
          <a:custGeom>
            <a:avLst/>
            <a:gdLst>
              <a:gd name="connsiteX0" fmla="*/ 12838 w 174767"/>
              <a:gd name="connsiteY0" fmla="*/ 0 h 228737"/>
              <a:gd name="connsiteX1" fmla="*/ 16013 w 174767"/>
              <a:gd name="connsiteY1" fmla="*/ 155575 h 228737"/>
              <a:gd name="connsiteX2" fmla="*/ 60463 w 174767"/>
              <a:gd name="connsiteY2" fmla="*/ 203200 h 228737"/>
              <a:gd name="connsiteX3" fmla="*/ 47763 w 174767"/>
              <a:gd name="connsiteY3" fmla="*/ 222250 h 228737"/>
              <a:gd name="connsiteX4" fmla="*/ 108088 w 174767"/>
              <a:gd name="connsiteY4" fmla="*/ 222250 h 228737"/>
              <a:gd name="connsiteX5" fmla="*/ 174763 w 174767"/>
              <a:gd name="connsiteY5" fmla="*/ 193675 h 228737"/>
              <a:gd name="connsiteX6" fmla="*/ 104913 w 174767"/>
              <a:gd name="connsiteY6" fmla="*/ 228600 h 228737"/>
              <a:gd name="connsiteX7" fmla="*/ 38238 w 174767"/>
              <a:gd name="connsiteY7" fmla="*/ 177800 h 228737"/>
              <a:gd name="connsiteX8" fmla="*/ 138 w 174767"/>
              <a:gd name="connsiteY8" fmla="*/ 139700 h 228737"/>
              <a:gd name="connsiteX9" fmla="*/ 25538 w 174767"/>
              <a:gd name="connsiteY9" fmla="*/ 155575 h 228737"/>
              <a:gd name="connsiteX10" fmla="*/ 12838 w 174767"/>
              <a:gd name="connsiteY10" fmla="*/ 0 h 2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767" h="228737">
                <a:moveTo>
                  <a:pt x="12838" y="0"/>
                </a:moveTo>
                <a:cubicBezTo>
                  <a:pt x="11251" y="0"/>
                  <a:pt x="8075" y="121708"/>
                  <a:pt x="16013" y="155575"/>
                </a:cubicBezTo>
                <a:cubicBezTo>
                  <a:pt x="23951" y="189442"/>
                  <a:pt x="55171" y="192088"/>
                  <a:pt x="60463" y="203200"/>
                </a:cubicBezTo>
                <a:cubicBezTo>
                  <a:pt x="65755" y="214313"/>
                  <a:pt x="39825" y="219075"/>
                  <a:pt x="47763" y="222250"/>
                </a:cubicBezTo>
                <a:cubicBezTo>
                  <a:pt x="55701" y="225425"/>
                  <a:pt x="86921" y="227012"/>
                  <a:pt x="108088" y="222250"/>
                </a:cubicBezTo>
                <a:cubicBezTo>
                  <a:pt x="129255" y="217488"/>
                  <a:pt x="175292" y="192617"/>
                  <a:pt x="174763" y="193675"/>
                </a:cubicBezTo>
                <a:cubicBezTo>
                  <a:pt x="174234" y="194733"/>
                  <a:pt x="127667" y="231246"/>
                  <a:pt x="104913" y="228600"/>
                </a:cubicBezTo>
                <a:cubicBezTo>
                  <a:pt x="82159" y="225954"/>
                  <a:pt x="55700" y="192617"/>
                  <a:pt x="38238" y="177800"/>
                </a:cubicBezTo>
                <a:cubicBezTo>
                  <a:pt x="20776" y="162983"/>
                  <a:pt x="2255" y="143404"/>
                  <a:pt x="138" y="139700"/>
                </a:cubicBezTo>
                <a:cubicBezTo>
                  <a:pt x="-1979" y="135996"/>
                  <a:pt x="20776" y="175154"/>
                  <a:pt x="25538" y="155575"/>
                </a:cubicBezTo>
                <a:cubicBezTo>
                  <a:pt x="30300" y="135996"/>
                  <a:pt x="14425" y="0"/>
                  <a:pt x="1283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F562D3F5-6F7D-AEEC-CE11-83D7C4BAD1AF}"/>
              </a:ext>
            </a:extLst>
          </p:cNvPr>
          <p:cNvSpPr/>
          <p:nvPr/>
        </p:nvSpPr>
        <p:spPr>
          <a:xfrm>
            <a:off x="6511922" y="4127490"/>
            <a:ext cx="98428" cy="212777"/>
          </a:xfrm>
          <a:custGeom>
            <a:avLst/>
            <a:gdLst>
              <a:gd name="connsiteX0" fmla="*/ 3 w 98428"/>
              <a:gd name="connsiteY0" fmla="*/ 10 h 212777"/>
              <a:gd name="connsiteX1" fmla="*/ 82553 w 98428"/>
              <a:gd name="connsiteY1" fmla="*/ 111135 h 212777"/>
              <a:gd name="connsiteX2" fmla="*/ 53978 w 98428"/>
              <a:gd name="connsiteY2" fmla="*/ 177810 h 212777"/>
              <a:gd name="connsiteX3" fmla="*/ 98428 w 98428"/>
              <a:gd name="connsiteY3" fmla="*/ 212735 h 212777"/>
              <a:gd name="connsiteX4" fmla="*/ 53978 w 98428"/>
              <a:gd name="connsiteY4" fmla="*/ 171460 h 212777"/>
              <a:gd name="connsiteX5" fmla="*/ 79378 w 98428"/>
              <a:gd name="connsiteY5" fmla="*/ 117485 h 212777"/>
              <a:gd name="connsiteX6" fmla="*/ 3 w 98428"/>
              <a:gd name="connsiteY6" fmla="*/ 10 h 21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28" h="212777">
                <a:moveTo>
                  <a:pt x="3" y="10"/>
                </a:moveTo>
                <a:cubicBezTo>
                  <a:pt x="532" y="-1048"/>
                  <a:pt x="73557" y="81502"/>
                  <a:pt x="82553" y="111135"/>
                </a:cubicBezTo>
                <a:cubicBezTo>
                  <a:pt x="91549" y="140768"/>
                  <a:pt x="51332" y="160877"/>
                  <a:pt x="53978" y="177810"/>
                </a:cubicBezTo>
                <a:cubicBezTo>
                  <a:pt x="56624" y="194743"/>
                  <a:pt x="98428" y="213793"/>
                  <a:pt x="98428" y="212735"/>
                </a:cubicBezTo>
                <a:cubicBezTo>
                  <a:pt x="98428" y="211677"/>
                  <a:pt x="57153" y="187335"/>
                  <a:pt x="53978" y="171460"/>
                </a:cubicBezTo>
                <a:cubicBezTo>
                  <a:pt x="50803" y="155585"/>
                  <a:pt x="93136" y="148706"/>
                  <a:pt x="79378" y="117485"/>
                </a:cubicBezTo>
                <a:cubicBezTo>
                  <a:pt x="65620" y="86264"/>
                  <a:pt x="-526" y="1068"/>
                  <a:pt x="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22F31B6D-0A3D-D425-8E42-56EE340C254E}"/>
              </a:ext>
            </a:extLst>
          </p:cNvPr>
          <p:cNvSpPr/>
          <p:nvPr/>
        </p:nvSpPr>
        <p:spPr>
          <a:xfrm>
            <a:off x="6445207" y="4063900"/>
            <a:ext cx="111365" cy="252570"/>
          </a:xfrm>
          <a:custGeom>
            <a:avLst/>
            <a:gdLst>
              <a:gd name="connsiteX0" fmla="*/ 15918 w 111365"/>
              <a:gd name="connsiteY0" fmla="*/ 100 h 252570"/>
              <a:gd name="connsiteX1" fmla="*/ 73068 w 111365"/>
              <a:gd name="connsiteY1" fmla="*/ 168375 h 252570"/>
              <a:gd name="connsiteX2" fmla="*/ 111168 w 111365"/>
              <a:gd name="connsiteY2" fmla="*/ 250925 h 252570"/>
              <a:gd name="connsiteX3" fmla="*/ 88943 w 111365"/>
              <a:gd name="connsiteY3" fmla="*/ 225525 h 252570"/>
              <a:gd name="connsiteX4" fmla="*/ 43 w 111365"/>
              <a:gd name="connsiteY4" fmla="*/ 123925 h 252570"/>
              <a:gd name="connsiteX5" fmla="*/ 76243 w 111365"/>
              <a:gd name="connsiteY5" fmla="*/ 193775 h 252570"/>
              <a:gd name="connsiteX6" fmla="*/ 15918 w 111365"/>
              <a:gd name="connsiteY6" fmla="*/ 100 h 25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365" h="252570">
                <a:moveTo>
                  <a:pt x="15918" y="100"/>
                </a:moveTo>
                <a:cubicBezTo>
                  <a:pt x="15389" y="-4133"/>
                  <a:pt x="57193" y="126571"/>
                  <a:pt x="73068" y="168375"/>
                </a:cubicBezTo>
                <a:cubicBezTo>
                  <a:pt x="88943" y="210179"/>
                  <a:pt x="108522" y="241400"/>
                  <a:pt x="111168" y="250925"/>
                </a:cubicBezTo>
                <a:cubicBezTo>
                  <a:pt x="113814" y="260450"/>
                  <a:pt x="88943" y="225525"/>
                  <a:pt x="88943" y="225525"/>
                </a:cubicBezTo>
                <a:cubicBezTo>
                  <a:pt x="70422" y="204358"/>
                  <a:pt x="2160" y="129217"/>
                  <a:pt x="43" y="123925"/>
                </a:cubicBezTo>
                <a:cubicBezTo>
                  <a:pt x="-2074" y="118633"/>
                  <a:pt x="74656" y="207533"/>
                  <a:pt x="76243" y="193775"/>
                </a:cubicBezTo>
                <a:cubicBezTo>
                  <a:pt x="77830" y="180017"/>
                  <a:pt x="16447" y="4333"/>
                  <a:pt x="15918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31ADACC8-D8C7-110B-B18D-CF21174C5D3D}"/>
              </a:ext>
            </a:extLst>
          </p:cNvPr>
          <p:cNvSpPr/>
          <p:nvPr/>
        </p:nvSpPr>
        <p:spPr>
          <a:xfrm>
            <a:off x="6813504" y="3092414"/>
            <a:ext cx="121001" cy="338800"/>
          </a:xfrm>
          <a:custGeom>
            <a:avLst/>
            <a:gdLst>
              <a:gd name="connsiteX0" fmla="*/ 46 w 121001"/>
              <a:gd name="connsiteY0" fmla="*/ 36 h 338800"/>
              <a:gd name="connsiteX1" fmla="*/ 88946 w 121001"/>
              <a:gd name="connsiteY1" fmla="*/ 203236 h 338800"/>
              <a:gd name="connsiteX2" fmla="*/ 120696 w 121001"/>
              <a:gd name="connsiteY2" fmla="*/ 336586 h 338800"/>
              <a:gd name="connsiteX3" fmla="*/ 104821 w 121001"/>
              <a:gd name="connsiteY3" fmla="*/ 279436 h 338800"/>
              <a:gd name="connsiteX4" fmla="*/ 101646 w 121001"/>
              <a:gd name="connsiteY4" fmla="*/ 187361 h 338800"/>
              <a:gd name="connsiteX5" fmla="*/ 46 w 121001"/>
              <a:gd name="connsiteY5" fmla="*/ 36 h 3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01" h="338800">
                <a:moveTo>
                  <a:pt x="46" y="36"/>
                </a:moveTo>
                <a:cubicBezTo>
                  <a:pt x="-2071" y="2682"/>
                  <a:pt x="68838" y="147144"/>
                  <a:pt x="88946" y="203236"/>
                </a:cubicBezTo>
                <a:cubicBezTo>
                  <a:pt x="109054" y="259328"/>
                  <a:pt x="118050" y="323886"/>
                  <a:pt x="120696" y="336586"/>
                </a:cubicBezTo>
                <a:cubicBezTo>
                  <a:pt x="123342" y="349286"/>
                  <a:pt x="107996" y="304307"/>
                  <a:pt x="104821" y="279436"/>
                </a:cubicBezTo>
                <a:cubicBezTo>
                  <a:pt x="101646" y="254565"/>
                  <a:pt x="118579" y="233398"/>
                  <a:pt x="101646" y="187361"/>
                </a:cubicBezTo>
                <a:cubicBezTo>
                  <a:pt x="84713" y="141324"/>
                  <a:pt x="2163" y="-2610"/>
                  <a:pt x="46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34FEEA3D-ACAB-DB45-1682-279D390A54A3}"/>
              </a:ext>
            </a:extLst>
          </p:cNvPr>
          <p:cNvSpPr/>
          <p:nvPr/>
        </p:nvSpPr>
        <p:spPr>
          <a:xfrm>
            <a:off x="6473107" y="3019374"/>
            <a:ext cx="96965" cy="190830"/>
          </a:xfrm>
          <a:custGeom>
            <a:avLst/>
            <a:gdLst>
              <a:gd name="connsiteX0" fmla="*/ 3893 w 96965"/>
              <a:gd name="connsiteY0" fmla="*/ 51 h 190830"/>
              <a:gd name="connsiteX1" fmla="*/ 73743 w 96965"/>
              <a:gd name="connsiteY1" fmla="*/ 114351 h 190830"/>
              <a:gd name="connsiteX2" fmla="*/ 70568 w 96965"/>
              <a:gd name="connsiteY2" fmla="*/ 98476 h 190830"/>
              <a:gd name="connsiteX3" fmla="*/ 80093 w 96965"/>
              <a:gd name="connsiteY3" fmla="*/ 184201 h 190830"/>
              <a:gd name="connsiteX4" fmla="*/ 51518 w 96965"/>
              <a:gd name="connsiteY4" fmla="*/ 146101 h 190830"/>
              <a:gd name="connsiteX5" fmla="*/ 718 w 96965"/>
              <a:gd name="connsiteY5" fmla="*/ 108001 h 190830"/>
              <a:gd name="connsiteX6" fmla="*/ 92793 w 96965"/>
              <a:gd name="connsiteY6" fmla="*/ 190551 h 190830"/>
              <a:gd name="connsiteX7" fmla="*/ 73743 w 96965"/>
              <a:gd name="connsiteY7" fmla="*/ 130226 h 190830"/>
              <a:gd name="connsiteX8" fmla="*/ 3893 w 96965"/>
              <a:gd name="connsiteY8" fmla="*/ 51 h 19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965" h="190830">
                <a:moveTo>
                  <a:pt x="3893" y="51"/>
                </a:moveTo>
                <a:cubicBezTo>
                  <a:pt x="3893" y="-2595"/>
                  <a:pt x="62631" y="97947"/>
                  <a:pt x="73743" y="114351"/>
                </a:cubicBezTo>
                <a:cubicBezTo>
                  <a:pt x="84855" y="130755"/>
                  <a:pt x="69510" y="86834"/>
                  <a:pt x="70568" y="98476"/>
                </a:cubicBezTo>
                <a:cubicBezTo>
                  <a:pt x="71626" y="110118"/>
                  <a:pt x="83268" y="176263"/>
                  <a:pt x="80093" y="184201"/>
                </a:cubicBezTo>
                <a:cubicBezTo>
                  <a:pt x="76918" y="192139"/>
                  <a:pt x="64747" y="158801"/>
                  <a:pt x="51518" y="146101"/>
                </a:cubicBezTo>
                <a:cubicBezTo>
                  <a:pt x="38289" y="133401"/>
                  <a:pt x="-6161" y="100593"/>
                  <a:pt x="718" y="108001"/>
                </a:cubicBezTo>
                <a:cubicBezTo>
                  <a:pt x="7597" y="115409"/>
                  <a:pt x="80622" y="186847"/>
                  <a:pt x="92793" y="190551"/>
                </a:cubicBezTo>
                <a:cubicBezTo>
                  <a:pt x="104964" y="194255"/>
                  <a:pt x="88030" y="160388"/>
                  <a:pt x="73743" y="130226"/>
                </a:cubicBezTo>
                <a:cubicBezTo>
                  <a:pt x="59456" y="100064"/>
                  <a:pt x="3893" y="2697"/>
                  <a:pt x="3893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169D6368-2FB4-A68C-0AE3-A6C5B35AB58D}"/>
              </a:ext>
            </a:extLst>
          </p:cNvPr>
          <p:cNvSpPr/>
          <p:nvPr/>
        </p:nvSpPr>
        <p:spPr>
          <a:xfrm>
            <a:off x="6625953" y="3003380"/>
            <a:ext cx="230908" cy="213874"/>
          </a:xfrm>
          <a:custGeom>
            <a:avLst/>
            <a:gdLst>
              <a:gd name="connsiteX0" fmla="*/ 272 w 230908"/>
              <a:gd name="connsiteY0" fmla="*/ 170 h 213874"/>
              <a:gd name="connsiteX1" fmla="*/ 139972 w 230908"/>
              <a:gd name="connsiteY1" fmla="*/ 104945 h 213874"/>
              <a:gd name="connsiteX2" fmla="*/ 127272 w 230908"/>
              <a:gd name="connsiteY2" fmla="*/ 79545 h 213874"/>
              <a:gd name="connsiteX3" fmla="*/ 228872 w 230908"/>
              <a:gd name="connsiteY3" fmla="*/ 212895 h 213874"/>
              <a:gd name="connsiteX4" fmla="*/ 181247 w 230908"/>
              <a:gd name="connsiteY4" fmla="*/ 133520 h 213874"/>
              <a:gd name="connsiteX5" fmla="*/ 272 w 230908"/>
              <a:gd name="connsiteY5" fmla="*/ 170 h 21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908" h="213874">
                <a:moveTo>
                  <a:pt x="272" y="170"/>
                </a:moveTo>
                <a:cubicBezTo>
                  <a:pt x="-6607" y="-4592"/>
                  <a:pt x="118805" y="91716"/>
                  <a:pt x="139972" y="104945"/>
                </a:cubicBezTo>
                <a:cubicBezTo>
                  <a:pt x="161139" y="118174"/>
                  <a:pt x="112455" y="61553"/>
                  <a:pt x="127272" y="79545"/>
                </a:cubicBezTo>
                <a:cubicBezTo>
                  <a:pt x="142089" y="97537"/>
                  <a:pt x="219876" y="203899"/>
                  <a:pt x="228872" y="212895"/>
                </a:cubicBezTo>
                <a:cubicBezTo>
                  <a:pt x="237868" y="221891"/>
                  <a:pt x="216172" y="166858"/>
                  <a:pt x="181247" y="133520"/>
                </a:cubicBezTo>
                <a:cubicBezTo>
                  <a:pt x="146322" y="100183"/>
                  <a:pt x="7151" y="4932"/>
                  <a:pt x="272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B7F7CDEB-F342-B6AE-9D57-DDE641572B5B}"/>
              </a:ext>
            </a:extLst>
          </p:cNvPr>
          <p:cNvSpPr/>
          <p:nvPr/>
        </p:nvSpPr>
        <p:spPr>
          <a:xfrm>
            <a:off x="6830112" y="3235160"/>
            <a:ext cx="145395" cy="683290"/>
          </a:xfrm>
          <a:custGeom>
            <a:avLst/>
            <a:gdLst>
              <a:gd name="connsiteX0" fmla="*/ 24713 w 145395"/>
              <a:gd name="connsiteY0" fmla="*/ 165 h 683290"/>
              <a:gd name="connsiteX1" fmla="*/ 94563 w 145395"/>
              <a:gd name="connsiteY1" fmla="*/ 231940 h 683290"/>
              <a:gd name="connsiteX2" fmla="*/ 107263 w 145395"/>
              <a:gd name="connsiteY2" fmla="*/ 171615 h 683290"/>
              <a:gd name="connsiteX3" fmla="*/ 107263 w 145395"/>
              <a:gd name="connsiteY3" fmla="*/ 317665 h 683290"/>
              <a:gd name="connsiteX4" fmla="*/ 37413 w 145395"/>
              <a:gd name="connsiteY4" fmla="*/ 457365 h 683290"/>
              <a:gd name="connsiteX5" fmla="*/ 50113 w 145395"/>
              <a:gd name="connsiteY5" fmla="*/ 412915 h 683290"/>
              <a:gd name="connsiteX6" fmla="*/ 2488 w 145395"/>
              <a:gd name="connsiteY6" fmla="*/ 676440 h 683290"/>
              <a:gd name="connsiteX7" fmla="*/ 21538 w 145395"/>
              <a:gd name="connsiteY7" fmla="*/ 584365 h 683290"/>
              <a:gd name="connsiteX8" fmla="*/ 145363 w 145395"/>
              <a:gd name="connsiteY8" fmla="*/ 352590 h 683290"/>
              <a:gd name="connsiteX9" fmla="*/ 34238 w 145395"/>
              <a:gd name="connsiteY9" fmla="*/ 530390 h 683290"/>
              <a:gd name="connsiteX10" fmla="*/ 78688 w 145395"/>
              <a:gd name="connsiteY10" fmla="*/ 346240 h 683290"/>
              <a:gd name="connsiteX11" fmla="*/ 119963 w 145395"/>
              <a:gd name="connsiteY11" fmla="*/ 273215 h 683290"/>
              <a:gd name="connsiteX12" fmla="*/ 24713 w 145395"/>
              <a:gd name="connsiteY12" fmla="*/ 165 h 68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395" h="683290">
                <a:moveTo>
                  <a:pt x="24713" y="165"/>
                </a:moveTo>
                <a:cubicBezTo>
                  <a:pt x="20480" y="-6714"/>
                  <a:pt x="80805" y="203365"/>
                  <a:pt x="94563" y="231940"/>
                </a:cubicBezTo>
                <a:cubicBezTo>
                  <a:pt x="108321" y="260515"/>
                  <a:pt x="105146" y="157328"/>
                  <a:pt x="107263" y="171615"/>
                </a:cubicBezTo>
                <a:cubicBezTo>
                  <a:pt x="109380" y="185903"/>
                  <a:pt x="118905" y="270040"/>
                  <a:pt x="107263" y="317665"/>
                </a:cubicBezTo>
                <a:cubicBezTo>
                  <a:pt x="95621" y="365290"/>
                  <a:pt x="46938" y="441490"/>
                  <a:pt x="37413" y="457365"/>
                </a:cubicBezTo>
                <a:cubicBezTo>
                  <a:pt x="27888" y="473240"/>
                  <a:pt x="55934" y="376403"/>
                  <a:pt x="50113" y="412915"/>
                </a:cubicBezTo>
                <a:cubicBezTo>
                  <a:pt x="44292" y="449427"/>
                  <a:pt x="7250" y="647865"/>
                  <a:pt x="2488" y="676440"/>
                </a:cubicBezTo>
                <a:cubicBezTo>
                  <a:pt x="-2274" y="705015"/>
                  <a:pt x="-2274" y="638340"/>
                  <a:pt x="21538" y="584365"/>
                </a:cubicBezTo>
                <a:cubicBezTo>
                  <a:pt x="45350" y="530390"/>
                  <a:pt x="143246" y="361586"/>
                  <a:pt x="145363" y="352590"/>
                </a:cubicBezTo>
                <a:cubicBezTo>
                  <a:pt x="147480" y="343594"/>
                  <a:pt x="45350" y="531448"/>
                  <a:pt x="34238" y="530390"/>
                </a:cubicBezTo>
                <a:cubicBezTo>
                  <a:pt x="23126" y="529332"/>
                  <a:pt x="64401" y="389102"/>
                  <a:pt x="78688" y="346240"/>
                </a:cubicBezTo>
                <a:cubicBezTo>
                  <a:pt x="92975" y="303378"/>
                  <a:pt x="131605" y="329836"/>
                  <a:pt x="119963" y="273215"/>
                </a:cubicBezTo>
                <a:cubicBezTo>
                  <a:pt x="108321" y="216594"/>
                  <a:pt x="28946" y="7044"/>
                  <a:pt x="24713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50761138-6BD1-B0A5-423E-64D0674FA1E7}"/>
              </a:ext>
            </a:extLst>
          </p:cNvPr>
          <p:cNvSpPr/>
          <p:nvPr/>
        </p:nvSpPr>
        <p:spPr>
          <a:xfrm>
            <a:off x="6619330" y="3015240"/>
            <a:ext cx="243285" cy="274253"/>
          </a:xfrm>
          <a:custGeom>
            <a:avLst/>
            <a:gdLst>
              <a:gd name="connsiteX0" fmla="*/ 545 w 243285"/>
              <a:gd name="connsiteY0" fmla="*/ 1010 h 274253"/>
              <a:gd name="connsiteX1" fmla="*/ 235495 w 243285"/>
              <a:gd name="connsiteY1" fmla="*/ 267710 h 274253"/>
              <a:gd name="connsiteX2" fmla="*/ 171995 w 243285"/>
              <a:gd name="connsiteY2" fmla="*/ 178810 h 274253"/>
              <a:gd name="connsiteX3" fmla="*/ 545 w 243285"/>
              <a:gd name="connsiteY3" fmla="*/ 1010 h 27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285" h="274253">
                <a:moveTo>
                  <a:pt x="545" y="1010"/>
                </a:moveTo>
                <a:cubicBezTo>
                  <a:pt x="11128" y="15827"/>
                  <a:pt x="206920" y="238077"/>
                  <a:pt x="235495" y="267710"/>
                </a:cubicBezTo>
                <a:cubicBezTo>
                  <a:pt x="264070" y="297343"/>
                  <a:pt x="207449" y="219026"/>
                  <a:pt x="171995" y="178810"/>
                </a:cubicBezTo>
                <a:cubicBezTo>
                  <a:pt x="136541" y="138594"/>
                  <a:pt x="-10038" y="-13807"/>
                  <a:pt x="545" y="1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C928DED2-5918-FC1B-4ED9-020C9A529747}"/>
              </a:ext>
            </a:extLst>
          </p:cNvPr>
          <p:cNvSpPr/>
          <p:nvPr/>
        </p:nvSpPr>
        <p:spPr>
          <a:xfrm>
            <a:off x="6416644" y="3114598"/>
            <a:ext cx="194562" cy="120994"/>
          </a:xfrm>
          <a:custGeom>
            <a:avLst/>
            <a:gdLst>
              <a:gd name="connsiteX0" fmla="*/ 31 w 194562"/>
              <a:gd name="connsiteY0" fmla="*/ 77 h 120994"/>
              <a:gd name="connsiteX1" fmla="*/ 95281 w 194562"/>
              <a:gd name="connsiteY1" fmla="*/ 92152 h 120994"/>
              <a:gd name="connsiteX2" fmla="*/ 104806 w 194562"/>
              <a:gd name="connsiteY2" fmla="*/ 108027 h 120994"/>
              <a:gd name="connsiteX3" fmla="*/ 22256 w 194562"/>
              <a:gd name="connsiteY3" fmla="*/ 108027 h 120994"/>
              <a:gd name="connsiteX4" fmla="*/ 193706 w 194562"/>
              <a:gd name="connsiteY4" fmla="*/ 117552 h 120994"/>
              <a:gd name="connsiteX5" fmla="*/ 85756 w 194562"/>
              <a:gd name="connsiteY5" fmla="*/ 111202 h 120994"/>
              <a:gd name="connsiteX6" fmla="*/ 31 w 194562"/>
              <a:gd name="connsiteY6" fmla="*/ 77 h 12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562" h="120994">
                <a:moveTo>
                  <a:pt x="31" y="77"/>
                </a:moveTo>
                <a:cubicBezTo>
                  <a:pt x="1618" y="-3098"/>
                  <a:pt x="95281" y="92152"/>
                  <a:pt x="95281" y="92152"/>
                </a:cubicBezTo>
                <a:cubicBezTo>
                  <a:pt x="112743" y="110144"/>
                  <a:pt x="116977" y="105381"/>
                  <a:pt x="104806" y="108027"/>
                </a:cubicBezTo>
                <a:cubicBezTo>
                  <a:pt x="92635" y="110673"/>
                  <a:pt x="7439" y="106440"/>
                  <a:pt x="22256" y="108027"/>
                </a:cubicBezTo>
                <a:cubicBezTo>
                  <a:pt x="37073" y="109614"/>
                  <a:pt x="193706" y="117552"/>
                  <a:pt x="193706" y="117552"/>
                </a:cubicBezTo>
                <a:cubicBezTo>
                  <a:pt x="204289" y="118081"/>
                  <a:pt x="113802" y="128135"/>
                  <a:pt x="85756" y="111202"/>
                </a:cubicBezTo>
                <a:cubicBezTo>
                  <a:pt x="57710" y="94269"/>
                  <a:pt x="-1556" y="3252"/>
                  <a:pt x="31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EC5BA6A5-9729-C901-02C9-E83C267240E4}"/>
              </a:ext>
            </a:extLst>
          </p:cNvPr>
          <p:cNvSpPr/>
          <p:nvPr/>
        </p:nvSpPr>
        <p:spPr>
          <a:xfrm>
            <a:off x="6603873" y="3012577"/>
            <a:ext cx="156297" cy="207580"/>
          </a:xfrm>
          <a:custGeom>
            <a:avLst/>
            <a:gdLst>
              <a:gd name="connsiteX0" fmla="*/ 16002 w 156297"/>
              <a:gd name="connsiteY0" fmla="*/ 498 h 207580"/>
              <a:gd name="connsiteX1" fmla="*/ 22352 w 156297"/>
              <a:gd name="connsiteY1" fmla="*/ 92573 h 207580"/>
              <a:gd name="connsiteX2" fmla="*/ 82677 w 156297"/>
              <a:gd name="connsiteY2" fmla="*/ 133848 h 207580"/>
              <a:gd name="connsiteX3" fmla="*/ 3302 w 156297"/>
              <a:gd name="connsiteY3" fmla="*/ 105273 h 207580"/>
              <a:gd name="connsiteX4" fmla="*/ 155702 w 156297"/>
              <a:gd name="connsiteY4" fmla="*/ 206873 h 207580"/>
              <a:gd name="connsiteX5" fmla="*/ 54102 w 156297"/>
              <a:gd name="connsiteY5" fmla="*/ 149723 h 207580"/>
              <a:gd name="connsiteX6" fmla="*/ 127 w 156297"/>
              <a:gd name="connsiteY6" fmla="*/ 137023 h 207580"/>
              <a:gd name="connsiteX7" fmla="*/ 16002 w 156297"/>
              <a:gd name="connsiteY7" fmla="*/ 498 h 20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97" h="207580">
                <a:moveTo>
                  <a:pt x="16002" y="498"/>
                </a:moveTo>
                <a:cubicBezTo>
                  <a:pt x="19706" y="-6910"/>
                  <a:pt x="11240" y="70348"/>
                  <a:pt x="22352" y="92573"/>
                </a:cubicBezTo>
                <a:cubicBezTo>
                  <a:pt x="33464" y="114798"/>
                  <a:pt x="85852" y="131731"/>
                  <a:pt x="82677" y="133848"/>
                </a:cubicBezTo>
                <a:cubicBezTo>
                  <a:pt x="79502" y="135965"/>
                  <a:pt x="-8869" y="93102"/>
                  <a:pt x="3302" y="105273"/>
                </a:cubicBezTo>
                <a:cubicBezTo>
                  <a:pt x="15473" y="117444"/>
                  <a:pt x="147235" y="199465"/>
                  <a:pt x="155702" y="206873"/>
                </a:cubicBezTo>
                <a:cubicBezTo>
                  <a:pt x="164169" y="214281"/>
                  <a:pt x="80031" y="161365"/>
                  <a:pt x="54102" y="149723"/>
                </a:cubicBezTo>
                <a:cubicBezTo>
                  <a:pt x="28173" y="138081"/>
                  <a:pt x="1714" y="161365"/>
                  <a:pt x="127" y="137023"/>
                </a:cubicBezTo>
                <a:cubicBezTo>
                  <a:pt x="-1461" y="112681"/>
                  <a:pt x="12298" y="7906"/>
                  <a:pt x="16002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F91D6F5A-10CC-FC13-F82B-414F8C72B669}"/>
              </a:ext>
            </a:extLst>
          </p:cNvPr>
          <p:cNvSpPr/>
          <p:nvPr/>
        </p:nvSpPr>
        <p:spPr>
          <a:xfrm>
            <a:off x="6431749" y="3235270"/>
            <a:ext cx="331520" cy="42190"/>
          </a:xfrm>
          <a:custGeom>
            <a:avLst/>
            <a:gdLst>
              <a:gd name="connsiteX0" fmla="*/ 801 w 331520"/>
              <a:gd name="connsiteY0" fmla="*/ 22280 h 42190"/>
              <a:gd name="connsiteX1" fmla="*/ 108751 w 331520"/>
              <a:gd name="connsiteY1" fmla="*/ 34980 h 42190"/>
              <a:gd name="connsiteX2" fmla="*/ 184951 w 331520"/>
              <a:gd name="connsiteY2" fmla="*/ 31805 h 42190"/>
              <a:gd name="connsiteX3" fmla="*/ 162726 w 331520"/>
              <a:gd name="connsiteY3" fmla="*/ 41330 h 42190"/>
              <a:gd name="connsiteX4" fmla="*/ 321476 w 331520"/>
              <a:gd name="connsiteY4" fmla="*/ 6405 h 42190"/>
              <a:gd name="connsiteX5" fmla="*/ 299251 w 331520"/>
              <a:gd name="connsiteY5" fmla="*/ 3230 h 42190"/>
              <a:gd name="connsiteX6" fmla="*/ 169076 w 331520"/>
              <a:gd name="connsiteY6" fmla="*/ 41330 h 42190"/>
              <a:gd name="connsiteX7" fmla="*/ 801 w 331520"/>
              <a:gd name="connsiteY7" fmla="*/ 22280 h 4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520" h="42190">
                <a:moveTo>
                  <a:pt x="801" y="22280"/>
                </a:moveTo>
                <a:cubicBezTo>
                  <a:pt x="-9253" y="21222"/>
                  <a:pt x="78059" y="33393"/>
                  <a:pt x="108751" y="34980"/>
                </a:cubicBezTo>
                <a:cubicBezTo>
                  <a:pt x="139443" y="36568"/>
                  <a:pt x="175955" y="30747"/>
                  <a:pt x="184951" y="31805"/>
                </a:cubicBezTo>
                <a:cubicBezTo>
                  <a:pt x="193947" y="32863"/>
                  <a:pt x="139972" y="45563"/>
                  <a:pt x="162726" y="41330"/>
                </a:cubicBezTo>
                <a:cubicBezTo>
                  <a:pt x="185480" y="37097"/>
                  <a:pt x="298722" y="12755"/>
                  <a:pt x="321476" y="6405"/>
                </a:cubicBezTo>
                <a:cubicBezTo>
                  <a:pt x="344230" y="55"/>
                  <a:pt x="324651" y="-2591"/>
                  <a:pt x="299251" y="3230"/>
                </a:cubicBezTo>
                <a:cubicBezTo>
                  <a:pt x="273851" y="9051"/>
                  <a:pt x="216701" y="38155"/>
                  <a:pt x="169076" y="41330"/>
                </a:cubicBezTo>
                <a:cubicBezTo>
                  <a:pt x="121451" y="44505"/>
                  <a:pt x="10855" y="23338"/>
                  <a:pt x="801" y="22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6C1662B4-D002-D181-35E7-680F36A36497}"/>
              </a:ext>
            </a:extLst>
          </p:cNvPr>
          <p:cNvSpPr/>
          <p:nvPr/>
        </p:nvSpPr>
        <p:spPr>
          <a:xfrm>
            <a:off x="6378574" y="3203550"/>
            <a:ext cx="253960" cy="127225"/>
          </a:xfrm>
          <a:custGeom>
            <a:avLst/>
            <a:gdLst>
              <a:gd name="connsiteX0" fmla="*/ 1 w 253960"/>
              <a:gd name="connsiteY0" fmla="*/ 25 h 127225"/>
              <a:gd name="connsiteX1" fmla="*/ 133351 w 253960"/>
              <a:gd name="connsiteY1" fmla="*/ 85750 h 127225"/>
              <a:gd name="connsiteX2" fmla="*/ 76201 w 253960"/>
              <a:gd name="connsiteY2" fmla="*/ 82575 h 127225"/>
              <a:gd name="connsiteX3" fmla="*/ 250826 w 253960"/>
              <a:gd name="connsiteY3" fmla="*/ 127025 h 127225"/>
              <a:gd name="connsiteX4" fmla="*/ 174626 w 253960"/>
              <a:gd name="connsiteY4" fmla="*/ 98450 h 127225"/>
              <a:gd name="connsiteX5" fmla="*/ 3176 w 253960"/>
              <a:gd name="connsiteY5" fmla="*/ 85750 h 127225"/>
              <a:gd name="connsiteX6" fmla="*/ 136526 w 253960"/>
              <a:gd name="connsiteY6" fmla="*/ 95275 h 127225"/>
              <a:gd name="connsiteX7" fmla="*/ 1 w 253960"/>
              <a:gd name="connsiteY7" fmla="*/ 25 h 12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960" h="127225">
                <a:moveTo>
                  <a:pt x="1" y="25"/>
                </a:moveTo>
                <a:cubicBezTo>
                  <a:pt x="-528" y="-1562"/>
                  <a:pt x="120651" y="71992"/>
                  <a:pt x="133351" y="85750"/>
                </a:cubicBezTo>
                <a:cubicBezTo>
                  <a:pt x="146051" y="99508"/>
                  <a:pt x="56622" y="75696"/>
                  <a:pt x="76201" y="82575"/>
                </a:cubicBezTo>
                <a:cubicBezTo>
                  <a:pt x="95780" y="89454"/>
                  <a:pt x="234422" y="124379"/>
                  <a:pt x="250826" y="127025"/>
                </a:cubicBezTo>
                <a:cubicBezTo>
                  <a:pt x="267230" y="129671"/>
                  <a:pt x="215901" y="105329"/>
                  <a:pt x="174626" y="98450"/>
                </a:cubicBezTo>
                <a:cubicBezTo>
                  <a:pt x="133351" y="91571"/>
                  <a:pt x="9526" y="86279"/>
                  <a:pt x="3176" y="85750"/>
                </a:cubicBezTo>
                <a:cubicBezTo>
                  <a:pt x="-3174" y="85221"/>
                  <a:pt x="137055" y="110092"/>
                  <a:pt x="136526" y="95275"/>
                </a:cubicBezTo>
                <a:cubicBezTo>
                  <a:pt x="135997" y="80458"/>
                  <a:pt x="530" y="1612"/>
                  <a:pt x="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B242668A-EBC2-E6BD-2788-BCBDC909B49C}"/>
              </a:ext>
            </a:extLst>
          </p:cNvPr>
          <p:cNvSpPr/>
          <p:nvPr/>
        </p:nvSpPr>
        <p:spPr>
          <a:xfrm>
            <a:off x="6768944" y="3197104"/>
            <a:ext cx="124026" cy="391941"/>
          </a:xfrm>
          <a:custGeom>
            <a:avLst/>
            <a:gdLst>
              <a:gd name="connsiteX0" fmla="*/ 156 w 124026"/>
              <a:gd name="connsiteY0" fmla="*/ 121 h 391941"/>
              <a:gd name="connsiteX1" fmla="*/ 98581 w 124026"/>
              <a:gd name="connsiteY1" fmla="*/ 193796 h 391941"/>
              <a:gd name="connsiteX2" fmla="*/ 108106 w 124026"/>
              <a:gd name="connsiteY2" fmla="*/ 165221 h 391941"/>
              <a:gd name="connsiteX3" fmla="*/ 117631 w 124026"/>
              <a:gd name="connsiteY3" fmla="*/ 390646 h 391941"/>
              <a:gd name="connsiteX4" fmla="*/ 123981 w 124026"/>
              <a:gd name="connsiteY4" fmla="*/ 254121 h 391941"/>
              <a:gd name="connsiteX5" fmla="*/ 114456 w 124026"/>
              <a:gd name="connsiteY5" fmla="*/ 181096 h 391941"/>
              <a:gd name="connsiteX6" fmla="*/ 76356 w 124026"/>
              <a:gd name="connsiteY6" fmla="*/ 165221 h 391941"/>
              <a:gd name="connsiteX7" fmla="*/ 156 w 124026"/>
              <a:gd name="connsiteY7" fmla="*/ 121 h 39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26" h="391941">
                <a:moveTo>
                  <a:pt x="156" y="121"/>
                </a:moveTo>
                <a:cubicBezTo>
                  <a:pt x="3860" y="4883"/>
                  <a:pt x="80589" y="166279"/>
                  <a:pt x="98581" y="193796"/>
                </a:cubicBezTo>
                <a:cubicBezTo>
                  <a:pt x="116573" y="221313"/>
                  <a:pt x="104931" y="132413"/>
                  <a:pt x="108106" y="165221"/>
                </a:cubicBezTo>
                <a:cubicBezTo>
                  <a:pt x="111281" y="198029"/>
                  <a:pt x="114985" y="375829"/>
                  <a:pt x="117631" y="390646"/>
                </a:cubicBezTo>
                <a:cubicBezTo>
                  <a:pt x="120277" y="405463"/>
                  <a:pt x="124510" y="289046"/>
                  <a:pt x="123981" y="254121"/>
                </a:cubicBezTo>
                <a:cubicBezTo>
                  <a:pt x="123452" y="219196"/>
                  <a:pt x="122394" y="195913"/>
                  <a:pt x="114456" y="181096"/>
                </a:cubicBezTo>
                <a:cubicBezTo>
                  <a:pt x="106519" y="166279"/>
                  <a:pt x="93289" y="198029"/>
                  <a:pt x="76356" y="165221"/>
                </a:cubicBezTo>
                <a:cubicBezTo>
                  <a:pt x="59423" y="132413"/>
                  <a:pt x="-3548" y="-4641"/>
                  <a:pt x="156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0A0E82C4-6F9D-D572-5700-4FA1FC111446}"/>
              </a:ext>
            </a:extLst>
          </p:cNvPr>
          <p:cNvSpPr/>
          <p:nvPr/>
        </p:nvSpPr>
        <p:spPr>
          <a:xfrm>
            <a:off x="6597650" y="3272426"/>
            <a:ext cx="190500" cy="32749"/>
          </a:xfrm>
          <a:custGeom>
            <a:avLst/>
            <a:gdLst>
              <a:gd name="connsiteX0" fmla="*/ 0 w 190500"/>
              <a:gd name="connsiteY0" fmla="*/ 32749 h 32749"/>
              <a:gd name="connsiteX1" fmla="*/ 57150 w 190500"/>
              <a:gd name="connsiteY1" fmla="*/ 999 h 32749"/>
              <a:gd name="connsiteX2" fmla="*/ 190500 w 190500"/>
              <a:gd name="connsiteY2" fmla="*/ 7349 h 32749"/>
              <a:gd name="connsiteX3" fmla="*/ 117475 w 190500"/>
              <a:gd name="connsiteY3" fmla="*/ 4174 h 32749"/>
              <a:gd name="connsiteX4" fmla="*/ 0 w 190500"/>
              <a:gd name="connsiteY4" fmla="*/ 32749 h 3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32749">
                <a:moveTo>
                  <a:pt x="0" y="32749"/>
                </a:moveTo>
                <a:cubicBezTo>
                  <a:pt x="12700" y="18990"/>
                  <a:pt x="25400" y="5232"/>
                  <a:pt x="57150" y="999"/>
                </a:cubicBezTo>
                <a:cubicBezTo>
                  <a:pt x="88900" y="-3234"/>
                  <a:pt x="190500" y="7349"/>
                  <a:pt x="190500" y="7349"/>
                </a:cubicBezTo>
                <a:lnTo>
                  <a:pt x="117475" y="4174"/>
                </a:lnTo>
                <a:lnTo>
                  <a:pt x="0" y="32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9F05C21E-94F8-3493-7B32-D1F1B1FDE564}"/>
              </a:ext>
            </a:extLst>
          </p:cNvPr>
          <p:cNvSpPr/>
          <p:nvPr/>
        </p:nvSpPr>
        <p:spPr>
          <a:xfrm>
            <a:off x="6562407" y="3282622"/>
            <a:ext cx="298791" cy="155909"/>
          </a:xfrm>
          <a:custGeom>
            <a:avLst/>
            <a:gdLst>
              <a:gd name="connsiteX0" fmla="*/ 318 w 298791"/>
              <a:gd name="connsiteY0" fmla="*/ 54303 h 155909"/>
              <a:gd name="connsiteX1" fmla="*/ 171768 w 298791"/>
              <a:gd name="connsiteY1" fmla="*/ 13028 h 155909"/>
              <a:gd name="connsiteX2" fmla="*/ 219393 w 298791"/>
              <a:gd name="connsiteY2" fmla="*/ 47953 h 155909"/>
              <a:gd name="connsiteX3" fmla="*/ 213043 w 298791"/>
              <a:gd name="connsiteY3" fmla="*/ 9853 h 155909"/>
              <a:gd name="connsiteX4" fmla="*/ 298768 w 298791"/>
              <a:gd name="connsiteY4" fmla="*/ 155903 h 155909"/>
              <a:gd name="connsiteX5" fmla="*/ 219393 w 298791"/>
              <a:gd name="connsiteY5" fmla="*/ 3503 h 155909"/>
              <a:gd name="connsiteX6" fmla="*/ 318 w 298791"/>
              <a:gd name="connsiteY6" fmla="*/ 54303 h 15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791" h="155909">
                <a:moveTo>
                  <a:pt x="318" y="54303"/>
                </a:moveTo>
                <a:cubicBezTo>
                  <a:pt x="-7620" y="55891"/>
                  <a:pt x="135256" y="14086"/>
                  <a:pt x="171768" y="13028"/>
                </a:cubicBezTo>
                <a:cubicBezTo>
                  <a:pt x="208280" y="11970"/>
                  <a:pt x="212514" y="48482"/>
                  <a:pt x="219393" y="47953"/>
                </a:cubicBezTo>
                <a:cubicBezTo>
                  <a:pt x="226272" y="47424"/>
                  <a:pt x="199814" y="-8139"/>
                  <a:pt x="213043" y="9853"/>
                </a:cubicBezTo>
                <a:cubicBezTo>
                  <a:pt x="226272" y="27845"/>
                  <a:pt x="297710" y="156961"/>
                  <a:pt x="298768" y="155903"/>
                </a:cubicBezTo>
                <a:cubicBezTo>
                  <a:pt x="299826" y="154845"/>
                  <a:pt x="265431" y="23082"/>
                  <a:pt x="219393" y="3503"/>
                </a:cubicBezTo>
                <a:cubicBezTo>
                  <a:pt x="173356" y="-16076"/>
                  <a:pt x="8256" y="52715"/>
                  <a:pt x="318" y="54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F35C3324-F960-7C70-8B96-9B36472F2A1B}"/>
              </a:ext>
            </a:extLst>
          </p:cNvPr>
          <p:cNvSpPr/>
          <p:nvPr/>
        </p:nvSpPr>
        <p:spPr>
          <a:xfrm>
            <a:off x="6640842" y="3340096"/>
            <a:ext cx="223536" cy="392362"/>
          </a:xfrm>
          <a:custGeom>
            <a:avLst/>
            <a:gdLst>
              <a:gd name="connsiteX0" fmla="*/ 223508 w 223536"/>
              <a:gd name="connsiteY0" fmla="*/ 4 h 392362"/>
              <a:gd name="connsiteX1" fmla="*/ 194933 w 223536"/>
              <a:gd name="connsiteY1" fmla="*/ 231779 h 392362"/>
              <a:gd name="connsiteX2" fmla="*/ 217158 w 223536"/>
              <a:gd name="connsiteY2" fmla="*/ 193679 h 392362"/>
              <a:gd name="connsiteX3" fmla="*/ 112383 w 223536"/>
              <a:gd name="connsiteY3" fmla="*/ 323854 h 392362"/>
              <a:gd name="connsiteX4" fmla="*/ 80633 w 223536"/>
              <a:gd name="connsiteY4" fmla="*/ 361954 h 392362"/>
              <a:gd name="connsiteX5" fmla="*/ 1258 w 223536"/>
              <a:gd name="connsiteY5" fmla="*/ 390529 h 392362"/>
              <a:gd name="connsiteX6" fmla="*/ 150483 w 223536"/>
              <a:gd name="connsiteY6" fmla="*/ 307979 h 392362"/>
              <a:gd name="connsiteX7" fmla="*/ 163183 w 223536"/>
              <a:gd name="connsiteY7" fmla="*/ 263529 h 392362"/>
              <a:gd name="connsiteX8" fmla="*/ 188583 w 223536"/>
              <a:gd name="connsiteY8" fmla="*/ 225429 h 392362"/>
              <a:gd name="connsiteX9" fmla="*/ 223508 w 223536"/>
              <a:gd name="connsiteY9" fmla="*/ 4 h 39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536" h="392362">
                <a:moveTo>
                  <a:pt x="223508" y="4"/>
                </a:moveTo>
                <a:cubicBezTo>
                  <a:pt x="224566" y="1062"/>
                  <a:pt x="195991" y="199500"/>
                  <a:pt x="194933" y="231779"/>
                </a:cubicBezTo>
                <a:cubicBezTo>
                  <a:pt x="193875" y="264058"/>
                  <a:pt x="230916" y="178333"/>
                  <a:pt x="217158" y="193679"/>
                </a:cubicBezTo>
                <a:cubicBezTo>
                  <a:pt x="203400" y="209025"/>
                  <a:pt x="135137" y="295808"/>
                  <a:pt x="112383" y="323854"/>
                </a:cubicBezTo>
                <a:cubicBezTo>
                  <a:pt x="89629" y="351900"/>
                  <a:pt x="99154" y="350842"/>
                  <a:pt x="80633" y="361954"/>
                </a:cubicBezTo>
                <a:cubicBezTo>
                  <a:pt x="62112" y="373067"/>
                  <a:pt x="-10384" y="399525"/>
                  <a:pt x="1258" y="390529"/>
                </a:cubicBezTo>
                <a:cubicBezTo>
                  <a:pt x="12900" y="381533"/>
                  <a:pt x="123495" y="329146"/>
                  <a:pt x="150483" y="307979"/>
                </a:cubicBezTo>
                <a:cubicBezTo>
                  <a:pt x="177470" y="286812"/>
                  <a:pt x="156833" y="277287"/>
                  <a:pt x="163183" y="263529"/>
                </a:cubicBezTo>
                <a:cubicBezTo>
                  <a:pt x="169533" y="249771"/>
                  <a:pt x="177470" y="263000"/>
                  <a:pt x="188583" y="225429"/>
                </a:cubicBezTo>
                <a:cubicBezTo>
                  <a:pt x="199695" y="187858"/>
                  <a:pt x="222450" y="-1054"/>
                  <a:pt x="22350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31613696-2D2F-0A82-DC20-136A9CC16E48}"/>
              </a:ext>
            </a:extLst>
          </p:cNvPr>
          <p:cNvSpPr/>
          <p:nvPr/>
        </p:nvSpPr>
        <p:spPr>
          <a:xfrm>
            <a:off x="6365167" y="3273422"/>
            <a:ext cx="272992" cy="101754"/>
          </a:xfrm>
          <a:custGeom>
            <a:avLst/>
            <a:gdLst>
              <a:gd name="connsiteX0" fmla="*/ 708 w 272992"/>
              <a:gd name="connsiteY0" fmla="*/ 3 h 101754"/>
              <a:gd name="connsiteX1" fmla="*/ 124533 w 272992"/>
              <a:gd name="connsiteY1" fmla="*/ 82553 h 101754"/>
              <a:gd name="connsiteX2" fmla="*/ 76908 w 272992"/>
              <a:gd name="connsiteY2" fmla="*/ 66678 h 101754"/>
              <a:gd name="connsiteX3" fmla="*/ 270583 w 272992"/>
              <a:gd name="connsiteY3" fmla="*/ 101603 h 101754"/>
              <a:gd name="connsiteX4" fmla="*/ 178508 w 272992"/>
              <a:gd name="connsiteY4" fmla="*/ 79378 h 101754"/>
              <a:gd name="connsiteX5" fmla="*/ 76908 w 272992"/>
              <a:gd name="connsiteY5" fmla="*/ 79378 h 101754"/>
              <a:gd name="connsiteX6" fmla="*/ 708 w 272992"/>
              <a:gd name="connsiteY6" fmla="*/ 3 h 1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992" h="101754">
                <a:moveTo>
                  <a:pt x="708" y="3"/>
                </a:moveTo>
                <a:cubicBezTo>
                  <a:pt x="8646" y="532"/>
                  <a:pt x="111833" y="71441"/>
                  <a:pt x="124533" y="82553"/>
                </a:cubicBezTo>
                <a:cubicBezTo>
                  <a:pt x="137233" y="93665"/>
                  <a:pt x="52566" y="63503"/>
                  <a:pt x="76908" y="66678"/>
                </a:cubicBezTo>
                <a:cubicBezTo>
                  <a:pt x="101250" y="69853"/>
                  <a:pt x="253650" y="99486"/>
                  <a:pt x="270583" y="101603"/>
                </a:cubicBezTo>
                <a:cubicBezTo>
                  <a:pt x="287516" y="103720"/>
                  <a:pt x="210787" y="83082"/>
                  <a:pt x="178508" y="79378"/>
                </a:cubicBezTo>
                <a:cubicBezTo>
                  <a:pt x="146229" y="75674"/>
                  <a:pt x="100191" y="89961"/>
                  <a:pt x="76908" y="79378"/>
                </a:cubicBezTo>
                <a:cubicBezTo>
                  <a:pt x="53625" y="68795"/>
                  <a:pt x="-7230" y="-526"/>
                  <a:pt x="70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B62E1EC3-9CDB-D957-E0C4-AE4BF0164795}"/>
              </a:ext>
            </a:extLst>
          </p:cNvPr>
          <p:cNvSpPr/>
          <p:nvPr/>
        </p:nvSpPr>
        <p:spPr>
          <a:xfrm>
            <a:off x="6708546" y="3368423"/>
            <a:ext cx="65719" cy="336942"/>
          </a:xfrm>
          <a:custGeom>
            <a:avLst/>
            <a:gdLst>
              <a:gd name="connsiteX0" fmla="*/ 229 w 65719"/>
              <a:gd name="connsiteY0" fmla="*/ 252 h 336942"/>
              <a:gd name="connsiteX1" fmla="*/ 57379 w 65719"/>
              <a:gd name="connsiteY1" fmla="*/ 146302 h 336942"/>
              <a:gd name="connsiteX2" fmla="*/ 57379 w 65719"/>
              <a:gd name="connsiteY2" fmla="*/ 222502 h 336942"/>
              <a:gd name="connsiteX3" fmla="*/ 229 w 65719"/>
              <a:gd name="connsiteY3" fmla="*/ 336802 h 336942"/>
              <a:gd name="connsiteX4" fmla="*/ 38329 w 65719"/>
              <a:gd name="connsiteY4" fmla="*/ 244727 h 336942"/>
              <a:gd name="connsiteX5" fmla="*/ 63729 w 65719"/>
              <a:gd name="connsiteY5" fmla="*/ 184402 h 336942"/>
              <a:gd name="connsiteX6" fmla="*/ 229 w 65719"/>
              <a:gd name="connsiteY6" fmla="*/ 252 h 33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19" h="336942">
                <a:moveTo>
                  <a:pt x="229" y="252"/>
                </a:moveTo>
                <a:cubicBezTo>
                  <a:pt x="-829" y="-6098"/>
                  <a:pt x="47854" y="109260"/>
                  <a:pt x="57379" y="146302"/>
                </a:cubicBezTo>
                <a:cubicBezTo>
                  <a:pt x="66904" y="183344"/>
                  <a:pt x="66904" y="190752"/>
                  <a:pt x="57379" y="222502"/>
                </a:cubicBezTo>
                <a:cubicBezTo>
                  <a:pt x="47854" y="254252"/>
                  <a:pt x="3404" y="333098"/>
                  <a:pt x="229" y="336802"/>
                </a:cubicBezTo>
                <a:cubicBezTo>
                  <a:pt x="-2946" y="340506"/>
                  <a:pt x="27746" y="270127"/>
                  <a:pt x="38329" y="244727"/>
                </a:cubicBezTo>
                <a:cubicBezTo>
                  <a:pt x="48912" y="219327"/>
                  <a:pt x="72725" y="225148"/>
                  <a:pt x="63729" y="184402"/>
                </a:cubicBezTo>
                <a:cubicBezTo>
                  <a:pt x="54733" y="143656"/>
                  <a:pt x="1287" y="6602"/>
                  <a:pt x="229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2B2BCA09-76DD-0D89-2D12-A4863848DB96}"/>
              </a:ext>
            </a:extLst>
          </p:cNvPr>
          <p:cNvSpPr/>
          <p:nvPr/>
        </p:nvSpPr>
        <p:spPr>
          <a:xfrm>
            <a:off x="6524264" y="3371440"/>
            <a:ext cx="259021" cy="144434"/>
          </a:xfrm>
          <a:custGeom>
            <a:avLst/>
            <a:gdLst>
              <a:gd name="connsiteX0" fmla="*/ 361 w 259021"/>
              <a:gd name="connsiteY0" fmla="*/ 410 h 144434"/>
              <a:gd name="connsiteX1" fmla="*/ 248011 w 259021"/>
              <a:gd name="connsiteY1" fmla="*/ 140110 h 144434"/>
              <a:gd name="connsiteX2" fmla="*/ 194036 w 259021"/>
              <a:gd name="connsiteY2" fmla="*/ 98835 h 144434"/>
              <a:gd name="connsiteX3" fmla="*/ 361 w 259021"/>
              <a:gd name="connsiteY3" fmla="*/ 410 h 14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21" h="144434">
                <a:moveTo>
                  <a:pt x="361" y="410"/>
                </a:moveTo>
                <a:cubicBezTo>
                  <a:pt x="9357" y="7289"/>
                  <a:pt x="215732" y="123706"/>
                  <a:pt x="248011" y="140110"/>
                </a:cubicBezTo>
                <a:cubicBezTo>
                  <a:pt x="280290" y="156514"/>
                  <a:pt x="235311" y="122647"/>
                  <a:pt x="194036" y="98835"/>
                </a:cubicBezTo>
                <a:cubicBezTo>
                  <a:pt x="152761" y="75023"/>
                  <a:pt x="-8635" y="-6469"/>
                  <a:pt x="361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EF5A847D-7372-4C5B-CE05-BDE8767E9178}"/>
              </a:ext>
            </a:extLst>
          </p:cNvPr>
          <p:cNvSpPr/>
          <p:nvPr/>
        </p:nvSpPr>
        <p:spPr>
          <a:xfrm>
            <a:off x="6321194" y="3395881"/>
            <a:ext cx="102946" cy="622029"/>
          </a:xfrm>
          <a:custGeom>
            <a:avLst/>
            <a:gdLst>
              <a:gd name="connsiteX0" fmla="*/ 28806 w 102946"/>
              <a:gd name="connsiteY0" fmla="*/ 1369 h 622029"/>
              <a:gd name="connsiteX1" fmla="*/ 101831 w 102946"/>
              <a:gd name="connsiteY1" fmla="*/ 137894 h 622029"/>
              <a:gd name="connsiteX2" fmla="*/ 73256 w 102946"/>
              <a:gd name="connsiteY2" fmla="*/ 299819 h 622029"/>
              <a:gd name="connsiteX3" fmla="*/ 76431 w 102946"/>
              <a:gd name="connsiteY3" fmla="*/ 271244 h 622029"/>
              <a:gd name="connsiteX4" fmla="*/ 51031 w 102946"/>
              <a:gd name="connsiteY4" fmla="*/ 426819 h 622029"/>
              <a:gd name="connsiteX5" fmla="*/ 231 w 102946"/>
              <a:gd name="connsiteY5" fmla="*/ 620494 h 622029"/>
              <a:gd name="connsiteX6" fmla="*/ 73256 w 102946"/>
              <a:gd name="connsiteY6" fmla="*/ 315694 h 622029"/>
              <a:gd name="connsiteX7" fmla="*/ 101831 w 102946"/>
              <a:gd name="connsiteY7" fmla="*/ 223619 h 622029"/>
              <a:gd name="connsiteX8" fmla="*/ 28806 w 102946"/>
              <a:gd name="connsiteY8" fmla="*/ 1369 h 62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46" h="622029">
                <a:moveTo>
                  <a:pt x="28806" y="1369"/>
                </a:moveTo>
                <a:cubicBezTo>
                  <a:pt x="28806" y="-12918"/>
                  <a:pt x="94423" y="88152"/>
                  <a:pt x="101831" y="137894"/>
                </a:cubicBezTo>
                <a:cubicBezTo>
                  <a:pt x="109239" y="187636"/>
                  <a:pt x="77489" y="277594"/>
                  <a:pt x="73256" y="299819"/>
                </a:cubicBezTo>
                <a:cubicBezTo>
                  <a:pt x="69023" y="322044"/>
                  <a:pt x="80135" y="250077"/>
                  <a:pt x="76431" y="271244"/>
                </a:cubicBezTo>
                <a:cubicBezTo>
                  <a:pt x="72727" y="292411"/>
                  <a:pt x="63731" y="368611"/>
                  <a:pt x="51031" y="426819"/>
                </a:cubicBezTo>
                <a:cubicBezTo>
                  <a:pt x="38331" y="485027"/>
                  <a:pt x="-3473" y="639015"/>
                  <a:pt x="231" y="620494"/>
                </a:cubicBezTo>
                <a:cubicBezTo>
                  <a:pt x="3935" y="601973"/>
                  <a:pt x="56323" y="381840"/>
                  <a:pt x="73256" y="315694"/>
                </a:cubicBezTo>
                <a:cubicBezTo>
                  <a:pt x="90189" y="249548"/>
                  <a:pt x="105535" y="277594"/>
                  <a:pt x="101831" y="223619"/>
                </a:cubicBezTo>
                <a:cubicBezTo>
                  <a:pt x="98127" y="169644"/>
                  <a:pt x="28806" y="15656"/>
                  <a:pt x="28806" y="1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5FD291D5-0276-4FA7-81B3-78917A969DA5}"/>
              </a:ext>
            </a:extLst>
          </p:cNvPr>
          <p:cNvSpPr/>
          <p:nvPr/>
        </p:nvSpPr>
        <p:spPr>
          <a:xfrm>
            <a:off x="6339001" y="3330294"/>
            <a:ext cx="128716" cy="1013509"/>
          </a:xfrm>
          <a:custGeom>
            <a:avLst/>
            <a:gdLst>
              <a:gd name="connsiteX0" fmla="*/ 39574 w 128716"/>
              <a:gd name="connsiteY0" fmla="*/ 281 h 1013509"/>
              <a:gd name="connsiteX1" fmla="*/ 96724 w 128716"/>
              <a:gd name="connsiteY1" fmla="*/ 260631 h 1013509"/>
              <a:gd name="connsiteX2" fmla="*/ 128474 w 128716"/>
              <a:gd name="connsiteY2" fmla="*/ 209831 h 1013509"/>
              <a:gd name="connsiteX3" fmla="*/ 80849 w 128716"/>
              <a:gd name="connsiteY3" fmla="*/ 422556 h 1013509"/>
              <a:gd name="connsiteX4" fmla="*/ 96724 w 128716"/>
              <a:gd name="connsiteY4" fmla="*/ 368581 h 1013509"/>
              <a:gd name="connsiteX5" fmla="*/ 39574 w 128716"/>
              <a:gd name="connsiteY5" fmla="*/ 657506 h 1013509"/>
              <a:gd name="connsiteX6" fmla="*/ 7824 w 128716"/>
              <a:gd name="connsiteY6" fmla="*/ 997231 h 1013509"/>
              <a:gd name="connsiteX7" fmla="*/ 1474 w 128716"/>
              <a:gd name="connsiteY7" fmla="*/ 924206 h 1013509"/>
              <a:gd name="connsiteX8" fmla="*/ 30049 w 128716"/>
              <a:gd name="connsiteY8" fmla="*/ 616231 h 1013509"/>
              <a:gd name="connsiteX9" fmla="*/ 30049 w 128716"/>
              <a:gd name="connsiteY9" fmla="*/ 755931 h 1013509"/>
              <a:gd name="connsiteX10" fmla="*/ 90374 w 128716"/>
              <a:gd name="connsiteY10" fmla="*/ 317781 h 1013509"/>
              <a:gd name="connsiteX11" fmla="*/ 39574 w 128716"/>
              <a:gd name="connsiteY11" fmla="*/ 281 h 101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716" h="1013509">
                <a:moveTo>
                  <a:pt x="39574" y="281"/>
                </a:moveTo>
                <a:cubicBezTo>
                  <a:pt x="40632" y="-9244"/>
                  <a:pt x="81907" y="225706"/>
                  <a:pt x="96724" y="260631"/>
                </a:cubicBezTo>
                <a:cubicBezTo>
                  <a:pt x="111541" y="295556"/>
                  <a:pt x="131120" y="182844"/>
                  <a:pt x="128474" y="209831"/>
                </a:cubicBezTo>
                <a:cubicBezTo>
                  <a:pt x="125828" y="236819"/>
                  <a:pt x="86141" y="396098"/>
                  <a:pt x="80849" y="422556"/>
                </a:cubicBezTo>
                <a:cubicBezTo>
                  <a:pt x="75557" y="449014"/>
                  <a:pt x="103603" y="329423"/>
                  <a:pt x="96724" y="368581"/>
                </a:cubicBezTo>
                <a:cubicBezTo>
                  <a:pt x="89845" y="407739"/>
                  <a:pt x="54391" y="552731"/>
                  <a:pt x="39574" y="657506"/>
                </a:cubicBezTo>
                <a:cubicBezTo>
                  <a:pt x="24757" y="762281"/>
                  <a:pt x="14174" y="952781"/>
                  <a:pt x="7824" y="997231"/>
                </a:cubicBezTo>
                <a:cubicBezTo>
                  <a:pt x="1474" y="1041681"/>
                  <a:pt x="-2230" y="987706"/>
                  <a:pt x="1474" y="924206"/>
                </a:cubicBezTo>
                <a:cubicBezTo>
                  <a:pt x="5178" y="860706"/>
                  <a:pt x="25287" y="644277"/>
                  <a:pt x="30049" y="616231"/>
                </a:cubicBezTo>
                <a:cubicBezTo>
                  <a:pt x="34811" y="588185"/>
                  <a:pt x="19995" y="805673"/>
                  <a:pt x="30049" y="755931"/>
                </a:cubicBezTo>
                <a:cubicBezTo>
                  <a:pt x="40103" y="706189"/>
                  <a:pt x="86670" y="444252"/>
                  <a:pt x="90374" y="317781"/>
                </a:cubicBezTo>
                <a:cubicBezTo>
                  <a:pt x="94078" y="191310"/>
                  <a:pt x="38516" y="9806"/>
                  <a:pt x="39574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4BBFF5AC-7401-2618-1F97-316B975EC78C}"/>
              </a:ext>
            </a:extLst>
          </p:cNvPr>
          <p:cNvSpPr/>
          <p:nvPr/>
        </p:nvSpPr>
        <p:spPr>
          <a:xfrm>
            <a:off x="6603999" y="3581350"/>
            <a:ext cx="309868" cy="165218"/>
          </a:xfrm>
          <a:custGeom>
            <a:avLst/>
            <a:gdLst>
              <a:gd name="connsiteX0" fmla="*/ 307976 w 309868"/>
              <a:gd name="connsiteY0" fmla="*/ 50 h 165218"/>
              <a:gd name="connsiteX1" fmla="*/ 190501 w 309868"/>
              <a:gd name="connsiteY1" fmla="*/ 127050 h 165218"/>
              <a:gd name="connsiteX2" fmla="*/ 1 w 309868"/>
              <a:gd name="connsiteY2" fmla="*/ 165150 h 165218"/>
              <a:gd name="connsiteX3" fmla="*/ 193676 w 309868"/>
              <a:gd name="connsiteY3" fmla="*/ 136575 h 165218"/>
              <a:gd name="connsiteX4" fmla="*/ 98426 w 309868"/>
              <a:gd name="connsiteY4" fmla="*/ 142925 h 165218"/>
              <a:gd name="connsiteX5" fmla="*/ 307976 w 309868"/>
              <a:gd name="connsiteY5" fmla="*/ 50 h 16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868" h="165218">
                <a:moveTo>
                  <a:pt x="307976" y="50"/>
                </a:moveTo>
                <a:cubicBezTo>
                  <a:pt x="323322" y="-2596"/>
                  <a:pt x="241830" y="99533"/>
                  <a:pt x="190501" y="127050"/>
                </a:cubicBezTo>
                <a:cubicBezTo>
                  <a:pt x="139172" y="154567"/>
                  <a:pt x="-528" y="163563"/>
                  <a:pt x="1" y="165150"/>
                </a:cubicBezTo>
                <a:cubicBezTo>
                  <a:pt x="530" y="166737"/>
                  <a:pt x="177272" y="140279"/>
                  <a:pt x="193676" y="136575"/>
                </a:cubicBezTo>
                <a:cubicBezTo>
                  <a:pt x="210080" y="132871"/>
                  <a:pt x="77789" y="158271"/>
                  <a:pt x="98426" y="142925"/>
                </a:cubicBezTo>
                <a:cubicBezTo>
                  <a:pt x="119063" y="127579"/>
                  <a:pt x="292630" y="2696"/>
                  <a:pt x="307976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48556C87-04D1-9E6D-CC94-D7E507969FEF}"/>
              </a:ext>
            </a:extLst>
          </p:cNvPr>
          <p:cNvSpPr/>
          <p:nvPr/>
        </p:nvSpPr>
        <p:spPr>
          <a:xfrm>
            <a:off x="6356072" y="3365493"/>
            <a:ext cx="408728" cy="269943"/>
          </a:xfrm>
          <a:custGeom>
            <a:avLst/>
            <a:gdLst>
              <a:gd name="connsiteX0" fmla="*/ 278 w 408728"/>
              <a:gd name="connsiteY0" fmla="*/ 7 h 269943"/>
              <a:gd name="connsiteX1" fmla="*/ 165378 w 408728"/>
              <a:gd name="connsiteY1" fmla="*/ 139707 h 269943"/>
              <a:gd name="connsiteX2" fmla="*/ 54253 w 408728"/>
              <a:gd name="connsiteY2" fmla="*/ 203207 h 269943"/>
              <a:gd name="connsiteX3" fmla="*/ 146328 w 408728"/>
              <a:gd name="connsiteY3" fmla="*/ 158757 h 269943"/>
              <a:gd name="connsiteX4" fmla="*/ 251103 w 408728"/>
              <a:gd name="connsiteY4" fmla="*/ 146057 h 269943"/>
              <a:gd name="connsiteX5" fmla="*/ 162203 w 408728"/>
              <a:gd name="connsiteY5" fmla="*/ 155582 h 269943"/>
              <a:gd name="connsiteX6" fmla="*/ 403503 w 408728"/>
              <a:gd name="connsiteY6" fmla="*/ 174632 h 269943"/>
              <a:gd name="connsiteX7" fmla="*/ 327303 w 408728"/>
              <a:gd name="connsiteY7" fmla="*/ 203207 h 269943"/>
              <a:gd name="connsiteX8" fmla="*/ 317778 w 408728"/>
              <a:gd name="connsiteY8" fmla="*/ 269882 h 269943"/>
              <a:gd name="connsiteX9" fmla="*/ 324128 w 408728"/>
              <a:gd name="connsiteY9" fmla="*/ 190507 h 269943"/>
              <a:gd name="connsiteX10" fmla="*/ 213003 w 408728"/>
              <a:gd name="connsiteY10" fmla="*/ 146057 h 269943"/>
              <a:gd name="connsiteX11" fmla="*/ 278 w 408728"/>
              <a:gd name="connsiteY11" fmla="*/ 7 h 26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728" h="269943">
                <a:moveTo>
                  <a:pt x="278" y="7"/>
                </a:moveTo>
                <a:cubicBezTo>
                  <a:pt x="-7659" y="-1051"/>
                  <a:pt x="156382" y="105840"/>
                  <a:pt x="165378" y="139707"/>
                </a:cubicBezTo>
                <a:cubicBezTo>
                  <a:pt x="174374" y="173574"/>
                  <a:pt x="57428" y="200032"/>
                  <a:pt x="54253" y="203207"/>
                </a:cubicBezTo>
                <a:cubicBezTo>
                  <a:pt x="51078" y="206382"/>
                  <a:pt x="113520" y="168282"/>
                  <a:pt x="146328" y="158757"/>
                </a:cubicBezTo>
                <a:cubicBezTo>
                  <a:pt x="179136" y="149232"/>
                  <a:pt x="248457" y="146586"/>
                  <a:pt x="251103" y="146057"/>
                </a:cubicBezTo>
                <a:cubicBezTo>
                  <a:pt x="253749" y="145528"/>
                  <a:pt x="136803" y="150820"/>
                  <a:pt x="162203" y="155582"/>
                </a:cubicBezTo>
                <a:cubicBezTo>
                  <a:pt x="187603" y="160344"/>
                  <a:pt x="375987" y="166695"/>
                  <a:pt x="403503" y="174632"/>
                </a:cubicBezTo>
                <a:cubicBezTo>
                  <a:pt x="431019" y="182569"/>
                  <a:pt x="341591" y="187332"/>
                  <a:pt x="327303" y="203207"/>
                </a:cubicBezTo>
                <a:cubicBezTo>
                  <a:pt x="313016" y="219082"/>
                  <a:pt x="318307" y="271999"/>
                  <a:pt x="317778" y="269882"/>
                </a:cubicBezTo>
                <a:cubicBezTo>
                  <a:pt x="317249" y="267765"/>
                  <a:pt x="341590" y="211144"/>
                  <a:pt x="324128" y="190507"/>
                </a:cubicBezTo>
                <a:cubicBezTo>
                  <a:pt x="306666" y="169870"/>
                  <a:pt x="261686" y="173574"/>
                  <a:pt x="213003" y="146057"/>
                </a:cubicBezTo>
                <a:cubicBezTo>
                  <a:pt x="164320" y="118540"/>
                  <a:pt x="8215" y="1065"/>
                  <a:pt x="27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F87F1334-A3A0-75CC-2D87-CE1A3B1C76AA}"/>
              </a:ext>
            </a:extLst>
          </p:cNvPr>
          <p:cNvSpPr/>
          <p:nvPr/>
        </p:nvSpPr>
        <p:spPr>
          <a:xfrm>
            <a:off x="6388170" y="3368500"/>
            <a:ext cx="323062" cy="206112"/>
          </a:xfrm>
          <a:custGeom>
            <a:avLst/>
            <a:gdLst>
              <a:gd name="connsiteX0" fmla="*/ 231705 w 323062"/>
              <a:gd name="connsiteY0" fmla="*/ 175 h 206112"/>
              <a:gd name="connsiteX1" fmla="*/ 88830 w 323062"/>
              <a:gd name="connsiteY1" fmla="*/ 108125 h 206112"/>
              <a:gd name="connsiteX2" fmla="*/ 111055 w 323062"/>
              <a:gd name="connsiteY2" fmla="*/ 114475 h 206112"/>
              <a:gd name="connsiteX3" fmla="*/ 76130 w 323062"/>
              <a:gd name="connsiteY3" fmla="*/ 177975 h 206112"/>
              <a:gd name="connsiteX4" fmla="*/ 3105 w 323062"/>
              <a:gd name="connsiteY4" fmla="*/ 200200 h 206112"/>
              <a:gd name="connsiteX5" fmla="*/ 190430 w 323062"/>
              <a:gd name="connsiteY5" fmla="*/ 73200 h 206112"/>
              <a:gd name="connsiteX6" fmla="*/ 320605 w 323062"/>
              <a:gd name="connsiteY6" fmla="*/ 31925 h 206112"/>
              <a:gd name="connsiteX7" fmla="*/ 76130 w 323062"/>
              <a:gd name="connsiteY7" fmla="*/ 136700 h 206112"/>
              <a:gd name="connsiteX8" fmla="*/ 231705 w 323062"/>
              <a:gd name="connsiteY8" fmla="*/ 175 h 20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062" h="206112">
                <a:moveTo>
                  <a:pt x="231705" y="175"/>
                </a:moveTo>
                <a:cubicBezTo>
                  <a:pt x="233822" y="-4587"/>
                  <a:pt x="108938" y="89075"/>
                  <a:pt x="88830" y="108125"/>
                </a:cubicBezTo>
                <a:cubicBezTo>
                  <a:pt x="68722" y="127175"/>
                  <a:pt x="113172" y="102833"/>
                  <a:pt x="111055" y="114475"/>
                </a:cubicBezTo>
                <a:cubicBezTo>
                  <a:pt x="108938" y="126117"/>
                  <a:pt x="94122" y="163687"/>
                  <a:pt x="76130" y="177975"/>
                </a:cubicBezTo>
                <a:cubicBezTo>
                  <a:pt x="58138" y="192263"/>
                  <a:pt x="-15945" y="217662"/>
                  <a:pt x="3105" y="200200"/>
                </a:cubicBezTo>
                <a:cubicBezTo>
                  <a:pt x="22155" y="182738"/>
                  <a:pt x="137513" y="101246"/>
                  <a:pt x="190430" y="73200"/>
                </a:cubicBezTo>
                <a:cubicBezTo>
                  <a:pt x="243347" y="45154"/>
                  <a:pt x="339655" y="21342"/>
                  <a:pt x="320605" y="31925"/>
                </a:cubicBezTo>
                <a:cubicBezTo>
                  <a:pt x="301555" y="42508"/>
                  <a:pt x="90417" y="141992"/>
                  <a:pt x="76130" y="136700"/>
                </a:cubicBezTo>
                <a:cubicBezTo>
                  <a:pt x="61843" y="131408"/>
                  <a:pt x="229588" y="4937"/>
                  <a:pt x="231705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BC2D74A9-3DF0-3020-DA24-2F4785DB9002}"/>
              </a:ext>
            </a:extLst>
          </p:cNvPr>
          <p:cNvSpPr/>
          <p:nvPr/>
        </p:nvSpPr>
        <p:spPr>
          <a:xfrm>
            <a:off x="6353128" y="3606340"/>
            <a:ext cx="296229" cy="321304"/>
          </a:xfrm>
          <a:custGeom>
            <a:avLst/>
            <a:gdLst>
              <a:gd name="connsiteX0" fmla="*/ 120697 w 296229"/>
              <a:gd name="connsiteY0" fmla="*/ 460 h 321304"/>
              <a:gd name="connsiteX1" fmla="*/ 260397 w 296229"/>
              <a:gd name="connsiteY1" fmla="*/ 102060 h 321304"/>
              <a:gd name="connsiteX2" fmla="*/ 219122 w 296229"/>
              <a:gd name="connsiteY2" fmla="*/ 149685 h 321304"/>
              <a:gd name="connsiteX3" fmla="*/ 282622 w 296229"/>
              <a:gd name="connsiteY3" fmla="*/ 146510 h 321304"/>
              <a:gd name="connsiteX4" fmla="*/ 47 w 296229"/>
              <a:gd name="connsiteY4" fmla="*/ 321135 h 321304"/>
              <a:gd name="connsiteX5" fmla="*/ 260397 w 296229"/>
              <a:gd name="connsiteY5" fmla="*/ 178260 h 321304"/>
              <a:gd name="connsiteX6" fmla="*/ 288972 w 296229"/>
              <a:gd name="connsiteY6" fmla="*/ 152860 h 321304"/>
              <a:gd name="connsiteX7" fmla="*/ 212772 w 296229"/>
              <a:gd name="connsiteY7" fmla="*/ 89360 h 321304"/>
              <a:gd name="connsiteX8" fmla="*/ 285797 w 296229"/>
              <a:gd name="connsiteY8" fmla="*/ 146510 h 321304"/>
              <a:gd name="connsiteX9" fmla="*/ 120697 w 296229"/>
              <a:gd name="connsiteY9" fmla="*/ 460 h 32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229" h="321304">
                <a:moveTo>
                  <a:pt x="120697" y="460"/>
                </a:moveTo>
                <a:cubicBezTo>
                  <a:pt x="116464" y="-6948"/>
                  <a:pt x="243993" y="77189"/>
                  <a:pt x="260397" y="102060"/>
                </a:cubicBezTo>
                <a:cubicBezTo>
                  <a:pt x="276801" y="126931"/>
                  <a:pt x="215418" y="142277"/>
                  <a:pt x="219122" y="149685"/>
                </a:cubicBezTo>
                <a:cubicBezTo>
                  <a:pt x="222826" y="157093"/>
                  <a:pt x="319134" y="117935"/>
                  <a:pt x="282622" y="146510"/>
                </a:cubicBezTo>
                <a:cubicBezTo>
                  <a:pt x="246110" y="175085"/>
                  <a:pt x="3751" y="315843"/>
                  <a:pt x="47" y="321135"/>
                </a:cubicBezTo>
                <a:cubicBezTo>
                  <a:pt x="-3657" y="326427"/>
                  <a:pt x="212243" y="206306"/>
                  <a:pt x="260397" y="178260"/>
                </a:cubicBezTo>
                <a:cubicBezTo>
                  <a:pt x="308551" y="150214"/>
                  <a:pt x="296910" y="167677"/>
                  <a:pt x="288972" y="152860"/>
                </a:cubicBezTo>
                <a:cubicBezTo>
                  <a:pt x="281035" y="138043"/>
                  <a:pt x="213301" y="90418"/>
                  <a:pt x="212772" y="89360"/>
                </a:cubicBezTo>
                <a:cubicBezTo>
                  <a:pt x="212243" y="88302"/>
                  <a:pt x="299555" y="158681"/>
                  <a:pt x="285797" y="146510"/>
                </a:cubicBezTo>
                <a:cubicBezTo>
                  <a:pt x="272039" y="134339"/>
                  <a:pt x="124930" y="7868"/>
                  <a:pt x="120697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66570FA9-D814-CA37-F499-F766763BE99D}"/>
              </a:ext>
            </a:extLst>
          </p:cNvPr>
          <p:cNvSpPr/>
          <p:nvPr/>
        </p:nvSpPr>
        <p:spPr>
          <a:xfrm>
            <a:off x="6406993" y="3629024"/>
            <a:ext cx="232696" cy="193551"/>
          </a:xfrm>
          <a:custGeom>
            <a:avLst/>
            <a:gdLst>
              <a:gd name="connsiteX0" fmla="*/ 82707 w 232696"/>
              <a:gd name="connsiteY0" fmla="*/ 1 h 193551"/>
              <a:gd name="connsiteX1" fmla="*/ 25557 w 232696"/>
              <a:gd name="connsiteY1" fmla="*/ 184151 h 193551"/>
              <a:gd name="connsiteX2" fmla="*/ 38257 w 232696"/>
              <a:gd name="connsiteY2" fmla="*/ 161926 h 193551"/>
              <a:gd name="connsiteX3" fmla="*/ 231932 w 232696"/>
              <a:gd name="connsiteY3" fmla="*/ 120651 h 193551"/>
              <a:gd name="connsiteX4" fmla="*/ 101757 w 232696"/>
              <a:gd name="connsiteY4" fmla="*/ 155576 h 193551"/>
              <a:gd name="connsiteX5" fmla="*/ 157 w 232696"/>
              <a:gd name="connsiteY5" fmla="*/ 180976 h 193551"/>
              <a:gd name="connsiteX6" fmla="*/ 82707 w 232696"/>
              <a:gd name="connsiteY6" fmla="*/ 1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696" h="193551">
                <a:moveTo>
                  <a:pt x="82707" y="1"/>
                </a:moveTo>
                <a:cubicBezTo>
                  <a:pt x="86940" y="530"/>
                  <a:pt x="32965" y="157164"/>
                  <a:pt x="25557" y="184151"/>
                </a:cubicBezTo>
                <a:cubicBezTo>
                  <a:pt x="18149" y="211138"/>
                  <a:pt x="3861" y="172509"/>
                  <a:pt x="38257" y="161926"/>
                </a:cubicBezTo>
                <a:cubicBezTo>
                  <a:pt x="72653" y="151343"/>
                  <a:pt x="221349" y="121709"/>
                  <a:pt x="231932" y="120651"/>
                </a:cubicBezTo>
                <a:cubicBezTo>
                  <a:pt x="242515" y="119593"/>
                  <a:pt x="140386" y="145522"/>
                  <a:pt x="101757" y="155576"/>
                </a:cubicBezTo>
                <a:cubicBezTo>
                  <a:pt x="63128" y="165630"/>
                  <a:pt x="4390" y="201613"/>
                  <a:pt x="157" y="180976"/>
                </a:cubicBezTo>
                <a:cubicBezTo>
                  <a:pt x="-4076" y="160339"/>
                  <a:pt x="78474" y="-528"/>
                  <a:pt x="8270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628C4AD8-1566-B446-6B90-675627F5585B}"/>
              </a:ext>
            </a:extLst>
          </p:cNvPr>
          <p:cNvSpPr/>
          <p:nvPr/>
        </p:nvSpPr>
        <p:spPr>
          <a:xfrm>
            <a:off x="6442041" y="3647890"/>
            <a:ext cx="140561" cy="158942"/>
          </a:xfrm>
          <a:custGeom>
            <a:avLst/>
            <a:gdLst>
              <a:gd name="connsiteX0" fmla="*/ 31784 w 140561"/>
              <a:gd name="connsiteY0" fmla="*/ 185 h 158942"/>
              <a:gd name="connsiteX1" fmla="*/ 133384 w 140561"/>
              <a:gd name="connsiteY1" fmla="*/ 82735 h 158942"/>
              <a:gd name="connsiteX2" fmla="*/ 117509 w 140561"/>
              <a:gd name="connsiteY2" fmla="*/ 104960 h 158942"/>
              <a:gd name="connsiteX3" fmla="*/ 34 w 140561"/>
              <a:gd name="connsiteY3" fmla="*/ 158935 h 158942"/>
              <a:gd name="connsiteX4" fmla="*/ 130209 w 140561"/>
              <a:gd name="connsiteY4" fmla="*/ 108135 h 158942"/>
              <a:gd name="connsiteX5" fmla="*/ 31784 w 140561"/>
              <a:gd name="connsiteY5" fmla="*/ 185 h 15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61" h="158942">
                <a:moveTo>
                  <a:pt x="31784" y="185"/>
                </a:moveTo>
                <a:cubicBezTo>
                  <a:pt x="32313" y="-4048"/>
                  <a:pt x="119097" y="65273"/>
                  <a:pt x="133384" y="82735"/>
                </a:cubicBezTo>
                <a:cubicBezTo>
                  <a:pt x="147671" y="100197"/>
                  <a:pt x="139734" y="92260"/>
                  <a:pt x="117509" y="104960"/>
                </a:cubicBezTo>
                <a:cubicBezTo>
                  <a:pt x="95284" y="117660"/>
                  <a:pt x="-2083" y="158406"/>
                  <a:pt x="34" y="158935"/>
                </a:cubicBezTo>
                <a:cubicBezTo>
                  <a:pt x="2151" y="159464"/>
                  <a:pt x="119097" y="132477"/>
                  <a:pt x="130209" y="108135"/>
                </a:cubicBezTo>
                <a:cubicBezTo>
                  <a:pt x="141321" y="83793"/>
                  <a:pt x="31255" y="4418"/>
                  <a:pt x="31784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77CD5F2A-EF8A-57EC-DDCB-5A581117AB03}"/>
              </a:ext>
            </a:extLst>
          </p:cNvPr>
          <p:cNvSpPr/>
          <p:nvPr/>
        </p:nvSpPr>
        <p:spPr>
          <a:xfrm>
            <a:off x="6437300" y="3547974"/>
            <a:ext cx="141660" cy="75008"/>
          </a:xfrm>
          <a:custGeom>
            <a:avLst/>
            <a:gdLst>
              <a:gd name="connsiteX0" fmla="*/ 141300 w 141660"/>
              <a:gd name="connsiteY0" fmla="*/ 1676 h 75008"/>
              <a:gd name="connsiteX1" fmla="*/ 4775 w 141660"/>
              <a:gd name="connsiteY1" fmla="*/ 74701 h 75008"/>
              <a:gd name="connsiteX2" fmla="*/ 42875 w 141660"/>
              <a:gd name="connsiteY2" fmla="*/ 27076 h 75008"/>
              <a:gd name="connsiteX3" fmla="*/ 141300 w 141660"/>
              <a:gd name="connsiteY3" fmla="*/ 1676 h 7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660" h="75008">
                <a:moveTo>
                  <a:pt x="141300" y="1676"/>
                </a:moveTo>
                <a:cubicBezTo>
                  <a:pt x="134950" y="9613"/>
                  <a:pt x="21179" y="70468"/>
                  <a:pt x="4775" y="74701"/>
                </a:cubicBezTo>
                <a:cubicBezTo>
                  <a:pt x="-11629" y="78934"/>
                  <a:pt x="17475" y="38188"/>
                  <a:pt x="42875" y="27076"/>
                </a:cubicBezTo>
                <a:cubicBezTo>
                  <a:pt x="68275" y="15964"/>
                  <a:pt x="147650" y="-6261"/>
                  <a:pt x="141300" y="1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D670BFB8-41A9-0E0A-AF2E-B53EB1707531}"/>
              </a:ext>
            </a:extLst>
          </p:cNvPr>
          <p:cNvSpPr/>
          <p:nvPr/>
        </p:nvSpPr>
        <p:spPr>
          <a:xfrm>
            <a:off x="6448916" y="3621577"/>
            <a:ext cx="123661" cy="166319"/>
          </a:xfrm>
          <a:custGeom>
            <a:avLst/>
            <a:gdLst>
              <a:gd name="connsiteX0" fmla="*/ 94759 w 123661"/>
              <a:gd name="connsiteY0" fmla="*/ 1098 h 166319"/>
              <a:gd name="connsiteX1" fmla="*/ 15384 w 123661"/>
              <a:gd name="connsiteY1" fmla="*/ 147148 h 166319"/>
              <a:gd name="connsiteX2" fmla="*/ 37609 w 123661"/>
              <a:gd name="connsiteY2" fmla="*/ 124923 h 166319"/>
              <a:gd name="connsiteX3" fmla="*/ 123334 w 123661"/>
              <a:gd name="connsiteY3" fmla="*/ 102698 h 166319"/>
              <a:gd name="connsiteX4" fmla="*/ 2684 w 123661"/>
              <a:gd name="connsiteY4" fmla="*/ 166198 h 166319"/>
              <a:gd name="connsiteX5" fmla="*/ 43959 w 123661"/>
              <a:gd name="connsiteY5" fmla="*/ 83648 h 166319"/>
              <a:gd name="connsiteX6" fmla="*/ 94759 w 123661"/>
              <a:gd name="connsiteY6" fmla="*/ 1098 h 1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661" h="166319">
                <a:moveTo>
                  <a:pt x="94759" y="1098"/>
                </a:moveTo>
                <a:cubicBezTo>
                  <a:pt x="89996" y="11681"/>
                  <a:pt x="24909" y="126511"/>
                  <a:pt x="15384" y="147148"/>
                </a:cubicBezTo>
                <a:cubicBezTo>
                  <a:pt x="5859" y="167785"/>
                  <a:pt x="19617" y="132331"/>
                  <a:pt x="37609" y="124923"/>
                </a:cubicBezTo>
                <a:cubicBezTo>
                  <a:pt x="55601" y="117515"/>
                  <a:pt x="129155" y="95819"/>
                  <a:pt x="123334" y="102698"/>
                </a:cubicBezTo>
                <a:cubicBezTo>
                  <a:pt x="117513" y="109577"/>
                  <a:pt x="15913" y="169373"/>
                  <a:pt x="2684" y="166198"/>
                </a:cubicBezTo>
                <a:cubicBezTo>
                  <a:pt x="-10545" y="163023"/>
                  <a:pt x="28613" y="107990"/>
                  <a:pt x="43959" y="83648"/>
                </a:cubicBezTo>
                <a:cubicBezTo>
                  <a:pt x="59305" y="59306"/>
                  <a:pt x="99522" y="-9485"/>
                  <a:pt x="94759" y="1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347BCE98-ACFB-AE37-CA49-8591CBA834BC}"/>
              </a:ext>
            </a:extLst>
          </p:cNvPr>
          <p:cNvSpPr/>
          <p:nvPr/>
        </p:nvSpPr>
        <p:spPr>
          <a:xfrm>
            <a:off x="6629232" y="3690671"/>
            <a:ext cx="309392" cy="72964"/>
          </a:xfrm>
          <a:custGeom>
            <a:avLst/>
            <a:gdLst>
              <a:gd name="connsiteX0" fmla="*/ 168 w 309392"/>
              <a:gd name="connsiteY0" fmla="*/ 71704 h 72964"/>
              <a:gd name="connsiteX1" fmla="*/ 184318 w 309392"/>
              <a:gd name="connsiteY1" fmla="*/ 55829 h 72964"/>
              <a:gd name="connsiteX2" fmla="*/ 95418 w 309392"/>
              <a:gd name="connsiteY2" fmla="*/ 55829 h 72964"/>
              <a:gd name="connsiteX3" fmla="*/ 304968 w 309392"/>
              <a:gd name="connsiteY3" fmla="*/ 1854 h 72964"/>
              <a:gd name="connsiteX4" fmla="*/ 222418 w 309392"/>
              <a:gd name="connsiteY4" fmla="*/ 17729 h 72964"/>
              <a:gd name="connsiteX5" fmla="*/ 168 w 309392"/>
              <a:gd name="connsiteY5" fmla="*/ 71704 h 7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392" h="72964">
                <a:moveTo>
                  <a:pt x="168" y="71704"/>
                </a:moveTo>
                <a:cubicBezTo>
                  <a:pt x="-6182" y="78054"/>
                  <a:pt x="168443" y="58475"/>
                  <a:pt x="184318" y="55829"/>
                </a:cubicBezTo>
                <a:cubicBezTo>
                  <a:pt x="200193" y="53183"/>
                  <a:pt x="75310" y="64825"/>
                  <a:pt x="95418" y="55829"/>
                </a:cubicBezTo>
                <a:cubicBezTo>
                  <a:pt x="115526" y="46833"/>
                  <a:pt x="283801" y="8204"/>
                  <a:pt x="304968" y="1854"/>
                </a:cubicBezTo>
                <a:cubicBezTo>
                  <a:pt x="326135" y="-4496"/>
                  <a:pt x="266868" y="6616"/>
                  <a:pt x="222418" y="17729"/>
                </a:cubicBezTo>
                <a:cubicBezTo>
                  <a:pt x="177968" y="28842"/>
                  <a:pt x="6518" y="65354"/>
                  <a:pt x="168" y="71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7B351FEA-07C9-CB7A-80EF-88BC34B6719C}"/>
              </a:ext>
            </a:extLst>
          </p:cNvPr>
          <p:cNvSpPr/>
          <p:nvPr/>
        </p:nvSpPr>
        <p:spPr>
          <a:xfrm>
            <a:off x="6367099" y="3727060"/>
            <a:ext cx="456486" cy="563786"/>
          </a:xfrm>
          <a:custGeom>
            <a:avLst/>
            <a:gdLst>
              <a:gd name="connsiteX0" fmla="*/ 455976 w 456486"/>
              <a:gd name="connsiteY0" fmla="*/ 390 h 563786"/>
              <a:gd name="connsiteX1" fmla="*/ 278176 w 456486"/>
              <a:gd name="connsiteY1" fmla="*/ 159140 h 563786"/>
              <a:gd name="connsiteX2" fmla="*/ 176576 w 456486"/>
              <a:gd name="connsiteY2" fmla="*/ 213115 h 563786"/>
              <a:gd name="connsiteX3" fmla="*/ 17826 w 456486"/>
              <a:gd name="connsiteY3" fmla="*/ 244865 h 563786"/>
              <a:gd name="connsiteX4" fmla="*/ 125776 w 456486"/>
              <a:gd name="connsiteY4" fmla="*/ 251215 h 563786"/>
              <a:gd name="connsiteX5" fmla="*/ 55926 w 456486"/>
              <a:gd name="connsiteY5" fmla="*/ 270265 h 563786"/>
              <a:gd name="connsiteX6" fmla="*/ 113076 w 456486"/>
              <a:gd name="connsiteY6" fmla="*/ 282965 h 563786"/>
              <a:gd name="connsiteX7" fmla="*/ 1951 w 456486"/>
              <a:gd name="connsiteY7" fmla="*/ 397265 h 563786"/>
              <a:gd name="connsiteX8" fmla="*/ 40051 w 456486"/>
              <a:gd name="connsiteY8" fmla="*/ 375040 h 563786"/>
              <a:gd name="connsiteX9" fmla="*/ 11476 w 456486"/>
              <a:gd name="connsiteY9" fmla="*/ 495690 h 563786"/>
              <a:gd name="connsiteX10" fmla="*/ 14651 w 456486"/>
              <a:gd name="connsiteY10" fmla="*/ 562365 h 563786"/>
              <a:gd name="connsiteX11" fmla="*/ 36876 w 456486"/>
              <a:gd name="connsiteY11" fmla="*/ 435365 h 563786"/>
              <a:gd name="connsiteX12" fmla="*/ 144826 w 456486"/>
              <a:gd name="connsiteY12" fmla="*/ 235340 h 563786"/>
              <a:gd name="connsiteX13" fmla="*/ 87676 w 456486"/>
              <a:gd name="connsiteY13" fmla="*/ 321065 h 563786"/>
              <a:gd name="connsiteX14" fmla="*/ 351201 w 456486"/>
              <a:gd name="connsiteY14" fmla="*/ 124215 h 563786"/>
              <a:gd name="connsiteX15" fmla="*/ 217851 w 456486"/>
              <a:gd name="connsiteY15" fmla="*/ 209940 h 563786"/>
              <a:gd name="connsiteX16" fmla="*/ 455976 w 456486"/>
              <a:gd name="connsiteY16" fmla="*/ 390 h 56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6486" h="563786">
                <a:moveTo>
                  <a:pt x="455976" y="390"/>
                </a:moveTo>
                <a:cubicBezTo>
                  <a:pt x="466030" y="-8077"/>
                  <a:pt x="324743" y="123686"/>
                  <a:pt x="278176" y="159140"/>
                </a:cubicBezTo>
                <a:cubicBezTo>
                  <a:pt x="231609" y="194594"/>
                  <a:pt x="219968" y="198828"/>
                  <a:pt x="176576" y="213115"/>
                </a:cubicBezTo>
                <a:cubicBezTo>
                  <a:pt x="133184" y="227402"/>
                  <a:pt x="26293" y="238515"/>
                  <a:pt x="17826" y="244865"/>
                </a:cubicBezTo>
                <a:cubicBezTo>
                  <a:pt x="9359" y="251215"/>
                  <a:pt x="119426" y="246982"/>
                  <a:pt x="125776" y="251215"/>
                </a:cubicBezTo>
                <a:cubicBezTo>
                  <a:pt x="132126" y="255448"/>
                  <a:pt x="58043" y="264973"/>
                  <a:pt x="55926" y="270265"/>
                </a:cubicBezTo>
                <a:cubicBezTo>
                  <a:pt x="53809" y="275557"/>
                  <a:pt x="122072" y="261798"/>
                  <a:pt x="113076" y="282965"/>
                </a:cubicBezTo>
                <a:cubicBezTo>
                  <a:pt x="104080" y="304132"/>
                  <a:pt x="14122" y="381919"/>
                  <a:pt x="1951" y="397265"/>
                </a:cubicBezTo>
                <a:cubicBezTo>
                  <a:pt x="-10220" y="412611"/>
                  <a:pt x="38464" y="358636"/>
                  <a:pt x="40051" y="375040"/>
                </a:cubicBezTo>
                <a:cubicBezTo>
                  <a:pt x="41638" y="391444"/>
                  <a:pt x="15709" y="464469"/>
                  <a:pt x="11476" y="495690"/>
                </a:cubicBezTo>
                <a:cubicBezTo>
                  <a:pt x="7243" y="526911"/>
                  <a:pt x="10418" y="572419"/>
                  <a:pt x="14651" y="562365"/>
                </a:cubicBezTo>
                <a:cubicBezTo>
                  <a:pt x="18884" y="552311"/>
                  <a:pt x="15180" y="489869"/>
                  <a:pt x="36876" y="435365"/>
                </a:cubicBezTo>
                <a:cubicBezTo>
                  <a:pt x="58572" y="380861"/>
                  <a:pt x="136359" y="254390"/>
                  <a:pt x="144826" y="235340"/>
                </a:cubicBezTo>
                <a:cubicBezTo>
                  <a:pt x="153293" y="216290"/>
                  <a:pt x="53280" y="339586"/>
                  <a:pt x="87676" y="321065"/>
                </a:cubicBezTo>
                <a:cubicBezTo>
                  <a:pt x="122072" y="302544"/>
                  <a:pt x="329505" y="142736"/>
                  <a:pt x="351201" y="124215"/>
                </a:cubicBezTo>
                <a:cubicBezTo>
                  <a:pt x="372897" y="105694"/>
                  <a:pt x="200389" y="230048"/>
                  <a:pt x="217851" y="209940"/>
                </a:cubicBezTo>
                <a:cubicBezTo>
                  <a:pt x="235313" y="189832"/>
                  <a:pt x="445922" y="8857"/>
                  <a:pt x="455976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19EDF034-60FB-CFDC-5F8B-A00D60D611E0}"/>
              </a:ext>
            </a:extLst>
          </p:cNvPr>
          <p:cNvSpPr/>
          <p:nvPr/>
        </p:nvSpPr>
        <p:spPr>
          <a:xfrm>
            <a:off x="6349945" y="3673414"/>
            <a:ext cx="346135" cy="598834"/>
          </a:xfrm>
          <a:custGeom>
            <a:avLst/>
            <a:gdLst>
              <a:gd name="connsiteX0" fmla="*/ 346130 w 346135"/>
              <a:gd name="connsiteY0" fmla="*/ 61 h 598834"/>
              <a:gd name="connsiteX1" fmla="*/ 203255 w 346135"/>
              <a:gd name="connsiteY1" fmla="*/ 203261 h 598834"/>
              <a:gd name="connsiteX2" fmla="*/ 330255 w 346135"/>
              <a:gd name="connsiteY2" fmla="*/ 117536 h 598834"/>
              <a:gd name="connsiteX3" fmla="*/ 244530 w 346135"/>
              <a:gd name="connsiteY3" fmla="*/ 187386 h 598834"/>
              <a:gd name="connsiteX4" fmla="*/ 184205 w 346135"/>
              <a:gd name="connsiteY4" fmla="*/ 225486 h 598834"/>
              <a:gd name="connsiteX5" fmla="*/ 47680 w 346135"/>
              <a:gd name="connsiteY5" fmla="*/ 285811 h 598834"/>
              <a:gd name="connsiteX6" fmla="*/ 6405 w 346135"/>
              <a:gd name="connsiteY6" fmla="*/ 384236 h 598834"/>
              <a:gd name="connsiteX7" fmla="*/ 41330 w 346135"/>
              <a:gd name="connsiteY7" fmla="*/ 317561 h 598834"/>
              <a:gd name="connsiteX8" fmla="*/ 3230 w 346135"/>
              <a:gd name="connsiteY8" fmla="*/ 596961 h 598834"/>
              <a:gd name="connsiteX9" fmla="*/ 6405 w 346135"/>
              <a:gd name="connsiteY9" fmla="*/ 431861 h 598834"/>
              <a:gd name="connsiteX10" fmla="*/ 41330 w 346135"/>
              <a:gd name="connsiteY10" fmla="*/ 279461 h 598834"/>
              <a:gd name="connsiteX11" fmla="*/ 98480 w 346135"/>
              <a:gd name="connsiteY11" fmla="*/ 260411 h 598834"/>
              <a:gd name="connsiteX12" fmla="*/ 158805 w 346135"/>
              <a:gd name="connsiteY12" fmla="*/ 212786 h 598834"/>
              <a:gd name="connsiteX13" fmla="*/ 127055 w 346135"/>
              <a:gd name="connsiteY13" fmla="*/ 263586 h 598834"/>
              <a:gd name="connsiteX14" fmla="*/ 241355 w 346135"/>
              <a:gd name="connsiteY14" fmla="*/ 123886 h 598834"/>
              <a:gd name="connsiteX15" fmla="*/ 196905 w 346135"/>
              <a:gd name="connsiteY15" fmla="*/ 181036 h 598834"/>
              <a:gd name="connsiteX16" fmla="*/ 346130 w 346135"/>
              <a:gd name="connsiteY16" fmla="*/ 61 h 59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6135" h="598834">
                <a:moveTo>
                  <a:pt x="346130" y="61"/>
                </a:moveTo>
                <a:cubicBezTo>
                  <a:pt x="347188" y="3765"/>
                  <a:pt x="205901" y="183682"/>
                  <a:pt x="203255" y="203261"/>
                </a:cubicBezTo>
                <a:cubicBezTo>
                  <a:pt x="200609" y="222840"/>
                  <a:pt x="323376" y="120182"/>
                  <a:pt x="330255" y="117536"/>
                </a:cubicBezTo>
                <a:cubicBezTo>
                  <a:pt x="337134" y="114890"/>
                  <a:pt x="268872" y="169394"/>
                  <a:pt x="244530" y="187386"/>
                </a:cubicBezTo>
                <a:cubicBezTo>
                  <a:pt x="220188" y="205378"/>
                  <a:pt x="217013" y="209082"/>
                  <a:pt x="184205" y="225486"/>
                </a:cubicBezTo>
                <a:cubicBezTo>
                  <a:pt x="151397" y="241890"/>
                  <a:pt x="77313" y="259353"/>
                  <a:pt x="47680" y="285811"/>
                </a:cubicBezTo>
                <a:cubicBezTo>
                  <a:pt x="18047" y="312269"/>
                  <a:pt x="7463" y="378945"/>
                  <a:pt x="6405" y="384236"/>
                </a:cubicBezTo>
                <a:cubicBezTo>
                  <a:pt x="5347" y="389527"/>
                  <a:pt x="41859" y="282107"/>
                  <a:pt x="41330" y="317561"/>
                </a:cubicBezTo>
                <a:cubicBezTo>
                  <a:pt x="40801" y="353015"/>
                  <a:pt x="9051" y="577911"/>
                  <a:pt x="3230" y="596961"/>
                </a:cubicBezTo>
                <a:cubicBezTo>
                  <a:pt x="-2591" y="616011"/>
                  <a:pt x="55" y="484778"/>
                  <a:pt x="6405" y="431861"/>
                </a:cubicBezTo>
                <a:cubicBezTo>
                  <a:pt x="12755" y="378944"/>
                  <a:pt x="25984" y="308036"/>
                  <a:pt x="41330" y="279461"/>
                </a:cubicBezTo>
                <a:cubicBezTo>
                  <a:pt x="56676" y="250886"/>
                  <a:pt x="78901" y="271523"/>
                  <a:pt x="98480" y="260411"/>
                </a:cubicBezTo>
                <a:cubicBezTo>
                  <a:pt x="118059" y="249299"/>
                  <a:pt x="154042" y="212257"/>
                  <a:pt x="158805" y="212786"/>
                </a:cubicBezTo>
                <a:cubicBezTo>
                  <a:pt x="163567" y="213315"/>
                  <a:pt x="113297" y="278403"/>
                  <a:pt x="127055" y="263586"/>
                </a:cubicBezTo>
                <a:cubicBezTo>
                  <a:pt x="140813" y="248769"/>
                  <a:pt x="229713" y="137644"/>
                  <a:pt x="241355" y="123886"/>
                </a:cubicBezTo>
                <a:cubicBezTo>
                  <a:pt x="252997" y="110128"/>
                  <a:pt x="179972" y="202203"/>
                  <a:pt x="196905" y="181036"/>
                </a:cubicBezTo>
                <a:cubicBezTo>
                  <a:pt x="213838" y="159869"/>
                  <a:pt x="345072" y="-3643"/>
                  <a:pt x="346130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03A95A99-6FE5-1173-FCF1-B7BE58B45ED5}"/>
              </a:ext>
            </a:extLst>
          </p:cNvPr>
          <p:cNvSpPr/>
          <p:nvPr/>
        </p:nvSpPr>
        <p:spPr>
          <a:xfrm>
            <a:off x="6610348" y="3936540"/>
            <a:ext cx="157693" cy="365585"/>
          </a:xfrm>
          <a:custGeom>
            <a:avLst/>
            <a:gdLst>
              <a:gd name="connsiteX0" fmla="*/ 120652 w 157693"/>
              <a:gd name="connsiteY0" fmla="*/ 460 h 365585"/>
              <a:gd name="connsiteX1" fmla="*/ 136527 w 157693"/>
              <a:gd name="connsiteY1" fmla="*/ 98885 h 365585"/>
              <a:gd name="connsiteX2" fmla="*/ 155577 w 157693"/>
              <a:gd name="connsiteY2" fmla="*/ 130635 h 365585"/>
              <a:gd name="connsiteX3" fmla="*/ 82552 w 157693"/>
              <a:gd name="connsiteY3" fmla="*/ 222710 h 365585"/>
              <a:gd name="connsiteX4" fmla="*/ 130177 w 157693"/>
              <a:gd name="connsiteY4" fmla="*/ 178260 h 365585"/>
              <a:gd name="connsiteX5" fmla="*/ 2 w 157693"/>
              <a:gd name="connsiteY5" fmla="*/ 365585 h 365585"/>
              <a:gd name="connsiteX6" fmla="*/ 127002 w 157693"/>
              <a:gd name="connsiteY6" fmla="*/ 178260 h 365585"/>
              <a:gd name="connsiteX7" fmla="*/ 146052 w 157693"/>
              <a:gd name="connsiteY7" fmla="*/ 143335 h 365585"/>
              <a:gd name="connsiteX8" fmla="*/ 120652 w 157693"/>
              <a:gd name="connsiteY8" fmla="*/ 460 h 36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693" h="365585">
                <a:moveTo>
                  <a:pt x="120652" y="460"/>
                </a:moveTo>
                <a:cubicBezTo>
                  <a:pt x="119065" y="-6948"/>
                  <a:pt x="130706" y="77189"/>
                  <a:pt x="136527" y="98885"/>
                </a:cubicBezTo>
                <a:cubicBezTo>
                  <a:pt x="142348" y="120581"/>
                  <a:pt x="164573" y="109998"/>
                  <a:pt x="155577" y="130635"/>
                </a:cubicBezTo>
                <a:cubicBezTo>
                  <a:pt x="146581" y="151273"/>
                  <a:pt x="86785" y="214773"/>
                  <a:pt x="82552" y="222710"/>
                </a:cubicBezTo>
                <a:cubicBezTo>
                  <a:pt x="78319" y="230647"/>
                  <a:pt x="143935" y="154448"/>
                  <a:pt x="130177" y="178260"/>
                </a:cubicBezTo>
                <a:cubicBezTo>
                  <a:pt x="116419" y="202072"/>
                  <a:pt x="531" y="365585"/>
                  <a:pt x="2" y="365585"/>
                </a:cubicBezTo>
                <a:cubicBezTo>
                  <a:pt x="-527" y="365585"/>
                  <a:pt x="102660" y="215302"/>
                  <a:pt x="127002" y="178260"/>
                </a:cubicBezTo>
                <a:cubicBezTo>
                  <a:pt x="151344" y="141218"/>
                  <a:pt x="143406" y="170323"/>
                  <a:pt x="146052" y="143335"/>
                </a:cubicBezTo>
                <a:cubicBezTo>
                  <a:pt x="148698" y="116348"/>
                  <a:pt x="122239" y="7868"/>
                  <a:pt x="120652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2BE3A990-083E-B63A-1992-4A2B8C995FA5}"/>
              </a:ext>
            </a:extLst>
          </p:cNvPr>
          <p:cNvSpPr/>
          <p:nvPr/>
        </p:nvSpPr>
        <p:spPr>
          <a:xfrm>
            <a:off x="6988175" y="3285486"/>
            <a:ext cx="20586" cy="319409"/>
          </a:xfrm>
          <a:custGeom>
            <a:avLst/>
            <a:gdLst>
              <a:gd name="connsiteX0" fmla="*/ 0 w 20586"/>
              <a:gd name="connsiteY0" fmla="*/ 639 h 319409"/>
              <a:gd name="connsiteX1" fmla="*/ 19050 w 20586"/>
              <a:gd name="connsiteY1" fmla="*/ 308614 h 319409"/>
              <a:gd name="connsiteX2" fmla="*/ 19050 w 20586"/>
              <a:gd name="connsiteY2" fmla="*/ 229239 h 319409"/>
              <a:gd name="connsiteX3" fmla="*/ 0 w 20586"/>
              <a:gd name="connsiteY3" fmla="*/ 639 h 31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6" h="319409">
                <a:moveTo>
                  <a:pt x="0" y="639"/>
                </a:moveTo>
                <a:cubicBezTo>
                  <a:pt x="0" y="13868"/>
                  <a:pt x="15875" y="270514"/>
                  <a:pt x="19050" y="308614"/>
                </a:cubicBezTo>
                <a:cubicBezTo>
                  <a:pt x="22225" y="346714"/>
                  <a:pt x="19579" y="275276"/>
                  <a:pt x="19050" y="229239"/>
                </a:cubicBezTo>
                <a:cubicBezTo>
                  <a:pt x="18521" y="183202"/>
                  <a:pt x="0" y="-12590"/>
                  <a:pt x="0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EF2A534D-DA8E-7DE2-1C27-0EA9BFD5751D}"/>
              </a:ext>
            </a:extLst>
          </p:cNvPr>
          <p:cNvSpPr/>
          <p:nvPr/>
        </p:nvSpPr>
        <p:spPr>
          <a:xfrm>
            <a:off x="6943719" y="3273420"/>
            <a:ext cx="49023" cy="368314"/>
          </a:xfrm>
          <a:custGeom>
            <a:avLst/>
            <a:gdLst>
              <a:gd name="connsiteX0" fmla="*/ 6 w 49023"/>
              <a:gd name="connsiteY0" fmla="*/ 5 h 368314"/>
              <a:gd name="connsiteX1" fmla="*/ 41281 w 49023"/>
              <a:gd name="connsiteY1" fmla="*/ 215905 h 368314"/>
              <a:gd name="connsiteX2" fmla="*/ 47631 w 49023"/>
              <a:gd name="connsiteY2" fmla="*/ 368305 h 368314"/>
              <a:gd name="connsiteX3" fmla="*/ 44456 w 49023"/>
              <a:gd name="connsiteY3" fmla="*/ 222255 h 368314"/>
              <a:gd name="connsiteX4" fmla="*/ 6 w 49023"/>
              <a:gd name="connsiteY4" fmla="*/ 5 h 36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23" h="368314">
                <a:moveTo>
                  <a:pt x="6" y="5"/>
                </a:moveTo>
                <a:cubicBezTo>
                  <a:pt x="-523" y="-1053"/>
                  <a:pt x="33344" y="154522"/>
                  <a:pt x="41281" y="215905"/>
                </a:cubicBezTo>
                <a:cubicBezTo>
                  <a:pt x="49218" y="277288"/>
                  <a:pt x="47102" y="367247"/>
                  <a:pt x="47631" y="368305"/>
                </a:cubicBezTo>
                <a:cubicBezTo>
                  <a:pt x="48160" y="369363"/>
                  <a:pt x="51864" y="283109"/>
                  <a:pt x="44456" y="222255"/>
                </a:cubicBezTo>
                <a:cubicBezTo>
                  <a:pt x="37048" y="161401"/>
                  <a:pt x="535" y="1063"/>
                  <a:pt x="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DE1DD97B-CA53-77FB-E4BE-D85C1C5F89FB}"/>
              </a:ext>
            </a:extLst>
          </p:cNvPr>
          <p:cNvSpPr/>
          <p:nvPr/>
        </p:nvSpPr>
        <p:spPr>
          <a:xfrm>
            <a:off x="2741791" y="4511352"/>
            <a:ext cx="233544" cy="161596"/>
          </a:xfrm>
          <a:custGeom>
            <a:avLst/>
            <a:gdLst>
              <a:gd name="connsiteX0" fmla="*/ 1409 w 233544"/>
              <a:gd name="connsiteY0" fmla="*/ 323 h 161596"/>
              <a:gd name="connsiteX1" fmla="*/ 201434 w 233544"/>
              <a:gd name="connsiteY1" fmla="*/ 54298 h 161596"/>
              <a:gd name="connsiteX2" fmla="*/ 137934 w 233544"/>
              <a:gd name="connsiteY2" fmla="*/ 57473 h 161596"/>
              <a:gd name="connsiteX3" fmla="*/ 233184 w 233544"/>
              <a:gd name="connsiteY3" fmla="*/ 76523 h 161596"/>
              <a:gd name="connsiteX4" fmla="*/ 169684 w 233544"/>
              <a:gd name="connsiteY4" fmla="*/ 92398 h 161596"/>
              <a:gd name="connsiteX5" fmla="*/ 147459 w 233544"/>
              <a:gd name="connsiteY5" fmla="*/ 152723 h 161596"/>
              <a:gd name="connsiteX6" fmla="*/ 137934 w 233544"/>
              <a:gd name="connsiteY6" fmla="*/ 152723 h 161596"/>
              <a:gd name="connsiteX7" fmla="*/ 147459 w 233544"/>
              <a:gd name="connsiteY7" fmla="*/ 159073 h 161596"/>
              <a:gd name="connsiteX8" fmla="*/ 125234 w 233544"/>
              <a:gd name="connsiteY8" fmla="*/ 105098 h 161596"/>
              <a:gd name="connsiteX9" fmla="*/ 83959 w 233544"/>
              <a:gd name="connsiteY9" fmla="*/ 60648 h 161596"/>
              <a:gd name="connsiteX10" fmla="*/ 109359 w 233544"/>
              <a:gd name="connsiteY10" fmla="*/ 82873 h 161596"/>
              <a:gd name="connsiteX11" fmla="*/ 1409 w 233544"/>
              <a:gd name="connsiteY11" fmla="*/ 323 h 16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544" h="161596">
                <a:moveTo>
                  <a:pt x="1409" y="323"/>
                </a:moveTo>
                <a:cubicBezTo>
                  <a:pt x="16755" y="-4440"/>
                  <a:pt x="178680" y="44773"/>
                  <a:pt x="201434" y="54298"/>
                </a:cubicBezTo>
                <a:cubicBezTo>
                  <a:pt x="224188" y="63823"/>
                  <a:pt x="132642" y="53769"/>
                  <a:pt x="137934" y="57473"/>
                </a:cubicBezTo>
                <a:cubicBezTo>
                  <a:pt x="143226" y="61177"/>
                  <a:pt x="227892" y="70702"/>
                  <a:pt x="233184" y="76523"/>
                </a:cubicBezTo>
                <a:cubicBezTo>
                  <a:pt x="238476" y="82344"/>
                  <a:pt x="183972" y="79698"/>
                  <a:pt x="169684" y="92398"/>
                </a:cubicBezTo>
                <a:cubicBezTo>
                  <a:pt x="155397" y="105098"/>
                  <a:pt x="152751" y="142669"/>
                  <a:pt x="147459" y="152723"/>
                </a:cubicBezTo>
                <a:cubicBezTo>
                  <a:pt x="142167" y="162777"/>
                  <a:pt x="137934" y="151665"/>
                  <a:pt x="137934" y="152723"/>
                </a:cubicBezTo>
                <a:cubicBezTo>
                  <a:pt x="137934" y="153781"/>
                  <a:pt x="149576" y="167010"/>
                  <a:pt x="147459" y="159073"/>
                </a:cubicBezTo>
                <a:cubicBezTo>
                  <a:pt x="145342" y="151136"/>
                  <a:pt x="135817" y="121502"/>
                  <a:pt x="125234" y="105098"/>
                </a:cubicBezTo>
                <a:cubicBezTo>
                  <a:pt x="114651" y="88694"/>
                  <a:pt x="86605" y="64352"/>
                  <a:pt x="83959" y="60648"/>
                </a:cubicBezTo>
                <a:cubicBezTo>
                  <a:pt x="81313" y="56944"/>
                  <a:pt x="117826" y="92927"/>
                  <a:pt x="109359" y="82873"/>
                </a:cubicBezTo>
                <a:cubicBezTo>
                  <a:pt x="100892" y="72819"/>
                  <a:pt x="-13937" y="5086"/>
                  <a:pt x="1409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4082B5A4-314A-B21B-7FE3-0100D27306B0}"/>
              </a:ext>
            </a:extLst>
          </p:cNvPr>
          <p:cNvSpPr/>
          <p:nvPr/>
        </p:nvSpPr>
        <p:spPr>
          <a:xfrm>
            <a:off x="2224093" y="2740024"/>
            <a:ext cx="207026" cy="1172852"/>
          </a:xfrm>
          <a:custGeom>
            <a:avLst/>
            <a:gdLst>
              <a:gd name="connsiteX0" fmla="*/ 39682 w 207026"/>
              <a:gd name="connsiteY0" fmla="*/ 1 h 1172852"/>
              <a:gd name="connsiteX1" fmla="*/ 17457 w 207026"/>
              <a:gd name="connsiteY1" fmla="*/ 533401 h 1172852"/>
              <a:gd name="connsiteX2" fmla="*/ 11107 w 207026"/>
              <a:gd name="connsiteY2" fmla="*/ 473076 h 1172852"/>
              <a:gd name="connsiteX3" fmla="*/ 84132 w 207026"/>
              <a:gd name="connsiteY3" fmla="*/ 863601 h 1172852"/>
              <a:gd name="connsiteX4" fmla="*/ 80957 w 207026"/>
              <a:gd name="connsiteY4" fmla="*/ 746126 h 1172852"/>
              <a:gd name="connsiteX5" fmla="*/ 204782 w 207026"/>
              <a:gd name="connsiteY5" fmla="*/ 1162051 h 1172852"/>
              <a:gd name="connsiteX6" fmla="*/ 150807 w 207026"/>
              <a:gd name="connsiteY6" fmla="*/ 993776 h 1172852"/>
              <a:gd name="connsiteX7" fmla="*/ 26982 w 207026"/>
              <a:gd name="connsiteY7" fmla="*/ 393701 h 1172852"/>
              <a:gd name="connsiteX8" fmla="*/ 1582 w 207026"/>
              <a:gd name="connsiteY8" fmla="*/ 527051 h 1172852"/>
              <a:gd name="connsiteX9" fmla="*/ 39682 w 207026"/>
              <a:gd name="connsiteY9" fmla="*/ 1 h 117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026" h="1172852">
                <a:moveTo>
                  <a:pt x="39682" y="1"/>
                </a:moveTo>
                <a:cubicBezTo>
                  <a:pt x="42328" y="1059"/>
                  <a:pt x="22219" y="454555"/>
                  <a:pt x="17457" y="533401"/>
                </a:cubicBezTo>
                <a:cubicBezTo>
                  <a:pt x="12695" y="612247"/>
                  <a:pt x="-5" y="418043"/>
                  <a:pt x="11107" y="473076"/>
                </a:cubicBezTo>
                <a:cubicBezTo>
                  <a:pt x="22219" y="528109"/>
                  <a:pt x="72490" y="818093"/>
                  <a:pt x="84132" y="863601"/>
                </a:cubicBezTo>
                <a:cubicBezTo>
                  <a:pt x="95774" y="909109"/>
                  <a:pt x="60849" y="696384"/>
                  <a:pt x="80957" y="746126"/>
                </a:cubicBezTo>
                <a:cubicBezTo>
                  <a:pt x="101065" y="795868"/>
                  <a:pt x="193140" y="1120776"/>
                  <a:pt x="204782" y="1162051"/>
                </a:cubicBezTo>
                <a:cubicBezTo>
                  <a:pt x="216424" y="1203326"/>
                  <a:pt x="180440" y="1121834"/>
                  <a:pt x="150807" y="993776"/>
                </a:cubicBezTo>
                <a:cubicBezTo>
                  <a:pt x="121174" y="865718"/>
                  <a:pt x="51853" y="471488"/>
                  <a:pt x="26982" y="393701"/>
                </a:cubicBezTo>
                <a:cubicBezTo>
                  <a:pt x="2111" y="315914"/>
                  <a:pt x="-3180" y="591609"/>
                  <a:pt x="1582" y="527051"/>
                </a:cubicBezTo>
                <a:cubicBezTo>
                  <a:pt x="6344" y="462493"/>
                  <a:pt x="37036" y="-1057"/>
                  <a:pt x="3968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6364BC28-1FDE-1B3C-E602-05DF70BE37FA}"/>
              </a:ext>
            </a:extLst>
          </p:cNvPr>
          <p:cNvSpPr/>
          <p:nvPr/>
        </p:nvSpPr>
        <p:spPr>
          <a:xfrm>
            <a:off x="2540428" y="1608197"/>
            <a:ext cx="546765" cy="1044396"/>
          </a:xfrm>
          <a:custGeom>
            <a:avLst/>
            <a:gdLst>
              <a:gd name="connsiteX0" fmla="*/ 104347 w 546765"/>
              <a:gd name="connsiteY0" fmla="*/ 26928 h 1044396"/>
              <a:gd name="connsiteX1" fmla="*/ 31322 w 546765"/>
              <a:gd name="connsiteY1" fmla="*/ 414278 h 1044396"/>
              <a:gd name="connsiteX2" fmla="*/ 142447 w 546765"/>
              <a:gd name="connsiteY2" fmla="*/ 798453 h 1044396"/>
              <a:gd name="connsiteX3" fmla="*/ 158322 w 546765"/>
              <a:gd name="connsiteY3" fmla="*/ 807978 h 1044396"/>
              <a:gd name="connsiteX4" fmla="*/ 520272 w 546765"/>
              <a:gd name="connsiteY4" fmla="*/ 1033403 h 1044396"/>
              <a:gd name="connsiteX5" fmla="*/ 478997 w 546765"/>
              <a:gd name="connsiteY5" fmla="*/ 988953 h 1044396"/>
              <a:gd name="connsiteX6" fmla="*/ 158322 w 546765"/>
              <a:gd name="connsiteY6" fmla="*/ 811153 h 1044396"/>
              <a:gd name="connsiteX7" fmla="*/ 82122 w 546765"/>
              <a:gd name="connsiteY7" fmla="*/ 617478 h 1044396"/>
              <a:gd name="connsiteX8" fmla="*/ 107522 w 546765"/>
              <a:gd name="connsiteY8" fmla="*/ 712728 h 1044396"/>
              <a:gd name="connsiteX9" fmla="*/ 9097 w 546765"/>
              <a:gd name="connsiteY9" fmla="*/ 366653 h 1044396"/>
              <a:gd name="connsiteX10" fmla="*/ 12272 w 546765"/>
              <a:gd name="connsiteY10" fmla="*/ 401578 h 1044396"/>
              <a:gd name="connsiteX11" fmla="*/ 78947 w 546765"/>
              <a:gd name="connsiteY11" fmla="*/ 71378 h 1044396"/>
              <a:gd name="connsiteX12" fmla="*/ 104347 w 546765"/>
              <a:gd name="connsiteY12" fmla="*/ 26928 h 104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6765" h="1044396">
                <a:moveTo>
                  <a:pt x="104347" y="26928"/>
                </a:moveTo>
                <a:cubicBezTo>
                  <a:pt x="96410" y="84078"/>
                  <a:pt x="24972" y="285691"/>
                  <a:pt x="31322" y="414278"/>
                </a:cubicBezTo>
                <a:cubicBezTo>
                  <a:pt x="37672" y="542865"/>
                  <a:pt x="121280" y="732836"/>
                  <a:pt x="142447" y="798453"/>
                </a:cubicBezTo>
                <a:cubicBezTo>
                  <a:pt x="163614" y="864070"/>
                  <a:pt x="158322" y="807978"/>
                  <a:pt x="158322" y="807978"/>
                </a:cubicBezTo>
                <a:cubicBezTo>
                  <a:pt x="221293" y="847136"/>
                  <a:pt x="466826" y="1003241"/>
                  <a:pt x="520272" y="1033403"/>
                </a:cubicBezTo>
                <a:cubicBezTo>
                  <a:pt x="573718" y="1063565"/>
                  <a:pt x="539322" y="1025995"/>
                  <a:pt x="478997" y="988953"/>
                </a:cubicBezTo>
                <a:cubicBezTo>
                  <a:pt x="418672" y="951911"/>
                  <a:pt x="224468" y="873065"/>
                  <a:pt x="158322" y="811153"/>
                </a:cubicBezTo>
                <a:cubicBezTo>
                  <a:pt x="92176" y="749241"/>
                  <a:pt x="90589" y="633882"/>
                  <a:pt x="82122" y="617478"/>
                </a:cubicBezTo>
                <a:cubicBezTo>
                  <a:pt x="73655" y="601074"/>
                  <a:pt x="119693" y="754532"/>
                  <a:pt x="107522" y="712728"/>
                </a:cubicBezTo>
                <a:cubicBezTo>
                  <a:pt x="95351" y="670924"/>
                  <a:pt x="24972" y="418511"/>
                  <a:pt x="9097" y="366653"/>
                </a:cubicBezTo>
                <a:cubicBezTo>
                  <a:pt x="-6778" y="314795"/>
                  <a:pt x="630" y="450791"/>
                  <a:pt x="12272" y="401578"/>
                </a:cubicBezTo>
                <a:cubicBezTo>
                  <a:pt x="23914" y="352366"/>
                  <a:pt x="65718" y="130115"/>
                  <a:pt x="78947" y="71378"/>
                </a:cubicBezTo>
                <a:cubicBezTo>
                  <a:pt x="92176" y="12641"/>
                  <a:pt x="112284" y="-30222"/>
                  <a:pt x="104347" y="26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6F65801A-5A45-0E4A-CB93-6BAC29F71A45}"/>
              </a:ext>
            </a:extLst>
          </p:cNvPr>
          <p:cNvSpPr/>
          <p:nvPr/>
        </p:nvSpPr>
        <p:spPr>
          <a:xfrm>
            <a:off x="2357606" y="1803373"/>
            <a:ext cx="306118" cy="1112932"/>
          </a:xfrm>
          <a:custGeom>
            <a:avLst/>
            <a:gdLst>
              <a:gd name="connsiteX0" fmla="*/ 115719 w 306118"/>
              <a:gd name="connsiteY0" fmla="*/ 27 h 1112932"/>
              <a:gd name="connsiteX1" fmla="*/ 14119 w 306118"/>
              <a:gd name="connsiteY1" fmla="*/ 295302 h 1112932"/>
              <a:gd name="connsiteX2" fmla="*/ 29994 w 306118"/>
              <a:gd name="connsiteY2" fmla="*/ 641377 h 1112932"/>
              <a:gd name="connsiteX3" fmla="*/ 26819 w 306118"/>
              <a:gd name="connsiteY3" fmla="*/ 660427 h 1112932"/>
              <a:gd name="connsiteX4" fmla="*/ 287169 w 306118"/>
              <a:gd name="connsiteY4" fmla="*/ 1085877 h 1112932"/>
              <a:gd name="connsiteX5" fmla="*/ 258594 w 306118"/>
              <a:gd name="connsiteY5" fmla="*/ 1028727 h 1112932"/>
              <a:gd name="connsiteX6" fmla="*/ 39519 w 306118"/>
              <a:gd name="connsiteY6" fmla="*/ 695352 h 1112932"/>
              <a:gd name="connsiteX7" fmla="*/ 4594 w 306118"/>
              <a:gd name="connsiteY7" fmla="*/ 514377 h 1112932"/>
              <a:gd name="connsiteX8" fmla="*/ 1419 w 306118"/>
              <a:gd name="connsiteY8" fmla="*/ 596927 h 1112932"/>
              <a:gd name="connsiteX9" fmla="*/ 14119 w 306118"/>
              <a:gd name="connsiteY9" fmla="*/ 279427 h 1112932"/>
              <a:gd name="connsiteX10" fmla="*/ 115719 w 306118"/>
              <a:gd name="connsiteY10" fmla="*/ 27 h 111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18" h="1112932">
                <a:moveTo>
                  <a:pt x="115719" y="27"/>
                </a:moveTo>
                <a:cubicBezTo>
                  <a:pt x="115719" y="2673"/>
                  <a:pt x="28406" y="188410"/>
                  <a:pt x="14119" y="295302"/>
                </a:cubicBezTo>
                <a:cubicBezTo>
                  <a:pt x="-168" y="402194"/>
                  <a:pt x="27877" y="580523"/>
                  <a:pt x="29994" y="641377"/>
                </a:cubicBezTo>
                <a:cubicBezTo>
                  <a:pt x="32111" y="702231"/>
                  <a:pt x="-16044" y="586344"/>
                  <a:pt x="26819" y="660427"/>
                </a:cubicBezTo>
                <a:cubicBezTo>
                  <a:pt x="69681" y="734510"/>
                  <a:pt x="248540" y="1024494"/>
                  <a:pt x="287169" y="1085877"/>
                </a:cubicBezTo>
                <a:cubicBezTo>
                  <a:pt x="325798" y="1147260"/>
                  <a:pt x="299869" y="1093815"/>
                  <a:pt x="258594" y="1028727"/>
                </a:cubicBezTo>
                <a:cubicBezTo>
                  <a:pt x="217319" y="963640"/>
                  <a:pt x="81852" y="781077"/>
                  <a:pt x="39519" y="695352"/>
                </a:cubicBezTo>
                <a:cubicBezTo>
                  <a:pt x="-2814" y="609627"/>
                  <a:pt x="10944" y="530781"/>
                  <a:pt x="4594" y="514377"/>
                </a:cubicBezTo>
                <a:cubicBezTo>
                  <a:pt x="-1756" y="497973"/>
                  <a:pt x="-168" y="636085"/>
                  <a:pt x="1419" y="596927"/>
                </a:cubicBezTo>
                <a:cubicBezTo>
                  <a:pt x="3006" y="557769"/>
                  <a:pt x="-1227" y="373089"/>
                  <a:pt x="14119" y="279427"/>
                </a:cubicBezTo>
                <a:cubicBezTo>
                  <a:pt x="29465" y="185765"/>
                  <a:pt x="115719" y="-2619"/>
                  <a:pt x="11571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A919A999-D367-2615-3DD3-66DB50F142E3}"/>
              </a:ext>
            </a:extLst>
          </p:cNvPr>
          <p:cNvSpPr/>
          <p:nvPr/>
        </p:nvSpPr>
        <p:spPr>
          <a:xfrm>
            <a:off x="2763080" y="1052525"/>
            <a:ext cx="1126795" cy="1243213"/>
          </a:xfrm>
          <a:custGeom>
            <a:avLst/>
            <a:gdLst>
              <a:gd name="connsiteX0" fmla="*/ 751645 w 1126795"/>
              <a:gd name="connsiteY0" fmla="*/ 1243000 h 1243213"/>
              <a:gd name="connsiteX1" fmla="*/ 183320 w 1126795"/>
              <a:gd name="connsiteY1" fmla="*/ 1135050 h 1243213"/>
              <a:gd name="connsiteX2" fmla="*/ 88070 w 1126795"/>
              <a:gd name="connsiteY2" fmla="*/ 706425 h 1243213"/>
              <a:gd name="connsiteX3" fmla="*/ 284920 w 1126795"/>
              <a:gd name="connsiteY3" fmla="*/ 350825 h 1243213"/>
              <a:gd name="connsiteX4" fmla="*/ 122995 w 1126795"/>
              <a:gd name="connsiteY4" fmla="*/ 411150 h 1243213"/>
              <a:gd name="connsiteX5" fmla="*/ 1094545 w 1126795"/>
              <a:gd name="connsiteY5" fmla="*/ 14275 h 1243213"/>
              <a:gd name="connsiteX6" fmla="*/ 843720 w 1126795"/>
              <a:gd name="connsiteY6" fmla="*/ 109525 h 1243213"/>
              <a:gd name="connsiteX7" fmla="*/ 338895 w 1126795"/>
              <a:gd name="connsiteY7" fmla="*/ 319075 h 1243213"/>
              <a:gd name="connsiteX8" fmla="*/ 119820 w 1126795"/>
              <a:gd name="connsiteY8" fmla="*/ 427025 h 1243213"/>
              <a:gd name="connsiteX9" fmla="*/ 221420 w 1126795"/>
              <a:gd name="connsiteY9" fmla="*/ 411150 h 1243213"/>
              <a:gd name="connsiteX10" fmla="*/ 135695 w 1126795"/>
              <a:gd name="connsiteY10" fmla="*/ 534975 h 1243213"/>
              <a:gd name="connsiteX11" fmla="*/ 154745 w 1126795"/>
              <a:gd name="connsiteY11" fmla="*/ 550850 h 1243213"/>
              <a:gd name="connsiteX12" fmla="*/ 2345 w 1126795"/>
              <a:gd name="connsiteY12" fmla="*/ 827075 h 1243213"/>
              <a:gd name="connsiteX13" fmla="*/ 62670 w 1126795"/>
              <a:gd name="connsiteY13" fmla="*/ 792150 h 1243213"/>
              <a:gd name="connsiteX14" fmla="*/ 69020 w 1126795"/>
              <a:gd name="connsiteY14" fmla="*/ 944550 h 1243213"/>
              <a:gd name="connsiteX15" fmla="*/ 81720 w 1126795"/>
              <a:gd name="connsiteY15" fmla="*/ 922325 h 1243213"/>
              <a:gd name="connsiteX16" fmla="*/ 211895 w 1126795"/>
              <a:gd name="connsiteY16" fmla="*/ 1122350 h 1243213"/>
              <a:gd name="connsiteX17" fmla="*/ 173795 w 1126795"/>
              <a:gd name="connsiteY17" fmla="*/ 1119175 h 1243213"/>
              <a:gd name="connsiteX18" fmla="*/ 751645 w 1126795"/>
              <a:gd name="connsiteY18" fmla="*/ 1243000 h 124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6795" h="1243213">
                <a:moveTo>
                  <a:pt x="751645" y="1243000"/>
                </a:moveTo>
                <a:cubicBezTo>
                  <a:pt x="753233" y="1245646"/>
                  <a:pt x="293916" y="1224479"/>
                  <a:pt x="183320" y="1135050"/>
                </a:cubicBezTo>
                <a:cubicBezTo>
                  <a:pt x="72724" y="1045621"/>
                  <a:pt x="71137" y="837129"/>
                  <a:pt x="88070" y="706425"/>
                </a:cubicBezTo>
                <a:cubicBezTo>
                  <a:pt x="105003" y="575721"/>
                  <a:pt x="279099" y="400037"/>
                  <a:pt x="284920" y="350825"/>
                </a:cubicBezTo>
                <a:cubicBezTo>
                  <a:pt x="290741" y="301613"/>
                  <a:pt x="122995" y="411150"/>
                  <a:pt x="122995" y="411150"/>
                </a:cubicBezTo>
                <a:lnTo>
                  <a:pt x="1094545" y="14275"/>
                </a:lnTo>
                <a:cubicBezTo>
                  <a:pt x="1214666" y="-35996"/>
                  <a:pt x="969662" y="58725"/>
                  <a:pt x="843720" y="109525"/>
                </a:cubicBezTo>
                <a:cubicBezTo>
                  <a:pt x="717778" y="160325"/>
                  <a:pt x="459545" y="266158"/>
                  <a:pt x="338895" y="319075"/>
                </a:cubicBezTo>
                <a:cubicBezTo>
                  <a:pt x="218245" y="371992"/>
                  <a:pt x="139399" y="411679"/>
                  <a:pt x="119820" y="427025"/>
                </a:cubicBezTo>
                <a:cubicBezTo>
                  <a:pt x="100241" y="442371"/>
                  <a:pt x="218774" y="393158"/>
                  <a:pt x="221420" y="411150"/>
                </a:cubicBezTo>
                <a:cubicBezTo>
                  <a:pt x="224066" y="429142"/>
                  <a:pt x="146807" y="511692"/>
                  <a:pt x="135695" y="534975"/>
                </a:cubicBezTo>
                <a:cubicBezTo>
                  <a:pt x="124583" y="558258"/>
                  <a:pt x="176970" y="502167"/>
                  <a:pt x="154745" y="550850"/>
                </a:cubicBezTo>
                <a:cubicBezTo>
                  <a:pt x="132520" y="599533"/>
                  <a:pt x="17691" y="786858"/>
                  <a:pt x="2345" y="827075"/>
                </a:cubicBezTo>
                <a:cubicBezTo>
                  <a:pt x="-13001" y="867292"/>
                  <a:pt x="51558" y="772571"/>
                  <a:pt x="62670" y="792150"/>
                </a:cubicBezTo>
                <a:cubicBezTo>
                  <a:pt x="73782" y="811729"/>
                  <a:pt x="65845" y="922854"/>
                  <a:pt x="69020" y="944550"/>
                </a:cubicBezTo>
                <a:cubicBezTo>
                  <a:pt x="72195" y="966246"/>
                  <a:pt x="57908" y="892692"/>
                  <a:pt x="81720" y="922325"/>
                </a:cubicBezTo>
                <a:cubicBezTo>
                  <a:pt x="105532" y="951958"/>
                  <a:pt x="196549" y="1089542"/>
                  <a:pt x="211895" y="1122350"/>
                </a:cubicBezTo>
                <a:cubicBezTo>
                  <a:pt x="227241" y="1155158"/>
                  <a:pt x="90187" y="1099067"/>
                  <a:pt x="173795" y="1119175"/>
                </a:cubicBezTo>
                <a:cubicBezTo>
                  <a:pt x="257403" y="1139283"/>
                  <a:pt x="750057" y="1240354"/>
                  <a:pt x="751645" y="1243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D4CF64D0-DFB3-E575-2CC4-A710B213EF41}"/>
              </a:ext>
            </a:extLst>
          </p:cNvPr>
          <p:cNvSpPr/>
          <p:nvPr/>
        </p:nvSpPr>
        <p:spPr>
          <a:xfrm>
            <a:off x="2884681" y="886010"/>
            <a:ext cx="998541" cy="468148"/>
          </a:xfrm>
          <a:custGeom>
            <a:avLst/>
            <a:gdLst>
              <a:gd name="connsiteX0" fmla="*/ 995169 w 998541"/>
              <a:gd name="connsiteY0" fmla="*/ 2990 h 468148"/>
              <a:gd name="connsiteX1" fmla="*/ 29969 w 998541"/>
              <a:gd name="connsiteY1" fmla="*/ 453840 h 468148"/>
              <a:gd name="connsiteX2" fmla="*/ 261744 w 998541"/>
              <a:gd name="connsiteY2" fmla="*/ 345890 h 468148"/>
              <a:gd name="connsiteX3" fmla="*/ 433194 w 998541"/>
              <a:gd name="connsiteY3" fmla="*/ 244290 h 468148"/>
              <a:gd name="connsiteX4" fmla="*/ 350644 w 998541"/>
              <a:gd name="connsiteY4" fmla="*/ 256990 h 468148"/>
              <a:gd name="connsiteX5" fmla="*/ 995169 w 998541"/>
              <a:gd name="connsiteY5" fmla="*/ 2990 h 46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41" h="468148">
                <a:moveTo>
                  <a:pt x="995169" y="2990"/>
                </a:moveTo>
                <a:cubicBezTo>
                  <a:pt x="941723" y="35798"/>
                  <a:pt x="29969" y="453840"/>
                  <a:pt x="29969" y="453840"/>
                </a:cubicBezTo>
                <a:cubicBezTo>
                  <a:pt x="-92269" y="510990"/>
                  <a:pt x="194540" y="380815"/>
                  <a:pt x="261744" y="345890"/>
                </a:cubicBezTo>
                <a:cubicBezTo>
                  <a:pt x="328948" y="310965"/>
                  <a:pt x="418377" y="259107"/>
                  <a:pt x="433194" y="244290"/>
                </a:cubicBezTo>
                <a:cubicBezTo>
                  <a:pt x="448011" y="229473"/>
                  <a:pt x="250632" y="296677"/>
                  <a:pt x="350644" y="256990"/>
                </a:cubicBezTo>
                <a:cubicBezTo>
                  <a:pt x="450656" y="217303"/>
                  <a:pt x="1048615" y="-29818"/>
                  <a:pt x="995169" y="2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9B788993-7982-2119-9407-4D872F5F6556}"/>
              </a:ext>
            </a:extLst>
          </p:cNvPr>
          <p:cNvSpPr/>
          <p:nvPr/>
        </p:nvSpPr>
        <p:spPr>
          <a:xfrm>
            <a:off x="3465905" y="523580"/>
            <a:ext cx="2030885" cy="860311"/>
          </a:xfrm>
          <a:custGeom>
            <a:avLst/>
            <a:gdLst>
              <a:gd name="connsiteX0" fmla="*/ 864 w 2030885"/>
              <a:gd name="connsiteY0" fmla="*/ 859947 h 860311"/>
              <a:gd name="connsiteX1" fmla="*/ 1257170 w 2030885"/>
              <a:gd name="connsiteY1" fmla="*/ 168183 h 860311"/>
              <a:gd name="connsiteX2" fmla="*/ 1121998 w 2030885"/>
              <a:gd name="connsiteY2" fmla="*/ 207940 h 860311"/>
              <a:gd name="connsiteX3" fmla="*/ 2028446 w 2030885"/>
              <a:gd name="connsiteY3" fmla="*/ 1206 h 860311"/>
              <a:gd name="connsiteX4" fmla="*/ 1376439 w 2030885"/>
              <a:gd name="connsiteY4" fmla="*/ 128427 h 860311"/>
              <a:gd name="connsiteX5" fmla="*/ 994777 w 2030885"/>
              <a:gd name="connsiteY5" fmla="*/ 247697 h 860311"/>
              <a:gd name="connsiteX6" fmla="*/ 1058387 w 2030885"/>
              <a:gd name="connsiteY6" fmla="*/ 263599 h 860311"/>
              <a:gd name="connsiteX7" fmla="*/ 864 w 2030885"/>
              <a:gd name="connsiteY7" fmla="*/ 859947 h 86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0885" h="860311">
                <a:moveTo>
                  <a:pt x="864" y="859947"/>
                </a:moveTo>
                <a:cubicBezTo>
                  <a:pt x="33994" y="844044"/>
                  <a:pt x="1070314" y="276851"/>
                  <a:pt x="1257170" y="168183"/>
                </a:cubicBezTo>
                <a:cubicBezTo>
                  <a:pt x="1444026" y="59515"/>
                  <a:pt x="993452" y="235769"/>
                  <a:pt x="1121998" y="207940"/>
                </a:cubicBezTo>
                <a:cubicBezTo>
                  <a:pt x="1250544" y="180111"/>
                  <a:pt x="1986039" y="14458"/>
                  <a:pt x="2028446" y="1206"/>
                </a:cubicBezTo>
                <a:cubicBezTo>
                  <a:pt x="2070853" y="-12046"/>
                  <a:pt x="1548717" y="87345"/>
                  <a:pt x="1376439" y="128427"/>
                </a:cubicBezTo>
                <a:cubicBezTo>
                  <a:pt x="1204161" y="169509"/>
                  <a:pt x="1047786" y="225168"/>
                  <a:pt x="994777" y="247697"/>
                </a:cubicBezTo>
                <a:cubicBezTo>
                  <a:pt x="941768" y="270226"/>
                  <a:pt x="1220063" y="160232"/>
                  <a:pt x="1058387" y="263599"/>
                </a:cubicBezTo>
                <a:cubicBezTo>
                  <a:pt x="896711" y="366966"/>
                  <a:pt x="-32266" y="875850"/>
                  <a:pt x="864" y="859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8AC78D3D-5F5C-7B7C-47BB-F99B1B78D704}"/>
              </a:ext>
            </a:extLst>
          </p:cNvPr>
          <p:cNvSpPr/>
          <p:nvPr/>
        </p:nvSpPr>
        <p:spPr>
          <a:xfrm>
            <a:off x="3680553" y="570327"/>
            <a:ext cx="2362691" cy="1044078"/>
          </a:xfrm>
          <a:custGeom>
            <a:avLst/>
            <a:gdLst>
              <a:gd name="connsiteX0" fmla="*/ 901 w 2362691"/>
              <a:gd name="connsiteY0" fmla="*/ 1043788 h 1044078"/>
              <a:gd name="connsiteX1" fmla="*/ 1829701 w 2362691"/>
              <a:gd name="connsiteY1" fmla="*/ 73729 h 1044078"/>
              <a:gd name="connsiteX2" fmla="*/ 2004630 w 2362691"/>
              <a:gd name="connsiteY2" fmla="*/ 113485 h 1044078"/>
              <a:gd name="connsiteX3" fmla="*/ 2362438 w 2362691"/>
              <a:gd name="connsiteY3" fmla="*/ 479245 h 1044078"/>
              <a:gd name="connsiteX4" fmla="*/ 2060289 w 2362691"/>
              <a:gd name="connsiteY4" fmla="*/ 224803 h 1044078"/>
              <a:gd name="connsiteX5" fmla="*/ 1980776 w 2362691"/>
              <a:gd name="connsiteY5" fmla="*/ 57826 h 1044078"/>
              <a:gd name="connsiteX6" fmla="*/ 1463941 w 2362691"/>
              <a:gd name="connsiteY6" fmla="*/ 264560 h 1044078"/>
              <a:gd name="connsiteX7" fmla="*/ 1583210 w 2362691"/>
              <a:gd name="connsiteY7" fmla="*/ 177096 h 1044078"/>
              <a:gd name="connsiteX8" fmla="*/ 901 w 2362691"/>
              <a:gd name="connsiteY8" fmla="*/ 1043788 h 104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2691" h="1044078">
                <a:moveTo>
                  <a:pt x="901" y="1043788"/>
                </a:moveTo>
                <a:cubicBezTo>
                  <a:pt x="41983" y="1026560"/>
                  <a:pt x="1495746" y="228779"/>
                  <a:pt x="1829701" y="73729"/>
                </a:cubicBezTo>
                <a:cubicBezTo>
                  <a:pt x="2163656" y="-81321"/>
                  <a:pt x="1915841" y="45899"/>
                  <a:pt x="2004630" y="113485"/>
                </a:cubicBezTo>
                <a:cubicBezTo>
                  <a:pt x="2093419" y="181071"/>
                  <a:pt x="2353162" y="460692"/>
                  <a:pt x="2362438" y="479245"/>
                </a:cubicBezTo>
                <a:cubicBezTo>
                  <a:pt x="2371714" y="497798"/>
                  <a:pt x="2123899" y="295039"/>
                  <a:pt x="2060289" y="224803"/>
                </a:cubicBezTo>
                <a:cubicBezTo>
                  <a:pt x="1996679" y="154566"/>
                  <a:pt x="2080167" y="51200"/>
                  <a:pt x="1980776" y="57826"/>
                </a:cubicBezTo>
                <a:cubicBezTo>
                  <a:pt x="1881385" y="64452"/>
                  <a:pt x="1530202" y="244682"/>
                  <a:pt x="1463941" y="264560"/>
                </a:cubicBezTo>
                <a:cubicBezTo>
                  <a:pt x="1397680" y="284438"/>
                  <a:pt x="1831026" y="47225"/>
                  <a:pt x="1583210" y="177096"/>
                </a:cubicBezTo>
                <a:cubicBezTo>
                  <a:pt x="1335394" y="306967"/>
                  <a:pt x="-40181" y="1061016"/>
                  <a:pt x="901" y="1043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27F79621-0F4D-1091-8674-FC9C7C428B5C}"/>
              </a:ext>
            </a:extLst>
          </p:cNvPr>
          <p:cNvSpPr/>
          <p:nvPr/>
        </p:nvSpPr>
        <p:spPr>
          <a:xfrm>
            <a:off x="3358378" y="1143953"/>
            <a:ext cx="736954" cy="1122211"/>
          </a:xfrm>
          <a:custGeom>
            <a:avLst/>
            <a:gdLst>
              <a:gd name="connsiteX0" fmla="*/ 736544 w 736954"/>
              <a:gd name="connsiteY0" fmla="*/ 1035 h 1122211"/>
              <a:gd name="connsiteX1" fmla="*/ 84537 w 736954"/>
              <a:gd name="connsiteY1" fmla="*/ 533772 h 1122211"/>
              <a:gd name="connsiteX2" fmla="*/ 108391 w 736954"/>
              <a:gd name="connsiteY2" fmla="*/ 1122169 h 1122211"/>
              <a:gd name="connsiteX3" fmla="*/ 52732 w 736954"/>
              <a:gd name="connsiteY3" fmla="*/ 565577 h 1122211"/>
              <a:gd name="connsiteX4" fmla="*/ 5024 w 736954"/>
              <a:gd name="connsiteY4" fmla="*/ 724604 h 1122211"/>
              <a:gd name="connsiteX5" fmla="*/ 179952 w 736954"/>
              <a:gd name="connsiteY5" fmla="*/ 406551 h 1122211"/>
              <a:gd name="connsiteX6" fmla="*/ 736544 w 736954"/>
              <a:gd name="connsiteY6" fmla="*/ 1035 h 112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954" h="1122211">
                <a:moveTo>
                  <a:pt x="736544" y="1035"/>
                </a:moveTo>
                <a:cubicBezTo>
                  <a:pt x="720641" y="22239"/>
                  <a:pt x="189229" y="346916"/>
                  <a:pt x="84537" y="533772"/>
                </a:cubicBezTo>
                <a:cubicBezTo>
                  <a:pt x="-20155" y="720628"/>
                  <a:pt x="113692" y="1116868"/>
                  <a:pt x="108391" y="1122169"/>
                </a:cubicBezTo>
                <a:cubicBezTo>
                  <a:pt x="103090" y="1127470"/>
                  <a:pt x="69960" y="631838"/>
                  <a:pt x="52732" y="565577"/>
                </a:cubicBezTo>
                <a:cubicBezTo>
                  <a:pt x="35504" y="499316"/>
                  <a:pt x="-16179" y="751108"/>
                  <a:pt x="5024" y="724604"/>
                </a:cubicBezTo>
                <a:cubicBezTo>
                  <a:pt x="26227" y="698100"/>
                  <a:pt x="58032" y="523170"/>
                  <a:pt x="179952" y="406551"/>
                </a:cubicBezTo>
                <a:cubicBezTo>
                  <a:pt x="301872" y="289932"/>
                  <a:pt x="752447" y="-20169"/>
                  <a:pt x="736544" y="1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39D70E66-9EF0-D45A-BEF6-6BE490F43957}"/>
              </a:ext>
            </a:extLst>
          </p:cNvPr>
          <p:cNvSpPr/>
          <p:nvPr/>
        </p:nvSpPr>
        <p:spPr>
          <a:xfrm>
            <a:off x="4667395" y="444759"/>
            <a:ext cx="1187610" cy="266812"/>
          </a:xfrm>
          <a:custGeom>
            <a:avLst/>
            <a:gdLst>
              <a:gd name="connsiteX0" fmla="*/ 21 w 1187610"/>
              <a:gd name="connsiteY0" fmla="*/ 111832 h 266812"/>
              <a:gd name="connsiteX1" fmla="*/ 731541 w 1187610"/>
              <a:gd name="connsiteY1" fmla="*/ 8465 h 266812"/>
              <a:gd name="connsiteX2" fmla="*/ 1176814 w 1187610"/>
              <a:gd name="connsiteY2" fmla="*/ 262907 h 266812"/>
              <a:gd name="connsiteX3" fmla="*/ 1025739 w 1187610"/>
              <a:gd name="connsiteY3" fmla="*/ 151589 h 266812"/>
              <a:gd name="connsiteX4" fmla="*/ 755395 w 1187610"/>
              <a:gd name="connsiteY4" fmla="*/ 514 h 266812"/>
              <a:gd name="connsiteX5" fmla="*/ 21 w 1187610"/>
              <a:gd name="connsiteY5" fmla="*/ 111832 h 26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7610" h="266812">
                <a:moveTo>
                  <a:pt x="21" y="111832"/>
                </a:moveTo>
                <a:cubicBezTo>
                  <a:pt x="-3955" y="113157"/>
                  <a:pt x="535409" y="-16714"/>
                  <a:pt x="731541" y="8465"/>
                </a:cubicBezTo>
                <a:cubicBezTo>
                  <a:pt x="927673" y="33644"/>
                  <a:pt x="1127781" y="239053"/>
                  <a:pt x="1176814" y="262907"/>
                </a:cubicBezTo>
                <a:cubicBezTo>
                  <a:pt x="1225847" y="286761"/>
                  <a:pt x="1095976" y="195321"/>
                  <a:pt x="1025739" y="151589"/>
                </a:cubicBezTo>
                <a:cubicBezTo>
                  <a:pt x="955503" y="107857"/>
                  <a:pt x="926348" y="9790"/>
                  <a:pt x="755395" y="514"/>
                </a:cubicBezTo>
                <a:cubicBezTo>
                  <a:pt x="584442" y="-8763"/>
                  <a:pt x="3997" y="110507"/>
                  <a:pt x="21" y="111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1C07E174-9B0E-6AAE-42CC-6AAC9F307E49}"/>
              </a:ext>
            </a:extLst>
          </p:cNvPr>
          <p:cNvSpPr/>
          <p:nvPr/>
        </p:nvSpPr>
        <p:spPr>
          <a:xfrm>
            <a:off x="2798452" y="471679"/>
            <a:ext cx="1927353" cy="1023324"/>
          </a:xfrm>
          <a:custGeom>
            <a:avLst/>
            <a:gdLst>
              <a:gd name="connsiteX0" fmla="*/ 407 w 1927353"/>
              <a:gd name="connsiteY0" fmla="*/ 1023166 h 1023324"/>
              <a:gd name="connsiteX1" fmla="*/ 517242 w 1927353"/>
              <a:gd name="connsiteY1" fmla="*/ 514283 h 1023324"/>
              <a:gd name="connsiteX2" fmla="*/ 906856 w 1927353"/>
              <a:gd name="connsiteY2" fmla="*/ 323451 h 1023324"/>
              <a:gd name="connsiteX3" fmla="*/ 628560 w 1927353"/>
              <a:gd name="connsiteY3" fmla="*/ 490429 h 1023324"/>
              <a:gd name="connsiteX4" fmla="*/ 970466 w 1927353"/>
              <a:gd name="connsiteY4" fmla="*/ 299598 h 1023324"/>
              <a:gd name="connsiteX5" fmla="*/ 1304421 w 1927353"/>
              <a:gd name="connsiteY5" fmla="*/ 251890 h 1023324"/>
              <a:gd name="connsiteX6" fmla="*/ 986369 w 1927353"/>
              <a:gd name="connsiteY6" fmla="*/ 339354 h 1023324"/>
              <a:gd name="connsiteX7" fmla="*/ 1916671 w 1927353"/>
              <a:gd name="connsiteY7" fmla="*/ 5399 h 1023324"/>
              <a:gd name="connsiteX8" fmla="*/ 1455496 w 1927353"/>
              <a:gd name="connsiteY8" fmla="*/ 148523 h 1023324"/>
              <a:gd name="connsiteX9" fmla="*/ 906856 w 1927353"/>
              <a:gd name="connsiteY9" fmla="*/ 355257 h 1023324"/>
              <a:gd name="connsiteX10" fmla="*/ 604706 w 1927353"/>
              <a:gd name="connsiteY10" fmla="*/ 458624 h 1023324"/>
              <a:gd name="connsiteX11" fmla="*/ 407 w 1927353"/>
              <a:gd name="connsiteY11" fmla="*/ 1023166 h 102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353" h="1023324">
                <a:moveTo>
                  <a:pt x="407" y="1023166"/>
                </a:moveTo>
                <a:cubicBezTo>
                  <a:pt x="-14170" y="1032443"/>
                  <a:pt x="366167" y="630902"/>
                  <a:pt x="517242" y="514283"/>
                </a:cubicBezTo>
                <a:cubicBezTo>
                  <a:pt x="668317" y="397664"/>
                  <a:pt x="888303" y="327427"/>
                  <a:pt x="906856" y="323451"/>
                </a:cubicBezTo>
                <a:cubicBezTo>
                  <a:pt x="925409" y="319475"/>
                  <a:pt x="617958" y="494404"/>
                  <a:pt x="628560" y="490429"/>
                </a:cubicBezTo>
                <a:cubicBezTo>
                  <a:pt x="639162" y="486453"/>
                  <a:pt x="857823" y="339354"/>
                  <a:pt x="970466" y="299598"/>
                </a:cubicBezTo>
                <a:cubicBezTo>
                  <a:pt x="1083109" y="259842"/>
                  <a:pt x="1301770" y="245264"/>
                  <a:pt x="1304421" y="251890"/>
                </a:cubicBezTo>
                <a:cubicBezTo>
                  <a:pt x="1307072" y="258516"/>
                  <a:pt x="884327" y="380436"/>
                  <a:pt x="986369" y="339354"/>
                </a:cubicBezTo>
                <a:cubicBezTo>
                  <a:pt x="1088411" y="298272"/>
                  <a:pt x="1838483" y="37204"/>
                  <a:pt x="1916671" y="5399"/>
                </a:cubicBezTo>
                <a:cubicBezTo>
                  <a:pt x="1994859" y="-26406"/>
                  <a:pt x="1623798" y="90213"/>
                  <a:pt x="1455496" y="148523"/>
                </a:cubicBezTo>
                <a:cubicBezTo>
                  <a:pt x="1287194" y="206833"/>
                  <a:pt x="1048654" y="303574"/>
                  <a:pt x="906856" y="355257"/>
                </a:cubicBezTo>
                <a:cubicBezTo>
                  <a:pt x="765058" y="406940"/>
                  <a:pt x="747829" y="347306"/>
                  <a:pt x="604706" y="458624"/>
                </a:cubicBezTo>
                <a:cubicBezTo>
                  <a:pt x="461583" y="569942"/>
                  <a:pt x="14984" y="1013889"/>
                  <a:pt x="407" y="1023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F29B1450-959E-964E-2A4E-FF7F5AA32A5B}"/>
              </a:ext>
            </a:extLst>
          </p:cNvPr>
          <p:cNvSpPr/>
          <p:nvPr/>
        </p:nvSpPr>
        <p:spPr>
          <a:xfrm>
            <a:off x="3888133" y="1359375"/>
            <a:ext cx="2703851" cy="588695"/>
          </a:xfrm>
          <a:custGeom>
            <a:avLst/>
            <a:gdLst>
              <a:gd name="connsiteX0" fmla="*/ 55 w 2703851"/>
              <a:gd name="connsiteY0" fmla="*/ 509182 h 588695"/>
              <a:gd name="connsiteX1" fmla="*/ 1964027 w 2703851"/>
              <a:gd name="connsiteY1" fmla="*/ 298 h 588695"/>
              <a:gd name="connsiteX2" fmla="*/ 2703498 w 2703851"/>
              <a:gd name="connsiteY2" fmla="*/ 588695 h 588695"/>
              <a:gd name="connsiteX3" fmla="*/ 2027637 w 2703851"/>
              <a:gd name="connsiteY3" fmla="*/ 298 h 588695"/>
              <a:gd name="connsiteX4" fmla="*/ 55 w 2703851"/>
              <a:gd name="connsiteY4" fmla="*/ 509182 h 58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851" h="588695">
                <a:moveTo>
                  <a:pt x="55" y="509182"/>
                </a:moveTo>
                <a:cubicBezTo>
                  <a:pt x="-10547" y="509182"/>
                  <a:pt x="1513453" y="-12954"/>
                  <a:pt x="1964027" y="298"/>
                </a:cubicBezTo>
                <a:cubicBezTo>
                  <a:pt x="2414601" y="13550"/>
                  <a:pt x="2692896" y="588695"/>
                  <a:pt x="2703498" y="588695"/>
                </a:cubicBezTo>
                <a:cubicBezTo>
                  <a:pt x="2714100" y="588695"/>
                  <a:pt x="2486162" y="14875"/>
                  <a:pt x="2027637" y="298"/>
                </a:cubicBezTo>
                <a:cubicBezTo>
                  <a:pt x="1569112" y="-14279"/>
                  <a:pt x="10657" y="509182"/>
                  <a:pt x="55" y="509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08F2FBEE-16E1-17A7-F08A-594522A32C28}"/>
              </a:ext>
            </a:extLst>
          </p:cNvPr>
          <p:cNvSpPr/>
          <p:nvPr/>
        </p:nvSpPr>
        <p:spPr>
          <a:xfrm>
            <a:off x="4397070" y="1605663"/>
            <a:ext cx="1936881" cy="557096"/>
          </a:xfrm>
          <a:custGeom>
            <a:avLst/>
            <a:gdLst>
              <a:gd name="connsiteX0" fmla="*/ 1 w 1936881"/>
              <a:gd name="connsiteY0" fmla="*/ 557092 h 557096"/>
              <a:gd name="connsiteX1" fmla="*/ 1152940 w 1936881"/>
              <a:gd name="connsiteY1" fmla="*/ 143624 h 557096"/>
              <a:gd name="connsiteX2" fmla="*/ 1876509 w 1936881"/>
              <a:gd name="connsiteY2" fmla="*/ 16403 h 557096"/>
              <a:gd name="connsiteX3" fmla="*/ 1812899 w 1936881"/>
              <a:gd name="connsiteY3" fmla="*/ 16403 h 557096"/>
              <a:gd name="connsiteX4" fmla="*/ 1144989 w 1936881"/>
              <a:gd name="connsiteY4" fmla="*/ 151575 h 557096"/>
              <a:gd name="connsiteX5" fmla="*/ 1 w 1936881"/>
              <a:gd name="connsiteY5" fmla="*/ 557092 h 55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881" h="557096">
                <a:moveTo>
                  <a:pt x="1" y="557092"/>
                </a:moveTo>
                <a:cubicBezTo>
                  <a:pt x="1326" y="555767"/>
                  <a:pt x="840189" y="233739"/>
                  <a:pt x="1152940" y="143624"/>
                </a:cubicBezTo>
                <a:cubicBezTo>
                  <a:pt x="1465691" y="53509"/>
                  <a:pt x="1766516" y="37606"/>
                  <a:pt x="1876509" y="16403"/>
                </a:cubicBezTo>
                <a:cubicBezTo>
                  <a:pt x="1986502" y="-4801"/>
                  <a:pt x="1934819" y="-6126"/>
                  <a:pt x="1812899" y="16403"/>
                </a:cubicBezTo>
                <a:cubicBezTo>
                  <a:pt x="1690979" y="38932"/>
                  <a:pt x="1445813" y="65436"/>
                  <a:pt x="1144989" y="151575"/>
                </a:cubicBezTo>
                <a:cubicBezTo>
                  <a:pt x="844165" y="237714"/>
                  <a:pt x="-1324" y="558417"/>
                  <a:pt x="1" y="557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E31BD89C-BEEA-240B-1E2F-15BDB80E05A7}"/>
              </a:ext>
            </a:extLst>
          </p:cNvPr>
          <p:cNvSpPr/>
          <p:nvPr/>
        </p:nvSpPr>
        <p:spPr>
          <a:xfrm>
            <a:off x="3599650" y="1954015"/>
            <a:ext cx="296563" cy="1251100"/>
          </a:xfrm>
          <a:custGeom>
            <a:avLst/>
            <a:gdLst>
              <a:gd name="connsiteX0" fmla="*/ 137463 w 296563"/>
              <a:gd name="connsiteY0" fmla="*/ 2006 h 1251100"/>
              <a:gd name="connsiteX1" fmla="*/ 2291 w 296563"/>
              <a:gd name="connsiteY1" fmla="*/ 534743 h 1251100"/>
              <a:gd name="connsiteX2" fmla="*/ 49999 w 296563"/>
              <a:gd name="connsiteY2" fmla="*/ 693769 h 1251100"/>
              <a:gd name="connsiteX3" fmla="*/ 18193 w 296563"/>
              <a:gd name="connsiteY3" fmla="*/ 654013 h 1251100"/>
              <a:gd name="connsiteX4" fmla="*/ 288538 w 296563"/>
              <a:gd name="connsiteY4" fmla="*/ 1226507 h 1251100"/>
              <a:gd name="connsiteX5" fmla="*/ 209025 w 296563"/>
              <a:gd name="connsiteY5" fmla="*/ 1107237 h 1251100"/>
              <a:gd name="connsiteX6" fmla="*/ 42047 w 296563"/>
              <a:gd name="connsiteY6" fmla="*/ 749428 h 1251100"/>
              <a:gd name="connsiteX7" fmla="*/ 137463 w 296563"/>
              <a:gd name="connsiteY7" fmla="*/ 2006 h 125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563" h="1251100">
                <a:moveTo>
                  <a:pt x="137463" y="2006"/>
                </a:moveTo>
                <a:cubicBezTo>
                  <a:pt x="130837" y="-33775"/>
                  <a:pt x="16868" y="419449"/>
                  <a:pt x="2291" y="534743"/>
                </a:cubicBezTo>
                <a:cubicBezTo>
                  <a:pt x="-12286" y="650037"/>
                  <a:pt x="47349" y="673891"/>
                  <a:pt x="49999" y="693769"/>
                </a:cubicBezTo>
                <a:cubicBezTo>
                  <a:pt x="52649" y="713647"/>
                  <a:pt x="-21564" y="565223"/>
                  <a:pt x="18193" y="654013"/>
                </a:cubicBezTo>
                <a:cubicBezTo>
                  <a:pt x="57949" y="742803"/>
                  <a:pt x="256733" y="1150970"/>
                  <a:pt x="288538" y="1226507"/>
                </a:cubicBezTo>
                <a:cubicBezTo>
                  <a:pt x="320343" y="1302044"/>
                  <a:pt x="250107" y="1186750"/>
                  <a:pt x="209025" y="1107237"/>
                </a:cubicBezTo>
                <a:cubicBezTo>
                  <a:pt x="167943" y="1027724"/>
                  <a:pt x="57950" y="929657"/>
                  <a:pt x="42047" y="749428"/>
                </a:cubicBezTo>
                <a:cubicBezTo>
                  <a:pt x="26144" y="569199"/>
                  <a:pt x="144089" y="37787"/>
                  <a:pt x="137463" y="2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8D71E9C4-48B3-6321-B541-83B79C6EFD6B}"/>
              </a:ext>
            </a:extLst>
          </p:cNvPr>
          <p:cNvSpPr/>
          <p:nvPr/>
        </p:nvSpPr>
        <p:spPr>
          <a:xfrm>
            <a:off x="3681135" y="1733262"/>
            <a:ext cx="709704" cy="1366476"/>
          </a:xfrm>
          <a:custGeom>
            <a:avLst/>
            <a:gdLst>
              <a:gd name="connsiteX0" fmla="*/ 319 w 709704"/>
              <a:gd name="connsiteY0" fmla="*/ 122 h 1366476"/>
              <a:gd name="connsiteX1" fmla="*/ 350176 w 709704"/>
              <a:gd name="connsiteY1" fmla="*/ 763448 h 1366476"/>
              <a:gd name="connsiteX2" fmla="*/ 215004 w 709704"/>
              <a:gd name="connsiteY2" fmla="*/ 572616 h 1366476"/>
              <a:gd name="connsiteX3" fmla="*/ 700034 w 709704"/>
              <a:gd name="connsiteY3" fmla="*/ 1351844 h 1366476"/>
              <a:gd name="connsiteX4" fmla="*/ 525105 w 709704"/>
              <a:gd name="connsiteY4" fmla="*/ 1049695 h 1366476"/>
              <a:gd name="connsiteX5" fmla="*/ 358128 w 709704"/>
              <a:gd name="connsiteY5" fmla="*/ 652129 h 1366476"/>
              <a:gd name="connsiteX6" fmla="*/ 421738 w 709704"/>
              <a:gd name="connsiteY6" fmla="*/ 827058 h 1366476"/>
              <a:gd name="connsiteX7" fmla="*/ 319 w 709704"/>
              <a:gd name="connsiteY7" fmla="*/ 122 h 136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04" h="1366476">
                <a:moveTo>
                  <a:pt x="319" y="122"/>
                </a:moveTo>
                <a:cubicBezTo>
                  <a:pt x="-11608" y="-10480"/>
                  <a:pt x="314395" y="668032"/>
                  <a:pt x="350176" y="763448"/>
                </a:cubicBezTo>
                <a:cubicBezTo>
                  <a:pt x="385957" y="858864"/>
                  <a:pt x="156694" y="474550"/>
                  <a:pt x="215004" y="572616"/>
                </a:cubicBezTo>
                <a:cubicBezTo>
                  <a:pt x="273314" y="670682"/>
                  <a:pt x="648350" y="1272331"/>
                  <a:pt x="700034" y="1351844"/>
                </a:cubicBezTo>
                <a:cubicBezTo>
                  <a:pt x="751718" y="1431357"/>
                  <a:pt x="582089" y="1166314"/>
                  <a:pt x="525105" y="1049695"/>
                </a:cubicBezTo>
                <a:cubicBezTo>
                  <a:pt x="468121" y="933076"/>
                  <a:pt x="375356" y="689235"/>
                  <a:pt x="358128" y="652129"/>
                </a:cubicBezTo>
                <a:cubicBezTo>
                  <a:pt x="340900" y="615023"/>
                  <a:pt x="480048" y="943677"/>
                  <a:pt x="421738" y="827058"/>
                </a:cubicBezTo>
                <a:cubicBezTo>
                  <a:pt x="363428" y="710439"/>
                  <a:pt x="12246" y="10724"/>
                  <a:pt x="319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A8449A59-E90E-780C-CBE5-6A74DD7392E6}"/>
              </a:ext>
            </a:extLst>
          </p:cNvPr>
          <p:cNvSpPr/>
          <p:nvPr/>
        </p:nvSpPr>
        <p:spPr>
          <a:xfrm>
            <a:off x="4015071" y="1685569"/>
            <a:ext cx="1126405" cy="1455515"/>
          </a:xfrm>
          <a:custGeom>
            <a:avLst/>
            <a:gdLst>
              <a:gd name="connsiteX0" fmla="*/ 338 w 1126405"/>
              <a:gd name="connsiteY0" fmla="*/ 108 h 1455515"/>
              <a:gd name="connsiteX1" fmla="*/ 358146 w 1126405"/>
              <a:gd name="connsiteY1" fmla="*/ 819092 h 1455515"/>
              <a:gd name="connsiteX2" fmla="*/ 1105569 w 1126405"/>
              <a:gd name="connsiteY2" fmla="*/ 1431342 h 1455515"/>
              <a:gd name="connsiteX3" fmla="*/ 874981 w 1126405"/>
              <a:gd name="connsiteY3" fmla="*/ 1288219 h 1455515"/>
              <a:gd name="connsiteX4" fmla="*/ 413806 w 1126405"/>
              <a:gd name="connsiteY4" fmla="*/ 874751 h 1455515"/>
              <a:gd name="connsiteX5" fmla="*/ 338 w 1126405"/>
              <a:gd name="connsiteY5" fmla="*/ 108 h 145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405" h="1455515">
                <a:moveTo>
                  <a:pt x="338" y="108"/>
                </a:moveTo>
                <a:cubicBezTo>
                  <a:pt x="-8939" y="-9168"/>
                  <a:pt x="173941" y="580553"/>
                  <a:pt x="358146" y="819092"/>
                </a:cubicBezTo>
                <a:cubicBezTo>
                  <a:pt x="542351" y="1057631"/>
                  <a:pt x="1019430" y="1353154"/>
                  <a:pt x="1105569" y="1431342"/>
                </a:cubicBezTo>
                <a:cubicBezTo>
                  <a:pt x="1191708" y="1509530"/>
                  <a:pt x="990275" y="1380984"/>
                  <a:pt x="874981" y="1288219"/>
                </a:cubicBezTo>
                <a:cubicBezTo>
                  <a:pt x="759687" y="1195454"/>
                  <a:pt x="564881" y="1090761"/>
                  <a:pt x="413806" y="874751"/>
                </a:cubicBezTo>
                <a:cubicBezTo>
                  <a:pt x="262731" y="658741"/>
                  <a:pt x="9615" y="9384"/>
                  <a:pt x="338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0EE8741F-5A16-BDE9-1C79-E05F7DA49A20}"/>
              </a:ext>
            </a:extLst>
          </p:cNvPr>
          <p:cNvSpPr/>
          <p:nvPr/>
        </p:nvSpPr>
        <p:spPr>
          <a:xfrm>
            <a:off x="4143170" y="1927268"/>
            <a:ext cx="2377297" cy="498204"/>
          </a:xfrm>
          <a:custGeom>
            <a:avLst/>
            <a:gdLst>
              <a:gd name="connsiteX0" fmla="*/ 166437 w 2377297"/>
              <a:gd name="connsiteY0" fmla="*/ 68509 h 498204"/>
              <a:gd name="connsiteX1" fmla="*/ 1096740 w 2377297"/>
              <a:gd name="connsiteY1" fmla="*/ 195730 h 498204"/>
              <a:gd name="connsiteX2" fmla="*/ 2209922 w 2377297"/>
              <a:gd name="connsiteY2" fmla="*/ 12850 h 498204"/>
              <a:gd name="connsiteX3" fmla="*/ 2305338 w 2377297"/>
              <a:gd name="connsiteY3" fmla="*/ 108266 h 498204"/>
              <a:gd name="connsiteX4" fmla="*/ 2376900 w 2377297"/>
              <a:gd name="connsiteY4" fmla="*/ 497880 h 498204"/>
              <a:gd name="connsiteX5" fmla="*/ 2273533 w 2377297"/>
              <a:gd name="connsiteY5" fmla="*/ 36704 h 498204"/>
              <a:gd name="connsiteX6" fmla="*/ 2058847 w 2377297"/>
              <a:gd name="connsiteY6" fmla="*/ 52607 h 498204"/>
              <a:gd name="connsiteX7" fmla="*/ 1104691 w 2377297"/>
              <a:gd name="connsiteY7" fmla="*/ 243438 h 498204"/>
              <a:gd name="connsiteX8" fmla="*/ 86924 w 2377297"/>
              <a:gd name="connsiteY8" fmla="*/ 52607 h 498204"/>
              <a:gd name="connsiteX9" fmla="*/ 166437 w 2377297"/>
              <a:gd name="connsiteY9" fmla="*/ 68509 h 4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7297" h="498204">
                <a:moveTo>
                  <a:pt x="166437" y="68509"/>
                </a:moveTo>
                <a:cubicBezTo>
                  <a:pt x="334740" y="92363"/>
                  <a:pt x="756159" y="205006"/>
                  <a:pt x="1096740" y="195730"/>
                </a:cubicBezTo>
                <a:cubicBezTo>
                  <a:pt x="1437321" y="186454"/>
                  <a:pt x="2008489" y="27427"/>
                  <a:pt x="2209922" y="12850"/>
                </a:cubicBezTo>
                <a:cubicBezTo>
                  <a:pt x="2411355" y="-1727"/>
                  <a:pt x="2277508" y="27428"/>
                  <a:pt x="2305338" y="108266"/>
                </a:cubicBezTo>
                <a:cubicBezTo>
                  <a:pt x="2333168" y="189104"/>
                  <a:pt x="2382201" y="509807"/>
                  <a:pt x="2376900" y="497880"/>
                </a:cubicBezTo>
                <a:cubicBezTo>
                  <a:pt x="2371599" y="485953"/>
                  <a:pt x="2326542" y="110916"/>
                  <a:pt x="2273533" y="36704"/>
                </a:cubicBezTo>
                <a:cubicBezTo>
                  <a:pt x="2220524" y="-37508"/>
                  <a:pt x="2253654" y="18151"/>
                  <a:pt x="2058847" y="52607"/>
                </a:cubicBezTo>
                <a:cubicBezTo>
                  <a:pt x="1864040" y="87063"/>
                  <a:pt x="1433345" y="243438"/>
                  <a:pt x="1104691" y="243438"/>
                </a:cubicBezTo>
                <a:cubicBezTo>
                  <a:pt x="776037" y="243438"/>
                  <a:pt x="240649" y="77786"/>
                  <a:pt x="86924" y="52607"/>
                </a:cubicBezTo>
                <a:cubicBezTo>
                  <a:pt x="-66801" y="27428"/>
                  <a:pt x="-1866" y="44655"/>
                  <a:pt x="166437" y="68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7C491BA7-5E14-72D1-7134-7FFF588AE8ED}"/>
              </a:ext>
            </a:extLst>
          </p:cNvPr>
          <p:cNvSpPr/>
          <p:nvPr/>
        </p:nvSpPr>
        <p:spPr>
          <a:xfrm>
            <a:off x="4609056" y="2159175"/>
            <a:ext cx="1893270" cy="675339"/>
          </a:xfrm>
          <a:custGeom>
            <a:avLst/>
            <a:gdLst>
              <a:gd name="connsiteX0" fmla="*/ 82214 w 1893270"/>
              <a:gd name="connsiteY0" fmla="*/ 655587 h 675339"/>
              <a:gd name="connsiteX1" fmla="*/ 1378276 w 1893270"/>
              <a:gd name="connsiteY1" fmla="*/ 114898 h 675339"/>
              <a:gd name="connsiteX2" fmla="*/ 1879208 w 1893270"/>
              <a:gd name="connsiteY2" fmla="*/ 11531 h 675339"/>
              <a:gd name="connsiteX3" fmla="*/ 1696328 w 1893270"/>
              <a:gd name="connsiteY3" fmla="*/ 19482 h 675339"/>
              <a:gd name="connsiteX4" fmla="*/ 1092029 w 1893270"/>
              <a:gd name="connsiteY4" fmla="*/ 162606 h 675339"/>
              <a:gd name="connsiteX5" fmla="*/ 1115883 w 1893270"/>
              <a:gd name="connsiteY5" fmla="*/ 186460 h 675339"/>
              <a:gd name="connsiteX6" fmla="*/ 519535 w 1893270"/>
              <a:gd name="connsiteY6" fmla="*/ 440902 h 675339"/>
              <a:gd name="connsiteX7" fmla="*/ 2701 w 1893270"/>
              <a:gd name="connsiteY7" fmla="*/ 647635 h 675339"/>
              <a:gd name="connsiteX8" fmla="*/ 304850 w 1893270"/>
              <a:gd name="connsiteY8" fmla="*/ 568122 h 675339"/>
              <a:gd name="connsiteX9" fmla="*/ 82214 w 1893270"/>
              <a:gd name="connsiteY9" fmla="*/ 655587 h 67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3270" h="675339">
                <a:moveTo>
                  <a:pt x="82214" y="655587"/>
                </a:moveTo>
                <a:cubicBezTo>
                  <a:pt x="261118" y="580050"/>
                  <a:pt x="1078777" y="222241"/>
                  <a:pt x="1378276" y="114898"/>
                </a:cubicBezTo>
                <a:cubicBezTo>
                  <a:pt x="1677775" y="7555"/>
                  <a:pt x="1826199" y="27434"/>
                  <a:pt x="1879208" y="11531"/>
                </a:cubicBezTo>
                <a:cubicBezTo>
                  <a:pt x="1932217" y="-4372"/>
                  <a:pt x="1827524" y="-5697"/>
                  <a:pt x="1696328" y="19482"/>
                </a:cubicBezTo>
                <a:cubicBezTo>
                  <a:pt x="1565132" y="44661"/>
                  <a:pt x="1188770" y="134776"/>
                  <a:pt x="1092029" y="162606"/>
                </a:cubicBezTo>
                <a:cubicBezTo>
                  <a:pt x="995288" y="190436"/>
                  <a:pt x="1211299" y="140077"/>
                  <a:pt x="1115883" y="186460"/>
                </a:cubicBezTo>
                <a:cubicBezTo>
                  <a:pt x="1020467" y="232843"/>
                  <a:pt x="705065" y="364040"/>
                  <a:pt x="519535" y="440902"/>
                </a:cubicBezTo>
                <a:cubicBezTo>
                  <a:pt x="334005" y="517764"/>
                  <a:pt x="38482" y="626432"/>
                  <a:pt x="2701" y="647635"/>
                </a:cubicBezTo>
                <a:cubicBezTo>
                  <a:pt x="-33080" y="668838"/>
                  <a:pt x="298224" y="570772"/>
                  <a:pt x="304850" y="568122"/>
                </a:cubicBezTo>
                <a:cubicBezTo>
                  <a:pt x="311476" y="565472"/>
                  <a:pt x="-96690" y="731124"/>
                  <a:pt x="82214" y="655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A3D6E123-6B2A-B7C7-FC42-19168FBA6CDB}"/>
              </a:ext>
            </a:extLst>
          </p:cNvPr>
          <p:cNvSpPr/>
          <p:nvPr/>
        </p:nvSpPr>
        <p:spPr>
          <a:xfrm>
            <a:off x="4714278" y="2404195"/>
            <a:ext cx="1831965" cy="618562"/>
          </a:xfrm>
          <a:custGeom>
            <a:avLst/>
            <a:gdLst>
              <a:gd name="connsiteX0" fmla="*/ 845 w 1831965"/>
              <a:gd name="connsiteY0" fmla="*/ 617301 h 618562"/>
              <a:gd name="connsiteX1" fmla="*/ 939099 w 1831965"/>
              <a:gd name="connsiteY1" fmla="*/ 394664 h 618562"/>
              <a:gd name="connsiteX2" fmla="*/ 1797840 w 1831965"/>
              <a:gd name="connsiteY2" fmla="*/ 13002 h 618562"/>
              <a:gd name="connsiteX3" fmla="*/ 1607009 w 1831965"/>
              <a:gd name="connsiteY3" fmla="*/ 108417 h 618562"/>
              <a:gd name="connsiteX4" fmla="*/ 1106077 w 1831965"/>
              <a:gd name="connsiteY4" fmla="*/ 299248 h 618562"/>
              <a:gd name="connsiteX5" fmla="*/ 845 w 1831965"/>
              <a:gd name="connsiteY5" fmla="*/ 617301 h 6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965" h="618562">
                <a:moveTo>
                  <a:pt x="845" y="617301"/>
                </a:moveTo>
                <a:cubicBezTo>
                  <a:pt x="-26985" y="633204"/>
                  <a:pt x="639600" y="495381"/>
                  <a:pt x="939099" y="394664"/>
                </a:cubicBezTo>
                <a:cubicBezTo>
                  <a:pt x="1238598" y="293947"/>
                  <a:pt x="1686522" y="60710"/>
                  <a:pt x="1797840" y="13002"/>
                </a:cubicBezTo>
                <a:cubicBezTo>
                  <a:pt x="1909158" y="-34706"/>
                  <a:pt x="1722303" y="60709"/>
                  <a:pt x="1607009" y="108417"/>
                </a:cubicBezTo>
                <a:cubicBezTo>
                  <a:pt x="1491715" y="156125"/>
                  <a:pt x="1377747" y="211784"/>
                  <a:pt x="1106077" y="299248"/>
                </a:cubicBezTo>
                <a:cubicBezTo>
                  <a:pt x="834408" y="386712"/>
                  <a:pt x="28675" y="601398"/>
                  <a:pt x="845" y="617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8078AC05-A4E7-B082-5FB8-53EEE74FCC21}"/>
              </a:ext>
            </a:extLst>
          </p:cNvPr>
          <p:cNvSpPr/>
          <p:nvPr/>
        </p:nvSpPr>
        <p:spPr>
          <a:xfrm>
            <a:off x="5351179" y="2551155"/>
            <a:ext cx="1210200" cy="669360"/>
          </a:xfrm>
          <a:custGeom>
            <a:avLst/>
            <a:gdLst>
              <a:gd name="connsiteX0" fmla="*/ 1208647 w 1210200"/>
              <a:gd name="connsiteY0" fmla="*/ 1214 h 669360"/>
              <a:gd name="connsiteX1" fmla="*/ 779277 w 1210200"/>
              <a:gd name="connsiteY1" fmla="*/ 327217 h 669360"/>
              <a:gd name="connsiteX2" fmla="*/ 588445 w 1210200"/>
              <a:gd name="connsiteY2" fmla="*/ 510097 h 669360"/>
              <a:gd name="connsiteX3" fmla="*/ 49 w 1210200"/>
              <a:gd name="connsiteY3" fmla="*/ 669123 h 669360"/>
              <a:gd name="connsiteX4" fmla="*/ 556640 w 1210200"/>
              <a:gd name="connsiteY4" fmla="*/ 541902 h 669360"/>
              <a:gd name="connsiteX5" fmla="*/ 834936 w 1210200"/>
              <a:gd name="connsiteY5" fmla="*/ 382876 h 669360"/>
              <a:gd name="connsiteX6" fmla="*/ 612299 w 1210200"/>
              <a:gd name="connsiteY6" fmla="*/ 454438 h 669360"/>
              <a:gd name="connsiteX7" fmla="*/ 1208647 w 1210200"/>
              <a:gd name="connsiteY7" fmla="*/ 1214 h 66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0200" h="669360">
                <a:moveTo>
                  <a:pt x="1208647" y="1214"/>
                </a:moveTo>
                <a:cubicBezTo>
                  <a:pt x="1236476" y="-19989"/>
                  <a:pt x="882644" y="242403"/>
                  <a:pt x="779277" y="327217"/>
                </a:cubicBezTo>
                <a:cubicBezTo>
                  <a:pt x="675910" y="412031"/>
                  <a:pt x="718316" y="453113"/>
                  <a:pt x="588445" y="510097"/>
                </a:cubicBezTo>
                <a:cubicBezTo>
                  <a:pt x="458574" y="567081"/>
                  <a:pt x="5350" y="663822"/>
                  <a:pt x="49" y="669123"/>
                </a:cubicBezTo>
                <a:cubicBezTo>
                  <a:pt x="-5252" y="674424"/>
                  <a:pt x="417492" y="589610"/>
                  <a:pt x="556640" y="541902"/>
                </a:cubicBezTo>
                <a:cubicBezTo>
                  <a:pt x="695788" y="494194"/>
                  <a:pt x="825659" y="397453"/>
                  <a:pt x="834936" y="382876"/>
                </a:cubicBezTo>
                <a:cubicBezTo>
                  <a:pt x="844212" y="368299"/>
                  <a:pt x="546038" y="514073"/>
                  <a:pt x="612299" y="454438"/>
                </a:cubicBezTo>
                <a:cubicBezTo>
                  <a:pt x="678560" y="394803"/>
                  <a:pt x="1180818" y="22417"/>
                  <a:pt x="1208647" y="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03370F0D-7E2B-D09A-27C6-C8F38205C173}"/>
              </a:ext>
            </a:extLst>
          </p:cNvPr>
          <p:cNvSpPr/>
          <p:nvPr/>
        </p:nvSpPr>
        <p:spPr>
          <a:xfrm>
            <a:off x="5573832" y="3363277"/>
            <a:ext cx="220611" cy="620831"/>
          </a:xfrm>
          <a:custGeom>
            <a:avLst/>
            <a:gdLst>
              <a:gd name="connsiteX0" fmla="*/ 32 w 220611"/>
              <a:gd name="connsiteY0" fmla="*/ 125 h 620831"/>
              <a:gd name="connsiteX1" fmla="*/ 190864 w 220611"/>
              <a:gd name="connsiteY1" fmla="*/ 357933 h 620831"/>
              <a:gd name="connsiteX2" fmla="*/ 198815 w 220611"/>
              <a:gd name="connsiteY2" fmla="*/ 620326 h 620831"/>
              <a:gd name="connsiteX3" fmla="*/ 206766 w 220611"/>
              <a:gd name="connsiteY3" fmla="*/ 421544 h 620831"/>
              <a:gd name="connsiteX4" fmla="*/ 206766 w 220611"/>
              <a:gd name="connsiteY4" fmla="*/ 318177 h 620831"/>
              <a:gd name="connsiteX5" fmla="*/ 32 w 220611"/>
              <a:gd name="connsiteY5" fmla="*/ 125 h 62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11" h="620831">
                <a:moveTo>
                  <a:pt x="32" y="125"/>
                </a:moveTo>
                <a:cubicBezTo>
                  <a:pt x="-2618" y="6751"/>
                  <a:pt x="157734" y="254566"/>
                  <a:pt x="190864" y="357933"/>
                </a:cubicBezTo>
                <a:cubicBezTo>
                  <a:pt x="223995" y="461300"/>
                  <a:pt x="196165" y="609724"/>
                  <a:pt x="198815" y="620326"/>
                </a:cubicBezTo>
                <a:cubicBezTo>
                  <a:pt x="201465" y="630928"/>
                  <a:pt x="205441" y="471902"/>
                  <a:pt x="206766" y="421544"/>
                </a:cubicBezTo>
                <a:cubicBezTo>
                  <a:pt x="208091" y="371186"/>
                  <a:pt x="237246" y="384438"/>
                  <a:pt x="206766" y="318177"/>
                </a:cubicBezTo>
                <a:cubicBezTo>
                  <a:pt x="176286" y="251916"/>
                  <a:pt x="2682" y="-6501"/>
                  <a:pt x="32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6DF737C9-64CC-5B49-6D30-EF93E13908F0}"/>
              </a:ext>
            </a:extLst>
          </p:cNvPr>
          <p:cNvSpPr/>
          <p:nvPr/>
        </p:nvSpPr>
        <p:spPr>
          <a:xfrm>
            <a:off x="5716547" y="3043309"/>
            <a:ext cx="469169" cy="1482475"/>
          </a:xfrm>
          <a:custGeom>
            <a:avLst/>
            <a:gdLst>
              <a:gd name="connsiteX0" fmla="*/ 441 w 469169"/>
              <a:gd name="connsiteY0" fmla="*/ 2041 h 1482475"/>
              <a:gd name="connsiteX1" fmla="*/ 350298 w 469169"/>
              <a:gd name="connsiteY1" fmla="*/ 630194 h 1482475"/>
              <a:gd name="connsiteX2" fmla="*/ 453665 w 469169"/>
              <a:gd name="connsiteY2" fmla="*/ 1441227 h 1482475"/>
              <a:gd name="connsiteX3" fmla="*/ 453665 w 469169"/>
              <a:gd name="connsiteY3" fmla="*/ 1282201 h 1482475"/>
              <a:gd name="connsiteX4" fmla="*/ 310542 w 469169"/>
              <a:gd name="connsiteY4" fmla="*/ 582486 h 1482475"/>
              <a:gd name="connsiteX5" fmla="*/ 334396 w 469169"/>
              <a:gd name="connsiteY5" fmla="*/ 733561 h 1482475"/>
              <a:gd name="connsiteX6" fmla="*/ 278736 w 469169"/>
              <a:gd name="connsiteY6" fmla="*/ 439362 h 1482475"/>
              <a:gd name="connsiteX7" fmla="*/ 441 w 469169"/>
              <a:gd name="connsiteY7" fmla="*/ 2041 h 148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169" h="1482475">
                <a:moveTo>
                  <a:pt x="441" y="2041"/>
                </a:moveTo>
                <a:cubicBezTo>
                  <a:pt x="12368" y="33846"/>
                  <a:pt x="274761" y="390330"/>
                  <a:pt x="350298" y="630194"/>
                </a:cubicBezTo>
                <a:cubicBezTo>
                  <a:pt x="425835" y="870058"/>
                  <a:pt x="436437" y="1332559"/>
                  <a:pt x="453665" y="1441227"/>
                </a:cubicBezTo>
                <a:cubicBezTo>
                  <a:pt x="470893" y="1549895"/>
                  <a:pt x="477519" y="1425324"/>
                  <a:pt x="453665" y="1282201"/>
                </a:cubicBezTo>
                <a:cubicBezTo>
                  <a:pt x="429811" y="1139078"/>
                  <a:pt x="330420" y="673926"/>
                  <a:pt x="310542" y="582486"/>
                </a:cubicBezTo>
                <a:cubicBezTo>
                  <a:pt x="290664" y="491046"/>
                  <a:pt x="339697" y="757415"/>
                  <a:pt x="334396" y="733561"/>
                </a:cubicBezTo>
                <a:cubicBezTo>
                  <a:pt x="329095" y="709707"/>
                  <a:pt x="335720" y="559957"/>
                  <a:pt x="278736" y="439362"/>
                </a:cubicBezTo>
                <a:cubicBezTo>
                  <a:pt x="221752" y="318767"/>
                  <a:pt x="-11486" y="-29764"/>
                  <a:pt x="441" y="2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4DEFABCA-FC6D-3FC9-213F-D602B046BF49}"/>
              </a:ext>
            </a:extLst>
          </p:cNvPr>
          <p:cNvSpPr/>
          <p:nvPr/>
        </p:nvSpPr>
        <p:spPr>
          <a:xfrm>
            <a:off x="5684923" y="2965340"/>
            <a:ext cx="453623" cy="1495608"/>
          </a:xfrm>
          <a:custGeom>
            <a:avLst/>
            <a:gdLst>
              <a:gd name="connsiteX0" fmla="*/ 260 w 453623"/>
              <a:gd name="connsiteY0" fmla="*/ 497 h 1495608"/>
              <a:gd name="connsiteX1" fmla="*/ 326263 w 453623"/>
              <a:gd name="connsiteY1" fmla="*/ 1058020 h 1495608"/>
              <a:gd name="connsiteX2" fmla="*/ 246750 w 453623"/>
              <a:gd name="connsiteY2" fmla="*/ 891043 h 1495608"/>
              <a:gd name="connsiteX3" fmla="*/ 453484 w 453623"/>
              <a:gd name="connsiteY3" fmla="*/ 1495342 h 1495608"/>
              <a:gd name="connsiteX4" fmla="*/ 278555 w 453623"/>
              <a:gd name="connsiteY4" fmla="*/ 962604 h 1495608"/>
              <a:gd name="connsiteX5" fmla="*/ 254701 w 453623"/>
              <a:gd name="connsiteY5" fmla="*/ 580942 h 1495608"/>
              <a:gd name="connsiteX6" fmla="*/ 270604 w 453623"/>
              <a:gd name="connsiteY6" fmla="*/ 914897 h 1495608"/>
              <a:gd name="connsiteX7" fmla="*/ 260 w 453623"/>
              <a:gd name="connsiteY7" fmla="*/ 497 h 149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623" h="1495608">
                <a:moveTo>
                  <a:pt x="260" y="497"/>
                </a:moveTo>
                <a:cubicBezTo>
                  <a:pt x="9537" y="24351"/>
                  <a:pt x="285181" y="909596"/>
                  <a:pt x="326263" y="1058020"/>
                </a:cubicBezTo>
                <a:cubicBezTo>
                  <a:pt x="367345" y="1206444"/>
                  <a:pt x="225547" y="818156"/>
                  <a:pt x="246750" y="891043"/>
                </a:cubicBezTo>
                <a:cubicBezTo>
                  <a:pt x="267953" y="963930"/>
                  <a:pt x="448183" y="1483415"/>
                  <a:pt x="453484" y="1495342"/>
                </a:cubicBezTo>
                <a:cubicBezTo>
                  <a:pt x="458785" y="1507269"/>
                  <a:pt x="311685" y="1115004"/>
                  <a:pt x="278555" y="962604"/>
                </a:cubicBezTo>
                <a:cubicBezTo>
                  <a:pt x="245425" y="810204"/>
                  <a:pt x="256026" y="588893"/>
                  <a:pt x="254701" y="580942"/>
                </a:cubicBezTo>
                <a:cubicBezTo>
                  <a:pt x="253376" y="572991"/>
                  <a:pt x="309035" y="1011638"/>
                  <a:pt x="270604" y="914897"/>
                </a:cubicBezTo>
                <a:cubicBezTo>
                  <a:pt x="232173" y="818156"/>
                  <a:pt x="-9017" y="-23357"/>
                  <a:pt x="260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4D52932C-ACD1-AD2E-77C1-9391F05565E1}"/>
              </a:ext>
            </a:extLst>
          </p:cNvPr>
          <p:cNvSpPr/>
          <p:nvPr/>
        </p:nvSpPr>
        <p:spPr>
          <a:xfrm>
            <a:off x="3366119" y="2859854"/>
            <a:ext cx="39388" cy="269809"/>
          </a:xfrm>
          <a:custGeom>
            <a:avLst/>
            <a:gdLst>
              <a:gd name="connsiteX0" fmla="*/ 39349 w 39388"/>
              <a:gd name="connsiteY0" fmla="*/ 1008 h 269809"/>
              <a:gd name="connsiteX1" fmla="*/ 2369 w 39388"/>
              <a:gd name="connsiteY1" fmla="*/ 263225 h 269809"/>
              <a:gd name="connsiteX2" fmla="*/ 9093 w 39388"/>
              <a:gd name="connsiteY2" fmla="*/ 175820 h 269809"/>
              <a:gd name="connsiteX3" fmla="*/ 39349 w 39388"/>
              <a:gd name="connsiteY3" fmla="*/ 1008 h 26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88" h="269809">
                <a:moveTo>
                  <a:pt x="39349" y="1008"/>
                </a:moveTo>
                <a:cubicBezTo>
                  <a:pt x="38228" y="15576"/>
                  <a:pt x="7412" y="234090"/>
                  <a:pt x="2369" y="263225"/>
                </a:cubicBezTo>
                <a:cubicBezTo>
                  <a:pt x="-2674" y="292360"/>
                  <a:pt x="688" y="217842"/>
                  <a:pt x="9093" y="175820"/>
                </a:cubicBezTo>
                <a:cubicBezTo>
                  <a:pt x="17497" y="133798"/>
                  <a:pt x="40470" y="-13560"/>
                  <a:pt x="39349" y="10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AA8AB4D3-C30A-D0BA-537A-DAEACB665EBA}"/>
              </a:ext>
            </a:extLst>
          </p:cNvPr>
          <p:cNvSpPr/>
          <p:nvPr/>
        </p:nvSpPr>
        <p:spPr>
          <a:xfrm>
            <a:off x="3253105" y="3605540"/>
            <a:ext cx="58635" cy="192301"/>
          </a:xfrm>
          <a:custGeom>
            <a:avLst/>
            <a:gdLst>
              <a:gd name="connsiteX0" fmla="*/ 58233 w 58635"/>
              <a:gd name="connsiteY0" fmla="*/ 1634 h 192301"/>
              <a:gd name="connsiteX1" fmla="*/ 1083 w 58635"/>
              <a:gd name="connsiteY1" fmla="*/ 189892 h 192301"/>
              <a:gd name="connsiteX2" fmla="*/ 24616 w 58635"/>
              <a:gd name="connsiteY2" fmla="*/ 102486 h 192301"/>
              <a:gd name="connsiteX3" fmla="*/ 58233 w 58635"/>
              <a:gd name="connsiteY3" fmla="*/ 1634 h 19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5" h="192301">
                <a:moveTo>
                  <a:pt x="58233" y="1634"/>
                </a:moveTo>
                <a:cubicBezTo>
                  <a:pt x="54311" y="16202"/>
                  <a:pt x="6686" y="173083"/>
                  <a:pt x="1083" y="189892"/>
                </a:cubicBezTo>
                <a:cubicBezTo>
                  <a:pt x="-4520" y="206701"/>
                  <a:pt x="12850" y="131061"/>
                  <a:pt x="24616" y="102486"/>
                </a:cubicBezTo>
                <a:cubicBezTo>
                  <a:pt x="36382" y="73911"/>
                  <a:pt x="62155" y="-12934"/>
                  <a:pt x="58233" y="1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B6D92945-98D5-7D41-0026-E04E75DB04E1}"/>
              </a:ext>
            </a:extLst>
          </p:cNvPr>
          <p:cNvSpPr/>
          <p:nvPr/>
        </p:nvSpPr>
        <p:spPr>
          <a:xfrm>
            <a:off x="2857360" y="3112684"/>
            <a:ext cx="33765" cy="286553"/>
          </a:xfrm>
          <a:custGeom>
            <a:avLst/>
            <a:gdLst>
              <a:gd name="connsiteX0" fmla="*/ 33758 w 33765"/>
              <a:gd name="connsiteY0" fmla="*/ 310 h 286553"/>
              <a:gd name="connsiteX1" fmla="*/ 3502 w 33765"/>
              <a:gd name="connsiteY1" fmla="*/ 181845 h 286553"/>
              <a:gd name="connsiteX2" fmla="*/ 23672 w 33765"/>
              <a:gd name="connsiteY2" fmla="*/ 286060 h 286553"/>
              <a:gd name="connsiteX3" fmla="*/ 140 w 33765"/>
              <a:gd name="connsiteY3" fmla="*/ 141504 h 286553"/>
              <a:gd name="connsiteX4" fmla="*/ 33758 w 33765"/>
              <a:gd name="connsiteY4" fmla="*/ 310 h 28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5" h="286553">
                <a:moveTo>
                  <a:pt x="33758" y="310"/>
                </a:moveTo>
                <a:cubicBezTo>
                  <a:pt x="34318" y="7033"/>
                  <a:pt x="5183" y="134220"/>
                  <a:pt x="3502" y="181845"/>
                </a:cubicBezTo>
                <a:cubicBezTo>
                  <a:pt x="1821" y="229470"/>
                  <a:pt x="24232" y="292783"/>
                  <a:pt x="23672" y="286060"/>
                </a:cubicBezTo>
                <a:cubicBezTo>
                  <a:pt x="23112" y="279337"/>
                  <a:pt x="-2101" y="185207"/>
                  <a:pt x="140" y="141504"/>
                </a:cubicBezTo>
                <a:cubicBezTo>
                  <a:pt x="2381" y="97801"/>
                  <a:pt x="33198" y="-6413"/>
                  <a:pt x="33758" y="3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18901DB5-4591-0FAA-FF48-24BE460878E4}"/>
              </a:ext>
            </a:extLst>
          </p:cNvPr>
          <p:cNvSpPr/>
          <p:nvPr/>
        </p:nvSpPr>
        <p:spPr>
          <a:xfrm>
            <a:off x="3082725" y="2998621"/>
            <a:ext cx="60536" cy="272954"/>
          </a:xfrm>
          <a:custGeom>
            <a:avLst/>
            <a:gdLst>
              <a:gd name="connsiteX0" fmla="*/ 13 w 60536"/>
              <a:gd name="connsiteY0" fmla="*/ 73 h 272954"/>
              <a:gd name="connsiteX1" fmla="*/ 30269 w 60536"/>
              <a:gd name="connsiteY1" fmla="*/ 215226 h 272954"/>
              <a:gd name="connsiteX2" fmla="*/ 60525 w 60536"/>
              <a:gd name="connsiteY2" fmla="*/ 272376 h 272954"/>
              <a:gd name="connsiteX3" fmla="*/ 26907 w 60536"/>
              <a:gd name="connsiteY3" fmla="*/ 191694 h 272954"/>
              <a:gd name="connsiteX4" fmla="*/ 13 w 60536"/>
              <a:gd name="connsiteY4" fmla="*/ 73 h 27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36" h="272954">
                <a:moveTo>
                  <a:pt x="13" y="73"/>
                </a:moveTo>
                <a:cubicBezTo>
                  <a:pt x="573" y="3995"/>
                  <a:pt x="20184" y="169842"/>
                  <a:pt x="30269" y="215226"/>
                </a:cubicBezTo>
                <a:cubicBezTo>
                  <a:pt x="40354" y="260610"/>
                  <a:pt x="61085" y="276298"/>
                  <a:pt x="60525" y="272376"/>
                </a:cubicBezTo>
                <a:cubicBezTo>
                  <a:pt x="59965" y="268454"/>
                  <a:pt x="36992" y="232596"/>
                  <a:pt x="26907" y="191694"/>
                </a:cubicBezTo>
                <a:cubicBezTo>
                  <a:pt x="16822" y="150792"/>
                  <a:pt x="-547" y="-3849"/>
                  <a:pt x="1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7D642539-ADE3-C2FD-B639-4F5F4135D789}"/>
              </a:ext>
            </a:extLst>
          </p:cNvPr>
          <p:cNvSpPr/>
          <p:nvPr/>
        </p:nvSpPr>
        <p:spPr>
          <a:xfrm>
            <a:off x="2900224" y="3790255"/>
            <a:ext cx="203304" cy="306185"/>
          </a:xfrm>
          <a:custGeom>
            <a:avLst/>
            <a:gdLst>
              <a:gd name="connsiteX0" fmla="*/ 979 w 203304"/>
              <a:gd name="connsiteY0" fmla="*/ 1816 h 306185"/>
              <a:gd name="connsiteX1" fmla="*/ 199323 w 203304"/>
              <a:gd name="connsiteY1" fmla="*/ 301013 h 306185"/>
              <a:gd name="connsiteX2" fmla="*/ 125364 w 203304"/>
              <a:gd name="connsiteY2" fmla="*/ 179989 h 306185"/>
              <a:gd name="connsiteX3" fmla="*/ 979 w 203304"/>
              <a:gd name="connsiteY3" fmla="*/ 1816 h 30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04" h="306185">
                <a:moveTo>
                  <a:pt x="979" y="1816"/>
                </a:moveTo>
                <a:cubicBezTo>
                  <a:pt x="13306" y="21987"/>
                  <a:pt x="178592" y="271318"/>
                  <a:pt x="199323" y="301013"/>
                </a:cubicBezTo>
                <a:cubicBezTo>
                  <a:pt x="220054" y="330708"/>
                  <a:pt x="154499" y="224813"/>
                  <a:pt x="125364" y="179989"/>
                </a:cubicBezTo>
                <a:cubicBezTo>
                  <a:pt x="96229" y="135165"/>
                  <a:pt x="-11348" y="-18355"/>
                  <a:pt x="979" y="1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B26760B3-0E2A-6389-6916-A705234CC279}"/>
              </a:ext>
            </a:extLst>
          </p:cNvPr>
          <p:cNvSpPr/>
          <p:nvPr/>
        </p:nvSpPr>
        <p:spPr>
          <a:xfrm>
            <a:off x="2800350" y="3845761"/>
            <a:ext cx="43708" cy="80780"/>
          </a:xfrm>
          <a:custGeom>
            <a:avLst/>
            <a:gdLst>
              <a:gd name="connsiteX0" fmla="*/ 0 w 43708"/>
              <a:gd name="connsiteY0" fmla="*/ 80780 h 80780"/>
              <a:gd name="connsiteX1" fmla="*/ 43703 w 43708"/>
              <a:gd name="connsiteY1" fmla="*/ 98 h 80780"/>
              <a:gd name="connsiteX2" fmla="*/ 0 w 43708"/>
              <a:gd name="connsiteY2" fmla="*/ 80780 h 8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08" h="80780">
                <a:moveTo>
                  <a:pt x="0" y="80780"/>
                </a:moveTo>
                <a:cubicBezTo>
                  <a:pt x="0" y="80780"/>
                  <a:pt x="44263" y="3460"/>
                  <a:pt x="43703" y="98"/>
                </a:cubicBezTo>
                <a:cubicBezTo>
                  <a:pt x="43143" y="-3264"/>
                  <a:pt x="0" y="80780"/>
                  <a:pt x="0" y="80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D1AF1EC6-6043-0DC9-21BA-E79395667063}"/>
              </a:ext>
            </a:extLst>
          </p:cNvPr>
          <p:cNvSpPr/>
          <p:nvPr/>
        </p:nvSpPr>
        <p:spPr>
          <a:xfrm>
            <a:off x="3891786" y="3230228"/>
            <a:ext cx="353461" cy="65315"/>
          </a:xfrm>
          <a:custGeom>
            <a:avLst/>
            <a:gdLst>
              <a:gd name="connsiteX0" fmla="*/ 1138 w 353461"/>
              <a:gd name="connsiteY0" fmla="*/ 428 h 65315"/>
              <a:gd name="connsiteX1" fmla="*/ 344038 w 353461"/>
              <a:gd name="connsiteY1" fmla="*/ 64301 h 65315"/>
              <a:gd name="connsiteX2" fmla="*/ 236461 w 353461"/>
              <a:gd name="connsiteY2" fmla="*/ 37407 h 65315"/>
              <a:gd name="connsiteX3" fmla="*/ 1138 w 353461"/>
              <a:gd name="connsiteY3" fmla="*/ 428 h 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461" h="65315">
                <a:moveTo>
                  <a:pt x="1138" y="428"/>
                </a:moveTo>
                <a:cubicBezTo>
                  <a:pt x="19068" y="4910"/>
                  <a:pt x="304818" y="58138"/>
                  <a:pt x="344038" y="64301"/>
                </a:cubicBezTo>
                <a:cubicBezTo>
                  <a:pt x="383258" y="70464"/>
                  <a:pt x="290810" y="46932"/>
                  <a:pt x="236461" y="37407"/>
                </a:cubicBezTo>
                <a:cubicBezTo>
                  <a:pt x="182112" y="27882"/>
                  <a:pt x="-16792" y="-4054"/>
                  <a:pt x="1138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2B3FEFEE-6BA2-B4F5-15AA-DBD2F1187E4C}"/>
              </a:ext>
            </a:extLst>
          </p:cNvPr>
          <p:cNvSpPr/>
          <p:nvPr/>
        </p:nvSpPr>
        <p:spPr>
          <a:xfrm>
            <a:off x="6273043" y="1613642"/>
            <a:ext cx="636142" cy="447103"/>
          </a:xfrm>
          <a:custGeom>
            <a:avLst/>
            <a:gdLst>
              <a:gd name="connsiteX0" fmla="*/ 10 w 636142"/>
              <a:gd name="connsiteY0" fmla="*/ 5 h 447103"/>
              <a:gd name="connsiteX1" fmla="*/ 245419 w 636142"/>
              <a:gd name="connsiteY1" fmla="*/ 423587 h 447103"/>
              <a:gd name="connsiteX2" fmla="*/ 265589 w 636142"/>
              <a:gd name="connsiteY2" fmla="*/ 393332 h 447103"/>
              <a:gd name="connsiteX3" fmla="*/ 295845 w 636142"/>
              <a:gd name="connsiteY3" fmla="*/ 400055 h 447103"/>
              <a:gd name="connsiteX4" fmla="*/ 299207 w 636142"/>
              <a:gd name="connsiteY4" fmla="*/ 312649 h 447103"/>
              <a:gd name="connsiteX5" fmla="*/ 632022 w 636142"/>
              <a:gd name="connsiteY5" fmla="*/ 386608 h 447103"/>
              <a:gd name="connsiteX6" fmla="*/ 470657 w 636142"/>
              <a:gd name="connsiteY6" fmla="*/ 305926 h 447103"/>
              <a:gd name="connsiteX7" fmla="*/ 255504 w 636142"/>
              <a:gd name="connsiteY7" fmla="*/ 433673 h 447103"/>
              <a:gd name="connsiteX8" fmla="*/ 10 w 636142"/>
              <a:gd name="connsiteY8" fmla="*/ 5 h 44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142" h="447103">
                <a:moveTo>
                  <a:pt x="10" y="5"/>
                </a:moveTo>
                <a:cubicBezTo>
                  <a:pt x="-1671" y="-1676"/>
                  <a:pt x="201156" y="358033"/>
                  <a:pt x="245419" y="423587"/>
                </a:cubicBezTo>
                <a:cubicBezTo>
                  <a:pt x="289682" y="489141"/>
                  <a:pt x="257185" y="397254"/>
                  <a:pt x="265589" y="393332"/>
                </a:cubicBezTo>
                <a:cubicBezTo>
                  <a:pt x="273993" y="389410"/>
                  <a:pt x="290242" y="413502"/>
                  <a:pt x="295845" y="400055"/>
                </a:cubicBezTo>
                <a:cubicBezTo>
                  <a:pt x="301448" y="386608"/>
                  <a:pt x="243178" y="314890"/>
                  <a:pt x="299207" y="312649"/>
                </a:cubicBezTo>
                <a:cubicBezTo>
                  <a:pt x="355236" y="310408"/>
                  <a:pt x="603447" y="387729"/>
                  <a:pt x="632022" y="386608"/>
                </a:cubicBezTo>
                <a:cubicBezTo>
                  <a:pt x="660597" y="385488"/>
                  <a:pt x="533410" y="298082"/>
                  <a:pt x="470657" y="305926"/>
                </a:cubicBezTo>
                <a:cubicBezTo>
                  <a:pt x="407904" y="313770"/>
                  <a:pt x="336747" y="481858"/>
                  <a:pt x="255504" y="433673"/>
                </a:cubicBezTo>
                <a:cubicBezTo>
                  <a:pt x="174261" y="385488"/>
                  <a:pt x="1691" y="1686"/>
                  <a:pt x="1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92B472EA-0B66-29DF-2A9B-8C97A8B64359}"/>
              </a:ext>
            </a:extLst>
          </p:cNvPr>
          <p:cNvSpPr/>
          <p:nvPr/>
        </p:nvSpPr>
        <p:spPr>
          <a:xfrm>
            <a:off x="6771101" y="1920721"/>
            <a:ext cx="1163816" cy="557503"/>
          </a:xfrm>
          <a:custGeom>
            <a:avLst/>
            <a:gdLst>
              <a:gd name="connsiteX0" fmla="*/ 2855 w 1163816"/>
              <a:gd name="connsiteY0" fmla="*/ 2208 h 557503"/>
              <a:gd name="connsiteX1" fmla="*/ 241540 w 1163816"/>
              <a:gd name="connsiteY1" fmla="*/ 429153 h 557503"/>
              <a:gd name="connsiteX2" fmla="*/ 473502 w 1163816"/>
              <a:gd name="connsiteY2" fmla="*/ 506473 h 557503"/>
              <a:gd name="connsiteX3" fmla="*/ 376011 w 1163816"/>
              <a:gd name="connsiteY3" fmla="*/ 556900 h 557503"/>
              <a:gd name="connsiteX4" fmla="*/ 624781 w 1163816"/>
              <a:gd name="connsiteY4" fmla="*/ 472855 h 557503"/>
              <a:gd name="connsiteX5" fmla="*/ 802955 w 1163816"/>
              <a:gd name="connsiteY5" fmla="*/ 425791 h 557503"/>
              <a:gd name="connsiteX6" fmla="*/ 954234 w 1163816"/>
              <a:gd name="connsiteY6" fmla="*/ 405620 h 557503"/>
              <a:gd name="connsiteX7" fmla="*/ 728996 w 1163816"/>
              <a:gd name="connsiteY7" fmla="*/ 419067 h 557503"/>
              <a:gd name="connsiteX8" fmla="*/ 1159302 w 1163816"/>
              <a:gd name="connsiteY8" fmla="*/ 402258 h 557503"/>
              <a:gd name="connsiteX9" fmla="*/ 923978 w 1163816"/>
              <a:gd name="connsiteY9" fmla="*/ 408982 h 557503"/>
              <a:gd name="connsiteX10" fmla="*/ 449970 w 1163816"/>
              <a:gd name="connsiteY10" fmla="*/ 513197 h 557503"/>
              <a:gd name="connsiteX11" fmla="*/ 352478 w 1163816"/>
              <a:gd name="connsiteY11" fmla="*/ 459408 h 557503"/>
              <a:gd name="connsiteX12" fmla="*/ 241540 w 1163816"/>
              <a:gd name="connsiteY12" fmla="*/ 365279 h 557503"/>
              <a:gd name="connsiteX13" fmla="*/ 285243 w 1163816"/>
              <a:gd name="connsiteY13" fmla="*/ 422429 h 557503"/>
              <a:gd name="connsiteX14" fmla="*/ 76814 w 1163816"/>
              <a:gd name="connsiteY14" fmla="*/ 193829 h 557503"/>
              <a:gd name="connsiteX15" fmla="*/ 107070 w 1163816"/>
              <a:gd name="connsiteY15" fmla="*/ 257703 h 557503"/>
              <a:gd name="connsiteX16" fmla="*/ 2855 w 1163816"/>
              <a:gd name="connsiteY16" fmla="*/ 2208 h 55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3816" h="557503">
                <a:moveTo>
                  <a:pt x="2855" y="2208"/>
                </a:moveTo>
                <a:cubicBezTo>
                  <a:pt x="25267" y="30783"/>
                  <a:pt x="163099" y="345109"/>
                  <a:pt x="241540" y="429153"/>
                </a:cubicBezTo>
                <a:cubicBezTo>
                  <a:pt x="319981" y="513197"/>
                  <a:pt x="451090" y="485182"/>
                  <a:pt x="473502" y="506473"/>
                </a:cubicBezTo>
                <a:cubicBezTo>
                  <a:pt x="495914" y="527764"/>
                  <a:pt x="350798" y="562503"/>
                  <a:pt x="376011" y="556900"/>
                </a:cubicBezTo>
                <a:cubicBezTo>
                  <a:pt x="401224" y="551297"/>
                  <a:pt x="553624" y="494706"/>
                  <a:pt x="624781" y="472855"/>
                </a:cubicBezTo>
                <a:cubicBezTo>
                  <a:pt x="695938" y="451004"/>
                  <a:pt x="748046" y="436997"/>
                  <a:pt x="802955" y="425791"/>
                </a:cubicBezTo>
                <a:cubicBezTo>
                  <a:pt x="857864" y="414585"/>
                  <a:pt x="966560" y="406741"/>
                  <a:pt x="954234" y="405620"/>
                </a:cubicBezTo>
                <a:cubicBezTo>
                  <a:pt x="941908" y="404499"/>
                  <a:pt x="694818" y="419627"/>
                  <a:pt x="728996" y="419067"/>
                </a:cubicBezTo>
                <a:cubicBezTo>
                  <a:pt x="763174" y="418507"/>
                  <a:pt x="1126805" y="403939"/>
                  <a:pt x="1159302" y="402258"/>
                </a:cubicBezTo>
                <a:cubicBezTo>
                  <a:pt x="1191799" y="400577"/>
                  <a:pt x="1042200" y="390492"/>
                  <a:pt x="923978" y="408982"/>
                </a:cubicBezTo>
                <a:cubicBezTo>
                  <a:pt x="805756" y="427472"/>
                  <a:pt x="545220" y="504793"/>
                  <a:pt x="449970" y="513197"/>
                </a:cubicBezTo>
                <a:cubicBezTo>
                  <a:pt x="354720" y="521601"/>
                  <a:pt x="387216" y="484061"/>
                  <a:pt x="352478" y="459408"/>
                </a:cubicBezTo>
                <a:cubicBezTo>
                  <a:pt x="317740" y="434755"/>
                  <a:pt x="252746" y="371442"/>
                  <a:pt x="241540" y="365279"/>
                </a:cubicBezTo>
                <a:cubicBezTo>
                  <a:pt x="230334" y="359116"/>
                  <a:pt x="312697" y="451004"/>
                  <a:pt x="285243" y="422429"/>
                </a:cubicBezTo>
                <a:cubicBezTo>
                  <a:pt x="257789" y="393854"/>
                  <a:pt x="106509" y="221283"/>
                  <a:pt x="76814" y="193829"/>
                </a:cubicBezTo>
                <a:cubicBezTo>
                  <a:pt x="47119" y="166375"/>
                  <a:pt x="117155" y="284037"/>
                  <a:pt x="107070" y="257703"/>
                </a:cubicBezTo>
                <a:cubicBezTo>
                  <a:pt x="96985" y="231369"/>
                  <a:pt x="-19557" y="-26367"/>
                  <a:pt x="2855" y="2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EE74D6B7-315C-3329-049A-5B08EDB22130}"/>
              </a:ext>
            </a:extLst>
          </p:cNvPr>
          <p:cNvSpPr/>
          <p:nvPr/>
        </p:nvSpPr>
        <p:spPr>
          <a:xfrm>
            <a:off x="6790729" y="1828298"/>
            <a:ext cx="194006" cy="488000"/>
          </a:xfrm>
          <a:custGeom>
            <a:avLst/>
            <a:gdLst>
              <a:gd name="connsiteX0" fmla="*/ 36 w 194006"/>
              <a:gd name="connsiteY0" fmla="*/ 502 h 488000"/>
              <a:gd name="connsiteX1" fmla="*/ 174847 w 194006"/>
              <a:gd name="connsiteY1" fmla="*/ 225740 h 488000"/>
              <a:gd name="connsiteX2" fmla="*/ 110974 w 194006"/>
              <a:gd name="connsiteY2" fmla="*/ 447617 h 488000"/>
              <a:gd name="connsiteX3" fmla="*/ 117697 w 194006"/>
              <a:gd name="connsiteY3" fmla="*/ 484596 h 488000"/>
              <a:gd name="connsiteX4" fmla="*/ 117697 w 194006"/>
              <a:gd name="connsiteY4" fmla="*/ 403914 h 488000"/>
              <a:gd name="connsiteX5" fmla="*/ 191656 w 194006"/>
              <a:gd name="connsiteY5" fmla="*/ 289614 h 488000"/>
              <a:gd name="connsiteX6" fmla="*/ 36 w 194006"/>
              <a:gd name="connsiteY6" fmla="*/ 502 h 4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006" h="488000">
                <a:moveTo>
                  <a:pt x="36" y="502"/>
                </a:moveTo>
                <a:cubicBezTo>
                  <a:pt x="-2765" y="-10144"/>
                  <a:pt x="156357" y="151221"/>
                  <a:pt x="174847" y="225740"/>
                </a:cubicBezTo>
                <a:cubicBezTo>
                  <a:pt x="193337" y="300259"/>
                  <a:pt x="120499" y="404474"/>
                  <a:pt x="110974" y="447617"/>
                </a:cubicBezTo>
                <a:cubicBezTo>
                  <a:pt x="101449" y="490760"/>
                  <a:pt x="116577" y="491880"/>
                  <a:pt x="117697" y="484596"/>
                </a:cubicBezTo>
                <a:cubicBezTo>
                  <a:pt x="118817" y="477312"/>
                  <a:pt x="105371" y="436411"/>
                  <a:pt x="117697" y="403914"/>
                </a:cubicBezTo>
                <a:cubicBezTo>
                  <a:pt x="130023" y="371417"/>
                  <a:pt x="208465" y="360771"/>
                  <a:pt x="191656" y="289614"/>
                </a:cubicBezTo>
                <a:cubicBezTo>
                  <a:pt x="174847" y="218457"/>
                  <a:pt x="2837" y="11148"/>
                  <a:pt x="36" y="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65E5B8E7-6C54-E533-952A-3350DFAD2CD5}"/>
              </a:ext>
            </a:extLst>
          </p:cNvPr>
          <p:cNvSpPr/>
          <p:nvPr/>
        </p:nvSpPr>
        <p:spPr>
          <a:xfrm>
            <a:off x="6730195" y="2239114"/>
            <a:ext cx="1443158" cy="741319"/>
          </a:xfrm>
          <a:custGeom>
            <a:avLst/>
            <a:gdLst>
              <a:gd name="connsiteX0" fmla="*/ 23590 w 1443158"/>
              <a:gd name="connsiteY0" fmla="*/ 26715 h 741319"/>
              <a:gd name="connsiteX1" fmla="*/ 74017 w 1443158"/>
              <a:gd name="connsiteY1" fmla="*/ 56971 h 741319"/>
              <a:gd name="connsiteX2" fmla="*/ 689220 w 1443158"/>
              <a:gd name="connsiteY2" fmla="*/ 561236 h 741319"/>
              <a:gd name="connsiteX3" fmla="*/ 554749 w 1443158"/>
              <a:gd name="connsiteY3" fmla="*/ 527618 h 741319"/>
              <a:gd name="connsiteX4" fmla="*/ 1418723 w 1443158"/>
              <a:gd name="connsiteY4" fmla="*/ 736048 h 741319"/>
              <a:gd name="connsiteX5" fmla="*/ 1166590 w 1443158"/>
              <a:gd name="connsiteY5" fmla="*/ 672174 h 741319"/>
              <a:gd name="connsiteX6" fmla="*/ 753093 w 1443158"/>
              <a:gd name="connsiteY6" fmla="*/ 598215 h 741319"/>
              <a:gd name="connsiteX7" fmla="*/ 924543 w 1443158"/>
              <a:gd name="connsiteY7" fmla="*/ 641918 h 741319"/>
              <a:gd name="connsiteX8" fmla="*/ 524493 w 1443158"/>
              <a:gd name="connsiteY8" fmla="*/ 507448 h 741319"/>
              <a:gd name="connsiteX9" fmla="*/ 665687 w 1443158"/>
              <a:gd name="connsiteY9" fmla="*/ 594854 h 741319"/>
              <a:gd name="connsiteX10" fmla="*/ 544664 w 1443158"/>
              <a:gd name="connsiteY10" fmla="*/ 470468 h 741319"/>
              <a:gd name="connsiteX11" fmla="*/ 188317 w 1443158"/>
              <a:gd name="connsiteY11" fmla="*/ 191442 h 741319"/>
              <a:gd name="connsiteX12" fmla="*/ 23590 w 1443158"/>
              <a:gd name="connsiteY12" fmla="*/ 26715 h 74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3158" h="741319">
                <a:moveTo>
                  <a:pt x="23590" y="26715"/>
                </a:moveTo>
                <a:cubicBezTo>
                  <a:pt x="4540" y="4303"/>
                  <a:pt x="-36921" y="-32116"/>
                  <a:pt x="74017" y="56971"/>
                </a:cubicBezTo>
                <a:cubicBezTo>
                  <a:pt x="184955" y="146058"/>
                  <a:pt x="609098" y="482795"/>
                  <a:pt x="689220" y="561236"/>
                </a:cubicBezTo>
                <a:cubicBezTo>
                  <a:pt x="769342" y="639677"/>
                  <a:pt x="554749" y="527618"/>
                  <a:pt x="554749" y="527618"/>
                </a:cubicBezTo>
                <a:lnTo>
                  <a:pt x="1418723" y="736048"/>
                </a:lnTo>
                <a:cubicBezTo>
                  <a:pt x="1520697" y="760141"/>
                  <a:pt x="1277528" y="695146"/>
                  <a:pt x="1166590" y="672174"/>
                </a:cubicBezTo>
                <a:cubicBezTo>
                  <a:pt x="1055652" y="649202"/>
                  <a:pt x="793434" y="603258"/>
                  <a:pt x="753093" y="598215"/>
                </a:cubicBezTo>
                <a:cubicBezTo>
                  <a:pt x="712752" y="593172"/>
                  <a:pt x="962643" y="657046"/>
                  <a:pt x="924543" y="641918"/>
                </a:cubicBezTo>
                <a:cubicBezTo>
                  <a:pt x="886443" y="626790"/>
                  <a:pt x="567636" y="515292"/>
                  <a:pt x="524493" y="507448"/>
                </a:cubicBezTo>
                <a:cubicBezTo>
                  <a:pt x="481350" y="499604"/>
                  <a:pt x="662325" y="601017"/>
                  <a:pt x="665687" y="594854"/>
                </a:cubicBezTo>
                <a:cubicBezTo>
                  <a:pt x="669049" y="588691"/>
                  <a:pt x="624226" y="537703"/>
                  <a:pt x="544664" y="470468"/>
                </a:cubicBezTo>
                <a:cubicBezTo>
                  <a:pt x="465102" y="403233"/>
                  <a:pt x="277964" y="267642"/>
                  <a:pt x="188317" y="191442"/>
                </a:cubicBezTo>
                <a:cubicBezTo>
                  <a:pt x="98670" y="115242"/>
                  <a:pt x="42640" y="49127"/>
                  <a:pt x="23590" y="26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C89D0CAC-244D-25E8-C292-906522D0972B}"/>
              </a:ext>
            </a:extLst>
          </p:cNvPr>
          <p:cNvSpPr/>
          <p:nvPr/>
        </p:nvSpPr>
        <p:spPr>
          <a:xfrm>
            <a:off x="6430994" y="1922210"/>
            <a:ext cx="538598" cy="1037482"/>
          </a:xfrm>
          <a:custGeom>
            <a:avLst/>
            <a:gdLst>
              <a:gd name="connsiteX0" fmla="*/ 43765 w 538598"/>
              <a:gd name="connsiteY0" fmla="*/ 719 h 1037482"/>
              <a:gd name="connsiteX1" fmla="*/ 147980 w 538598"/>
              <a:gd name="connsiteY1" fmla="*/ 185616 h 1037482"/>
              <a:gd name="connsiteX2" fmla="*/ 117724 w 538598"/>
              <a:gd name="connsiteY2" fmla="*/ 286469 h 1037482"/>
              <a:gd name="connsiteX3" fmla="*/ 151341 w 538598"/>
              <a:gd name="connsiteY3" fmla="*/ 286469 h 1037482"/>
              <a:gd name="connsiteX4" fmla="*/ 329515 w 538598"/>
              <a:gd name="connsiteY4" fmla="*/ 676434 h 1037482"/>
              <a:gd name="connsiteX5" fmla="*/ 275727 w 538598"/>
              <a:gd name="connsiteY5" fmla="*/ 636093 h 1037482"/>
              <a:gd name="connsiteX6" fmla="*/ 534582 w 538598"/>
              <a:gd name="connsiteY6" fmla="*/ 1026058 h 1037482"/>
              <a:gd name="connsiteX7" fmla="*/ 416921 w 538598"/>
              <a:gd name="connsiteY7" fmla="*/ 921843 h 1037482"/>
              <a:gd name="connsiteX8" fmla="*/ 198406 w 538598"/>
              <a:gd name="connsiteY8" fmla="*/ 800819 h 1037482"/>
              <a:gd name="connsiteX9" fmla="*/ 62 w 538598"/>
              <a:gd name="connsiteY9" fmla="*/ 888225 h 1037482"/>
              <a:gd name="connsiteX10" fmla="*/ 218577 w 538598"/>
              <a:gd name="connsiteY10" fmla="*/ 750393 h 1037482"/>
              <a:gd name="connsiteX11" fmla="*/ 117724 w 538598"/>
              <a:gd name="connsiteY11" fmla="*/ 743669 h 1037482"/>
              <a:gd name="connsiteX12" fmla="*/ 97553 w 538598"/>
              <a:gd name="connsiteY12" fmla="*/ 488175 h 1037482"/>
              <a:gd name="connsiteX13" fmla="*/ 84106 w 538598"/>
              <a:gd name="connsiteY13" fmla="*/ 572219 h 1037482"/>
              <a:gd name="connsiteX14" fmla="*/ 80744 w 538598"/>
              <a:gd name="connsiteY14" fmla="*/ 259575 h 1037482"/>
              <a:gd name="connsiteX15" fmla="*/ 43765 w 538598"/>
              <a:gd name="connsiteY15" fmla="*/ 719 h 103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598" h="1037482">
                <a:moveTo>
                  <a:pt x="43765" y="719"/>
                </a:moveTo>
                <a:cubicBezTo>
                  <a:pt x="54971" y="-11608"/>
                  <a:pt x="135654" y="137991"/>
                  <a:pt x="147980" y="185616"/>
                </a:cubicBezTo>
                <a:cubicBezTo>
                  <a:pt x="160306" y="233241"/>
                  <a:pt x="117164" y="269660"/>
                  <a:pt x="117724" y="286469"/>
                </a:cubicBezTo>
                <a:cubicBezTo>
                  <a:pt x="118284" y="303278"/>
                  <a:pt x="116043" y="221475"/>
                  <a:pt x="151341" y="286469"/>
                </a:cubicBezTo>
                <a:cubicBezTo>
                  <a:pt x="186639" y="351463"/>
                  <a:pt x="308784" y="618163"/>
                  <a:pt x="329515" y="676434"/>
                </a:cubicBezTo>
                <a:cubicBezTo>
                  <a:pt x="350246" y="734705"/>
                  <a:pt x="241549" y="577822"/>
                  <a:pt x="275727" y="636093"/>
                </a:cubicBezTo>
                <a:cubicBezTo>
                  <a:pt x="309905" y="694364"/>
                  <a:pt x="511050" y="978433"/>
                  <a:pt x="534582" y="1026058"/>
                </a:cubicBezTo>
                <a:cubicBezTo>
                  <a:pt x="558114" y="1073683"/>
                  <a:pt x="472950" y="959383"/>
                  <a:pt x="416921" y="921843"/>
                </a:cubicBezTo>
                <a:cubicBezTo>
                  <a:pt x="360892" y="884303"/>
                  <a:pt x="267882" y="806422"/>
                  <a:pt x="198406" y="800819"/>
                </a:cubicBezTo>
                <a:cubicBezTo>
                  <a:pt x="128930" y="795216"/>
                  <a:pt x="-3300" y="896629"/>
                  <a:pt x="62" y="888225"/>
                </a:cubicBezTo>
                <a:cubicBezTo>
                  <a:pt x="3424" y="879821"/>
                  <a:pt x="198967" y="774486"/>
                  <a:pt x="218577" y="750393"/>
                </a:cubicBezTo>
                <a:cubicBezTo>
                  <a:pt x="238187" y="726300"/>
                  <a:pt x="137895" y="787372"/>
                  <a:pt x="117724" y="743669"/>
                </a:cubicBezTo>
                <a:cubicBezTo>
                  <a:pt x="97553" y="699966"/>
                  <a:pt x="103156" y="516750"/>
                  <a:pt x="97553" y="488175"/>
                </a:cubicBezTo>
                <a:cubicBezTo>
                  <a:pt x="91950" y="459600"/>
                  <a:pt x="86908" y="610319"/>
                  <a:pt x="84106" y="572219"/>
                </a:cubicBezTo>
                <a:cubicBezTo>
                  <a:pt x="81304" y="534119"/>
                  <a:pt x="86347" y="349782"/>
                  <a:pt x="80744" y="259575"/>
                </a:cubicBezTo>
                <a:cubicBezTo>
                  <a:pt x="75141" y="169368"/>
                  <a:pt x="32559" y="13046"/>
                  <a:pt x="43765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66BE3567-233E-F365-363C-C5AF9EE43F60}"/>
              </a:ext>
            </a:extLst>
          </p:cNvPr>
          <p:cNvSpPr/>
          <p:nvPr/>
        </p:nvSpPr>
        <p:spPr>
          <a:xfrm>
            <a:off x="6513624" y="2120987"/>
            <a:ext cx="974061" cy="1470145"/>
          </a:xfrm>
          <a:custGeom>
            <a:avLst/>
            <a:gdLst>
              <a:gd name="connsiteX0" fmla="*/ 4838 w 974061"/>
              <a:gd name="connsiteY0" fmla="*/ 287 h 1470145"/>
              <a:gd name="connsiteX1" fmla="*/ 330929 w 974061"/>
              <a:gd name="connsiteY1" fmla="*/ 215439 h 1470145"/>
              <a:gd name="connsiteX2" fmla="*/ 341014 w 974061"/>
              <a:gd name="connsiteY2" fmla="*/ 272589 h 1470145"/>
              <a:gd name="connsiteX3" fmla="*/ 690638 w 974061"/>
              <a:gd name="connsiteY3" fmla="*/ 756684 h 1470145"/>
              <a:gd name="connsiteX4" fmla="*/ 488932 w 974061"/>
              <a:gd name="connsiteY4" fmla="*/ 521360 h 1470145"/>
              <a:gd name="connsiteX5" fmla="*/ 354461 w 974061"/>
              <a:gd name="connsiteY5" fmla="*/ 319654 h 1470145"/>
              <a:gd name="connsiteX6" fmla="*/ 640211 w 974061"/>
              <a:gd name="connsiteY6" fmla="*/ 733151 h 1470145"/>
              <a:gd name="connsiteX7" fmla="*/ 855364 w 974061"/>
              <a:gd name="connsiteY7" fmla="*/ 918048 h 1470145"/>
              <a:gd name="connsiteX8" fmla="*/ 556167 w 974061"/>
              <a:gd name="connsiteY8" fmla="*/ 729789 h 1470145"/>
              <a:gd name="connsiteX9" fmla="*/ 798214 w 974061"/>
              <a:gd name="connsiteY9" fmla="*/ 1042434 h 1470145"/>
              <a:gd name="connsiteX10" fmla="*/ 808300 w 974061"/>
              <a:gd name="connsiteY10" fmla="*/ 998731 h 1470145"/>
              <a:gd name="connsiteX11" fmla="*/ 892344 w 974061"/>
              <a:gd name="connsiteY11" fmla="*/ 1092860 h 1470145"/>
              <a:gd name="connsiteX12" fmla="*/ 825108 w 974061"/>
              <a:gd name="connsiteY12" fmla="*/ 1102945 h 1470145"/>
              <a:gd name="connsiteX13" fmla="*/ 878897 w 974061"/>
              <a:gd name="connsiteY13" fmla="*/ 1203798 h 1470145"/>
              <a:gd name="connsiteX14" fmla="*/ 767958 w 974061"/>
              <a:gd name="connsiteY14" fmla="*/ 1143287 h 1470145"/>
              <a:gd name="connsiteX15" fmla="*/ 973026 w 974061"/>
              <a:gd name="connsiteY15" fmla="*/ 1469378 h 1470145"/>
              <a:gd name="connsiteX16" fmla="*/ 663744 w 974061"/>
              <a:gd name="connsiteY16" fmla="*/ 1217245 h 1470145"/>
              <a:gd name="connsiteX17" fmla="*/ 324205 w 974061"/>
              <a:gd name="connsiteY17" fmla="*/ 712981 h 1470145"/>
              <a:gd name="connsiteX18" fmla="*/ 112414 w 974061"/>
              <a:gd name="connsiteY18" fmla="*/ 467572 h 1470145"/>
              <a:gd name="connsiteX19" fmla="*/ 236800 w 974061"/>
              <a:gd name="connsiteY19" fmla="*/ 608766 h 1470145"/>
              <a:gd name="connsiteX20" fmla="*/ 142670 w 974061"/>
              <a:gd name="connsiteY20" fmla="*/ 265866 h 1470145"/>
              <a:gd name="connsiteX21" fmla="*/ 4838 w 974061"/>
              <a:gd name="connsiteY21" fmla="*/ 287 h 147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4061" h="1470145">
                <a:moveTo>
                  <a:pt x="4838" y="287"/>
                </a:moveTo>
                <a:cubicBezTo>
                  <a:pt x="36215" y="-8118"/>
                  <a:pt x="274900" y="170055"/>
                  <a:pt x="330929" y="215439"/>
                </a:cubicBezTo>
                <a:cubicBezTo>
                  <a:pt x="386958" y="260823"/>
                  <a:pt x="281063" y="182382"/>
                  <a:pt x="341014" y="272589"/>
                </a:cubicBezTo>
                <a:cubicBezTo>
                  <a:pt x="400966" y="362797"/>
                  <a:pt x="665985" y="715222"/>
                  <a:pt x="690638" y="756684"/>
                </a:cubicBezTo>
                <a:cubicBezTo>
                  <a:pt x="715291" y="798146"/>
                  <a:pt x="544961" y="594198"/>
                  <a:pt x="488932" y="521360"/>
                </a:cubicBezTo>
                <a:cubicBezTo>
                  <a:pt x="432903" y="448522"/>
                  <a:pt x="329248" y="284356"/>
                  <a:pt x="354461" y="319654"/>
                </a:cubicBezTo>
                <a:cubicBezTo>
                  <a:pt x="379674" y="354953"/>
                  <a:pt x="556727" y="633419"/>
                  <a:pt x="640211" y="733151"/>
                </a:cubicBezTo>
                <a:cubicBezTo>
                  <a:pt x="723695" y="832883"/>
                  <a:pt x="869371" y="918608"/>
                  <a:pt x="855364" y="918048"/>
                </a:cubicBezTo>
                <a:cubicBezTo>
                  <a:pt x="841357" y="917488"/>
                  <a:pt x="565692" y="709058"/>
                  <a:pt x="556167" y="729789"/>
                </a:cubicBezTo>
                <a:cubicBezTo>
                  <a:pt x="546642" y="750520"/>
                  <a:pt x="756192" y="997610"/>
                  <a:pt x="798214" y="1042434"/>
                </a:cubicBezTo>
                <a:cubicBezTo>
                  <a:pt x="840236" y="1087258"/>
                  <a:pt x="792612" y="990327"/>
                  <a:pt x="808300" y="998731"/>
                </a:cubicBezTo>
                <a:cubicBezTo>
                  <a:pt x="823988" y="1007135"/>
                  <a:pt x="889543" y="1075491"/>
                  <a:pt x="892344" y="1092860"/>
                </a:cubicBezTo>
                <a:cubicBezTo>
                  <a:pt x="895145" y="1110229"/>
                  <a:pt x="827349" y="1084455"/>
                  <a:pt x="825108" y="1102945"/>
                </a:cubicBezTo>
                <a:cubicBezTo>
                  <a:pt x="822867" y="1121435"/>
                  <a:pt x="888422" y="1197074"/>
                  <a:pt x="878897" y="1203798"/>
                </a:cubicBezTo>
                <a:cubicBezTo>
                  <a:pt x="869372" y="1210522"/>
                  <a:pt x="752270" y="1099024"/>
                  <a:pt x="767958" y="1143287"/>
                </a:cubicBezTo>
                <a:cubicBezTo>
                  <a:pt x="783646" y="1187550"/>
                  <a:pt x="990395" y="1457052"/>
                  <a:pt x="973026" y="1469378"/>
                </a:cubicBezTo>
                <a:cubicBezTo>
                  <a:pt x="955657" y="1481704"/>
                  <a:pt x="771881" y="1343311"/>
                  <a:pt x="663744" y="1217245"/>
                </a:cubicBezTo>
                <a:cubicBezTo>
                  <a:pt x="555607" y="1091179"/>
                  <a:pt x="416093" y="837927"/>
                  <a:pt x="324205" y="712981"/>
                </a:cubicBezTo>
                <a:cubicBezTo>
                  <a:pt x="232317" y="588036"/>
                  <a:pt x="126981" y="484941"/>
                  <a:pt x="112414" y="467572"/>
                </a:cubicBezTo>
                <a:cubicBezTo>
                  <a:pt x="97847" y="450203"/>
                  <a:pt x="231757" y="642384"/>
                  <a:pt x="236800" y="608766"/>
                </a:cubicBezTo>
                <a:cubicBezTo>
                  <a:pt x="241843" y="575148"/>
                  <a:pt x="181891" y="362237"/>
                  <a:pt x="142670" y="265866"/>
                </a:cubicBezTo>
                <a:cubicBezTo>
                  <a:pt x="103449" y="169495"/>
                  <a:pt x="-26539" y="8692"/>
                  <a:pt x="4838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D8DAADD4-4FA0-89E5-1867-98216EB918E1}"/>
              </a:ext>
            </a:extLst>
          </p:cNvPr>
          <p:cNvSpPr/>
          <p:nvPr/>
        </p:nvSpPr>
        <p:spPr>
          <a:xfrm>
            <a:off x="6786237" y="2306907"/>
            <a:ext cx="1141855" cy="254514"/>
          </a:xfrm>
          <a:custGeom>
            <a:avLst/>
            <a:gdLst>
              <a:gd name="connsiteX0" fmla="*/ 98657 w 1141855"/>
              <a:gd name="connsiteY0" fmla="*/ 49690 h 254514"/>
              <a:gd name="connsiteX1" fmla="*/ 606284 w 1141855"/>
              <a:gd name="connsiteY1" fmla="*/ 231225 h 254514"/>
              <a:gd name="connsiteX2" fmla="*/ 508792 w 1141855"/>
              <a:gd name="connsiteY2" fmla="*/ 217778 h 254514"/>
              <a:gd name="connsiteX3" fmla="*/ 703775 w 1141855"/>
              <a:gd name="connsiteY3" fmla="*/ 194246 h 254514"/>
              <a:gd name="connsiteX4" fmla="*/ 606284 w 1141855"/>
              <a:gd name="connsiteY4" fmla="*/ 214417 h 254514"/>
              <a:gd name="connsiteX5" fmla="*/ 834884 w 1141855"/>
              <a:gd name="connsiteY5" fmla="*/ 106840 h 254514"/>
              <a:gd name="connsiteX6" fmla="*/ 1140804 w 1141855"/>
              <a:gd name="connsiteY6" fmla="*/ 110202 h 254514"/>
              <a:gd name="connsiteX7" fmla="*/ 922289 w 1141855"/>
              <a:gd name="connsiteY7" fmla="*/ 120287 h 254514"/>
              <a:gd name="connsiteX8" fmla="*/ 582751 w 1141855"/>
              <a:gd name="connsiteY8" fmla="*/ 184161 h 254514"/>
              <a:gd name="connsiteX9" fmla="*/ 656710 w 1141855"/>
              <a:gd name="connsiteY9" fmla="*/ 248034 h 254514"/>
              <a:gd name="connsiteX10" fmla="*/ 51592 w 1141855"/>
              <a:gd name="connsiteY10" fmla="*/ 16072 h 254514"/>
              <a:gd name="connsiteX11" fmla="*/ 98657 w 1141855"/>
              <a:gd name="connsiteY11" fmla="*/ 49690 h 2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1855" h="254514">
                <a:moveTo>
                  <a:pt x="98657" y="49690"/>
                </a:moveTo>
                <a:cubicBezTo>
                  <a:pt x="191106" y="85549"/>
                  <a:pt x="537928" y="203210"/>
                  <a:pt x="606284" y="231225"/>
                </a:cubicBezTo>
                <a:cubicBezTo>
                  <a:pt x="674640" y="259240"/>
                  <a:pt x="492544" y="223941"/>
                  <a:pt x="508792" y="217778"/>
                </a:cubicBezTo>
                <a:cubicBezTo>
                  <a:pt x="525040" y="211615"/>
                  <a:pt x="687526" y="194806"/>
                  <a:pt x="703775" y="194246"/>
                </a:cubicBezTo>
                <a:cubicBezTo>
                  <a:pt x="720024" y="193686"/>
                  <a:pt x="584433" y="228985"/>
                  <a:pt x="606284" y="214417"/>
                </a:cubicBezTo>
                <a:cubicBezTo>
                  <a:pt x="628135" y="199849"/>
                  <a:pt x="745797" y="124209"/>
                  <a:pt x="834884" y="106840"/>
                </a:cubicBezTo>
                <a:cubicBezTo>
                  <a:pt x="923971" y="89471"/>
                  <a:pt x="1126236" y="107961"/>
                  <a:pt x="1140804" y="110202"/>
                </a:cubicBezTo>
                <a:cubicBezTo>
                  <a:pt x="1155372" y="112443"/>
                  <a:pt x="1015298" y="107961"/>
                  <a:pt x="922289" y="120287"/>
                </a:cubicBezTo>
                <a:cubicBezTo>
                  <a:pt x="829280" y="132614"/>
                  <a:pt x="627014" y="162870"/>
                  <a:pt x="582751" y="184161"/>
                </a:cubicBezTo>
                <a:cubicBezTo>
                  <a:pt x="538488" y="205452"/>
                  <a:pt x="745237" y="276049"/>
                  <a:pt x="656710" y="248034"/>
                </a:cubicBezTo>
                <a:cubicBezTo>
                  <a:pt x="568184" y="220019"/>
                  <a:pt x="147402" y="53612"/>
                  <a:pt x="51592" y="16072"/>
                </a:cubicBezTo>
                <a:cubicBezTo>
                  <a:pt x="-44218" y="-21468"/>
                  <a:pt x="6208" y="13831"/>
                  <a:pt x="98657" y="49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7A58E9FD-092E-4969-3FD5-3ADA7A35B39C}"/>
              </a:ext>
            </a:extLst>
          </p:cNvPr>
          <p:cNvSpPr/>
          <p:nvPr/>
        </p:nvSpPr>
        <p:spPr>
          <a:xfrm>
            <a:off x="7150474" y="2776818"/>
            <a:ext cx="1236623" cy="404483"/>
          </a:xfrm>
          <a:custGeom>
            <a:avLst/>
            <a:gdLst>
              <a:gd name="connsiteX0" fmla="*/ 0 w 1236623"/>
              <a:gd name="connsiteY0" fmla="*/ 0 h 404483"/>
              <a:gd name="connsiteX1" fmla="*/ 699247 w 1236623"/>
              <a:gd name="connsiteY1" fmla="*/ 215153 h 404483"/>
              <a:gd name="connsiteX2" fmla="*/ 628650 w 1236623"/>
              <a:gd name="connsiteY2" fmla="*/ 231961 h 404483"/>
              <a:gd name="connsiteX3" fmla="*/ 907676 w 1236623"/>
              <a:gd name="connsiteY3" fmla="*/ 312644 h 404483"/>
              <a:gd name="connsiteX4" fmla="*/ 1233767 w 1236623"/>
              <a:gd name="connsiteY4" fmla="*/ 403411 h 404483"/>
              <a:gd name="connsiteX5" fmla="*/ 1035423 w 1236623"/>
              <a:gd name="connsiteY5" fmla="*/ 349623 h 404483"/>
              <a:gd name="connsiteX6" fmla="*/ 521073 w 1236623"/>
              <a:gd name="connsiteY6" fmla="*/ 168088 h 404483"/>
              <a:gd name="connsiteX7" fmla="*/ 0 w 1236623"/>
              <a:gd name="connsiteY7" fmla="*/ 0 h 40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6623" h="404483">
                <a:moveTo>
                  <a:pt x="0" y="0"/>
                </a:moveTo>
                <a:cubicBezTo>
                  <a:pt x="29696" y="7844"/>
                  <a:pt x="594472" y="176493"/>
                  <a:pt x="699247" y="215153"/>
                </a:cubicBezTo>
                <a:cubicBezTo>
                  <a:pt x="804022" y="253813"/>
                  <a:pt x="593912" y="215713"/>
                  <a:pt x="628650" y="231961"/>
                </a:cubicBezTo>
                <a:cubicBezTo>
                  <a:pt x="663388" y="248210"/>
                  <a:pt x="907676" y="312644"/>
                  <a:pt x="907676" y="312644"/>
                </a:cubicBezTo>
                <a:lnTo>
                  <a:pt x="1233767" y="403411"/>
                </a:lnTo>
                <a:cubicBezTo>
                  <a:pt x="1255058" y="409574"/>
                  <a:pt x="1154205" y="388844"/>
                  <a:pt x="1035423" y="349623"/>
                </a:cubicBezTo>
                <a:cubicBezTo>
                  <a:pt x="916641" y="310403"/>
                  <a:pt x="689721" y="224117"/>
                  <a:pt x="521073" y="1680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943DF212-F0B5-3E74-A63B-7B7CF7072683}"/>
              </a:ext>
            </a:extLst>
          </p:cNvPr>
          <p:cNvSpPr/>
          <p:nvPr/>
        </p:nvSpPr>
        <p:spPr>
          <a:xfrm>
            <a:off x="7177304" y="2874270"/>
            <a:ext cx="998126" cy="399555"/>
          </a:xfrm>
          <a:custGeom>
            <a:avLst/>
            <a:gdLst>
              <a:gd name="connsiteX0" fmla="*/ 64 w 998126"/>
              <a:gd name="connsiteY0" fmla="*/ 39 h 399555"/>
              <a:gd name="connsiteX1" fmla="*/ 521137 w 998126"/>
              <a:gd name="connsiteY1" fmla="*/ 174851 h 399555"/>
              <a:gd name="connsiteX2" fmla="*/ 988422 w 998126"/>
              <a:gd name="connsiteY2" fmla="*/ 396727 h 399555"/>
              <a:gd name="connsiteX3" fmla="*/ 796802 w 998126"/>
              <a:gd name="connsiteY3" fmla="*/ 285789 h 399555"/>
              <a:gd name="connsiteX4" fmla="*/ 319431 w 998126"/>
              <a:gd name="connsiteY4" fmla="*/ 77359 h 399555"/>
              <a:gd name="connsiteX5" fmla="*/ 484158 w 998126"/>
              <a:gd name="connsiteY5" fmla="*/ 158042 h 399555"/>
              <a:gd name="connsiteX6" fmla="*/ 64 w 998126"/>
              <a:gd name="connsiteY6" fmla="*/ 39 h 39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126" h="399555">
                <a:moveTo>
                  <a:pt x="64" y="39"/>
                </a:moveTo>
                <a:cubicBezTo>
                  <a:pt x="6227" y="2840"/>
                  <a:pt x="356411" y="108736"/>
                  <a:pt x="521137" y="174851"/>
                </a:cubicBezTo>
                <a:cubicBezTo>
                  <a:pt x="685863" y="240966"/>
                  <a:pt x="942478" y="378237"/>
                  <a:pt x="988422" y="396727"/>
                </a:cubicBezTo>
                <a:cubicBezTo>
                  <a:pt x="1034366" y="415217"/>
                  <a:pt x="908300" y="339017"/>
                  <a:pt x="796802" y="285789"/>
                </a:cubicBezTo>
                <a:cubicBezTo>
                  <a:pt x="685304" y="232561"/>
                  <a:pt x="371538" y="98650"/>
                  <a:pt x="319431" y="77359"/>
                </a:cubicBezTo>
                <a:cubicBezTo>
                  <a:pt x="267324" y="56068"/>
                  <a:pt x="535705" y="171489"/>
                  <a:pt x="484158" y="158042"/>
                </a:cubicBezTo>
                <a:cubicBezTo>
                  <a:pt x="432611" y="144595"/>
                  <a:pt x="-6099" y="-2762"/>
                  <a:pt x="6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E8AD317A-7712-45BB-30AB-605DF55E4267}"/>
              </a:ext>
            </a:extLst>
          </p:cNvPr>
          <p:cNvSpPr/>
          <p:nvPr/>
        </p:nvSpPr>
        <p:spPr>
          <a:xfrm>
            <a:off x="7209070" y="3027993"/>
            <a:ext cx="928052" cy="1128841"/>
          </a:xfrm>
          <a:custGeom>
            <a:avLst/>
            <a:gdLst>
              <a:gd name="connsiteX0" fmla="*/ 1915 w 928052"/>
              <a:gd name="connsiteY0" fmla="*/ 957 h 1128841"/>
              <a:gd name="connsiteX1" fmla="*/ 462477 w 928052"/>
              <a:gd name="connsiteY1" fmla="*/ 273260 h 1128841"/>
              <a:gd name="connsiteX2" fmla="*/ 680992 w 928052"/>
              <a:gd name="connsiteY2" fmla="*/ 727098 h 1128841"/>
              <a:gd name="connsiteX3" fmla="*/ 670906 w 928052"/>
              <a:gd name="connsiteY3" fmla="*/ 643054 h 1128841"/>
              <a:gd name="connsiteX4" fmla="*/ 926401 w 928052"/>
              <a:gd name="connsiteY4" fmla="*/ 1127148 h 1128841"/>
              <a:gd name="connsiteX5" fmla="*/ 775121 w 928052"/>
              <a:gd name="connsiteY5" fmla="*/ 797695 h 1128841"/>
              <a:gd name="connsiteX6" fmla="*/ 660821 w 928052"/>
              <a:gd name="connsiteY6" fmla="*/ 649778 h 1128841"/>
              <a:gd name="connsiteX7" fmla="*/ 664183 w 928052"/>
              <a:gd name="connsiteY7" fmla="*/ 643054 h 1128841"/>
              <a:gd name="connsiteX8" fmla="*/ 486009 w 928052"/>
              <a:gd name="connsiteY8" fmla="*/ 243004 h 1128841"/>
              <a:gd name="connsiteX9" fmla="*/ 556606 w 928052"/>
              <a:gd name="connsiteY9" fmla="*/ 374113 h 1128841"/>
              <a:gd name="connsiteX10" fmla="*/ 328006 w 928052"/>
              <a:gd name="connsiteY10" fmla="*/ 155598 h 1128841"/>
              <a:gd name="connsiteX11" fmla="*/ 220430 w 928052"/>
              <a:gd name="connsiteY11" fmla="*/ 71554 h 1128841"/>
              <a:gd name="connsiteX12" fmla="*/ 294389 w 928052"/>
              <a:gd name="connsiteY12" fmla="*/ 179131 h 1128841"/>
              <a:gd name="connsiteX13" fmla="*/ 1915 w 928052"/>
              <a:gd name="connsiteY13" fmla="*/ 957 h 112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052" h="1128841">
                <a:moveTo>
                  <a:pt x="1915" y="957"/>
                </a:moveTo>
                <a:cubicBezTo>
                  <a:pt x="29930" y="16645"/>
                  <a:pt x="349298" y="152237"/>
                  <a:pt x="462477" y="273260"/>
                </a:cubicBezTo>
                <a:cubicBezTo>
                  <a:pt x="575656" y="394283"/>
                  <a:pt x="646254" y="665466"/>
                  <a:pt x="680992" y="727098"/>
                </a:cubicBezTo>
                <a:cubicBezTo>
                  <a:pt x="715730" y="788730"/>
                  <a:pt x="630004" y="576379"/>
                  <a:pt x="670906" y="643054"/>
                </a:cubicBezTo>
                <a:cubicBezTo>
                  <a:pt x="711808" y="709729"/>
                  <a:pt x="909032" y="1101375"/>
                  <a:pt x="926401" y="1127148"/>
                </a:cubicBezTo>
                <a:cubicBezTo>
                  <a:pt x="943770" y="1152921"/>
                  <a:pt x="819384" y="877257"/>
                  <a:pt x="775121" y="797695"/>
                </a:cubicBezTo>
                <a:cubicBezTo>
                  <a:pt x="730858" y="718133"/>
                  <a:pt x="679311" y="675551"/>
                  <a:pt x="660821" y="649778"/>
                </a:cubicBezTo>
                <a:cubicBezTo>
                  <a:pt x="642331" y="624005"/>
                  <a:pt x="693318" y="710850"/>
                  <a:pt x="664183" y="643054"/>
                </a:cubicBezTo>
                <a:cubicBezTo>
                  <a:pt x="635048" y="575258"/>
                  <a:pt x="503939" y="287828"/>
                  <a:pt x="486009" y="243004"/>
                </a:cubicBezTo>
                <a:cubicBezTo>
                  <a:pt x="468080" y="198181"/>
                  <a:pt x="582940" y="388681"/>
                  <a:pt x="556606" y="374113"/>
                </a:cubicBezTo>
                <a:cubicBezTo>
                  <a:pt x="530272" y="359545"/>
                  <a:pt x="384035" y="206025"/>
                  <a:pt x="328006" y="155598"/>
                </a:cubicBezTo>
                <a:cubicBezTo>
                  <a:pt x="271977" y="105172"/>
                  <a:pt x="226033" y="67632"/>
                  <a:pt x="220430" y="71554"/>
                </a:cubicBezTo>
                <a:cubicBezTo>
                  <a:pt x="214827" y="75476"/>
                  <a:pt x="326886" y="190897"/>
                  <a:pt x="294389" y="179131"/>
                </a:cubicBezTo>
                <a:cubicBezTo>
                  <a:pt x="261892" y="167365"/>
                  <a:pt x="-26100" y="-14731"/>
                  <a:pt x="1915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8E0E4E51-DFF9-C780-0DBE-77D9DB4E7A3C}"/>
              </a:ext>
            </a:extLst>
          </p:cNvPr>
          <p:cNvSpPr/>
          <p:nvPr/>
        </p:nvSpPr>
        <p:spPr>
          <a:xfrm>
            <a:off x="7452892" y="3307955"/>
            <a:ext cx="1042607" cy="515257"/>
          </a:xfrm>
          <a:custGeom>
            <a:avLst/>
            <a:gdLst>
              <a:gd name="connsiteX0" fmla="*/ 140 w 1042607"/>
              <a:gd name="connsiteY0" fmla="*/ 21 h 515257"/>
              <a:gd name="connsiteX1" fmla="*/ 353126 w 1042607"/>
              <a:gd name="connsiteY1" fmla="*/ 208451 h 515257"/>
              <a:gd name="connsiteX2" fmla="*/ 316146 w 1042607"/>
              <a:gd name="connsiteY2" fmla="*/ 238707 h 515257"/>
              <a:gd name="connsiteX3" fmla="*/ 571640 w 1042607"/>
              <a:gd name="connsiteY3" fmla="*/ 393348 h 515257"/>
              <a:gd name="connsiteX4" fmla="*/ 467426 w 1042607"/>
              <a:gd name="connsiteY4" fmla="*/ 369816 h 515257"/>
              <a:gd name="connsiteX5" fmla="*/ 1038926 w 1042607"/>
              <a:gd name="connsiteY5" fmla="*/ 514371 h 515257"/>
              <a:gd name="connsiteX6" fmla="*/ 699387 w 1042607"/>
              <a:gd name="connsiteY6" fmla="*/ 423604 h 515257"/>
              <a:gd name="connsiteX7" fmla="*/ 427084 w 1042607"/>
              <a:gd name="connsiteY7" fmla="*/ 282410 h 515257"/>
              <a:gd name="connsiteX8" fmla="*/ 501043 w 1042607"/>
              <a:gd name="connsiteY8" fmla="*/ 312666 h 515257"/>
              <a:gd name="connsiteX9" fmla="*/ 255634 w 1042607"/>
              <a:gd name="connsiteY9" fmla="*/ 164748 h 515257"/>
              <a:gd name="connsiteX10" fmla="*/ 309423 w 1042607"/>
              <a:gd name="connsiteY10" fmla="*/ 195004 h 515257"/>
              <a:gd name="connsiteX11" fmla="*/ 140 w 1042607"/>
              <a:gd name="connsiteY11" fmla="*/ 21 h 51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2607" h="515257">
                <a:moveTo>
                  <a:pt x="140" y="21"/>
                </a:moveTo>
                <a:cubicBezTo>
                  <a:pt x="7424" y="2262"/>
                  <a:pt x="300458" y="168670"/>
                  <a:pt x="353126" y="208451"/>
                </a:cubicBezTo>
                <a:cubicBezTo>
                  <a:pt x="405794" y="248232"/>
                  <a:pt x="279727" y="207891"/>
                  <a:pt x="316146" y="238707"/>
                </a:cubicBezTo>
                <a:cubicBezTo>
                  <a:pt x="352565" y="269523"/>
                  <a:pt x="546427" y="371497"/>
                  <a:pt x="571640" y="393348"/>
                </a:cubicBezTo>
                <a:cubicBezTo>
                  <a:pt x="596853" y="415199"/>
                  <a:pt x="467426" y="369816"/>
                  <a:pt x="467426" y="369816"/>
                </a:cubicBezTo>
                <a:lnTo>
                  <a:pt x="1038926" y="514371"/>
                </a:lnTo>
                <a:cubicBezTo>
                  <a:pt x="1077586" y="523336"/>
                  <a:pt x="801361" y="462264"/>
                  <a:pt x="699387" y="423604"/>
                </a:cubicBezTo>
                <a:cubicBezTo>
                  <a:pt x="597413" y="384944"/>
                  <a:pt x="460141" y="300900"/>
                  <a:pt x="427084" y="282410"/>
                </a:cubicBezTo>
                <a:cubicBezTo>
                  <a:pt x="394027" y="263920"/>
                  <a:pt x="529618" y="332276"/>
                  <a:pt x="501043" y="312666"/>
                </a:cubicBezTo>
                <a:cubicBezTo>
                  <a:pt x="472468" y="293056"/>
                  <a:pt x="287571" y="184358"/>
                  <a:pt x="255634" y="164748"/>
                </a:cubicBezTo>
                <a:cubicBezTo>
                  <a:pt x="223697" y="145138"/>
                  <a:pt x="347523" y="219657"/>
                  <a:pt x="309423" y="195004"/>
                </a:cubicBezTo>
                <a:cubicBezTo>
                  <a:pt x="271323" y="170351"/>
                  <a:pt x="-7144" y="-2220"/>
                  <a:pt x="140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EBB4087F-679A-A297-3BF5-28090CC3DCA0}"/>
              </a:ext>
            </a:extLst>
          </p:cNvPr>
          <p:cNvSpPr/>
          <p:nvPr/>
        </p:nvSpPr>
        <p:spPr>
          <a:xfrm>
            <a:off x="7372326" y="2995271"/>
            <a:ext cx="1251113" cy="949265"/>
          </a:xfrm>
          <a:custGeom>
            <a:avLst/>
            <a:gdLst>
              <a:gd name="connsiteX0" fmla="*/ 24 w 1251113"/>
              <a:gd name="connsiteY0" fmla="*/ 61 h 949265"/>
              <a:gd name="connsiteX1" fmla="*/ 413521 w 1251113"/>
              <a:gd name="connsiteY1" fmla="*/ 679138 h 949265"/>
              <a:gd name="connsiteX2" fmla="*/ 339562 w 1251113"/>
              <a:gd name="connsiteY2" fmla="*/ 611903 h 949265"/>
              <a:gd name="connsiteX3" fmla="*/ 779953 w 1251113"/>
              <a:gd name="connsiteY3" fmla="*/ 853950 h 949265"/>
              <a:gd name="connsiteX4" fmla="*/ 635398 w 1251113"/>
              <a:gd name="connsiteY4" fmla="*/ 796800 h 949265"/>
              <a:gd name="connsiteX5" fmla="*/ 1243877 w 1251113"/>
              <a:gd name="connsiteY5" fmla="*/ 948079 h 949265"/>
              <a:gd name="connsiteX6" fmla="*/ 931233 w 1251113"/>
              <a:gd name="connsiteY6" fmla="*/ 853950 h 949265"/>
              <a:gd name="connsiteX7" fmla="*/ 353009 w 1251113"/>
              <a:gd name="connsiteY7" fmla="*/ 621988 h 949265"/>
              <a:gd name="connsiteX8" fmla="*/ 393350 w 1251113"/>
              <a:gd name="connsiteY8" fmla="*/ 638797 h 949265"/>
              <a:gd name="connsiteX9" fmla="*/ 24 w 1251113"/>
              <a:gd name="connsiteY9" fmla="*/ 61 h 94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1113" h="949265">
                <a:moveTo>
                  <a:pt x="24" y="61"/>
                </a:moveTo>
                <a:cubicBezTo>
                  <a:pt x="3386" y="6784"/>
                  <a:pt x="356931" y="577164"/>
                  <a:pt x="413521" y="679138"/>
                </a:cubicBezTo>
                <a:cubicBezTo>
                  <a:pt x="470111" y="781112"/>
                  <a:pt x="278490" y="582768"/>
                  <a:pt x="339562" y="611903"/>
                </a:cubicBezTo>
                <a:cubicBezTo>
                  <a:pt x="400634" y="641038"/>
                  <a:pt x="730647" y="823134"/>
                  <a:pt x="779953" y="853950"/>
                </a:cubicBezTo>
                <a:cubicBezTo>
                  <a:pt x="829259" y="884766"/>
                  <a:pt x="558077" y="781112"/>
                  <a:pt x="635398" y="796800"/>
                </a:cubicBezTo>
                <a:cubicBezTo>
                  <a:pt x="712719" y="812488"/>
                  <a:pt x="1194571" y="938554"/>
                  <a:pt x="1243877" y="948079"/>
                </a:cubicBezTo>
                <a:cubicBezTo>
                  <a:pt x="1293183" y="957604"/>
                  <a:pt x="1079711" y="908298"/>
                  <a:pt x="931233" y="853950"/>
                </a:cubicBezTo>
                <a:cubicBezTo>
                  <a:pt x="782755" y="799602"/>
                  <a:pt x="442656" y="657847"/>
                  <a:pt x="353009" y="621988"/>
                </a:cubicBezTo>
                <a:cubicBezTo>
                  <a:pt x="263362" y="586129"/>
                  <a:pt x="448259" y="735168"/>
                  <a:pt x="393350" y="638797"/>
                </a:cubicBezTo>
                <a:cubicBezTo>
                  <a:pt x="338441" y="542426"/>
                  <a:pt x="-3338" y="-6662"/>
                  <a:pt x="24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56C07D2C-518E-179D-DC08-6BF7A4D8B102}"/>
              </a:ext>
            </a:extLst>
          </p:cNvPr>
          <p:cNvSpPr/>
          <p:nvPr/>
        </p:nvSpPr>
        <p:spPr>
          <a:xfrm>
            <a:off x="7383952" y="2914299"/>
            <a:ext cx="835885" cy="1500901"/>
          </a:xfrm>
          <a:custGeom>
            <a:avLst/>
            <a:gdLst>
              <a:gd name="connsiteX0" fmla="*/ 5207 w 835885"/>
              <a:gd name="connsiteY0" fmla="*/ 7075 h 1500901"/>
              <a:gd name="connsiteX1" fmla="*/ 543089 w 835885"/>
              <a:gd name="connsiteY1" fmla="*/ 1032413 h 1500901"/>
              <a:gd name="connsiteX2" fmla="*/ 492663 w 835885"/>
              <a:gd name="connsiteY2" fmla="*/ 931560 h 1500901"/>
              <a:gd name="connsiteX3" fmla="*/ 825477 w 835885"/>
              <a:gd name="connsiteY3" fmla="*/ 1486251 h 1500901"/>
              <a:gd name="connsiteX4" fmla="*/ 707816 w 835885"/>
              <a:gd name="connsiteY4" fmla="*/ 1287907 h 1500901"/>
              <a:gd name="connsiteX5" fmla="*/ 270786 w 835885"/>
              <a:gd name="connsiteY5" fmla="*/ 733216 h 1500901"/>
              <a:gd name="connsiteX6" fmla="*/ 593516 w 835885"/>
              <a:gd name="connsiteY6" fmla="*/ 1082839 h 1500901"/>
              <a:gd name="connsiteX7" fmla="*/ 287595 w 835885"/>
              <a:gd name="connsiteY7" fmla="*/ 602107 h 1500901"/>
              <a:gd name="connsiteX8" fmla="*/ 5207 w 835885"/>
              <a:gd name="connsiteY8" fmla="*/ 7075 h 150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885" h="1500901">
                <a:moveTo>
                  <a:pt x="5207" y="7075"/>
                </a:moveTo>
                <a:cubicBezTo>
                  <a:pt x="47789" y="78793"/>
                  <a:pt x="461846" y="878332"/>
                  <a:pt x="543089" y="1032413"/>
                </a:cubicBezTo>
                <a:cubicBezTo>
                  <a:pt x="624332" y="1186494"/>
                  <a:pt x="445598" y="855920"/>
                  <a:pt x="492663" y="931560"/>
                </a:cubicBezTo>
                <a:cubicBezTo>
                  <a:pt x="539728" y="1007200"/>
                  <a:pt x="789618" y="1426860"/>
                  <a:pt x="825477" y="1486251"/>
                </a:cubicBezTo>
                <a:cubicBezTo>
                  <a:pt x="861336" y="1545642"/>
                  <a:pt x="800265" y="1413413"/>
                  <a:pt x="707816" y="1287907"/>
                </a:cubicBezTo>
                <a:cubicBezTo>
                  <a:pt x="615368" y="1162401"/>
                  <a:pt x="289836" y="767394"/>
                  <a:pt x="270786" y="733216"/>
                </a:cubicBezTo>
                <a:cubicBezTo>
                  <a:pt x="251736" y="699038"/>
                  <a:pt x="590715" y="1104690"/>
                  <a:pt x="593516" y="1082839"/>
                </a:cubicBezTo>
                <a:cubicBezTo>
                  <a:pt x="596317" y="1060988"/>
                  <a:pt x="382845" y="775798"/>
                  <a:pt x="287595" y="602107"/>
                </a:cubicBezTo>
                <a:cubicBezTo>
                  <a:pt x="192345" y="428416"/>
                  <a:pt x="-37375" y="-64643"/>
                  <a:pt x="5207" y="7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A0382C88-1DA6-01E7-7198-9AAA49018D5A}"/>
              </a:ext>
            </a:extLst>
          </p:cNvPr>
          <p:cNvSpPr/>
          <p:nvPr/>
        </p:nvSpPr>
        <p:spPr>
          <a:xfrm>
            <a:off x="6995914" y="3454586"/>
            <a:ext cx="500570" cy="1538727"/>
          </a:xfrm>
          <a:custGeom>
            <a:avLst/>
            <a:gdLst>
              <a:gd name="connsiteX0" fmla="*/ 80601 w 500570"/>
              <a:gd name="connsiteY0" fmla="*/ 1308 h 1538727"/>
              <a:gd name="connsiteX1" fmla="*/ 36898 w 500570"/>
              <a:gd name="connsiteY1" fmla="*/ 529105 h 1538727"/>
              <a:gd name="connsiteX2" fmla="*/ 104133 w 500570"/>
              <a:gd name="connsiteY2" fmla="*/ 757705 h 1538727"/>
              <a:gd name="connsiteX3" fmla="*/ 63792 w 500570"/>
              <a:gd name="connsiteY3" fmla="*/ 740896 h 1538727"/>
              <a:gd name="connsiteX4" fmla="*/ 171368 w 500570"/>
              <a:gd name="connsiteY4" fmla="*/ 1046817 h 1538727"/>
              <a:gd name="connsiteX5" fmla="*/ 494098 w 500570"/>
              <a:gd name="connsiteY5" fmla="*/ 1527549 h 1538727"/>
              <a:gd name="connsiteX6" fmla="*/ 362989 w 500570"/>
              <a:gd name="connsiteY6" fmla="*/ 1342652 h 1538727"/>
              <a:gd name="connsiteX7" fmla="*/ 73877 w 500570"/>
              <a:gd name="connsiteY7" fmla="*/ 861920 h 1538727"/>
              <a:gd name="connsiteX8" fmla="*/ 90686 w 500570"/>
              <a:gd name="connsiteY8" fmla="*/ 919070 h 1538727"/>
              <a:gd name="connsiteX9" fmla="*/ 6642 w 500570"/>
              <a:gd name="connsiteY9" fmla="*/ 495488 h 1538727"/>
              <a:gd name="connsiteX10" fmla="*/ 13365 w 500570"/>
              <a:gd name="connsiteY10" fmla="*/ 697193 h 1538727"/>
              <a:gd name="connsiteX11" fmla="*/ 80601 w 500570"/>
              <a:gd name="connsiteY11" fmla="*/ 1308 h 153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0570" h="1538727">
                <a:moveTo>
                  <a:pt x="80601" y="1308"/>
                </a:moveTo>
                <a:cubicBezTo>
                  <a:pt x="84523" y="-26707"/>
                  <a:pt x="32976" y="403039"/>
                  <a:pt x="36898" y="529105"/>
                </a:cubicBezTo>
                <a:cubicBezTo>
                  <a:pt x="40820" y="655171"/>
                  <a:pt x="99651" y="722407"/>
                  <a:pt x="104133" y="757705"/>
                </a:cubicBezTo>
                <a:cubicBezTo>
                  <a:pt x="108615" y="793003"/>
                  <a:pt x="52586" y="692711"/>
                  <a:pt x="63792" y="740896"/>
                </a:cubicBezTo>
                <a:cubicBezTo>
                  <a:pt x="74998" y="789081"/>
                  <a:pt x="99650" y="915708"/>
                  <a:pt x="171368" y="1046817"/>
                </a:cubicBezTo>
                <a:cubicBezTo>
                  <a:pt x="243086" y="1177926"/>
                  <a:pt x="462161" y="1478243"/>
                  <a:pt x="494098" y="1527549"/>
                </a:cubicBezTo>
                <a:cubicBezTo>
                  <a:pt x="526035" y="1576855"/>
                  <a:pt x="433026" y="1453590"/>
                  <a:pt x="362989" y="1342652"/>
                </a:cubicBezTo>
                <a:cubicBezTo>
                  <a:pt x="292952" y="1231714"/>
                  <a:pt x="119261" y="932517"/>
                  <a:pt x="73877" y="861920"/>
                </a:cubicBezTo>
                <a:cubicBezTo>
                  <a:pt x="28493" y="791323"/>
                  <a:pt x="101892" y="980142"/>
                  <a:pt x="90686" y="919070"/>
                </a:cubicBezTo>
                <a:cubicBezTo>
                  <a:pt x="79480" y="857998"/>
                  <a:pt x="19529" y="532467"/>
                  <a:pt x="6642" y="495488"/>
                </a:cubicBezTo>
                <a:cubicBezTo>
                  <a:pt x="-6245" y="458509"/>
                  <a:pt x="1599" y="774514"/>
                  <a:pt x="13365" y="697193"/>
                </a:cubicBezTo>
                <a:cubicBezTo>
                  <a:pt x="25131" y="619872"/>
                  <a:pt x="76679" y="29323"/>
                  <a:pt x="80601" y="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4E3DBA1E-502D-61FA-C957-EA6CF4570759}"/>
              </a:ext>
            </a:extLst>
          </p:cNvPr>
          <p:cNvSpPr/>
          <p:nvPr/>
        </p:nvSpPr>
        <p:spPr>
          <a:xfrm>
            <a:off x="6886937" y="3596360"/>
            <a:ext cx="166070" cy="938010"/>
          </a:xfrm>
          <a:custGeom>
            <a:avLst/>
            <a:gdLst>
              <a:gd name="connsiteX0" fmla="*/ 159322 w 166070"/>
              <a:gd name="connsiteY0" fmla="*/ 728 h 938010"/>
              <a:gd name="connsiteX1" fmla="*/ 85363 w 166070"/>
              <a:gd name="connsiteY1" fmla="*/ 585675 h 938010"/>
              <a:gd name="connsiteX2" fmla="*/ 166045 w 166070"/>
              <a:gd name="connsiteY2" fmla="*/ 931937 h 938010"/>
              <a:gd name="connsiteX3" fmla="*/ 75278 w 166070"/>
              <a:gd name="connsiteY3" fmla="*/ 780658 h 938010"/>
              <a:gd name="connsiteX4" fmla="*/ 1319 w 166070"/>
              <a:gd name="connsiteY4" fmla="*/ 457928 h 938010"/>
              <a:gd name="connsiteX5" fmla="*/ 82001 w 166070"/>
              <a:gd name="connsiteY5" fmla="*/ 847893 h 938010"/>
              <a:gd name="connsiteX6" fmla="*/ 28213 w 166070"/>
              <a:gd name="connsiteY6" fmla="*/ 568866 h 938010"/>
              <a:gd name="connsiteX7" fmla="*/ 8042 w 166070"/>
              <a:gd name="connsiteY7" fmla="*/ 713422 h 938010"/>
              <a:gd name="connsiteX8" fmla="*/ 159322 w 166070"/>
              <a:gd name="connsiteY8" fmla="*/ 728 h 93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70" h="938010">
                <a:moveTo>
                  <a:pt x="159322" y="728"/>
                </a:moveTo>
                <a:cubicBezTo>
                  <a:pt x="172209" y="-20563"/>
                  <a:pt x="84243" y="430474"/>
                  <a:pt x="85363" y="585675"/>
                </a:cubicBezTo>
                <a:cubicBezTo>
                  <a:pt x="86483" y="740876"/>
                  <a:pt x="167726" y="899440"/>
                  <a:pt x="166045" y="931937"/>
                </a:cubicBezTo>
                <a:cubicBezTo>
                  <a:pt x="164364" y="964434"/>
                  <a:pt x="102732" y="859660"/>
                  <a:pt x="75278" y="780658"/>
                </a:cubicBezTo>
                <a:cubicBezTo>
                  <a:pt x="47824" y="701657"/>
                  <a:pt x="198" y="446722"/>
                  <a:pt x="1319" y="457928"/>
                </a:cubicBezTo>
                <a:cubicBezTo>
                  <a:pt x="2439" y="469134"/>
                  <a:pt x="77519" y="829403"/>
                  <a:pt x="82001" y="847893"/>
                </a:cubicBezTo>
                <a:cubicBezTo>
                  <a:pt x="86483" y="866383"/>
                  <a:pt x="40540" y="591278"/>
                  <a:pt x="28213" y="568866"/>
                </a:cubicBezTo>
                <a:cubicBezTo>
                  <a:pt x="15886" y="546454"/>
                  <a:pt x="-14370" y="801948"/>
                  <a:pt x="8042" y="713422"/>
                </a:cubicBezTo>
                <a:cubicBezTo>
                  <a:pt x="30454" y="624896"/>
                  <a:pt x="146435" y="22019"/>
                  <a:pt x="159322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65D73FE1-6E7C-8B45-0D3D-AC5A600E218A}"/>
              </a:ext>
            </a:extLst>
          </p:cNvPr>
          <p:cNvSpPr/>
          <p:nvPr/>
        </p:nvSpPr>
        <p:spPr>
          <a:xfrm>
            <a:off x="7163921" y="3509682"/>
            <a:ext cx="438806" cy="676214"/>
          </a:xfrm>
          <a:custGeom>
            <a:avLst/>
            <a:gdLst>
              <a:gd name="connsiteX0" fmla="*/ 0 w 438806"/>
              <a:gd name="connsiteY0" fmla="*/ 0 h 676214"/>
              <a:gd name="connsiteX1" fmla="*/ 386603 w 438806"/>
              <a:gd name="connsiteY1" fmla="*/ 268942 h 676214"/>
              <a:gd name="connsiteX2" fmla="*/ 413497 w 438806"/>
              <a:gd name="connsiteY2" fmla="*/ 675715 h 676214"/>
              <a:gd name="connsiteX3" fmla="*/ 433667 w 438806"/>
              <a:gd name="connsiteY3" fmla="*/ 349624 h 676214"/>
              <a:gd name="connsiteX4" fmla="*/ 312644 w 438806"/>
              <a:gd name="connsiteY4" fmla="*/ 208430 h 676214"/>
              <a:gd name="connsiteX5" fmla="*/ 386603 w 438806"/>
              <a:gd name="connsiteY5" fmla="*/ 262218 h 676214"/>
              <a:gd name="connsiteX6" fmla="*/ 0 w 438806"/>
              <a:gd name="connsiteY6" fmla="*/ 0 h 67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06" h="676214">
                <a:moveTo>
                  <a:pt x="0" y="0"/>
                </a:moveTo>
                <a:cubicBezTo>
                  <a:pt x="158843" y="78161"/>
                  <a:pt x="317687" y="156323"/>
                  <a:pt x="386603" y="268942"/>
                </a:cubicBezTo>
                <a:cubicBezTo>
                  <a:pt x="455519" y="381561"/>
                  <a:pt x="405653" y="662268"/>
                  <a:pt x="413497" y="675715"/>
                </a:cubicBezTo>
                <a:cubicBezTo>
                  <a:pt x="421341" y="689162"/>
                  <a:pt x="450476" y="427505"/>
                  <a:pt x="433667" y="349624"/>
                </a:cubicBezTo>
                <a:cubicBezTo>
                  <a:pt x="416858" y="271743"/>
                  <a:pt x="320488" y="222998"/>
                  <a:pt x="312644" y="208430"/>
                </a:cubicBezTo>
                <a:cubicBezTo>
                  <a:pt x="304800" y="193862"/>
                  <a:pt x="386603" y="262218"/>
                  <a:pt x="386603" y="26221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550DA676-A8E8-00D2-7E25-159B6A27008A}"/>
              </a:ext>
            </a:extLst>
          </p:cNvPr>
          <p:cNvSpPr/>
          <p:nvPr/>
        </p:nvSpPr>
        <p:spPr>
          <a:xfrm>
            <a:off x="7089960" y="3230469"/>
            <a:ext cx="171662" cy="1429937"/>
          </a:xfrm>
          <a:custGeom>
            <a:avLst/>
            <a:gdLst>
              <a:gd name="connsiteX0" fmla="*/ 2 w 171662"/>
              <a:gd name="connsiteY0" fmla="*/ 187 h 1429937"/>
              <a:gd name="connsiteX1" fmla="*/ 121025 w 171662"/>
              <a:gd name="connsiteY1" fmla="*/ 770031 h 1429937"/>
              <a:gd name="connsiteX2" fmla="*/ 121025 w 171662"/>
              <a:gd name="connsiteY2" fmla="*/ 756584 h 1429937"/>
              <a:gd name="connsiteX3" fmla="*/ 141196 w 171662"/>
              <a:gd name="connsiteY3" fmla="*/ 1092760 h 1429937"/>
              <a:gd name="connsiteX4" fmla="*/ 137834 w 171662"/>
              <a:gd name="connsiteY4" fmla="*/ 1018802 h 1429937"/>
              <a:gd name="connsiteX5" fmla="*/ 171452 w 171662"/>
              <a:gd name="connsiteY5" fmla="*/ 1428937 h 1429937"/>
              <a:gd name="connsiteX6" fmla="*/ 151281 w 171662"/>
              <a:gd name="connsiteY6" fmla="*/ 1119655 h 1429937"/>
              <a:gd name="connsiteX7" fmla="*/ 134472 w 171662"/>
              <a:gd name="connsiteY7" fmla="*/ 665816 h 1429937"/>
              <a:gd name="connsiteX8" fmla="*/ 124387 w 171662"/>
              <a:gd name="connsiteY8" fmla="*/ 847352 h 1429937"/>
              <a:gd name="connsiteX9" fmla="*/ 2 w 171662"/>
              <a:gd name="connsiteY9" fmla="*/ 187 h 142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662" h="1429937">
                <a:moveTo>
                  <a:pt x="2" y="187"/>
                </a:moveTo>
                <a:cubicBezTo>
                  <a:pt x="-558" y="-12700"/>
                  <a:pt x="100855" y="643965"/>
                  <a:pt x="121025" y="770031"/>
                </a:cubicBezTo>
                <a:cubicBezTo>
                  <a:pt x="141195" y="896097"/>
                  <a:pt x="117663" y="702796"/>
                  <a:pt x="121025" y="756584"/>
                </a:cubicBezTo>
                <a:cubicBezTo>
                  <a:pt x="124387" y="810372"/>
                  <a:pt x="138395" y="1049057"/>
                  <a:pt x="141196" y="1092760"/>
                </a:cubicBezTo>
                <a:cubicBezTo>
                  <a:pt x="143997" y="1136463"/>
                  <a:pt x="132791" y="962773"/>
                  <a:pt x="137834" y="1018802"/>
                </a:cubicBezTo>
                <a:cubicBezTo>
                  <a:pt x="142877" y="1074831"/>
                  <a:pt x="169211" y="1412128"/>
                  <a:pt x="171452" y="1428937"/>
                </a:cubicBezTo>
                <a:cubicBezTo>
                  <a:pt x="173693" y="1445746"/>
                  <a:pt x="157444" y="1246842"/>
                  <a:pt x="151281" y="1119655"/>
                </a:cubicBezTo>
                <a:cubicBezTo>
                  <a:pt x="145118" y="992468"/>
                  <a:pt x="138954" y="711200"/>
                  <a:pt x="134472" y="665816"/>
                </a:cubicBezTo>
                <a:cubicBezTo>
                  <a:pt x="129990" y="620432"/>
                  <a:pt x="144557" y="953808"/>
                  <a:pt x="124387" y="847352"/>
                </a:cubicBezTo>
                <a:cubicBezTo>
                  <a:pt x="104217" y="740896"/>
                  <a:pt x="562" y="13074"/>
                  <a:pt x="2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A4327FC7-B9B8-E34A-F879-1B32B24FF975}"/>
              </a:ext>
            </a:extLst>
          </p:cNvPr>
          <p:cNvSpPr/>
          <p:nvPr/>
        </p:nvSpPr>
        <p:spPr>
          <a:xfrm>
            <a:off x="7058636" y="3386023"/>
            <a:ext cx="1403517" cy="629429"/>
          </a:xfrm>
          <a:custGeom>
            <a:avLst/>
            <a:gdLst>
              <a:gd name="connsiteX0" fmla="*/ 48135 w 1403517"/>
              <a:gd name="connsiteY0" fmla="*/ 19445 h 629429"/>
              <a:gd name="connsiteX1" fmla="*/ 148988 w 1403517"/>
              <a:gd name="connsiteY1" fmla="*/ 96765 h 629429"/>
              <a:gd name="connsiteX2" fmla="*/ 787723 w 1403517"/>
              <a:gd name="connsiteY2" fmla="*/ 406048 h 629429"/>
              <a:gd name="connsiteX3" fmla="*/ 670061 w 1403517"/>
              <a:gd name="connsiteY3" fmla="*/ 365706 h 629429"/>
              <a:gd name="connsiteX4" fmla="*/ 1369308 w 1403517"/>
              <a:gd name="connsiteY4" fmla="*/ 614477 h 629429"/>
              <a:gd name="connsiteX5" fmla="*/ 1221390 w 1403517"/>
              <a:gd name="connsiteY5" fmla="*/ 570774 h 629429"/>
              <a:gd name="connsiteX6" fmla="*/ 579293 w 1403517"/>
              <a:gd name="connsiteY6" fmla="*/ 318642 h 629429"/>
              <a:gd name="connsiteX7" fmla="*/ 780999 w 1403517"/>
              <a:gd name="connsiteY7" fmla="*/ 416133 h 629429"/>
              <a:gd name="connsiteX8" fmla="*/ 48135 w 1403517"/>
              <a:gd name="connsiteY8" fmla="*/ 19445 h 62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3517" h="629429">
                <a:moveTo>
                  <a:pt x="48135" y="19445"/>
                </a:moveTo>
                <a:cubicBezTo>
                  <a:pt x="-57200" y="-33783"/>
                  <a:pt x="25723" y="32331"/>
                  <a:pt x="148988" y="96765"/>
                </a:cubicBezTo>
                <a:cubicBezTo>
                  <a:pt x="272253" y="161199"/>
                  <a:pt x="700878" y="361225"/>
                  <a:pt x="787723" y="406048"/>
                </a:cubicBezTo>
                <a:cubicBezTo>
                  <a:pt x="874568" y="450871"/>
                  <a:pt x="670061" y="365706"/>
                  <a:pt x="670061" y="365706"/>
                </a:cubicBezTo>
                <a:lnTo>
                  <a:pt x="1369308" y="614477"/>
                </a:lnTo>
                <a:cubicBezTo>
                  <a:pt x="1461196" y="648655"/>
                  <a:pt x="1353059" y="620080"/>
                  <a:pt x="1221390" y="570774"/>
                </a:cubicBezTo>
                <a:cubicBezTo>
                  <a:pt x="1089721" y="521468"/>
                  <a:pt x="652692" y="344416"/>
                  <a:pt x="579293" y="318642"/>
                </a:cubicBezTo>
                <a:cubicBezTo>
                  <a:pt x="505895" y="292869"/>
                  <a:pt x="871206" y="463198"/>
                  <a:pt x="780999" y="416133"/>
                </a:cubicBezTo>
                <a:cubicBezTo>
                  <a:pt x="690792" y="369068"/>
                  <a:pt x="153470" y="72673"/>
                  <a:pt x="48135" y="19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949F0B84-27CE-A846-A6F4-DF762BE0CCD0}"/>
              </a:ext>
            </a:extLst>
          </p:cNvPr>
          <p:cNvSpPr/>
          <p:nvPr/>
        </p:nvSpPr>
        <p:spPr>
          <a:xfrm>
            <a:off x="7073067" y="3408190"/>
            <a:ext cx="191786" cy="1178312"/>
          </a:xfrm>
          <a:custGeom>
            <a:avLst/>
            <a:gdLst>
              <a:gd name="connsiteX0" fmla="*/ 86 w 191786"/>
              <a:gd name="connsiteY0" fmla="*/ 639 h 1178312"/>
              <a:gd name="connsiteX1" fmla="*/ 107662 w 191786"/>
              <a:gd name="connsiteY1" fmla="*/ 830995 h 1178312"/>
              <a:gd name="connsiteX2" fmla="*/ 74045 w 191786"/>
              <a:gd name="connsiteY2" fmla="*/ 770484 h 1178312"/>
              <a:gd name="connsiteX3" fmla="*/ 191707 w 191786"/>
              <a:gd name="connsiteY3" fmla="*/ 1177257 h 1178312"/>
              <a:gd name="connsiteX4" fmla="*/ 90854 w 191786"/>
              <a:gd name="connsiteY4" fmla="*/ 874698 h 1178312"/>
              <a:gd name="connsiteX5" fmla="*/ 86 w 191786"/>
              <a:gd name="connsiteY5" fmla="*/ 464563 h 1178312"/>
              <a:gd name="connsiteX6" fmla="*/ 87492 w 191786"/>
              <a:gd name="connsiteY6" fmla="*/ 689801 h 1178312"/>
              <a:gd name="connsiteX7" fmla="*/ 86 w 191786"/>
              <a:gd name="connsiteY7" fmla="*/ 639 h 11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786" h="1178312">
                <a:moveTo>
                  <a:pt x="86" y="639"/>
                </a:moveTo>
                <a:cubicBezTo>
                  <a:pt x="3448" y="24171"/>
                  <a:pt x="95336" y="702688"/>
                  <a:pt x="107662" y="830995"/>
                </a:cubicBezTo>
                <a:cubicBezTo>
                  <a:pt x="119989" y="959303"/>
                  <a:pt x="60038" y="712774"/>
                  <a:pt x="74045" y="770484"/>
                </a:cubicBezTo>
                <a:cubicBezTo>
                  <a:pt x="88052" y="828194"/>
                  <a:pt x="188906" y="1159888"/>
                  <a:pt x="191707" y="1177257"/>
                </a:cubicBezTo>
                <a:cubicBezTo>
                  <a:pt x="194508" y="1194626"/>
                  <a:pt x="122791" y="993480"/>
                  <a:pt x="90854" y="874698"/>
                </a:cubicBezTo>
                <a:cubicBezTo>
                  <a:pt x="58917" y="755916"/>
                  <a:pt x="646" y="495379"/>
                  <a:pt x="86" y="464563"/>
                </a:cubicBezTo>
                <a:cubicBezTo>
                  <a:pt x="-474" y="433747"/>
                  <a:pt x="83010" y="769363"/>
                  <a:pt x="87492" y="689801"/>
                </a:cubicBezTo>
                <a:cubicBezTo>
                  <a:pt x="91974" y="610239"/>
                  <a:pt x="-3276" y="-22893"/>
                  <a:pt x="86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CC613B59-A1D1-B7FC-319D-84AAB4CB1DCD}"/>
              </a:ext>
            </a:extLst>
          </p:cNvPr>
          <p:cNvSpPr/>
          <p:nvPr/>
        </p:nvSpPr>
        <p:spPr>
          <a:xfrm>
            <a:off x="7157137" y="3660890"/>
            <a:ext cx="246083" cy="685897"/>
          </a:xfrm>
          <a:custGeom>
            <a:avLst/>
            <a:gdLst>
              <a:gd name="connsiteX0" fmla="*/ 60 w 246083"/>
              <a:gd name="connsiteY0" fmla="*/ 72 h 685897"/>
              <a:gd name="connsiteX1" fmla="*/ 215213 w 246083"/>
              <a:gd name="connsiteY1" fmla="*/ 225310 h 685897"/>
              <a:gd name="connsiteX2" fmla="*/ 181595 w 246083"/>
              <a:gd name="connsiteY2" fmla="*/ 685872 h 685897"/>
              <a:gd name="connsiteX3" fmla="*/ 238745 w 246083"/>
              <a:gd name="connsiteY3" fmla="*/ 245481 h 685897"/>
              <a:gd name="connsiteX4" fmla="*/ 60 w 246083"/>
              <a:gd name="connsiteY4" fmla="*/ 72 h 68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083" h="685897">
                <a:moveTo>
                  <a:pt x="60" y="72"/>
                </a:moveTo>
                <a:cubicBezTo>
                  <a:pt x="-3862" y="-3290"/>
                  <a:pt x="184957" y="111010"/>
                  <a:pt x="215213" y="225310"/>
                </a:cubicBezTo>
                <a:cubicBezTo>
                  <a:pt x="245469" y="339610"/>
                  <a:pt x="177673" y="682510"/>
                  <a:pt x="181595" y="685872"/>
                </a:cubicBezTo>
                <a:cubicBezTo>
                  <a:pt x="185517" y="689234"/>
                  <a:pt x="271242" y="364263"/>
                  <a:pt x="238745" y="245481"/>
                </a:cubicBezTo>
                <a:cubicBezTo>
                  <a:pt x="206248" y="126699"/>
                  <a:pt x="3982" y="3434"/>
                  <a:pt x="60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B2F0BE68-5020-01B1-66A6-6ECB1E64D05D}"/>
              </a:ext>
            </a:extLst>
          </p:cNvPr>
          <p:cNvSpPr/>
          <p:nvPr/>
        </p:nvSpPr>
        <p:spPr>
          <a:xfrm>
            <a:off x="7075263" y="3473109"/>
            <a:ext cx="452479" cy="795947"/>
          </a:xfrm>
          <a:custGeom>
            <a:avLst/>
            <a:gdLst>
              <a:gd name="connsiteX0" fmla="*/ 1252 w 452479"/>
              <a:gd name="connsiteY0" fmla="*/ 2956 h 795947"/>
              <a:gd name="connsiteX1" fmla="*/ 377769 w 452479"/>
              <a:gd name="connsiteY1" fmla="*/ 359303 h 795947"/>
              <a:gd name="connsiteX2" fmla="*/ 431558 w 452479"/>
              <a:gd name="connsiteY2" fmla="*/ 665223 h 795947"/>
              <a:gd name="connsiteX3" fmla="*/ 431558 w 452479"/>
              <a:gd name="connsiteY3" fmla="*/ 634967 h 795947"/>
              <a:gd name="connsiteX4" fmla="*/ 451728 w 452479"/>
              <a:gd name="connsiteY4" fmla="*/ 792970 h 795947"/>
              <a:gd name="connsiteX5" fmla="*/ 401302 w 452479"/>
              <a:gd name="connsiteY5" fmla="*/ 473603 h 795947"/>
              <a:gd name="connsiteX6" fmla="*/ 260108 w 452479"/>
              <a:gd name="connsiteY6" fmla="*/ 204662 h 795947"/>
              <a:gd name="connsiteX7" fmla="*/ 1252 w 452479"/>
              <a:gd name="connsiteY7" fmla="*/ 2956 h 79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79" h="795947">
                <a:moveTo>
                  <a:pt x="1252" y="2956"/>
                </a:moveTo>
                <a:cubicBezTo>
                  <a:pt x="20862" y="28730"/>
                  <a:pt x="306051" y="248925"/>
                  <a:pt x="377769" y="359303"/>
                </a:cubicBezTo>
                <a:cubicBezTo>
                  <a:pt x="449487" y="469681"/>
                  <a:pt x="422593" y="619279"/>
                  <a:pt x="431558" y="665223"/>
                </a:cubicBezTo>
                <a:cubicBezTo>
                  <a:pt x="440523" y="711167"/>
                  <a:pt x="428196" y="613676"/>
                  <a:pt x="431558" y="634967"/>
                </a:cubicBezTo>
                <a:cubicBezTo>
                  <a:pt x="434920" y="656258"/>
                  <a:pt x="456771" y="819864"/>
                  <a:pt x="451728" y="792970"/>
                </a:cubicBezTo>
                <a:cubicBezTo>
                  <a:pt x="446685" y="766076"/>
                  <a:pt x="433239" y="571654"/>
                  <a:pt x="401302" y="473603"/>
                </a:cubicBezTo>
                <a:cubicBezTo>
                  <a:pt x="369365" y="375552"/>
                  <a:pt x="322301" y="283103"/>
                  <a:pt x="260108" y="204662"/>
                </a:cubicBezTo>
                <a:cubicBezTo>
                  <a:pt x="197915" y="126221"/>
                  <a:pt x="-18358" y="-22818"/>
                  <a:pt x="1252" y="2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7EB96CD0-0708-C06B-6CB8-C98243878816}"/>
              </a:ext>
            </a:extLst>
          </p:cNvPr>
          <p:cNvSpPr/>
          <p:nvPr/>
        </p:nvSpPr>
        <p:spPr>
          <a:xfrm>
            <a:off x="7140281" y="3648243"/>
            <a:ext cx="1206984" cy="695813"/>
          </a:xfrm>
          <a:custGeom>
            <a:avLst/>
            <a:gdLst>
              <a:gd name="connsiteX0" fmla="*/ 20278 w 1206984"/>
              <a:gd name="connsiteY0" fmla="*/ 32889 h 695813"/>
              <a:gd name="connsiteX1" fmla="*/ 77428 w 1206984"/>
              <a:gd name="connsiteY1" fmla="*/ 86678 h 695813"/>
              <a:gd name="connsiteX2" fmla="*/ 356454 w 1206984"/>
              <a:gd name="connsiteY2" fmla="*/ 490089 h 695813"/>
              <a:gd name="connsiteX3" fmla="*/ 292581 w 1206984"/>
              <a:gd name="connsiteY3" fmla="*/ 510260 h 695813"/>
              <a:gd name="connsiteX4" fmla="*/ 622034 w 1206984"/>
              <a:gd name="connsiteY4" fmla="*/ 668263 h 695813"/>
              <a:gd name="connsiteX5" fmla="*/ 477478 w 1206984"/>
              <a:gd name="connsiteY5" fmla="*/ 631283 h 695813"/>
              <a:gd name="connsiteX6" fmla="*/ 830463 w 1206984"/>
              <a:gd name="connsiteY6" fmla="*/ 674986 h 695813"/>
              <a:gd name="connsiteX7" fmla="*/ 1206981 w 1206984"/>
              <a:gd name="connsiteY7" fmla="*/ 601028 h 695813"/>
              <a:gd name="connsiteX8" fmla="*/ 823740 w 1206984"/>
              <a:gd name="connsiteY8" fmla="*/ 664901 h 695813"/>
              <a:gd name="connsiteX9" fmla="*/ 548075 w 1206984"/>
              <a:gd name="connsiteY9" fmla="*/ 695157 h 695813"/>
              <a:gd name="connsiteX10" fmla="*/ 605225 w 1206984"/>
              <a:gd name="connsiteY10" fmla="*/ 671625 h 695813"/>
              <a:gd name="connsiteX11" fmla="*/ 390072 w 1206984"/>
              <a:gd name="connsiteY11" fmla="*/ 530431 h 695813"/>
              <a:gd name="connsiteX12" fmla="*/ 285857 w 1206984"/>
              <a:gd name="connsiteY12" fmla="*/ 439663 h 695813"/>
              <a:gd name="connsiteX13" fmla="*/ 376625 w 1206984"/>
              <a:gd name="connsiteY13" fmla="*/ 490089 h 695813"/>
              <a:gd name="connsiteX14" fmla="*/ 20278 w 1206984"/>
              <a:gd name="connsiteY14" fmla="*/ 32889 h 69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6984" h="695813">
                <a:moveTo>
                  <a:pt x="20278" y="32889"/>
                </a:moveTo>
                <a:cubicBezTo>
                  <a:pt x="-29588" y="-34346"/>
                  <a:pt x="21399" y="10478"/>
                  <a:pt x="77428" y="86678"/>
                </a:cubicBezTo>
                <a:cubicBezTo>
                  <a:pt x="133457" y="162878"/>
                  <a:pt x="320595" y="419492"/>
                  <a:pt x="356454" y="490089"/>
                </a:cubicBezTo>
                <a:cubicBezTo>
                  <a:pt x="392313" y="560686"/>
                  <a:pt x="248318" y="480564"/>
                  <a:pt x="292581" y="510260"/>
                </a:cubicBezTo>
                <a:cubicBezTo>
                  <a:pt x="336844" y="539956"/>
                  <a:pt x="591218" y="648093"/>
                  <a:pt x="622034" y="668263"/>
                </a:cubicBezTo>
                <a:cubicBezTo>
                  <a:pt x="652850" y="688434"/>
                  <a:pt x="442740" y="630163"/>
                  <a:pt x="477478" y="631283"/>
                </a:cubicBezTo>
                <a:cubicBezTo>
                  <a:pt x="512216" y="632403"/>
                  <a:pt x="708879" y="680029"/>
                  <a:pt x="830463" y="674986"/>
                </a:cubicBezTo>
                <a:cubicBezTo>
                  <a:pt x="952047" y="669943"/>
                  <a:pt x="1208101" y="602709"/>
                  <a:pt x="1206981" y="601028"/>
                </a:cubicBezTo>
                <a:cubicBezTo>
                  <a:pt x="1205861" y="599347"/>
                  <a:pt x="933558" y="649213"/>
                  <a:pt x="823740" y="664901"/>
                </a:cubicBezTo>
                <a:cubicBezTo>
                  <a:pt x="713922" y="680589"/>
                  <a:pt x="584494" y="694036"/>
                  <a:pt x="548075" y="695157"/>
                </a:cubicBezTo>
                <a:cubicBezTo>
                  <a:pt x="511656" y="696278"/>
                  <a:pt x="631559" y="699079"/>
                  <a:pt x="605225" y="671625"/>
                </a:cubicBezTo>
                <a:cubicBezTo>
                  <a:pt x="578891" y="644171"/>
                  <a:pt x="443300" y="569091"/>
                  <a:pt x="390072" y="530431"/>
                </a:cubicBezTo>
                <a:cubicBezTo>
                  <a:pt x="336844" y="491771"/>
                  <a:pt x="288098" y="446387"/>
                  <a:pt x="285857" y="439663"/>
                </a:cubicBezTo>
                <a:cubicBezTo>
                  <a:pt x="283616" y="432939"/>
                  <a:pt x="422009" y="559005"/>
                  <a:pt x="376625" y="490089"/>
                </a:cubicBezTo>
                <a:cubicBezTo>
                  <a:pt x="331241" y="421173"/>
                  <a:pt x="70144" y="100124"/>
                  <a:pt x="20278" y="32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4AFC0D10-A266-AC32-2270-7398F25C2374}"/>
              </a:ext>
            </a:extLst>
          </p:cNvPr>
          <p:cNvSpPr/>
          <p:nvPr/>
        </p:nvSpPr>
        <p:spPr>
          <a:xfrm>
            <a:off x="6685957" y="1828652"/>
            <a:ext cx="273190" cy="565167"/>
          </a:xfrm>
          <a:custGeom>
            <a:avLst/>
            <a:gdLst>
              <a:gd name="connsiteX0" fmla="*/ 593 w 273190"/>
              <a:gd name="connsiteY0" fmla="*/ 148 h 565167"/>
              <a:gd name="connsiteX1" fmla="*/ 172043 w 273190"/>
              <a:gd name="connsiteY1" fmla="*/ 443901 h 565167"/>
              <a:gd name="connsiteX2" fmla="*/ 272896 w 273190"/>
              <a:gd name="connsiteY2" fmla="*/ 564924 h 565167"/>
              <a:gd name="connsiteX3" fmla="*/ 198937 w 273190"/>
              <a:gd name="connsiteY3" fmla="*/ 470795 h 565167"/>
              <a:gd name="connsiteX4" fmla="*/ 87999 w 273190"/>
              <a:gd name="connsiteY4" fmla="*/ 322877 h 565167"/>
              <a:gd name="connsiteX5" fmla="*/ 114893 w 273190"/>
              <a:gd name="connsiteY5" fmla="*/ 393474 h 565167"/>
              <a:gd name="connsiteX6" fmla="*/ 593 w 273190"/>
              <a:gd name="connsiteY6" fmla="*/ 148 h 56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190" h="565167">
                <a:moveTo>
                  <a:pt x="593" y="148"/>
                </a:moveTo>
                <a:cubicBezTo>
                  <a:pt x="10118" y="8552"/>
                  <a:pt x="126659" y="349772"/>
                  <a:pt x="172043" y="443901"/>
                </a:cubicBezTo>
                <a:cubicBezTo>
                  <a:pt x="217427" y="538030"/>
                  <a:pt x="268414" y="560442"/>
                  <a:pt x="272896" y="564924"/>
                </a:cubicBezTo>
                <a:cubicBezTo>
                  <a:pt x="277378" y="569406"/>
                  <a:pt x="229753" y="511136"/>
                  <a:pt x="198937" y="470795"/>
                </a:cubicBezTo>
                <a:cubicBezTo>
                  <a:pt x="168121" y="430454"/>
                  <a:pt x="102006" y="335764"/>
                  <a:pt x="87999" y="322877"/>
                </a:cubicBezTo>
                <a:cubicBezTo>
                  <a:pt x="73992" y="309990"/>
                  <a:pt x="130581" y="443900"/>
                  <a:pt x="114893" y="393474"/>
                </a:cubicBezTo>
                <a:cubicBezTo>
                  <a:pt x="99205" y="343048"/>
                  <a:pt x="-8932" y="-8256"/>
                  <a:pt x="593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3F2865FE-8919-7666-C958-9A4E7AD1D43B}"/>
              </a:ext>
            </a:extLst>
          </p:cNvPr>
          <p:cNvSpPr/>
          <p:nvPr/>
        </p:nvSpPr>
        <p:spPr>
          <a:xfrm>
            <a:off x="6774037" y="1919391"/>
            <a:ext cx="488756" cy="302786"/>
          </a:xfrm>
          <a:custGeom>
            <a:avLst/>
            <a:gdLst>
              <a:gd name="connsiteX0" fmla="*/ 6642 w 488756"/>
              <a:gd name="connsiteY0" fmla="*/ 144733 h 302786"/>
              <a:gd name="connsiteX1" fmla="*/ 346181 w 488756"/>
              <a:gd name="connsiteY1" fmla="*/ 144733 h 302786"/>
              <a:gd name="connsiteX2" fmla="*/ 477289 w 488756"/>
              <a:gd name="connsiteY2" fmla="*/ 195159 h 302786"/>
              <a:gd name="connsiteX3" fmla="*/ 352904 w 488756"/>
              <a:gd name="connsiteY3" fmla="*/ 302735 h 302786"/>
              <a:gd name="connsiteX4" fmla="*/ 477289 w 488756"/>
              <a:gd name="connsiteY4" fmla="*/ 208606 h 302786"/>
              <a:gd name="connsiteX5" fmla="*/ 447034 w 488756"/>
              <a:gd name="connsiteY5" fmla="*/ 151456 h 302786"/>
              <a:gd name="connsiteX6" fmla="*/ 157922 w 488756"/>
              <a:gd name="connsiteY6" fmla="*/ 177 h 302786"/>
              <a:gd name="connsiteX7" fmla="*/ 396607 w 488756"/>
              <a:gd name="connsiteY7" fmla="*/ 121200 h 302786"/>
              <a:gd name="connsiteX8" fmla="*/ 144475 w 488756"/>
              <a:gd name="connsiteY8" fmla="*/ 131285 h 302786"/>
              <a:gd name="connsiteX9" fmla="*/ 6642 w 488756"/>
              <a:gd name="connsiteY9" fmla="*/ 144733 h 30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756" h="302786">
                <a:moveTo>
                  <a:pt x="6642" y="144733"/>
                </a:moveTo>
                <a:cubicBezTo>
                  <a:pt x="40260" y="146974"/>
                  <a:pt x="267740" y="136329"/>
                  <a:pt x="346181" y="144733"/>
                </a:cubicBezTo>
                <a:cubicBezTo>
                  <a:pt x="424622" y="153137"/>
                  <a:pt x="476169" y="168825"/>
                  <a:pt x="477289" y="195159"/>
                </a:cubicBezTo>
                <a:cubicBezTo>
                  <a:pt x="478409" y="221493"/>
                  <a:pt x="352904" y="300494"/>
                  <a:pt x="352904" y="302735"/>
                </a:cubicBezTo>
                <a:cubicBezTo>
                  <a:pt x="352904" y="304976"/>
                  <a:pt x="461601" y="233819"/>
                  <a:pt x="477289" y="208606"/>
                </a:cubicBezTo>
                <a:cubicBezTo>
                  <a:pt x="492977" y="183393"/>
                  <a:pt x="500262" y="186194"/>
                  <a:pt x="447034" y="151456"/>
                </a:cubicBezTo>
                <a:cubicBezTo>
                  <a:pt x="393806" y="116718"/>
                  <a:pt x="166327" y="5220"/>
                  <a:pt x="157922" y="177"/>
                </a:cubicBezTo>
                <a:cubicBezTo>
                  <a:pt x="149518" y="-4866"/>
                  <a:pt x="398848" y="99349"/>
                  <a:pt x="396607" y="121200"/>
                </a:cubicBezTo>
                <a:cubicBezTo>
                  <a:pt x="394366" y="143051"/>
                  <a:pt x="214512" y="129044"/>
                  <a:pt x="144475" y="131285"/>
                </a:cubicBezTo>
                <a:cubicBezTo>
                  <a:pt x="74438" y="133526"/>
                  <a:pt x="-26976" y="142492"/>
                  <a:pt x="6642" y="144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957EA719-AC81-395B-8F27-E7D2EFC00B07}"/>
              </a:ext>
            </a:extLst>
          </p:cNvPr>
          <p:cNvSpPr/>
          <p:nvPr/>
        </p:nvSpPr>
        <p:spPr>
          <a:xfrm>
            <a:off x="6809909" y="2144442"/>
            <a:ext cx="692661" cy="307992"/>
          </a:xfrm>
          <a:custGeom>
            <a:avLst/>
            <a:gdLst>
              <a:gd name="connsiteX0" fmla="*/ 1026 w 692661"/>
              <a:gd name="connsiteY0" fmla="*/ 255858 h 307992"/>
              <a:gd name="connsiteX1" fmla="*/ 424609 w 692661"/>
              <a:gd name="connsiteY1" fmla="*/ 144920 h 307992"/>
              <a:gd name="connsiteX2" fmla="*/ 357373 w 692661"/>
              <a:gd name="connsiteY2" fmla="*/ 3726 h 307992"/>
              <a:gd name="connsiteX3" fmla="*/ 690188 w 692661"/>
              <a:gd name="connsiteY3" fmla="*/ 306284 h 307992"/>
              <a:gd name="connsiteX4" fmla="*/ 501929 w 692661"/>
              <a:gd name="connsiteY4" fmla="*/ 121387 h 307992"/>
              <a:gd name="connsiteX5" fmla="*/ 367459 w 692661"/>
              <a:gd name="connsiteY5" fmla="*/ 7087 h 307992"/>
              <a:gd name="connsiteX6" fmla="*/ 478397 w 692661"/>
              <a:gd name="connsiteY6" fmla="*/ 171814 h 307992"/>
              <a:gd name="connsiteX7" fmla="*/ 310309 w 692661"/>
              <a:gd name="connsiteY7" fmla="*/ 175176 h 307992"/>
              <a:gd name="connsiteX8" fmla="*/ 1026 w 692661"/>
              <a:gd name="connsiteY8" fmla="*/ 255858 h 30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661" h="307992">
                <a:moveTo>
                  <a:pt x="1026" y="255858"/>
                </a:moveTo>
                <a:cubicBezTo>
                  <a:pt x="20076" y="250815"/>
                  <a:pt x="365218" y="186942"/>
                  <a:pt x="424609" y="144920"/>
                </a:cubicBezTo>
                <a:cubicBezTo>
                  <a:pt x="484000" y="102898"/>
                  <a:pt x="313110" y="-23168"/>
                  <a:pt x="357373" y="3726"/>
                </a:cubicBezTo>
                <a:cubicBezTo>
                  <a:pt x="401636" y="30620"/>
                  <a:pt x="666095" y="286674"/>
                  <a:pt x="690188" y="306284"/>
                </a:cubicBezTo>
                <a:cubicBezTo>
                  <a:pt x="714281" y="325894"/>
                  <a:pt x="555717" y="171253"/>
                  <a:pt x="501929" y="121387"/>
                </a:cubicBezTo>
                <a:cubicBezTo>
                  <a:pt x="448141" y="71521"/>
                  <a:pt x="371381" y="-1317"/>
                  <a:pt x="367459" y="7087"/>
                </a:cubicBezTo>
                <a:cubicBezTo>
                  <a:pt x="363537" y="15491"/>
                  <a:pt x="487922" y="143799"/>
                  <a:pt x="478397" y="171814"/>
                </a:cubicBezTo>
                <a:cubicBezTo>
                  <a:pt x="468872" y="199829"/>
                  <a:pt x="387069" y="159488"/>
                  <a:pt x="310309" y="175176"/>
                </a:cubicBezTo>
                <a:cubicBezTo>
                  <a:pt x="233549" y="190864"/>
                  <a:pt x="-18024" y="260901"/>
                  <a:pt x="1026" y="255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FD79E31A-7C65-5A0E-4635-6FBFDA9DC650}"/>
              </a:ext>
            </a:extLst>
          </p:cNvPr>
          <p:cNvSpPr/>
          <p:nvPr/>
        </p:nvSpPr>
        <p:spPr>
          <a:xfrm>
            <a:off x="7048630" y="2443804"/>
            <a:ext cx="809580" cy="693312"/>
          </a:xfrm>
          <a:custGeom>
            <a:avLst/>
            <a:gdLst>
              <a:gd name="connsiteX0" fmla="*/ 991 w 809580"/>
              <a:gd name="connsiteY0" fmla="*/ 3561 h 693312"/>
              <a:gd name="connsiteX1" fmla="*/ 290102 w 809580"/>
              <a:gd name="connsiteY1" fmla="*/ 171649 h 693312"/>
              <a:gd name="connsiteX2" fmla="*/ 374146 w 809580"/>
              <a:gd name="connsiteY2" fmla="*/ 302758 h 693312"/>
              <a:gd name="connsiteX3" fmla="*/ 424573 w 809580"/>
              <a:gd name="connsiteY3" fmla="*/ 199 h 693312"/>
              <a:gd name="connsiteX4" fmla="*/ 434658 w 809580"/>
              <a:gd name="connsiteY4" fmla="*/ 259055 h 693312"/>
              <a:gd name="connsiteX5" fmla="*/ 522064 w 809580"/>
              <a:gd name="connsiteY5" fmla="*/ 430505 h 693312"/>
              <a:gd name="connsiteX6" fmla="*/ 518702 w 809580"/>
              <a:gd name="connsiteY6" fmla="*/ 356546 h 693312"/>
              <a:gd name="connsiteX7" fmla="*/ 807814 w 809580"/>
              <a:gd name="connsiteY7" fmla="*/ 692722 h 693312"/>
              <a:gd name="connsiteX8" fmla="*/ 626279 w 809580"/>
              <a:gd name="connsiteY8" fmla="*/ 430505 h 693312"/>
              <a:gd name="connsiteX9" fmla="*/ 347252 w 809580"/>
              <a:gd name="connsiteY9" fmla="*/ 148117 h 693312"/>
              <a:gd name="connsiteX10" fmla="*/ 401041 w 809580"/>
              <a:gd name="connsiteY10" fmla="*/ 232161 h 693312"/>
              <a:gd name="connsiteX11" fmla="*/ 991 w 809580"/>
              <a:gd name="connsiteY11" fmla="*/ 3561 h 6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9580" h="693312">
                <a:moveTo>
                  <a:pt x="991" y="3561"/>
                </a:moveTo>
                <a:cubicBezTo>
                  <a:pt x="-17499" y="-6524"/>
                  <a:pt x="227910" y="121783"/>
                  <a:pt x="290102" y="171649"/>
                </a:cubicBezTo>
                <a:cubicBezTo>
                  <a:pt x="352295" y="221515"/>
                  <a:pt x="351734" y="331333"/>
                  <a:pt x="374146" y="302758"/>
                </a:cubicBezTo>
                <a:cubicBezTo>
                  <a:pt x="396558" y="274183"/>
                  <a:pt x="414488" y="7483"/>
                  <a:pt x="424573" y="199"/>
                </a:cubicBezTo>
                <a:cubicBezTo>
                  <a:pt x="434658" y="-7085"/>
                  <a:pt x="418410" y="187337"/>
                  <a:pt x="434658" y="259055"/>
                </a:cubicBezTo>
                <a:cubicBezTo>
                  <a:pt x="450906" y="330773"/>
                  <a:pt x="508057" y="414256"/>
                  <a:pt x="522064" y="430505"/>
                </a:cubicBezTo>
                <a:cubicBezTo>
                  <a:pt x="536071" y="446754"/>
                  <a:pt x="471077" y="312843"/>
                  <a:pt x="518702" y="356546"/>
                </a:cubicBezTo>
                <a:cubicBezTo>
                  <a:pt x="566327" y="400249"/>
                  <a:pt x="789885" y="680396"/>
                  <a:pt x="807814" y="692722"/>
                </a:cubicBezTo>
                <a:cubicBezTo>
                  <a:pt x="825744" y="705049"/>
                  <a:pt x="703039" y="521273"/>
                  <a:pt x="626279" y="430505"/>
                </a:cubicBezTo>
                <a:cubicBezTo>
                  <a:pt x="549519" y="339738"/>
                  <a:pt x="384792" y="181174"/>
                  <a:pt x="347252" y="148117"/>
                </a:cubicBezTo>
                <a:cubicBezTo>
                  <a:pt x="309712" y="115060"/>
                  <a:pt x="461553" y="259055"/>
                  <a:pt x="401041" y="232161"/>
                </a:cubicBezTo>
                <a:cubicBezTo>
                  <a:pt x="340529" y="205267"/>
                  <a:pt x="19481" y="13646"/>
                  <a:pt x="991" y="3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C4F88A6A-4DF5-85AE-1FA9-F42185A1C14A}"/>
              </a:ext>
            </a:extLst>
          </p:cNvPr>
          <p:cNvSpPr/>
          <p:nvPr/>
        </p:nvSpPr>
        <p:spPr>
          <a:xfrm>
            <a:off x="7283735" y="2977861"/>
            <a:ext cx="1033498" cy="333128"/>
          </a:xfrm>
          <a:custGeom>
            <a:avLst/>
            <a:gdLst>
              <a:gd name="connsiteX0" fmla="*/ 1209 w 1033498"/>
              <a:gd name="connsiteY0" fmla="*/ 663 h 333128"/>
              <a:gd name="connsiteX1" fmla="*/ 384450 w 1033498"/>
              <a:gd name="connsiteY1" fmla="*/ 77983 h 333128"/>
              <a:gd name="connsiteX2" fmla="*/ 189468 w 1033498"/>
              <a:gd name="connsiteY2" fmla="*/ 71260 h 333128"/>
              <a:gd name="connsiteX3" fmla="*/ 542453 w 1033498"/>
              <a:gd name="connsiteY3" fmla="*/ 108239 h 333128"/>
              <a:gd name="connsiteX4" fmla="*/ 451686 w 1033498"/>
              <a:gd name="connsiteY4" fmla="*/ 88068 h 333128"/>
              <a:gd name="connsiteX5" fmla="*/ 690371 w 1033498"/>
              <a:gd name="connsiteY5" fmla="*/ 88068 h 333128"/>
              <a:gd name="connsiteX6" fmla="*/ 606327 w 1033498"/>
              <a:gd name="connsiteY6" fmla="*/ 88068 h 333128"/>
              <a:gd name="connsiteX7" fmla="*/ 1026547 w 1033498"/>
              <a:gd name="connsiteY7" fmla="*/ 330115 h 333128"/>
              <a:gd name="connsiteX8" fmla="*/ 831565 w 1033498"/>
              <a:gd name="connsiteY8" fmla="*/ 212454 h 333128"/>
              <a:gd name="connsiteX9" fmla="*/ 360918 w 1033498"/>
              <a:gd name="connsiteY9" fmla="*/ 47727 h 333128"/>
              <a:gd name="connsiteX10" fmla="*/ 535730 w 1033498"/>
              <a:gd name="connsiteY10" fmla="*/ 128410 h 333128"/>
              <a:gd name="connsiteX11" fmla="*/ 1209 w 1033498"/>
              <a:gd name="connsiteY11" fmla="*/ 663 h 33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3498" h="333128">
                <a:moveTo>
                  <a:pt x="1209" y="663"/>
                </a:moveTo>
                <a:cubicBezTo>
                  <a:pt x="-24004" y="-7742"/>
                  <a:pt x="353074" y="66217"/>
                  <a:pt x="384450" y="77983"/>
                </a:cubicBezTo>
                <a:cubicBezTo>
                  <a:pt x="415826" y="89749"/>
                  <a:pt x="163134" y="66217"/>
                  <a:pt x="189468" y="71260"/>
                </a:cubicBezTo>
                <a:cubicBezTo>
                  <a:pt x="215802" y="76303"/>
                  <a:pt x="498750" y="105438"/>
                  <a:pt x="542453" y="108239"/>
                </a:cubicBezTo>
                <a:cubicBezTo>
                  <a:pt x="586156" y="111040"/>
                  <a:pt x="427033" y="91430"/>
                  <a:pt x="451686" y="88068"/>
                </a:cubicBezTo>
                <a:cubicBezTo>
                  <a:pt x="476339" y="84706"/>
                  <a:pt x="690371" y="88068"/>
                  <a:pt x="690371" y="88068"/>
                </a:cubicBezTo>
                <a:cubicBezTo>
                  <a:pt x="716144" y="88068"/>
                  <a:pt x="550298" y="47727"/>
                  <a:pt x="606327" y="88068"/>
                </a:cubicBezTo>
                <a:cubicBezTo>
                  <a:pt x="662356" y="128409"/>
                  <a:pt x="989007" y="309384"/>
                  <a:pt x="1026547" y="330115"/>
                </a:cubicBezTo>
                <a:cubicBezTo>
                  <a:pt x="1064087" y="350846"/>
                  <a:pt x="942503" y="259519"/>
                  <a:pt x="831565" y="212454"/>
                </a:cubicBezTo>
                <a:cubicBezTo>
                  <a:pt x="720627" y="165389"/>
                  <a:pt x="410224" y="61734"/>
                  <a:pt x="360918" y="47727"/>
                </a:cubicBezTo>
                <a:cubicBezTo>
                  <a:pt x="311612" y="33720"/>
                  <a:pt x="594001" y="138495"/>
                  <a:pt x="535730" y="128410"/>
                </a:cubicBezTo>
                <a:cubicBezTo>
                  <a:pt x="477459" y="118325"/>
                  <a:pt x="26422" y="9068"/>
                  <a:pt x="1209" y="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773B4C07-8691-983A-FBEE-FB085CE634E4}"/>
              </a:ext>
            </a:extLst>
          </p:cNvPr>
          <p:cNvSpPr/>
          <p:nvPr/>
        </p:nvSpPr>
        <p:spPr>
          <a:xfrm>
            <a:off x="2486295" y="3300134"/>
            <a:ext cx="39240" cy="302506"/>
          </a:xfrm>
          <a:custGeom>
            <a:avLst/>
            <a:gdLst>
              <a:gd name="connsiteX0" fmla="*/ 1411 w 39240"/>
              <a:gd name="connsiteY0" fmla="*/ 1119 h 302506"/>
              <a:gd name="connsiteX1" fmla="*/ 28305 w 39240"/>
              <a:gd name="connsiteY1" fmla="*/ 266698 h 302506"/>
              <a:gd name="connsiteX2" fmla="*/ 38390 w 39240"/>
              <a:gd name="connsiteY2" fmla="*/ 290231 h 302506"/>
              <a:gd name="connsiteX3" fmla="*/ 8134 w 39240"/>
              <a:gd name="connsiteY3" fmla="*/ 175931 h 302506"/>
              <a:gd name="connsiteX4" fmla="*/ 1411 w 39240"/>
              <a:gd name="connsiteY4" fmla="*/ 1119 h 3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40" h="302506">
                <a:moveTo>
                  <a:pt x="1411" y="1119"/>
                </a:moveTo>
                <a:cubicBezTo>
                  <a:pt x="4773" y="16247"/>
                  <a:pt x="22142" y="218513"/>
                  <a:pt x="28305" y="266698"/>
                </a:cubicBezTo>
                <a:cubicBezTo>
                  <a:pt x="34468" y="314883"/>
                  <a:pt x="41752" y="305359"/>
                  <a:pt x="38390" y="290231"/>
                </a:cubicBezTo>
                <a:cubicBezTo>
                  <a:pt x="35028" y="275103"/>
                  <a:pt x="15418" y="223556"/>
                  <a:pt x="8134" y="175931"/>
                </a:cubicBezTo>
                <a:cubicBezTo>
                  <a:pt x="850" y="128306"/>
                  <a:pt x="-1951" y="-14009"/>
                  <a:pt x="1411" y="1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EEB0155E-CBA1-3F4C-00F3-DE358498A83C}"/>
              </a:ext>
            </a:extLst>
          </p:cNvPr>
          <p:cNvSpPr/>
          <p:nvPr/>
        </p:nvSpPr>
        <p:spPr>
          <a:xfrm>
            <a:off x="3498590" y="3537268"/>
            <a:ext cx="322111" cy="147419"/>
          </a:xfrm>
          <a:custGeom>
            <a:avLst/>
            <a:gdLst>
              <a:gd name="connsiteX0" fmla="*/ 1007 w 322111"/>
              <a:gd name="connsiteY0" fmla="*/ 147226 h 147419"/>
              <a:gd name="connsiteX1" fmla="*/ 313651 w 322111"/>
              <a:gd name="connsiteY1" fmla="*/ 6032 h 147419"/>
              <a:gd name="connsiteX2" fmla="*/ 216160 w 322111"/>
              <a:gd name="connsiteY2" fmla="*/ 36288 h 147419"/>
              <a:gd name="connsiteX3" fmla="*/ 1007 w 322111"/>
              <a:gd name="connsiteY3" fmla="*/ 147226 h 14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111" h="147419">
                <a:moveTo>
                  <a:pt x="1007" y="147226"/>
                </a:moveTo>
                <a:cubicBezTo>
                  <a:pt x="17255" y="142183"/>
                  <a:pt x="277792" y="24522"/>
                  <a:pt x="313651" y="6032"/>
                </a:cubicBezTo>
                <a:cubicBezTo>
                  <a:pt x="349510" y="-12458"/>
                  <a:pt x="262664" y="15557"/>
                  <a:pt x="216160" y="36288"/>
                </a:cubicBezTo>
                <a:cubicBezTo>
                  <a:pt x="169656" y="57019"/>
                  <a:pt x="-15241" y="152269"/>
                  <a:pt x="1007" y="14722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4301487C-E018-525B-6D7F-F41B5969910B}"/>
              </a:ext>
            </a:extLst>
          </p:cNvPr>
          <p:cNvSpPr/>
          <p:nvPr/>
        </p:nvSpPr>
        <p:spPr>
          <a:xfrm>
            <a:off x="3165487" y="3719636"/>
            <a:ext cx="24840" cy="226731"/>
          </a:xfrm>
          <a:custGeom>
            <a:avLst/>
            <a:gdLst>
              <a:gd name="connsiteX0" fmla="*/ 24828 w 24840"/>
              <a:gd name="connsiteY0" fmla="*/ 1838 h 226731"/>
              <a:gd name="connsiteX1" fmla="*/ 1295 w 24840"/>
              <a:gd name="connsiteY1" fmla="*/ 223714 h 226731"/>
              <a:gd name="connsiteX2" fmla="*/ 4657 w 24840"/>
              <a:gd name="connsiteY2" fmla="*/ 122861 h 226731"/>
              <a:gd name="connsiteX3" fmla="*/ 24828 w 24840"/>
              <a:gd name="connsiteY3" fmla="*/ 1838 h 22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40" h="226731">
                <a:moveTo>
                  <a:pt x="24828" y="1838"/>
                </a:moveTo>
                <a:cubicBezTo>
                  <a:pt x="24268" y="18647"/>
                  <a:pt x="4657" y="203544"/>
                  <a:pt x="1295" y="223714"/>
                </a:cubicBezTo>
                <a:cubicBezTo>
                  <a:pt x="-2067" y="243884"/>
                  <a:pt x="1855" y="157599"/>
                  <a:pt x="4657" y="122861"/>
                </a:cubicBezTo>
                <a:cubicBezTo>
                  <a:pt x="7458" y="88123"/>
                  <a:pt x="25388" y="-14971"/>
                  <a:pt x="24828" y="1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D5D651AE-CE1C-DF13-46FB-FE94CF1A1E26}"/>
              </a:ext>
            </a:extLst>
          </p:cNvPr>
          <p:cNvSpPr/>
          <p:nvPr/>
        </p:nvSpPr>
        <p:spPr>
          <a:xfrm>
            <a:off x="3476059" y="3262153"/>
            <a:ext cx="432866" cy="119793"/>
          </a:xfrm>
          <a:custGeom>
            <a:avLst/>
            <a:gdLst>
              <a:gd name="connsiteX0" fmla="*/ 6 w 432866"/>
              <a:gd name="connsiteY0" fmla="*/ 119782 h 119793"/>
              <a:gd name="connsiteX1" fmla="*/ 215159 w 432866"/>
              <a:gd name="connsiteY1" fmla="*/ 22291 h 119793"/>
              <a:gd name="connsiteX2" fmla="*/ 426950 w 432866"/>
              <a:gd name="connsiteY2" fmla="*/ 2121 h 119793"/>
              <a:gd name="connsiteX3" fmla="*/ 359715 w 432866"/>
              <a:gd name="connsiteY3" fmla="*/ 2121 h 119793"/>
              <a:gd name="connsiteX4" fmla="*/ 208435 w 432866"/>
              <a:gd name="connsiteY4" fmla="*/ 15568 h 119793"/>
              <a:gd name="connsiteX5" fmla="*/ 6 w 432866"/>
              <a:gd name="connsiteY5" fmla="*/ 119782 h 11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866" h="119793">
                <a:moveTo>
                  <a:pt x="6" y="119782"/>
                </a:moveTo>
                <a:cubicBezTo>
                  <a:pt x="1127" y="120902"/>
                  <a:pt x="144002" y="41901"/>
                  <a:pt x="215159" y="22291"/>
                </a:cubicBezTo>
                <a:cubicBezTo>
                  <a:pt x="286316" y="2681"/>
                  <a:pt x="402857" y="5483"/>
                  <a:pt x="426950" y="2121"/>
                </a:cubicBezTo>
                <a:cubicBezTo>
                  <a:pt x="451043" y="-1241"/>
                  <a:pt x="396134" y="-120"/>
                  <a:pt x="359715" y="2121"/>
                </a:cubicBezTo>
                <a:cubicBezTo>
                  <a:pt x="323296" y="4362"/>
                  <a:pt x="263344" y="-1801"/>
                  <a:pt x="208435" y="15568"/>
                </a:cubicBezTo>
                <a:cubicBezTo>
                  <a:pt x="153526" y="32937"/>
                  <a:pt x="-1115" y="118662"/>
                  <a:pt x="6" y="119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416FBF7C-5313-4D78-1C00-E027D008441F}"/>
              </a:ext>
            </a:extLst>
          </p:cNvPr>
          <p:cNvSpPr/>
          <p:nvPr/>
        </p:nvSpPr>
        <p:spPr>
          <a:xfrm>
            <a:off x="2745824" y="3028934"/>
            <a:ext cx="41086" cy="305967"/>
          </a:xfrm>
          <a:custGeom>
            <a:avLst/>
            <a:gdLst>
              <a:gd name="connsiteX0" fmla="*/ 14185 w 41086"/>
              <a:gd name="connsiteY0" fmla="*/ 16 h 305967"/>
              <a:gd name="connsiteX1" fmla="*/ 4100 w 41086"/>
              <a:gd name="connsiteY1" fmla="*/ 188275 h 305967"/>
              <a:gd name="connsiteX2" fmla="*/ 41079 w 41086"/>
              <a:gd name="connsiteY2" fmla="*/ 305937 h 305967"/>
              <a:gd name="connsiteX3" fmla="*/ 738 w 41086"/>
              <a:gd name="connsiteY3" fmla="*/ 178190 h 305967"/>
              <a:gd name="connsiteX4" fmla="*/ 14185 w 41086"/>
              <a:gd name="connsiteY4" fmla="*/ 16 h 30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86" h="305967">
                <a:moveTo>
                  <a:pt x="14185" y="16"/>
                </a:moveTo>
                <a:cubicBezTo>
                  <a:pt x="14745" y="1697"/>
                  <a:pt x="-382" y="137288"/>
                  <a:pt x="4100" y="188275"/>
                </a:cubicBezTo>
                <a:cubicBezTo>
                  <a:pt x="8582" y="239262"/>
                  <a:pt x="41639" y="307618"/>
                  <a:pt x="41079" y="305937"/>
                </a:cubicBezTo>
                <a:cubicBezTo>
                  <a:pt x="40519" y="304256"/>
                  <a:pt x="5220" y="228056"/>
                  <a:pt x="738" y="178190"/>
                </a:cubicBezTo>
                <a:cubicBezTo>
                  <a:pt x="-3744" y="128324"/>
                  <a:pt x="13625" y="-1665"/>
                  <a:pt x="1418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8D9A882C-4563-5AB7-0CCA-0FE2342BC3A5}"/>
              </a:ext>
            </a:extLst>
          </p:cNvPr>
          <p:cNvSpPr/>
          <p:nvPr/>
        </p:nvSpPr>
        <p:spPr>
          <a:xfrm>
            <a:off x="2662246" y="3986287"/>
            <a:ext cx="132230" cy="21038"/>
          </a:xfrm>
          <a:custGeom>
            <a:avLst/>
            <a:gdLst>
              <a:gd name="connsiteX0" fmla="*/ 272 w 132230"/>
              <a:gd name="connsiteY0" fmla="*/ 766 h 21038"/>
              <a:gd name="connsiteX1" fmla="*/ 128019 w 132230"/>
              <a:gd name="connsiteY1" fmla="*/ 20937 h 21038"/>
              <a:gd name="connsiteX2" fmla="*/ 94401 w 132230"/>
              <a:gd name="connsiteY2" fmla="*/ 7489 h 21038"/>
              <a:gd name="connsiteX3" fmla="*/ 272 w 132230"/>
              <a:gd name="connsiteY3" fmla="*/ 766 h 2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30" h="21038">
                <a:moveTo>
                  <a:pt x="272" y="766"/>
                </a:moveTo>
                <a:cubicBezTo>
                  <a:pt x="5875" y="3007"/>
                  <a:pt x="112331" y="19817"/>
                  <a:pt x="128019" y="20937"/>
                </a:cubicBezTo>
                <a:cubicBezTo>
                  <a:pt x="143707" y="22057"/>
                  <a:pt x="111770" y="13652"/>
                  <a:pt x="94401" y="7489"/>
                </a:cubicBezTo>
                <a:cubicBezTo>
                  <a:pt x="77032" y="1326"/>
                  <a:pt x="-5331" y="-1475"/>
                  <a:pt x="272" y="76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885DCD42-9450-60CC-69E0-1D3D549C3351}"/>
              </a:ext>
            </a:extLst>
          </p:cNvPr>
          <p:cNvSpPr/>
          <p:nvPr/>
        </p:nvSpPr>
        <p:spPr>
          <a:xfrm>
            <a:off x="2574877" y="3052328"/>
            <a:ext cx="7031" cy="221993"/>
          </a:xfrm>
          <a:custGeom>
            <a:avLst/>
            <a:gdLst>
              <a:gd name="connsiteX0" fmla="*/ 6958 w 7031"/>
              <a:gd name="connsiteY0" fmla="*/ 154 h 221993"/>
              <a:gd name="connsiteX1" fmla="*/ 3597 w 7031"/>
              <a:gd name="connsiteY1" fmla="*/ 178328 h 221993"/>
              <a:gd name="connsiteX2" fmla="*/ 235 w 7031"/>
              <a:gd name="connsiteY2" fmla="*/ 211946 h 221993"/>
              <a:gd name="connsiteX3" fmla="*/ 6958 w 7031"/>
              <a:gd name="connsiteY3" fmla="*/ 154 h 22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1" h="221993">
                <a:moveTo>
                  <a:pt x="6958" y="154"/>
                </a:moveTo>
                <a:cubicBezTo>
                  <a:pt x="7518" y="-5449"/>
                  <a:pt x="4717" y="143029"/>
                  <a:pt x="3597" y="178328"/>
                </a:cubicBezTo>
                <a:cubicBezTo>
                  <a:pt x="2476" y="213627"/>
                  <a:pt x="1916" y="236039"/>
                  <a:pt x="235" y="211946"/>
                </a:cubicBezTo>
                <a:cubicBezTo>
                  <a:pt x="-1446" y="187853"/>
                  <a:pt x="6398" y="5757"/>
                  <a:pt x="6958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D47351E9-0161-262C-C9B4-7EA688730693}"/>
              </a:ext>
            </a:extLst>
          </p:cNvPr>
          <p:cNvSpPr/>
          <p:nvPr/>
        </p:nvSpPr>
        <p:spPr>
          <a:xfrm>
            <a:off x="3294021" y="3875921"/>
            <a:ext cx="27532" cy="233747"/>
          </a:xfrm>
          <a:custGeom>
            <a:avLst/>
            <a:gdLst>
              <a:gd name="connsiteX0" fmla="*/ 27403 w 27532"/>
              <a:gd name="connsiteY0" fmla="*/ 3555 h 233747"/>
              <a:gd name="connsiteX1" fmla="*/ 508 w 27532"/>
              <a:gd name="connsiteY1" fmla="*/ 232155 h 233747"/>
              <a:gd name="connsiteX2" fmla="*/ 10594 w 27532"/>
              <a:gd name="connsiteY2" fmla="*/ 101047 h 233747"/>
              <a:gd name="connsiteX3" fmla="*/ 27403 w 27532"/>
              <a:gd name="connsiteY3" fmla="*/ 3555 h 23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32" h="233747">
                <a:moveTo>
                  <a:pt x="27403" y="3555"/>
                </a:moveTo>
                <a:cubicBezTo>
                  <a:pt x="25722" y="25406"/>
                  <a:pt x="3309" y="215906"/>
                  <a:pt x="508" y="232155"/>
                </a:cubicBezTo>
                <a:cubicBezTo>
                  <a:pt x="-2294" y="248404"/>
                  <a:pt x="7232" y="135785"/>
                  <a:pt x="10594" y="101047"/>
                </a:cubicBezTo>
                <a:cubicBezTo>
                  <a:pt x="13956" y="66309"/>
                  <a:pt x="29084" y="-18296"/>
                  <a:pt x="27403" y="3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63704C8C-AB7E-8D4D-99D3-A5F4BA0431FC}"/>
              </a:ext>
            </a:extLst>
          </p:cNvPr>
          <p:cNvSpPr/>
          <p:nvPr/>
        </p:nvSpPr>
        <p:spPr>
          <a:xfrm>
            <a:off x="3682767" y="4202154"/>
            <a:ext cx="106452" cy="196013"/>
          </a:xfrm>
          <a:custGeom>
            <a:avLst/>
            <a:gdLst>
              <a:gd name="connsiteX0" fmla="*/ 15174 w 106452"/>
              <a:gd name="connsiteY0" fmla="*/ 52 h 196013"/>
              <a:gd name="connsiteX1" fmla="*/ 18536 w 106452"/>
              <a:gd name="connsiteY1" fmla="*/ 100905 h 196013"/>
              <a:gd name="connsiteX2" fmla="*/ 105942 w 106452"/>
              <a:gd name="connsiteY2" fmla="*/ 195034 h 196013"/>
              <a:gd name="connsiteX3" fmla="*/ 52154 w 106452"/>
              <a:gd name="connsiteY3" fmla="*/ 147970 h 196013"/>
              <a:gd name="connsiteX4" fmla="*/ 1727 w 106452"/>
              <a:gd name="connsiteY4" fmla="*/ 114352 h 196013"/>
              <a:gd name="connsiteX5" fmla="*/ 15174 w 106452"/>
              <a:gd name="connsiteY5" fmla="*/ 52 h 1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52" h="196013">
                <a:moveTo>
                  <a:pt x="15174" y="52"/>
                </a:moveTo>
                <a:cubicBezTo>
                  <a:pt x="17976" y="-2189"/>
                  <a:pt x="3408" y="68408"/>
                  <a:pt x="18536" y="100905"/>
                </a:cubicBezTo>
                <a:cubicBezTo>
                  <a:pt x="33664" y="133402"/>
                  <a:pt x="100339" y="187190"/>
                  <a:pt x="105942" y="195034"/>
                </a:cubicBezTo>
                <a:cubicBezTo>
                  <a:pt x="111545" y="202878"/>
                  <a:pt x="69523" y="161417"/>
                  <a:pt x="52154" y="147970"/>
                </a:cubicBezTo>
                <a:cubicBezTo>
                  <a:pt x="34785" y="134523"/>
                  <a:pt x="9011" y="132281"/>
                  <a:pt x="1727" y="114352"/>
                </a:cubicBezTo>
                <a:cubicBezTo>
                  <a:pt x="-5557" y="96423"/>
                  <a:pt x="12372" y="2293"/>
                  <a:pt x="15174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3AEF30D7-9975-917A-0212-7A1646EDA5F8}"/>
              </a:ext>
            </a:extLst>
          </p:cNvPr>
          <p:cNvSpPr/>
          <p:nvPr/>
        </p:nvSpPr>
        <p:spPr>
          <a:xfrm>
            <a:off x="4137412" y="4662317"/>
            <a:ext cx="203922" cy="14044"/>
          </a:xfrm>
          <a:custGeom>
            <a:avLst/>
            <a:gdLst>
              <a:gd name="connsiteX0" fmla="*/ 920 w 203922"/>
              <a:gd name="connsiteY0" fmla="*/ 7174 h 14044"/>
              <a:gd name="connsiteX1" fmla="*/ 199264 w 203922"/>
              <a:gd name="connsiteY1" fmla="*/ 13898 h 14044"/>
              <a:gd name="connsiteX2" fmla="*/ 128667 w 203922"/>
              <a:gd name="connsiteY2" fmla="*/ 451 h 14044"/>
              <a:gd name="connsiteX3" fmla="*/ 920 w 203922"/>
              <a:gd name="connsiteY3" fmla="*/ 7174 h 1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922" h="14044">
                <a:moveTo>
                  <a:pt x="920" y="7174"/>
                </a:moveTo>
                <a:cubicBezTo>
                  <a:pt x="12686" y="9415"/>
                  <a:pt x="177973" y="15018"/>
                  <a:pt x="199264" y="13898"/>
                </a:cubicBezTo>
                <a:cubicBezTo>
                  <a:pt x="220555" y="12778"/>
                  <a:pt x="163965" y="2692"/>
                  <a:pt x="128667" y="451"/>
                </a:cubicBezTo>
                <a:cubicBezTo>
                  <a:pt x="93369" y="-1790"/>
                  <a:pt x="-10846" y="4933"/>
                  <a:pt x="920" y="717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339EB79C-28AC-584A-ABEF-017CE4541F62}"/>
              </a:ext>
            </a:extLst>
          </p:cNvPr>
          <p:cNvSpPr/>
          <p:nvPr/>
        </p:nvSpPr>
        <p:spPr>
          <a:xfrm>
            <a:off x="3929888" y="4736656"/>
            <a:ext cx="70786" cy="141091"/>
          </a:xfrm>
          <a:custGeom>
            <a:avLst/>
            <a:gdLst>
              <a:gd name="connsiteX0" fmla="*/ 15 w 70786"/>
              <a:gd name="connsiteY0" fmla="*/ 70 h 141091"/>
              <a:gd name="connsiteX1" fmla="*/ 60527 w 70786"/>
              <a:gd name="connsiteY1" fmla="*/ 114370 h 141091"/>
              <a:gd name="connsiteX2" fmla="*/ 67250 w 70786"/>
              <a:gd name="connsiteY2" fmla="*/ 134541 h 141091"/>
              <a:gd name="connsiteX3" fmla="*/ 15 w 70786"/>
              <a:gd name="connsiteY3" fmla="*/ 70 h 14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86" h="141091">
                <a:moveTo>
                  <a:pt x="15" y="70"/>
                </a:moveTo>
                <a:cubicBezTo>
                  <a:pt x="-1105" y="-3292"/>
                  <a:pt x="60527" y="114370"/>
                  <a:pt x="60527" y="114370"/>
                </a:cubicBezTo>
                <a:cubicBezTo>
                  <a:pt x="71733" y="136782"/>
                  <a:pt x="73413" y="149669"/>
                  <a:pt x="67250" y="134541"/>
                </a:cubicBezTo>
                <a:cubicBezTo>
                  <a:pt x="61087" y="119413"/>
                  <a:pt x="1135" y="3432"/>
                  <a:pt x="15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56E749AC-06D8-A0B5-3621-49ECB353C9AC}"/>
              </a:ext>
            </a:extLst>
          </p:cNvPr>
          <p:cNvSpPr/>
          <p:nvPr/>
        </p:nvSpPr>
        <p:spPr>
          <a:xfrm>
            <a:off x="4201873" y="4762947"/>
            <a:ext cx="114384" cy="106506"/>
          </a:xfrm>
          <a:custGeom>
            <a:avLst/>
            <a:gdLst>
              <a:gd name="connsiteX0" fmla="*/ 333 w 114384"/>
              <a:gd name="connsiteY0" fmla="*/ 674 h 106506"/>
              <a:gd name="connsiteX1" fmla="*/ 111271 w 114384"/>
              <a:gd name="connsiteY1" fmla="*/ 104888 h 106506"/>
              <a:gd name="connsiteX2" fmla="*/ 77653 w 114384"/>
              <a:gd name="connsiteY2" fmla="*/ 61185 h 106506"/>
              <a:gd name="connsiteX3" fmla="*/ 333 w 114384"/>
              <a:gd name="connsiteY3" fmla="*/ 674 h 10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84" h="106506">
                <a:moveTo>
                  <a:pt x="333" y="674"/>
                </a:moveTo>
                <a:cubicBezTo>
                  <a:pt x="5936" y="7958"/>
                  <a:pt x="98384" y="94803"/>
                  <a:pt x="111271" y="104888"/>
                </a:cubicBezTo>
                <a:cubicBezTo>
                  <a:pt x="124158" y="114973"/>
                  <a:pt x="93902" y="75192"/>
                  <a:pt x="77653" y="61185"/>
                </a:cubicBezTo>
                <a:cubicBezTo>
                  <a:pt x="61404" y="47178"/>
                  <a:pt x="-5270" y="-6610"/>
                  <a:pt x="333" y="67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00AC44B2-1E00-F174-B904-0ECA7EF7936D}"/>
              </a:ext>
            </a:extLst>
          </p:cNvPr>
          <p:cNvSpPr/>
          <p:nvPr/>
        </p:nvSpPr>
        <p:spPr>
          <a:xfrm>
            <a:off x="4286041" y="5113037"/>
            <a:ext cx="249622" cy="172760"/>
          </a:xfrm>
          <a:custGeom>
            <a:avLst/>
            <a:gdLst>
              <a:gd name="connsiteX0" fmla="*/ 209 w 249622"/>
              <a:gd name="connsiteY0" fmla="*/ 207 h 172760"/>
              <a:gd name="connsiteX1" fmla="*/ 235533 w 249622"/>
              <a:gd name="connsiteY1" fmla="*/ 164934 h 172760"/>
              <a:gd name="connsiteX2" fmla="*/ 195191 w 249622"/>
              <a:gd name="connsiteY2" fmla="*/ 131316 h 172760"/>
              <a:gd name="connsiteX3" fmla="*/ 209 w 249622"/>
              <a:gd name="connsiteY3" fmla="*/ 207 h 17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22" h="172760">
                <a:moveTo>
                  <a:pt x="209" y="207"/>
                </a:moveTo>
                <a:cubicBezTo>
                  <a:pt x="6933" y="5810"/>
                  <a:pt x="203036" y="143083"/>
                  <a:pt x="235533" y="164934"/>
                </a:cubicBezTo>
                <a:cubicBezTo>
                  <a:pt x="268030" y="186786"/>
                  <a:pt x="240015" y="158770"/>
                  <a:pt x="195191" y="131316"/>
                </a:cubicBezTo>
                <a:cubicBezTo>
                  <a:pt x="150367" y="103862"/>
                  <a:pt x="-6515" y="-5396"/>
                  <a:pt x="209" y="20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982EAF7B-A298-12CB-7AEB-898DCF6D27BC}"/>
              </a:ext>
            </a:extLst>
          </p:cNvPr>
          <p:cNvSpPr/>
          <p:nvPr/>
        </p:nvSpPr>
        <p:spPr>
          <a:xfrm>
            <a:off x="5398659" y="3784114"/>
            <a:ext cx="93251" cy="216858"/>
          </a:xfrm>
          <a:custGeom>
            <a:avLst/>
            <a:gdLst>
              <a:gd name="connsiteX0" fmla="*/ 335 w 93251"/>
              <a:gd name="connsiteY0" fmla="*/ 1233 h 216858"/>
              <a:gd name="connsiteX1" fmla="*/ 91103 w 93251"/>
              <a:gd name="connsiteY1" fmla="*/ 213024 h 216858"/>
              <a:gd name="connsiteX2" fmla="*/ 60847 w 93251"/>
              <a:gd name="connsiteY2" fmla="*/ 128980 h 216858"/>
              <a:gd name="connsiteX3" fmla="*/ 335 w 93251"/>
              <a:gd name="connsiteY3" fmla="*/ 1233 h 21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51" h="216858">
                <a:moveTo>
                  <a:pt x="335" y="1233"/>
                </a:moveTo>
                <a:cubicBezTo>
                  <a:pt x="5378" y="15240"/>
                  <a:pt x="81018" y="191733"/>
                  <a:pt x="91103" y="213024"/>
                </a:cubicBezTo>
                <a:cubicBezTo>
                  <a:pt x="101188" y="234315"/>
                  <a:pt x="73173" y="161477"/>
                  <a:pt x="60847" y="128980"/>
                </a:cubicBezTo>
                <a:cubicBezTo>
                  <a:pt x="48521" y="96483"/>
                  <a:pt x="-4708" y="-12774"/>
                  <a:pt x="335" y="123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015CE619-EC04-F93A-A21F-35AA58CE539C}"/>
              </a:ext>
            </a:extLst>
          </p:cNvPr>
          <p:cNvSpPr/>
          <p:nvPr/>
        </p:nvSpPr>
        <p:spPr>
          <a:xfrm>
            <a:off x="5086297" y="3926460"/>
            <a:ext cx="55759" cy="215467"/>
          </a:xfrm>
          <a:custGeom>
            <a:avLst/>
            <a:gdLst>
              <a:gd name="connsiteX0" fmla="*/ 53 w 55759"/>
              <a:gd name="connsiteY0" fmla="*/ 81 h 215467"/>
              <a:gd name="connsiteX1" fmla="*/ 43756 w 55759"/>
              <a:gd name="connsiteY1" fmla="*/ 134552 h 215467"/>
              <a:gd name="connsiteX2" fmla="*/ 43756 w 55759"/>
              <a:gd name="connsiteY2" fmla="*/ 215234 h 215467"/>
              <a:gd name="connsiteX3" fmla="*/ 53841 w 55759"/>
              <a:gd name="connsiteY3" fmla="*/ 154722 h 215467"/>
              <a:gd name="connsiteX4" fmla="*/ 53 w 55759"/>
              <a:gd name="connsiteY4" fmla="*/ 81 h 21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59" h="215467">
                <a:moveTo>
                  <a:pt x="53" y="81"/>
                </a:moveTo>
                <a:cubicBezTo>
                  <a:pt x="-1628" y="-3281"/>
                  <a:pt x="36472" y="98693"/>
                  <a:pt x="43756" y="134552"/>
                </a:cubicBezTo>
                <a:cubicBezTo>
                  <a:pt x="51040" y="170411"/>
                  <a:pt x="42075" y="211872"/>
                  <a:pt x="43756" y="215234"/>
                </a:cubicBezTo>
                <a:cubicBezTo>
                  <a:pt x="45437" y="218596"/>
                  <a:pt x="61125" y="184978"/>
                  <a:pt x="53841" y="154722"/>
                </a:cubicBezTo>
                <a:cubicBezTo>
                  <a:pt x="46557" y="124466"/>
                  <a:pt x="1734" y="3443"/>
                  <a:pt x="53" y="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0D1106B4-43F3-AA7F-04C7-86F4FD8EB80D}"/>
              </a:ext>
            </a:extLst>
          </p:cNvPr>
          <p:cNvSpPr/>
          <p:nvPr/>
        </p:nvSpPr>
        <p:spPr>
          <a:xfrm>
            <a:off x="4615287" y="4332550"/>
            <a:ext cx="628542" cy="269847"/>
          </a:xfrm>
          <a:custGeom>
            <a:avLst/>
            <a:gdLst>
              <a:gd name="connsiteX0" fmla="*/ 416 w 628542"/>
              <a:gd name="connsiteY0" fmla="*/ 269706 h 269847"/>
              <a:gd name="connsiteX1" fmla="*/ 360125 w 628542"/>
              <a:gd name="connsiteY1" fmla="*/ 71362 h 269847"/>
              <a:gd name="connsiteX2" fmla="*/ 625704 w 628542"/>
              <a:gd name="connsiteY2" fmla="*/ 4126 h 269847"/>
              <a:gd name="connsiteX3" fmla="*/ 487872 w 628542"/>
              <a:gd name="connsiteY3" fmla="*/ 17574 h 269847"/>
              <a:gd name="connsiteX4" fmla="*/ 292889 w 628542"/>
              <a:gd name="connsiteY4" fmla="*/ 101618 h 269847"/>
              <a:gd name="connsiteX5" fmla="*/ 416 w 628542"/>
              <a:gd name="connsiteY5" fmla="*/ 269706 h 26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542" h="269847">
                <a:moveTo>
                  <a:pt x="416" y="269706"/>
                </a:moveTo>
                <a:cubicBezTo>
                  <a:pt x="11622" y="264663"/>
                  <a:pt x="255910" y="115625"/>
                  <a:pt x="360125" y="71362"/>
                </a:cubicBezTo>
                <a:cubicBezTo>
                  <a:pt x="464340" y="27099"/>
                  <a:pt x="604413" y="13091"/>
                  <a:pt x="625704" y="4126"/>
                </a:cubicBezTo>
                <a:cubicBezTo>
                  <a:pt x="646995" y="-4839"/>
                  <a:pt x="543341" y="1325"/>
                  <a:pt x="487872" y="17574"/>
                </a:cubicBezTo>
                <a:cubicBezTo>
                  <a:pt x="432403" y="33823"/>
                  <a:pt x="378614" y="59596"/>
                  <a:pt x="292889" y="101618"/>
                </a:cubicBezTo>
                <a:cubicBezTo>
                  <a:pt x="207164" y="143640"/>
                  <a:pt x="-10790" y="274749"/>
                  <a:pt x="416" y="26970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0AED92B5-B06A-64DC-4BD5-FBD7BDD9E262}"/>
              </a:ext>
            </a:extLst>
          </p:cNvPr>
          <p:cNvSpPr/>
          <p:nvPr/>
        </p:nvSpPr>
        <p:spPr>
          <a:xfrm>
            <a:off x="5358393" y="4581665"/>
            <a:ext cx="196746" cy="117856"/>
          </a:xfrm>
          <a:custGeom>
            <a:avLst/>
            <a:gdLst>
              <a:gd name="connsiteX0" fmla="*/ 260 w 196746"/>
              <a:gd name="connsiteY0" fmla="*/ 420 h 117856"/>
              <a:gd name="connsiteX1" fmla="*/ 188519 w 196746"/>
              <a:gd name="connsiteY1" fmla="*/ 114720 h 117856"/>
              <a:gd name="connsiteX2" fmla="*/ 148178 w 196746"/>
              <a:gd name="connsiteY2" fmla="*/ 77741 h 117856"/>
              <a:gd name="connsiteX3" fmla="*/ 260 w 196746"/>
              <a:gd name="connsiteY3" fmla="*/ 420 h 1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46" h="117856">
                <a:moveTo>
                  <a:pt x="260" y="420"/>
                </a:moveTo>
                <a:cubicBezTo>
                  <a:pt x="6984" y="6583"/>
                  <a:pt x="163866" y="101833"/>
                  <a:pt x="188519" y="114720"/>
                </a:cubicBezTo>
                <a:cubicBezTo>
                  <a:pt x="213172" y="127607"/>
                  <a:pt x="177313" y="97912"/>
                  <a:pt x="148178" y="77741"/>
                </a:cubicBezTo>
                <a:cubicBezTo>
                  <a:pt x="119043" y="57571"/>
                  <a:pt x="-6464" y="-5743"/>
                  <a:pt x="260" y="4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3D880D9A-9B6D-7E8F-B56E-2BB9185AA2E9}"/>
              </a:ext>
            </a:extLst>
          </p:cNvPr>
          <p:cNvSpPr/>
          <p:nvPr/>
        </p:nvSpPr>
        <p:spPr>
          <a:xfrm>
            <a:off x="4803572" y="4911442"/>
            <a:ext cx="232692" cy="40544"/>
          </a:xfrm>
          <a:custGeom>
            <a:avLst/>
            <a:gdLst>
              <a:gd name="connsiteX0" fmla="*/ 390 w 232692"/>
              <a:gd name="connsiteY0" fmla="*/ 20267 h 40544"/>
              <a:gd name="connsiteX1" fmla="*/ 148307 w 232692"/>
              <a:gd name="connsiteY1" fmla="*/ 6820 h 40544"/>
              <a:gd name="connsiteX2" fmla="*/ 232352 w 232692"/>
              <a:gd name="connsiteY2" fmla="*/ 40437 h 40544"/>
              <a:gd name="connsiteX3" fmla="*/ 175202 w 232692"/>
              <a:gd name="connsiteY3" fmla="*/ 16905 h 40544"/>
              <a:gd name="connsiteX4" fmla="*/ 107966 w 232692"/>
              <a:gd name="connsiteY4" fmla="*/ 96 h 40544"/>
              <a:gd name="connsiteX5" fmla="*/ 390 w 232692"/>
              <a:gd name="connsiteY5" fmla="*/ 20267 h 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692" h="40544">
                <a:moveTo>
                  <a:pt x="390" y="20267"/>
                </a:moveTo>
                <a:cubicBezTo>
                  <a:pt x="7114" y="21388"/>
                  <a:pt x="109647" y="3458"/>
                  <a:pt x="148307" y="6820"/>
                </a:cubicBezTo>
                <a:cubicBezTo>
                  <a:pt x="186967" y="10182"/>
                  <a:pt x="227870" y="38756"/>
                  <a:pt x="232352" y="40437"/>
                </a:cubicBezTo>
                <a:cubicBezTo>
                  <a:pt x="236834" y="42118"/>
                  <a:pt x="195933" y="23629"/>
                  <a:pt x="175202" y="16905"/>
                </a:cubicBezTo>
                <a:cubicBezTo>
                  <a:pt x="154471" y="10181"/>
                  <a:pt x="140463" y="1777"/>
                  <a:pt x="107966" y="96"/>
                </a:cubicBezTo>
                <a:cubicBezTo>
                  <a:pt x="75469" y="-1585"/>
                  <a:pt x="-6334" y="19146"/>
                  <a:pt x="390" y="202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06AACE0D-6000-239A-416F-D35666207AEE}"/>
              </a:ext>
            </a:extLst>
          </p:cNvPr>
          <p:cNvSpPr/>
          <p:nvPr/>
        </p:nvSpPr>
        <p:spPr>
          <a:xfrm>
            <a:off x="4961739" y="5325022"/>
            <a:ext cx="417159" cy="99064"/>
          </a:xfrm>
          <a:custGeom>
            <a:avLst/>
            <a:gdLst>
              <a:gd name="connsiteX0" fmla="*/ 417085 w 417159"/>
              <a:gd name="connsiteY0" fmla="*/ 13 h 99064"/>
              <a:gd name="connsiteX1" fmla="*/ 127973 w 417159"/>
              <a:gd name="connsiteY1" fmla="*/ 90781 h 99064"/>
              <a:gd name="connsiteX2" fmla="*/ 226 w 417159"/>
              <a:gd name="connsiteY2" fmla="*/ 94143 h 99064"/>
              <a:gd name="connsiteX3" fmla="*/ 154867 w 417159"/>
              <a:gd name="connsiteY3" fmla="*/ 84057 h 99064"/>
              <a:gd name="connsiteX4" fmla="*/ 417085 w 417159"/>
              <a:gd name="connsiteY4" fmla="*/ 13 h 9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59" h="99064">
                <a:moveTo>
                  <a:pt x="417085" y="13"/>
                </a:moveTo>
                <a:cubicBezTo>
                  <a:pt x="412603" y="1134"/>
                  <a:pt x="197449" y="75093"/>
                  <a:pt x="127973" y="90781"/>
                </a:cubicBezTo>
                <a:cubicBezTo>
                  <a:pt x="58497" y="106469"/>
                  <a:pt x="-4256" y="95264"/>
                  <a:pt x="226" y="94143"/>
                </a:cubicBezTo>
                <a:cubicBezTo>
                  <a:pt x="4708" y="93022"/>
                  <a:pt x="87071" y="98064"/>
                  <a:pt x="154867" y="84057"/>
                </a:cubicBezTo>
                <a:cubicBezTo>
                  <a:pt x="222662" y="70050"/>
                  <a:pt x="421567" y="-1108"/>
                  <a:pt x="417085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657D1AAE-E5FB-F167-90CA-82B8FB98A4B1}"/>
              </a:ext>
            </a:extLst>
          </p:cNvPr>
          <p:cNvSpPr/>
          <p:nvPr/>
        </p:nvSpPr>
        <p:spPr>
          <a:xfrm>
            <a:off x="5404458" y="5566983"/>
            <a:ext cx="11345" cy="216753"/>
          </a:xfrm>
          <a:custGeom>
            <a:avLst/>
            <a:gdLst>
              <a:gd name="connsiteX0" fmla="*/ 11345 w 11345"/>
              <a:gd name="connsiteY0" fmla="*/ 99 h 216753"/>
              <a:gd name="connsiteX1" fmla="*/ 1260 w 11345"/>
              <a:gd name="connsiteY1" fmla="*/ 178273 h 216753"/>
              <a:gd name="connsiteX2" fmla="*/ 1260 w 11345"/>
              <a:gd name="connsiteY2" fmla="*/ 205167 h 216753"/>
              <a:gd name="connsiteX3" fmla="*/ 11345 w 11345"/>
              <a:gd name="connsiteY3" fmla="*/ 99 h 21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5" h="216753">
                <a:moveTo>
                  <a:pt x="11345" y="99"/>
                </a:moveTo>
                <a:cubicBezTo>
                  <a:pt x="11345" y="-4383"/>
                  <a:pt x="2941" y="144095"/>
                  <a:pt x="1260" y="178273"/>
                </a:cubicBezTo>
                <a:cubicBezTo>
                  <a:pt x="-421" y="212451"/>
                  <a:pt x="-421" y="229820"/>
                  <a:pt x="1260" y="205167"/>
                </a:cubicBezTo>
                <a:cubicBezTo>
                  <a:pt x="2941" y="180514"/>
                  <a:pt x="11345" y="4581"/>
                  <a:pt x="11345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06081F0D-4A7E-5D92-C6DB-A1C6E49133E4}"/>
              </a:ext>
            </a:extLst>
          </p:cNvPr>
          <p:cNvSpPr/>
          <p:nvPr/>
        </p:nvSpPr>
        <p:spPr>
          <a:xfrm>
            <a:off x="5267713" y="5869619"/>
            <a:ext cx="276132" cy="63094"/>
          </a:xfrm>
          <a:custGeom>
            <a:avLst/>
            <a:gdLst>
              <a:gd name="connsiteX0" fmla="*/ 172 w 276132"/>
              <a:gd name="connsiteY0" fmla="*/ 60534 h 63094"/>
              <a:gd name="connsiteX1" fmla="*/ 148090 w 276132"/>
              <a:gd name="connsiteY1" fmla="*/ 57172 h 63094"/>
              <a:gd name="connsiteX2" fmla="*/ 275837 w 276132"/>
              <a:gd name="connsiteY2" fmla="*/ 22 h 63094"/>
              <a:gd name="connsiteX3" fmla="*/ 178346 w 276132"/>
              <a:gd name="connsiteY3" fmla="*/ 50449 h 63094"/>
              <a:gd name="connsiteX4" fmla="*/ 172 w 276132"/>
              <a:gd name="connsiteY4" fmla="*/ 60534 h 6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32" h="63094">
                <a:moveTo>
                  <a:pt x="172" y="60534"/>
                </a:moveTo>
                <a:cubicBezTo>
                  <a:pt x="-4871" y="61654"/>
                  <a:pt x="102146" y="67257"/>
                  <a:pt x="148090" y="57172"/>
                </a:cubicBezTo>
                <a:cubicBezTo>
                  <a:pt x="194034" y="47087"/>
                  <a:pt x="270794" y="1142"/>
                  <a:pt x="275837" y="22"/>
                </a:cubicBezTo>
                <a:cubicBezTo>
                  <a:pt x="280880" y="-1098"/>
                  <a:pt x="220368" y="39803"/>
                  <a:pt x="178346" y="50449"/>
                </a:cubicBezTo>
                <a:cubicBezTo>
                  <a:pt x="136324" y="61095"/>
                  <a:pt x="5215" y="59414"/>
                  <a:pt x="172" y="60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679D50CC-BD4E-42AE-B3AC-4CF508A9A07D}"/>
              </a:ext>
            </a:extLst>
          </p:cNvPr>
          <p:cNvSpPr/>
          <p:nvPr/>
        </p:nvSpPr>
        <p:spPr>
          <a:xfrm>
            <a:off x="5117006" y="6249471"/>
            <a:ext cx="150963" cy="201828"/>
          </a:xfrm>
          <a:custGeom>
            <a:avLst/>
            <a:gdLst>
              <a:gd name="connsiteX0" fmla="*/ 150879 w 150963"/>
              <a:gd name="connsiteY0" fmla="*/ 50 h 201828"/>
              <a:gd name="connsiteX1" fmla="*/ 33218 w 150963"/>
              <a:gd name="connsiteY1" fmla="*/ 104264 h 201828"/>
              <a:gd name="connsiteX2" fmla="*/ 9685 w 150963"/>
              <a:gd name="connsiteY2" fmla="*/ 201755 h 201828"/>
              <a:gd name="connsiteX3" fmla="*/ 13047 w 150963"/>
              <a:gd name="connsiteY3" fmla="*/ 117711 h 201828"/>
              <a:gd name="connsiteX4" fmla="*/ 150879 w 150963"/>
              <a:gd name="connsiteY4" fmla="*/ 50 h 20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63" h="201828">
                <a:moveTo>
                  <a:pt x="150879" y="50"/>
                </a:moveTo>
                <a:cubicBezTo>
                  <a:pt x="154241" y="-2191"/>
                  <a:pt x="56750" y="70647"/>
                  <a:pt x="33218" y="104264"/>
                </a:cubicBezTo>
                <a:cubicBezTo>
                  <a:pt x="9686" y="137881"/>
                  <a:pt x="13047" y="199514"/>
                  <a:pt x="9685" y="201755"/>
                </a:cubicBezTo>
                <a:cubicBezTo>
                  <a:pt x="6323" y="203996"/>
                  <a:pt x="-12166" y="154690"/>
                  <a:pt x="13047" y="117711"/>
                </a:cubicBezTo>
                <a:cubicBezTo>
                  <a:pt x="38260" y="80732"/>
                  <a:pt x="147517" y="2291"/>
                  <a:pt x="150879" y="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9F0E1E21-7BFB-2727-B349-A4538E030CD5}"/>
              </a:ext>
            </a:extLst>
          </p:cNvPr>
          <p:cNvSpPr/>
          <p:nvPr/>
        </p:nvSpPr>
        <p:spPr>
          <a:xfrm>
            <a:off x="5475638" y="6027321"/>
            <a:ext cx="88190" cy="151923"/>
          </a:xfrm>
          <a:custGeom>
            <a:avLst/>
            <a:gdLst>
              <a:gd name="connsiteX0" fmla="*/ 88083 w 88190"/>
              <a:gd name="connsiteY0" fmla="*/ 323 h 151923"/>
              <a:gd name="connsiteX1" fmla="*/ 24209 w 88190"/>
              <a:gd name="connsiteY1" fmla="*/ 64197 h 151923"/>
              <a:gd name="connsiteX2" fmla="*/ 4038 w 88190"/>
              <a:gd name="connsiteY2" fmla="*/ 151603 h 151923"/>
              <a:gd name="connsiteX3" fmla="*/ 7400 w 88190"/>
              <a:gd name="connsiteY3" fmla="*/ 91091 h 151923"/>
              <a:gd name="connsiteX4" fmla="*/ 88083 w 88190"/>
              <a:gd name="connsiteY4" fmla="*/ 323 h 1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90" h="151923">
                <a:moveTo>
                  <a:pt x="88083" y="323"/>
                </a:moveTo>
                <a:cubicBezTo>
                  <a:pt x="90884" y="-4159"/>
                  <a:pt x="38216" y="38984"/>
                  <a:pt x="24209" y="64197"/>
                </a:cubicBezTo>
                <a:cubicBezTo>
                  <a:pt x="10201" y="89410"/>
                  <a:pt x="6839" y="147121"/>
                  <a:pt x="4038" y="151603"/>
                </a:cubicBezTo>
                <a:cubicBezTo>
                  <a:pt x="1237" y="156085"/>
                  <a:pt x="-4926" y="112382"/>
                  <a:pt x="7400" y="91091"/>
                </a:cubicBezTo>
                <a:cubicBezTo>
                  <a:pt x="19726" y="69800"/>
                  <a:pt x="85282" y="4805"/>
                  <a:pt x="88083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0F75CAEB-B44C-E1B2-8E93-066CA970F900}"/>
              </a:ext>
            </a:extLst>
          </p:cNvPr>
          <p:cNvSpPr/>
          <p:nvPr/>
        </p:nvSpPr>
        <p:spPr>
          <a:xfrm>
            <a:off x="4439040" y="5701043"/>
            <a:ext cx="285217" cy="86097"/>
          </a:xfrm>
          <a:custGeom>
            <a:avLst/>
            <a:gdLst>
              <a:gd name="connsiteX0" fmla="*/ 1851 w 285217"/>
              <a:gd name="connsiteY0" fmla="*/ 510 h 86097"/>
              <a:gd name="connsiteX1" fmla="*/ 280878 w 285217"/>
              <a:gd name="connsiteY1" fmla="*/ 84554 h 86097"/>
              <a:gd name="connsiteX2" fmla="*/ 163216 w 285217"/>
              <a:gd name="connsiteY2" fmla="*/ 50936 h 86097"/>
              <a:gd name="connsiteX3" fmla="*/ 1851 w 285217"/>
              <a:gd name="connsiteY3" fmla="*/ 510 h 8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17" h="86097">
                <a:moveTo>
                  <a:pt x="1851" y="510"/>
                </a:moveTo>
                <a:cubicBezTo>
                  <a:pt x="21461" y="6113"/>
                  <a:pt x="253984" y="76150"/>
                  <a:pt x="280878" y="84554"/>
                </a:cubicBezTo>
                <a:cubicBezTo>
                  <a:pt x="307772" y="92958"/>
                  <a:pt x="202437" y="64943"/>
                  <a:pt x="163216" y="50936"/>
                </a:cubicBezTo>
                <a:cubicBezTo>
                  <a:pt x="123995" y="36929"/>
                  <a:pt x="-17759" y="-5093"/>
                  <a:pt x="1851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701F2753-3850-E1E2-FCF5-C1DCA9E09DE8}"/>
              </a:ext>
            </a:extLst>
          </p:cNvPr>
          <p:cNvSpPr/>
          <p:nvPr/>
        </p:nvSpPr>
        <p:spPr>
          <a:xfrm>
            <a:off x="5145802" y="6009221"/>
            <a:ext cx="130702" cy="69148"/>
          </a:xfrm>
          <a:custGeom>
            <a:avLst/>
            <a:gdLst>
              <a:gd name="connsiteX0" fmla="*/ 1060 w 130702"/>
              <a:gd name="connsiteY0" fmla="*/ 1614 h 69148"/>
              <a:gd name="connsiteX1" fmla="*/ 128807 w 130702"/>
              <a:gd name="connsiteY1" fmla="*/ 68850 h 69148"/>
              <a:gd name="connsiteX2" fmla="*/ 71657 w 130702"/>
              <a:gd name="connsiteY2" fmla="*/ 25147 h 69148"/>
              <a:gd name="connsiteX3" fmla="*/ 1060 w 130702"/>
              <a:gd name="connsiteY3" fmla="*/ 1614 h 6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02" h="69148">
                <a:moveTo>
                  <a:pt x="1060" y="1614"/>
                </a:moveTo>
                <a:cubicBezTo>
                  <a:pt x="10585" y="8898"/>
                  <a:pt x="117041" y="64928"/>
                  <a:pt x="128807" y="68850"/>
                </a:cubicBezTo>
                <a:cubicBezTo>
                  <a:pt x="140573" y="72772"/>
                  <a:pt x="94629" y="36913"/>
                  <a:pt x="71657" y="25147"/>
                </a:cubicBezTo>
                <a:cubicBezTo>
                  <a:pt x="48685" y="13381"/>
                  <a:pt x="-8465" y="-5670"/>
                  <a:pt x="1060" y="161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92398931-B018-EF9F-4520-9368E089AE31}"/>
              </a:ext>
            </a:extLst>
          </p:cNvPr>
          <p:cNvSpPr/>
          <p:nvPr/>
        </p:nvSpPr>
        <p:spPr>
          <a:xfrm>
            <a:off x="4655977" y="6569929"/>
            <a:ext cx="217000" cy="103959"/>
          </a:xfrm>
          <a:custGeom>
            <a:avLst/>
            <a:gdLst>
              <a:gd name="connsiteX0" fmla="*/ 67 w 217000"/>
              <a:gd name="connsiteY0" fmla="*/ 19130 h 103959"/>
              <a:gd name="connsiteX1" fmla="*/ 90835 w 217000"/>
              <a:gd name="connsiteY1" fmla="*/ 12406 h 103959"/>
              <a:gd name="connsiteX2" fmla="*/ 67302 w 217000"/>
              <a:gd name="connsiteY2" fmla="*/ 5683 h 103959"/>
              <a:gd name="connsiteX3" fmla="*/ 215220 w 217000"/>
              <a:gd name="connsiteY3" fmla="*/ 103174 h 103959"/>
              <a:gd name="connsiteX4" fmla="*/ 144623 w 217000"/>
              <a:gd name="connsiteY4" fmla="*/ 49386 h 103959"/>
              <a:gd name="connsiteX5" fmla="*/ 77388 w 217000"/>
              <a:gd name="connsiteY5" fmla="*/ 9045 h 103959"/>
              <a:gd name="connsiteX6" fmla="*/ 67 w 217000"/>
              <a:gd name="connsiteY6" fmla="*/ 19130 h 10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000" h="103959">
                <a:moveTo>
                  <a:pt x="67" y="19130"/>
                </a:moveTo>
                <a:cubicBezTo>
                  <a:pt x="2308" y="19690"/>
                  <a:pt x="79629" y="14647"/>
                  <a:pt x="90835" y="12406"/>
                </a:cubicBezTo>
                <a:cubicBezTo>
                  <a:pt x="102041" y="10165"/>
                  <a:pt x="46571" y="-9445"/>
                  <a:pt x="67302" y="5683"/>
                </a:cubicBezTo>
                <a:cubicBezTo>
                  <a:pt x="88033" y="20811"/>
                  <a:pt x="202333" y="95890"/>
                  <a:pt x="215220" y="103174"/>
                </a:cubicBezTo>
                <a:cubicBezTo>
                  <a:pt x="228107" y="110458"/>
                  <a:pt x="167595" y="65074"/>
                  <a:pt x="144623" y="49386"/>
                </a:cubicBezTo>
                <a:cubicBezTo>
                  <a:pt x="121651" y="33698"/>
                  <a:pt x="102601" y="14088"/>
                  <a:pt x="77388" y="9045"/>
                </a:cubicBezTo>
                <a:cubicBezTo>
                  <a:pt x="52175" y="4002"/>
                  <a:pt x="-2174" y="18570"/>
                  <a:pt x="67" y="19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D3FBD271-2CAB-62B3-1D73-AD66E7497E14}"/>
              </a:ext>
            </a:extLst>
          </p:cNvPr>
          <p:cNvSpPr/>
          <p:nvPr/>
        </p:nvSpPr>
        <p:spPr>
          <a:xfrm>
            <a:off x="4622366" y="6208993"/>
            <a:ext cx="222610" cy="228786"/>
          </a:xfrm>
          <a:custGeom>
            <a:avLst/>
            <a:gdLst>
              <a:gd name="connsiteX0" fmla="*/ 221937 w 222610"/>
              <a:gd name="connsiteY0" fmla="*/ 186 h 228786"/>
              <a:gd name="connsiteX1" fmla="*/ 121084 w 222610"/>
              <a:gd name="connsiteY1" fmla="*/ 154828 h 228786"/>
              <a:gd name="connsiteX2" fmla="*/ 60 w 222610"/>
              <a:gd name="connsiteY2" fmla="*/ 228786 h 228786"/>
              <a:gd name="connsiteX3" fmla="*/ 104275 w 222610"/>
              <a:gd name="connsiteY3" fmla="*/ 154828 h 228786"/>
              <a:gd name="connsiteX4" fmla="*/ 70658 w 222610"/>
              <a:gd name="connsiteY4" fmla="*/ 188445 h 228786"/>
              <a:gd name="connsiteX5" fmla="*/ 221937 w 222610"/>
              <a:gd name="connsiteY5" fmla="*/ 186 h 22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610" h="228786">
                <a:moveTo>
                  <a:pt x="221937" y="186"/>
                </a:moveTo>
                <a:cubicBezTo>
                  <a:pt x="230341" y="-5417"/>
                  <a:pt x="158064" y="116728"/>
                  <a:pt x="121084" y="154828"/>
                </a:cubicBezTo>
                <a:cubicBezTo>
                  <a:pt x="84104" y="192928"/>
                  <a:pt x="2861" y="228786"/>
                  <a:pt x="60" y="228786"/>
                </a:cubicBezTo>
                <a:cubicBezTo>
                  <a:pt x="-2741" y="228786"/>
                  <a:pt x="92509" y="161552"/>
                  <a:pt x="104275" y="154828"/>
                </a:cubicBezTo>
                <a:cubicBezTo>
                  <a:pt x="116041" y="148104"/>
                  <a:pt x="54970" y="207495"/>
                  <a:pt x="70658" y="188445"/>
                </a:cubicBezTo>
                <a:cubicBezTo>
                  <a:pt x="86346" y="169395"/>
                  <a:pt x="213533" y="5789"/>
                  <a:pt x="221937" y="1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DDDF096F-B2E5-E19F-1BE7-9D197C02D5BB}"/>
              </a:ext>
            </a:extLst>
          </p:cNvPr>
          <p:cNvSpPr/>
          <p:nvPr/>
        </p:nvSpPr>
        <p:spPr>
          <a:xfrm>
            <a:off x="4817401" y="5866266"/>
            <a:ext cx="248802" cy="141215"/>
          </a:xfrm>
          <a:custGeom>
            <a:avLst/>
            <a:gdLst>
              <a:gd name="connsiteX0" fmla="*/ 8 w 248802"/>
              <a:gd name="connsiteY0" fmla="*/ 13 h 141215"/>
              <a:gd name="connsiteX1" fmla="*/ 147925 w 248802"/>
              <a:gd name="connsiteY1" fmla="*/ 84058 h 141215"/>
              <a:gd name="connsiteX2" fmla="*/ 248778 w 248802"/>
              <a:gd name="connsiteY2" fmla="*/ 84058 h 141215"/>
              <a:gd name="connsiteX3" fmla="*/ 158011 w 248802"/>
              <a:gd name="connsiteY3" fmla="*/ 87419 h 141215"/>
              <a:gd name="connsiteX4" fmla="*/ 211799 w 248802"/>
              <a:gd name="connsiteY4" fmla="*/ 141208 h 141215"/>
              <a:gd name="connsiteX5" fmla="*/ 141202 w 248802"/>
              <a:gd name="connsiteY5" fmla="*/ 90781 h 141215"/>
              <a:gd name="connsiteX6" fmla="*/ 8 w 248802"/>
              <a:gd name="connsiteY6" fmla="*/ 13 h 14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802" h="141215">
                <a:moveTo>
                  <a:pt x="8" y="13"/>
                </a:moveTo>
                <a:cubicBezTo>
                  <a:pt x="1128" y="-1107"/>
                  <a:pt x="106464" y="70051"/>
                  <a:pt x="147925" y="84058"/>
                </a:cubicBezTo>
                <a:cubicBezTo>
                  <a:pt x="189386" y="98065"/>
                  <a:pt x="247097" y="83498"/>
                  <a:pt x="248778" y="84058"/>
                </a:cubicBezTo>
                <a:cubicBezTo>
                  <a:pt x="250459" y="84618"/>
                  <a:pt x="164174" y="77894"/>
                  <a:pt x="158011" y="87419"/>
                </a:cubicBezTo>
                <a:cubicBezTo>
                  <a:pt x="151848" y="96944"/>
                  <a:pt x="214600" y="140648"/>
                  <a:pt x="211799" y="141208"/>
                </a:cubicBezTo>
                <a:cubicBezTo>
                  <a:pt x="208998" y="141768"/>
                  <a:pt x="172578" y="110952"/>
                  <a:pt x="141202" y="90781"/>
                </a:cubicBezTo>
                <a:cubicBezTo>
                  <a:pt x="109826" y="70610"/>
                  <a:pt x="-1112" y="1133"/>
                  <a:pt x="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1772B659-8E37-4EC3-2547-F1FA6C320231}"/>
              </a:ext>
            </a:extLst>
          </p:cNvPr>
          <p:cNvSpPr/>
          <p:nvPr/>
        </p:nvSpPr>
        <p:spPr>
          <a:xfrm>
            <a:off x="4407268" y="5533439"/>
            <a:ext cx="54291" cy="94190"/>
          </a:xfrm>
          <a:custGeom>
            <a:avLst/>
            <a:gdLst>
              <a:gd name="connsiteX0" fmla="*/ 6 w 54291"/>
              <a:gd name="connsiteY0" fmla="*/ 26 h 94190"/>
              <a:gd name="connsiteX1" fmla="*/ 47070 w 54291"/>
              <a:gd name="connsiteY1" fmla="*/ 53814 h 94190"/>
              <a:gd name="connsiteX2" fmla="*/ 53794 w 54291"/>
              <a:gd name="connsiteY2" fmla="*/ 94155 h 94190"/>
              <a:gd name="connsiteX3" fmla="*/ 43708 w 54291"/>
              <a:gd name="connsiteY3" fmla="*/ 47090 h 94190"/>
              <a:gd name="connsiteX4" fmla="*/ 6 w 54291"/>
              <a:gd name="connsiteY4" fmla="*/ 26 h 9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1" h="94190">
                <a:moveTo>
                  <a:pt x="6" y="26"/>
                </a:moveTo>
                <a:cubicBezTo>
                  <a:pt x="566" y="1147"/>
                  <a:pt x="38105" y="38126"/>
                  <a:pt x="47070" y="53814"/>
                </a:cubicBezTo>
                <a:cubicBezTo>
                  <a:pt x="56035" y="69502"/>
                  <a:pt x="54354" y="95276"/>
                  <a:pt x="53794" y="94155"/>
                </a:cubicBezTo>
                <a:cubicBezTo>
                  <a:pt x="53234" y="93034"/>
                  <a:pt x="50432" y="61097"/>
                  <a:pt x="43708" y="47090"/>
                </a:cubicBezTo>
                <a:cubicBezTo>
                  <a:pt x="36985" y="33083"/>
                  <a:pt x="-554" y="-1095"/>
                  <a:pt x="6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86DAA6B9-53F0-2DCE-1463-CC4EF24984FC}"/>
              </a:ext>
            </a:extLst>
          </p:cNvPr>
          <p:cNvSpPr/>
          <p:nvPr/>
        </p:nvSpPr>
        <p:spPr>
          <a:xfrm>
            <a:off x="4804813" y="5176972"/>
            <a:ext cx="247484" cy="13610"/>
          </a:xfrm>
          <a:custGeom>
            <a:avLst/>
            <a:gdLst>
              <a:gd name="connsiteX0" fmla="*/ 2511 w 247484"/>
              <a:gd name="connsiteY0" fmla="*/ 6869 h 13610"/>
              <a:gd name="connsiteX1" fmla="*/ 244558 w 247484"/>
              <a:gd name="connsiteY1" fmla="*/ 146 h 13610"/>
              <a:gd name="connsiteX2" fmla="*/ 126896 w 247484"/>
              <a:gd name="connsiteY2" fmla="*/ 13593 h 13610"/>
              <a:gd name="connsiteX3" fmla="*/ 2511 w 247484"/>
              <a:gd name="connsiteY3" fmla="*/ 6869 h 1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484" h="13610">
                <a:moveTo>
                  <a:pt x="2511" y="6869"/>
                </a:moveTo>
                <a:cubicBezTo>
                  <a:pt x="22121" y="4628"/>
                  <a:pt x="223827" y="-975"/>
                  <a:pt x="244558" y="146"/>
                </a:cubicBezTo>
                <a:cubicBezTo>
                  <a:pt x="265289" y="1267"/>
                  <a:pt x="170599" y="14153"/>
                  <a:pt x="126896" y="13593"/>
                </a:cubicBezTo>
                <a:cubicBezTo>
                  <a:pt x="83193" y="13033"/>
                  <a:pt x="-17099" y="9110"/>
                  <a:pt x="2511" y="68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594A2AE0-9C89-7BCB-8A13-4EB95D5D6371}"/>
              </a:ext>
            </a:extLst>
          </p:cNvPr>
          <p:cNvSpPr/>
          <p:nvPr/>
        </p:nvSpPr>
        <p:spPr>
          <a:xfrm>
            <a:off x="5351914" y="4827375"/>
            <a:ext cx="76119" cy="171666"/>
          </a:xfrm>
          <a:custGeom>
            <a:avLst/>
            <a:gdLst>
              <a:gd name="connsiteX0" fmla="*/ 15 w 76119"/>
              <a:gd name="connsiteY0" fmla="*/ 119 h 171666"/>
              <a:gd name="connsiteX1" fmla="*/ 73974 w 76119"/>
              <a:gd name="connsiteY1" fmla="*/ 87525 h 171666"/>
              <a:gd name="connsiteX2" fmla="*/ 57165 w 76119"/>
              <a:gd name="connsiteY2" fmla="*/ 171569 h 171666"/>
              <a:gd name="connsiteX3" fmla="*/ 67251 w 76119"/>
              <a:gd name="connsiteY3" fmla="*/ 70716 h 171666"/>
              <a:gd name="connsiteX4" fmla="*/ 15 w 76119"/>
              <a:gd name="connsiteY4" fmla="*/ 119 h 17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19" h="171666">
                <a:moveTo>
                  <a:pt x="15" y="119"/>
                </a:moveTo>
                <a:cubicBezTo>
                  <a:pt x="1135" y="2920"/>
                  <a:pt x="64449" y="58950"/>
                  <a:pt x="73974" y="87525"/>
                </a:cubicBezTo>
                <a:cubicBezTo>
                  <a:pt x="83499" y="116100"/>
                  <a:pt x="58285" y="174370"/>
                  <a:pt x="57165" y="171569"/>
                </a:cubicBezTo>
                <a:cubicBezTo>
                  <a:pt x="56045" y="168768"/>
                  <a:pt x="75095" y="97050"/>
                  <a:pt x="67251" y="70716"/>
                </a:cubicBezTo>
                <a:cubicBezTo>
                  <a:pt x="59407" y="44382"/>
                  <a:pt x="-1105" y="-2682"/>
                  <a:pt x="15" y="1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2E60B1CD-F1C3-3A69-8FB0-D24D0BCC4B2C}"/>
              </a:ext>
            </a:extLst>
          </p:cNvPr>
          <p:cNvSpPr/>
          <p:nvPr/>
        </p:nvSpPr>
        <p:spPr>
          <a:xfrm>
            <a:off x="5462854" y="4218975"/>
            <a:ext cx="20197" cy="164801"/>
          </a:xfrm>
          <a:custGeom>
            <a:avLst/>
            <a:gdLst>
              <a:gd name="connsiteX0" fmla="*/ 3375 w 20197"/>
              <a:gd name="connsiteY0" fmla="*/ 40 h 164801"/>
              <a:gd name="connsiteX1" fmla="*/ 20184 w 20197"/>
              <a:gd name="connsiteY1" fmla="*/ 80722 h 164801"/>
              <a:gd name="connsiteX2" fmla="*/ 14 w 20197"/>
              <a:gd name="connsiteY2" fmla="*/ 164766 h 164801"/>
              <a:gd name="connsiteX3" fmla="*/ 16822 w 20197"/>
              <a:gd name="connsiteY3" fmla="*/ 70637 h 164801"/>
              <a:gd name="connsiteX4" fmla="*/ 3375 w 20197"/>
              <a:gd name="connsiteY4" fmla="*/ 40 h 16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7" h="164801">
                <a:moveTo>
                  <a:pt x="3375" y="40"/>
                </a:moveTo>
                <a:cubicBezTo>
                  <a:pt x="3935" y="1721"/>
                  <a:pt x="20744" y="53268"/>
                  <a:pt x="20184" y="80722"/>
                </a:cubicBezTo>
                <a:cubicBezTo>
                  <a:pt x="19624" y="108176"/>
                  <a:pt x="574" y="166447"/>
                  <a:pt x="14" y="164766"/>
                </a:cubicBezTo>
                <a:cubicBezTo>
                  <a:pt x="-546" y="163085"/>
                  <a:pt x="15141" y="91928"/>
                  <a:pt x="16822" y="70637"/>
                </a:cubicBezTo>
                <a:cubicBezTo>
                  <a:pt x="18503" y="49346"/>
                  <a:pt x="2815" y="-1641"/>
                  <a:pt x="3375" y="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DA17751B-EEE1-1043-58FB-A69A1A318511}"/>
              </a:ext>
            </a:extLst>
          </p:cNvPr>
          <p:cNvSpPr/>
          <p:nvPr/>
        </p:nvSpPr>
        <p:spPr>
          <a:xfrm>
            <a:off x="5731179" y="4383723"/>
            <a:ext cx="81329" cy="184379"/>
          </a:xfrm>
          <a:custGeom>
            <a:avLst/>
            <a:gdLst>
              <a:gd name="connsiteX0" fmla="*/ 81312 w 81329"/>
              <a:gd name="connsiteY0" fmla="*/ 18 h 184379"/>
              <a:gd name="connsiteX1" fmla="*/ 3992 w 81329"/>
              <a:gd name="connsiteY1" fmla="*/ 141212 h 184379"/>
              <a:gd name="connsiteX2" fmla="*/ 10715 w 81329"/>
              <a:gd name="connsiteY2" fmla="*/ 181553 h 184379"/>
              <a:gd name="connsiteX3" fmla="*/ 7353 w 81329"/>
              <a:gd name="connsiteY3" fmla="*/ 77339 h 184379"/>
              <a:gd name="connsiteX4" fmla="*/ 10715 w 81329"/>
              <a:gd name="connsiteY4" fmla="*/ 151298 h 184379"/>
              <a:gd name="connsiteX5" fmla="*/ 81312 w 81329"/>
              <a:gd name="connsiteY5" fmla="*/ 18 h 18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29" h="184379">
                <a:moveTo>
                  <a:pt x="81312" y="18"/>
                </a:moveTo>
                <a:cubicBezTo>
                  <a:pt x="80192" y="-1663"/>
                  <a:pt x="15758" y="110956"/>
                  <a:pt x="3992" y="141212"/>
                </a:cubicBezTo>
                <a:cubicBezTo>
                  <a:pt x="-7774" y="171468"/>
                  <a:pt x="10155" y="192198"/>
                  <a:pt x="10715" y="181553"/>
                </a:cubicBezTo>
                <a:cubicBezTo>
                  <a:pt x="11275" y="170908"/>
                  <a:pt x="7353" y="82381"/>
                  <a:pt x="7353" y="77339"/>
                </a:cubicBezTo>
                <a:cubicBezTo>
                  <a:pt x="7353" y="72297"/>
                  <a:pt x="-6654" y="165305"/>
                  <a:pt x="10715" y="151298"/>
                </a:cubicBezTo>
                <a:cubicBezTo>
                  <a:pt x="28084" y="137291"/>
                  <a:pt x="82432" y="1699"/>
                  <a:pt x="81312" y="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825E8517-3D10-9815-DAC7-50B9FEFDC7CD}"/>
              </a:ext>
            </a:extLst>
          </p:cNvPr>
          <p:cNvSpPr/>
          <p:nvPr/>
        </p:nvSpPr>
        <p:spPr>
          <a:xfrm>
            <a:off x="3341529" y="5074778"/>
            <a:ext cx="47130" cy="358116"/>
          </a:xfrm>
          <a:custGeom>
            <a:avLst/>
            <a:gdLst>
              <a:gd name="connsiteX0" fmla="*/ 23597 w 47130"/>
              <a:gd name="connsiteY0" fmla="*/ 1487 h 358116"/>
              <a:gd name="connsiteX1" fmla="*/ 23597 w 47130"/>
              <a:gd name="connsiteY1" fmla="*/ 290598 h 358116"/>
              <a:gd name="connsiteX2" fmla="*/ 47130 w 47130"/>
              <a:gd name="connsiteY2" fmla="*/ 357834 h 358116"/>
              <a:gd name="connsiteX3" fmla="*/ 23597 w 47130"/>
              <a:gd name="connsiteY3" fmla="*/ 277151 h 358116"/>
              <a:gd name="connsiteX4" fmla="*/ 65 w 47130"/>
              <a:gd name="connsiteY4" fmla="*/ 169575 h 358116"/>
              <a:gd name="connsiteX5" fmla="*/ 16874 w 47130"/>
              <a:gd name="connsiteY5" fmla="*/ 176298 h 358116"/>
              <a:gd name="connsiteX6" fmla="*/ 23597 w 47130"/>
              <a:gd name="connsiteY6" fmla="*/ 1487 h 35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30" h="358116">
                <a:moveTo>
                  <a:pt x="23597" y="1487"/>
                </a:moveTo>
                <a:cubicBezTo>
                  <a:pt x="24717" y="20537"/>
                  <a:pt x="19675" y="231207"/>
                  <a:pt x="23597" y="290598"/>
                </a:cubicBezTo>
                <a:cubicBezTo>
                  <a:pt x="27519" y="349989"/>
                  <a:pt x="47130" y="360075"/>
                  <a:pt x="47130" y="357834"/>
                </a:cubicBezTo>
                <a:cubicBezTo>
                  <a:pt x="47130" y="355593"/>
                  <a:pt x="31441" y="308527"/>
                  <a:pt x="23597" y="277151"/>
                </a:cubicBezTo>
                <a:cubicBezTo>
                  <a:pt x="15753" y="245775"/>
                  <a:pt x="1185" y="186384"/>
                  <a:pt x="65" y="169575"/>
                </a:cubicBezTo>
                <a:cubicBezTo>
                  <a:pt x="-1055" y="152766"/>
                  <a:pt x="12392" y="200391"/>
                  <a:pt x="16874" y="176298"/>
                </a:cubicBezTo>
                <a:cubicBezTo>
                  <a:pt x="21356" y="152205"/>
                  <a:pt x="22477" y="-17563"/>
                  <a:pt x="23597" y="148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E5575433-625B-1D81-D673-FBE29D205B7A}"/>
              </a:ext>
            </a:extLst>
          </p:cNvPr>
          <p:cNvSpPr/>
          <p:nvPr/>
        </p:nvSpPr>
        <p:spPr>
          <a:xfrm>
            <a:off x="3354784" y="4839978"/>
            <a:ext cx="10766" cy="130407"/>
          </a:xfrm>
          <a:custGeom>
            <a:avLst/>
            <a:gdLst>
              <a:gd name="connsiteX0" fmla="*/ 3619 w 10766"/>
              <a:gd name="connsiteY0" fmla="*/ 963 h 130407"/>
              <a:gd name="connsiteX1" fmla="*/ 257 w 10766"/>
              <a:gd name="connsiteY1" fmla="*/ 128710 h 130407"/>
              <a:gd name="connsiteX2" fmla="*/ 10342 w 10766"/>
              <a:gd name="connsiteY2" fmla="*/ 71560 h 130407"/>
              <a:gd name="connsiteX3" fmla="*/ 3619 w 10766"/>
              <a:gd name="connsiteY3" fmla="*/ 963 h 13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6" h="130407">
                <a:moveTo>
                  <a:pt x="3619" y="963"/>
                </a:moveTo>
                <a:cubicBezTo>
                  <a:pt x="1938" y="10488"/>
                  <a:pt x="-863" y="116944"/>
                  <a:pt x="257" y="128710"/>
                </a:cubicBezTo>
                <a:cubicBezTo>
                  <a:pt x="1377" y="140476"/>
                  <a:pt x="8101" y="87808"/>
                  <a:pt x="10342" y="71560"/>
                </a:cubicBezTo>
                <a:cubicBezTo>
                  <a:pt x="12583" y="55312"/>
                  <a:pt x="5300" y="-8562"/>
                  <a:pt x="3619" y="96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0788BEE8-F9F8-1159-86FF-82299E78A987}"/>
              </a:ext>
            </a:extLst>
          </p:cNvPr>
          <p:cNvSpPr/>
          <p:nvPr/>
        </p:nvSpPr>
        <p:spPr>
          <a:xfrm>
            <a:off x="3246625" y="5109882"/>
            <a:ext cx="41181" cy="255786"/>
          </a:xfrm>
          <a:custGeom>
            <a:avLst/>
            <a:gdLst>
              <a:gd name="connsiteX0" fmla="*/ 21010 w 41181"/>
              <a:gd name="connsiteY0" fmla="*/ 0 h 255786"/>
              <a:gd name="connsiteX1" fmla="*/ 7563 w 41181"/>
              <a:gd name="connsiteY1" fmla="*/ 151280 h 255786"/>
              <a:gd name="connsiteX2" fmla="*/ 41181 w 41181"/>
              <a:gd name="connsiteY2" fmla="*/ 255494 h 255786"/>
              <a:gd name="connsiteX3" fmla="*/ 7563 w 41181"/>
              <a:gd name="connsiteY3" fmla="*/ 181536 h 255786"/>
              <a:gd name="connsiteX4" fmla="*/ 840 w 41181"/>
              <a:gd name="connsiteY4" fmla="*/ 151280 h 255786"/>
              <a:gd name="connsiteX5" fmla="*/ 21010 w 41181"/>
              <a:gd name="connsiteY5" fmla="*/ 0 h 25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81" h="255786">
                <a:moveTo>
                  <a:pt x="21010" y="0"/>
                </a:moveTo>
                <a:cubicBezTo>
                  <a:pt x="22130" y="0"/>
                  <a:pt x="4201" y="108698"/>
                  <a:pt x="7563" y="151280"/>
                </a:cubicBezTo>
                <a:cubicBezTo>
                  <a:pt x="10925" y="193862"/>
                  <a:pt x="41181" y="250451"/>
                  <a:pt x="41181" y="255494"/>
                </a:cubicBezTo>
                <a:cubicBezTo>
                  <a:pt x="41181" y="260537"/>
                  <a:pt x="14286" y="198905"/>
                  <a:pt x="7563" y="181536"/>
                </a:cubicBezTo>
                <a:cubicBezTo>
                  <a:pt x="840" y="164167"/>
                  <a:pt x="-1401" y="177614"/>
                  <a:pt x="840" y="151280"/>
                </a:cubicBezTo>
                <a:cubicBezTo>
                  <a:pt x="3081" y="124946"/>
                  <a:pt x="19890" y="0"/>
                  <a:pt x="21010" y="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16AC5976-464B-42D9-903D-8C1E18730C75}"/>
              </a:ext>
            </a:extLst>
          </p:cNvPr>
          <p:cNvSpPr/>
          <p:nvPr/>
        </p:nvSpPr>
        <p:spPr>
          <a:xfrm>
            <a:off x="2954926" y="4148092"/>
            <a:ext cx="120252" cy="61940"/>
          </a:xfrm>
          <a:custGeom>
            <a:avLst/>
            <a:gdLst>
              <a:gd name="connsiteX0" fmla="*/ 65 w 120252"/>
              <a:gd name="connsiteY0" fmla="*/ 326 h 61940"/>
              <a:gd name="connsiteX1" fmla="*/ 114365 w 120252"/>
              <a:gd name="connsiteY1" fmla="*/ 60837 h 61940"/>
              <a:gd name="connsiteX2" fmla="*/ 97556 w 120252"/>
              <a:gd name="connsiteY2" fmla="*/ 37305 h 61940"/>
              <a:gd name="connsiteX3" fmla="*/ 65 w 120252"/>
              <a:gd name="connsiteY3" fmla="*/ 326 h 6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52" h="61940">
                <a:moveTo>
                  <a:pt x="65" y="326"/>
                </a:moveTo>
                <a:cubicBezTo>
                  <a:pt x="2866" y="4248"/>
                  <a:pt x="98117" y="54674"/>
                  <a:pt x="114365" y="60837"/>
                </a:cubicBezTo>
                <a:cubicBezTo>
                  <a:pt x="130613" y="67000"/>
                  <a:pt x="109322" y="45709"/>
                  <a:pt x="97556" y="37305"/>
                </a:cubicBezTo>
                <a:cubicBezTo>
                  <a:pt x="85790" y="28901"/>
                  <a:pt x="-2736" y="-3596"/>
                  <a:pt x="65" y="326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89210D0E-E533-3806-6D10-96211C7C301C}"/>
              </a:ext>
            </a:extLst>
          </p:cNvPr>
          <p:cNvSpPr/>
          <p:nvPr/>
        </p:nvSpPr>
        <p:spPr>
          <a:xfrm>
            <a:off x="2748937" y="4043309"/>
            <a:ext cx="273338" cy="31279"/>
          </a:xfrm>
          <a:custGeom>
            <a:avLst/>
            <a:gdLst>
              <a:gd name="connsiteX0" fmla="*/ 987 w 273338"/>
              <a:gd name="connsiteY0" fmla="*/ 894 h 31279"/>
              <a:gd name="connsiteX1" fmla="*/ 266566 w 273338"/>
              <a:gd name="connsiteY1" fmla="*/ 31150 h 31279"/>
              <a:gd name="connsiteX2" fmla="*/ 179160 w 273338"/>
              <a:gd name="connsiteY2" fmla="*/ 10979 h 31279"/>
              <a:gd name="connsiteX3" fmla="*/ 987 w 273338"/>
              <a:gd name="connsiteY3" fmla="*/ 894 h 3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338" h="31279">
                <a:moveTo>
                  <a:pt x="987" y="894"/>
                </a:moveTo>
                <a:cubicBezTo>
                  <a:pt x="15555" y="4256"/>
                  <a:pt x="236871" y="29469"/>
                  <a:pt x="266566" y="31150"/>
                </a:cubicBezTo>
                <a:cubicBezTo>
                  <a:pt x="296261" y="32831"/>
                  <a:pt x="221182" y="17702"/>
                  <a:pt x="179160" y="10979"/>
                </a:cubicBezTo>
                <a:cubicBezTo>
                  <a:pt x="137138" y="4256"/>
                  <a:pt x="-13581" y="-2468"/>
                  <a:pt x="987" y="8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E2E3F460-431A-96CE-DA72-279BE0FCD74A}"/>
              </a:ext>
            </a:extLst>
          </p:cNvPr>
          <p:cNvSpPr/>
          <p:nvPr/>
        </p:nvSpPr>
        <p:spPr>
          <a:xfrm>
            <a:off x="3254364" y="3395087"/>
            <a:ext cx="905123" cy="175711"/>
          </a:xfrm>
          <a:custGeom>
            <a:avLst/>
            <a:gdLst>
              <a:gd name="connsiteX0" fmla="*/ 6548 w 905123"/>
              <a:gd name="connsiteY0" fmla="*/ 175107 h 175711"/>
              <a:gd name="connsiteX1" fmla="*/ 362895 w 905123"/>
              <a:gd name="connsiteY1" fmla="*/ 84339 h 175711"/>
              <a:gd name="connsiteX2" fmla="*/ 897415 w 905123"/>
              <a:gd name="connsiteY2" fmla="*/ 7019 h 175711"/>
              <a:gd name="connsiteX3" fmla="*/ 678901 w 905123"/>
              <a:gd name="connsiteY3" fmla="*/ 7019 h 175711"/>
              <a:gd name="connsiteX4" fmla="*/ 668815 w 905123"/>
              <a:gd name="connsiteY4" fmla="*/ 37275 h 175711"/>
              <a:gd name="connsiteX5" fmla="*/ 6548 w 905123"/>
              <a:gd name="connsiteY5" fmla="*/ 175107 h 17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123" h="175711">
                <a:moveTo>
                  <a:pt x="6548" y="175107"/>
                </a:moveTo>
                <a:cubicBezTo>
                  <a:pt x="-44439" y="182951"/>
                  <a:pt x="214417" y="112354"/>
                  <a:pt x="362895" y="84339"/>
                </a:cubicBezTo>
                <a:cubicBezTo>
                  <a:pt x="511373" y="56324"/>
                  <a:pt x="844747" y="19906"/>
                  <a:pt x="897415" y="7019"/>
                </a:cubicBezTo>
                <a:cubicBezTo>
                  <a:pt x="950083" y="-5868"/>
                  <a:pt x="717001" y="1976"/>
                  <a:pt x="678901" y="7019"/>
                </a:cubicBezTo>
                <a:cubicBezTo>
                  <a:pt x="640801" y="12062"/>
                  <a:pt x="781995" y="12062"/>
                  <a:pt x="668815" y="37275"/>
                </a:cubicBezTo>
                <a:cubicBezTo>
                  <a:pt x="555636" y="62488"/>
                  <a:pt x="57535" y="167263"/>
                  <a:pt x="6548" y="17510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5BB640ED-2BAE-1D33-357A-11C533A29252}"/>
              </a:ext>
            </a:extLst>
          </p:cNvPr>
          <p:cNvSpPr/>
          <p:nvPr/>
        </p:nvSpPr>
        <p:spPr>
          <a:xfrm>
            <a:off x="5611906" y="5091824"/>
            <a:ext cx="98612" cy="565999"/>
          </a:xfrm>
          <a:custGeom>
            <a:avLst/>
            <a:gdLst>
              <a:gd name="connsiteX0" fmla="*/ 98612 w 98612"/>
              <a:gd name="connsiteY0" fmla="*/ 129 h 565999"/>
              <a:gd name="connsiteX1" fmla="*/ 62753 w 98612"/>
              <a:gd name="connsiteY1" fmla="*/ 448364 h 565999"/>
              <a:gd name="connsiteX2" fmla="*/ 0 w 98612"/>
              <a:gd name="connsiteY2" fmla="*/ 564905 h 565999"/>
              <a:gd name="connsiteX3" fmla="*/ 62753 w 98612"/>
              <a:gd name="connsiteY3" fmla="*/ 403541 h 565999"/>
              <a:gd name="connsiteX4" fmla="*/ 98612 w 98612"/>
              <a:gd name="connsiteY4" fmla="*/ 129 h 56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12" h="565999">
                <a:moveTo>
                  <a:pt x="98612" y="129"/>
                </a:moveTo>
                <a:cubicBezTo>
                  <a:pt x="98612" y="7599"/>
                  <a:pt x="79188" y="354235"/>
                  <a:pt x="62753" y="448364"/>
                </a:cubicBezTo>
                <a:cubicBezTo>
                  <a:pt x="46318" y="542493"/>
                  <a:pt x="0" y="572375"/>
                  <a:pt x="0" y="564905"/>
                </a:cubicBezTo>
                <a:cubicBezTo>
                  <a:pt x="0" y="557435"/>
                  <a:pt x="41835" y="496176"/>
                  <a:pt x="62753" y="403541"/>
                </a:cubicBezTo>
                <a:cubicBezTo>
                  <a:pt x="83671" y="310906"/>
                  <a:pt x="98612" y="-7341"/>
                  <a:pt x="98612" y="1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929DCC29-4965-4D89-28DA-9F822A6497BD}"/>
              </a:ext>
            </a:extLst>
          </p:cNvPr>
          <p:cNvSpPr/>
          <p:nvPr/>
        </p:nvSpPr>
        <p:spPr>
          <a:xfrm>
            <a:off x="6773299" y="4205830"/>
            <a:ext cx="312673" cy="678299"/>
          </a:xfrm>
          <a:custGeom>
            <a:avLst/>
            <a:gdLst>
              <a:gd name="connsiteX0" fmla="*/ 576 w 312673"/>
              <a:gd name="connsiteY0" fmla="*/ 410 h 678299"/>
              <a:gd name="connsiteX1" fmla="*/ 187114 w 312673"/>
              <a:gd name="connsiteY1" fmla="*/ 512474 h 678299"/>
              <a:gd name="connsiteX2" fmla="*/ 190771 w 312673"/>
              <a:gd name="connsiteY2" fmla="*/ 497844 h 678299"/>
              <a:gd name="connsiteX3" fmla="*/ 311472 w 312673"/>
              <a:gd name="connsiteY3" fmla="*/ 677066 h 678299"/>
              <a:gd name="connsiteX4" fmla="*/ 245635 w 312673"/>
              <a:gd name="connsiteY4" fmla="*/ 567338 h 678299"/>
              <a:gd name="connsiteX5" fmla="*/ 132250 w 312673"/>
              <a:gd name="connsiteY5" fmla="*/ 384458 h 678299"/>
              <a:gd name="connsiteX6" fmla="*/ 128592 w 312673"/>
              <a:gd name="connsiteY6" fmla="*/ 424692 h 678299"/>
              <a:gd name="connsiteX7" fmla="*/ 576 w 312673"/>
              <a:gd name="connsiteY7" fmla="*/ 410 h 67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673" h="678299">
                <a:moveTo>
                  <a:pt x="576" y="410"/>
                </a:moveTo>
                <a:cubicBezTo>
                  <a:pt x="10330" y="15040"/>
                  <a:pt x="155415" y="429568"/>
                  <a:pt x="187114" y="512474"/>
                </a:cubicBezTo>
                <a:cubicBezTo>
                  <a:pt x="218813" y="595380"/>
                  <a:pt x="170045" y="470412"/>
                  <a:pt x="190771" y="497844"/>
                </a:cubicBezTo>
                <a:cubicBezTo>
                  <a:pt x="211497" y="525276"/>
                  <a:pt x="302328" y="665484"/>
                  <a:pt x="311472" y="677066"/>
                </a:cubicBezTo>
                <a:cubicBezTo>
                  <a:pt x="320616" y="688648"/>
                  <a:pt x="275505" y="616106"/>
                  <a:pt x="245635" y="567338"/>
                </a:cubicBezTo>
                <a:cubicBezTo>
                  <a:pt x="215765" y="518570"/>
                  <a:pt x="151757" y="408232"/>
                  <a:pt x="132250" y="384458"/>
                </a:cubicBezTo>
                <a:cubicBezTo>
                  <a:pt x="112743" y="360684"/>
                  <a:pt x="149318" y="482604"/>
                  <a:pt x="128592" y="424692"/>
                </a:cubicBezTo>
                <a:cubicBezTo>
                  <a:pt x="107866" y="366780"/>
                  <a:pt x="-9178" y="-14220"/>
                  <a:pt x="576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34CA9751-C587-B636-9C2F-CC6BC765F74A}"/>
              </a:ext>
            </a:extLst>
          </p:cNvPr>
          <p:cNvSpPr/>
          <p:nvPr/>
        </p:nvSpPr>
        <p:spPr>
          <a:xfrm>
            <a:off x="7284306" y="5065516"/>
            <a:ext cx="385710" cy="249345"/>
          </a:xfrm>
          <a:custGeom>
            <a:avLst/>
            <a:gdLst>
              <a:gd name="connsiteX0" fmla="*/ 1633 w 385710"/>
              <a:gd name="connsiteY0" fmla="*/ 260 h 249345"/>
              <a:gd name="connsiteX1" fmla="*/ 371051 w 385710"/>
              <a:gd name="connsiteY1" fmla="*/ 238004 h 249345"/>
              <a:gd name="connsiteX2" fmla="*/ 297899 w 385710"/>
              <a:gd name="connsiteY2" fmla="*/ 205086 h 249345"/>
              <a:gd name="connsiteX3" fmla="*/ 166225 w 385710"/>
              <a:gd name="connsiteY3" fmla="*/ 150222 h 249345"/>
              <a:gd name="connsiteX4" fmla="*/ 232062 w 385710"/>
              <a:gd name="connsiteY4" fmla="*/ 190455 h 249345"/>
              <a:gd name="connsiteX5" fmla="*/ 1633 w 385710"/>
              <a:gd name="connsiteY5" fmla="*/ 260 h 2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710" h="249345">
                <a:moveTo>
                  <a:pt x="1633" y="260"/>
                </a:moveTo>
                <a:cubicBezTo>
                  <a:pt x="24798" y="8185"/>
                  <a:pt x="321673" y="203866"/>
                  <a:pt x="371051" y="238004"/>
                </a:cubicBezTo>
                <a:cubicBezTo>
                  <a:pt x="420429" y="272142"/>
                  <a:pt x="332037" y="219716"/>
                  <a:pt x="297899" y="205086"/>
                </a:cubicBezTo>
                <a:cubicBezTo>
                  <a:pt x="263761" y="190456"/>
                  <a:pt x="177198" y="152660"/>
                  <a:pt x="166225" y="150222"/>
                </a:cubicBezTo>
                <a:cubicBezTo>
                  <a:pt x="155252" y="147784"/>
                  <a:pt x="255227" y="213010"/>
                  <a:pt x="232062" y="190455"/>
                </a:cubicBezTo>
                <a:cubicBezTo>
                  <a:pt x="208897" y="167900"/>
                  <a:pt x="-21532" y="-7665"/>
                  <a:pt x="1633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AC21883F-74EF-BB05-2787-A8FA830C35C9}"/>
              </a:ext>
            </a:extLst>
          </p:cNvPr>
          <p:cNvSpPr/>
          <p:nvPr/>
        </p:nvSpPr>
        <p:spPr>
          <a:xfrm>
            <a:off x="7150093" y="4749453"/>
            <a:ext cx="564655" cy="464009"/>
          </a:xfrm>
          <a:custGeom>
            <a:avLst/>
            <a:gdLst>
              <a:gd name="connsiteX0" fmla="*/ 4173 w 564655"/>
              <a:gd name="connsiteY0" fmla="*/ 1769 h 464009"/>
              <a:gd name="connsiteX1" fmla="*/ 230944 w 564655"/>
              <a:gd name="connsiteY1" fmla="*/ 177334 h 464009"/>
              <a:gd name="connsiteX2" fmla="*/ 208998 w 564655"/>
              <a:gd name="connsiteY2" fmla="*/ 173677 h 464009"/>
              <a:gd name="connsiteX3" fmla="*/ 476003 w 564655"/>
              <a:gd name="connsiteY3" fmla="*/ 309008 h 464009"/>
              <a:gd name="connsiteX4" fmla="*/ 391878 w 564655"/>
              <a:gd name="connsiteY4" fmla="*/ 305350 h 464009"/>
              <a:gd name="connsiteX5" fmla="*/ 563785 w 564655"/>
              <a:gd name="connsiteY5" fmla="*/ 462627 h 464009"/>
              <a:gd name="connsiteX6" fmla="*/ 450400 w 564655"/>
              <a:gd name="connsiteY6" fmla="*/ 374845 h 464009"/>
              <a:gd name="connsiteX7" fmla="*/ 271177 w 564655"/>
              <a:gd name="connsiteY7" fmla="*/ 250486 h 464009"/>
              <a:gd name="connsiteX8" fmla="*/ 457715 w 564655"/>
              <a:gd name="connsiteY8" fmla="*/ 301693 h 464009"/>
              <a:gd name="connsiteX9" fmla="*/ 4173 w 564655"/>
              <a:gd name="connsiteY9" fmla="*/ 1769 h 46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4655" h="464009">
                <a:moveTo>
                  <a:pt x="4173" y="1769"/>
                </a:moveTo>
                <a:cubicBezTo>
                  <a:pt x="-33622" y="-18957"/>
                  <a:pt x="196807" y="148683"/>
                  <a:pt x="230944" y="177334"/>
                </a:cubicBezTo>
                <a:cubicBezTo>
                  <a:pt x="265082" y="205985"/>
                  <a:pt x="168155" y="151731"/>
                  <a:pt x="208998" y="173677"/>
                </a:cubicBezTo>
                <a:cubicBezTo>
                  <a:pt x="249841" y="195623"/>
                  <a:pt x="445523" y="287063"/>
                  <a:pt x="476003" y="309008"/>
                </a:cubicBezTo>
                <a:cubicBezTo>
                  <a:pt x="506483" y="330953"/>
                  <a:pt x="377248" y="279747"/>
                  <a:pt x="391878" y="305350"/>
                </a:cubicBezTo>
                <a:cubicBezTo>
                  <a:pt x="406508" y="330953"/>
                  <a:pt x="554031" y="451045"/>
                  <a:pt x="563785" y="462627"/>
                </a:cubicBezTo>
                <a:cubicBezTo>
                  <a:pt x="573539" y="474209"/>
                  <a:pt x="499168" y="410202"/>
                  <a:pt x="450400" y="374845"/>
                </a:cubicBezTo>
                <a:cubicBezTo>
                  <a:pt x="401632" y="339488"/>
                  <a:pt x="269958" y="262678"/>
                  <a:pt x="271177" y="250486"/>
                </a:cubicBezTo>
                <a:cubicBezTo>
                  <a:pt x="272396" y="238294"/>
                  <a:pt x="497339" y="338269"/>
                  <a:pt x="457715" y="301693"/>
                </a:cubicBezTo>
                <a:cubicBezTo>
                  <a:pt x="418091" y="265117"/>
                  <a:pt x="41968" y="22495"/>
                  <a:pt x="4173" y="1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C05521DB-62AC-1BBF-4884-3EDC5C20F8D3}"/>
              </a:ext>
            </a:extLst>
          </p:cNvPr>
          <p:cNvSpPr/>
          <p:nvPr/>
        </p:nvSpPr>
        <p:spPr>
          <a:xfrm>
            <a:off x="7479230" y="4961817"/>
            <a:ext cx="582120" cy="137567"/>
          </a:xfrm>
          <a:custGeom>
            <a:avLst/>
            <a:gdLst>
              <a:gd name="connsiteX0" fmla="*/ 11535 w 582120"/>
              <a:gd name="connsiteY0" fmla="*/ 1546 h 137567"/>
              <a:gd name="connsiteX1" fmla="*/ 293170 w 582120"/>
              <a:gd name="connsiteY1" fmla="*/ 114932 h 137567"/>
              <a:gd name="connsiteX2" fmla="*/ 399240 w 582120"/>
              <a:gd name="connsiteY2" fmla="*/ 125905 h 137567"/>
              <a:gd name="connsiteX3" fmla="*/ 318773 w 582120"/>
              <a:gd name="connsiteY3" fmla="*/ 129562 h 137567"/>
              <a:gd name="connsiteX4" fmla="*/ 582120 w 582120"/>
              <a:gd name="connsiteY4" fmla="*/ 118589 h 137567"/>
              <a:gd name="connsiteX5" fmla="*/ 410213 w 582120"/>
              <a:gd name="connsiteY5" fmla="*/ 125905 h 137567"/>
              <a:gd name="connsiteX6" fmla="*/ 304143 w 582120"/>
              <a:gd name="connsiteY6" fmla="*/ 133220 h 137567"/>
              <a:gd name="connsiteX7" fmla="*/ 77372 w 582120"/>
              <a:gd name="connsiteY7" fmla="*/ 52753 h 137567"/>
              <a:gd name="connsiteX8" fmla="*/ 11535 w 582120"/>
              <a:gd name="connsiteY8" fmla="*/ 1546 h 13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20" h="137567">
                <a:moveTo>
                  <a:pt x="11535" y="1546"/>
                </a:moveTo>
                <a:cubicBezTo>
                  <a:pt x="47501" y="11909"/>
                  <a:pt x="228552" y="94205"/>
                  <a:pt x="293170" y="114932"/>
                </a:cubicBezTo>
                <a:cubicBezTo>
                  <a:pt x="357788" y="135659"/>
                  <a:pt x="394973" y="123467"/>
                  <a:pt x="399240" y="125905"/>
                </a:cubicBezTo>
                <a:cubicBezTo>
                  <a:pt x="403507" y="128343"/>
                  <a:pt x="318773" y="129562"/>
                  <a:pt x="318773" y="129562"/>
                </a:cubicBezTo>
                <a:lnTo>
                  <a:pt x="582120" y="118589"/>
                </a:lnTo>
                <a:lnTo>
                  <a:pt x="410213" y="125905"/>
                </a:lnTo>
                <a:cubicBezTo>
                  <a:pt x="363884" y="128343"/>
                  <a:pt x="359616" y="145412"/>
                  <a:pt x="304143" y="133220"/>
                </a:cubicBezTo>
                <a:cubicBezTo>
                  <a:pt x="248670" y="121028"/>
                  <a:pt x="123702" y="69822"/>
                  <a:pt x="77372" y="52753"/>
                </a:cubicBezTo>
                <a:cubicBezTo>
                  <a:pt x="31042" y="35684"/>
                  <a:pt x="-24431" y="-8817"/>
                  <a:pt x="11535" y="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5EA3D51A-BA4B-DA3A-30AB-0F903E837807}"/>
              </a:ext>
            </a:extLst>
          </p:cNvPr>
          <p:cNvSpPr/>
          <p:nvPr/>
        </p:nvSpPr>
        <p:spPr>
          <a:xfrm>
            <a:off x="7025249" y="4871191"/>
            <a:ext cx="354668" cy="428697"/>
          </a:xfrm>
          <a:custGeom>
            <a:avLst/>
            <a:gdLst>
              <a:gd name="connsiteX0" fmla="*/ 1001 w 354668"/>
              <a:gd name="connsiteY0" fmla="*/ 732 h 428697"/>
              <a:gd name="connsiteX1" fmla="*/ 238745 w 354668"/>
              <a:gd name="connsiteY1" fmla="*/ 220188 h 428697"/>
              <a:gd name="connsiteX2" fmla="*/ 352130 w 354668"/>
              <a:gd name="connsiteY2" fmla="*/ 425014 h 428697"/>
              <a:gd name="connsiteX3" fmla="*/ 304581 w 354668"/>
              <a:gd name="connsiteY3" fmla="*/ 337231 h 428697"/>
              <a:gd name="connsiteX4" fmla="*/ 158277 w 354668"/>
              <a:gd name="connsiteY4" fmla="*/ 154351 h 428697"/>
              <a:gd name="connsiteX5" fmla="*/ 1001 w 354668"/>
              <a:gd name="connsiteY5" fmla="*/ 732 h 42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668" h="428697">
                <a:moveTo>
                  <a:pt x="1001" y="732"/>
                </a:moveTo>
                <a:cubicBezTo>
                  <a:pt x="14412" y="11705"/>
                  <a:pt x="180224" y="149474"/>
                  <a:pt x="238745" y="220188"/>
                </a:cubicBezTo>
                <a:cubicBezTo>
                  <a:pt x="297266" y="290902"/>
                  <a:pt x="341157" y="405507"/>
                  <a:pt x="352130" y="425014"/>
                </a:cubicBezTo>
                <a:cubicBezTo>
                  <a:pt x="363103" y="444521"/>
                  <a:pt x="336890" y="382342"/>
                  <a:pt x="304581" y="337231"/>
                </a:cubicBezTo>
                <a:cubicBezTo>
                  <a:pt x="272272" y="292120"/>
                  <a:pt x="203997" y="203729"/>
                  <a:pt x="158277" y="154351"/>
                </a:cubicBezTo>
                <a:cubicBezTo>
                  <a:pt x="112557" y="104974"/>
                  <a:pt x="-12410" y="-10241"/>
                  <a:pt x="1001" y="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61A3C84A-ED95-6B1A-6F6A-2CBD0513B2DF}"/>
              </a:ext>
            </a:extLst>
          </p:cNvPr>
          <p:cNvSpPr/>
          <p:nvPr/>
        </p:nvSpPr>
        <p:spPr>
          <a:xfrm>
            <a:off x="5648361" y="6389677"/>
            <a:ext cx="499259" cy="140845"/>
          </a:xfrm>
          <a:custGeom>
            <a:avLst/>
            <a:gdLst>
              <a:gd name="connsiteX0" fmla="*/ 24577 w 499259"/>
              <a:gd name="connsiteY0" fmla="*/ 7465 h 140845"/>
              <a:gd name="connsiteX1" fmla="*/ 481777 w 499259"/>
              <a:gd name="connsiteY1" fmla="*/ 135481 h 140845"/>
              <a:gd name="connsiteX2" fmla="*/ 383021 w 499259"/>
              <a:gd name="connsiteY2" fmla="*/ 117193 h 140845"/>
              <a:gd name="connsiteX3" fmla="*/ 181853 w 499259"/>
              <a:gd name="connsiteY3" fmla="*/ 120851 h 140845"/>
              <a:gd name="connsiteX4" fmla="*/ 397652 w 499259"/>
              <a:gd name="connsiteY4" fmla="*/ 128166 h 140845"/>
              <a:gd name="connsiteX5" fmla="*/ 94071 w 499259"/>
              <a:gd name="connsiteY5" fmla="*/ 25753 h 140845"/>
              <a:gd name="connsiteX6" fmla="*/ 24577 w 499259"/>
              <a:gd name="connsiteY6" fmla="*/ 7465 h 14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259" h="140845">
                <a:moveTo>
                  <a:pt x="24577" y="7465"/>
                </a:moveTo>
                <a:lnTo>
                  <a:pt x="481777" y="135481"/>
                </a:lnTo>
                <a:cubicBezTo>
                  <a:pt x="541518" y="153769"/>
                  <a:pt x="433008" y="119631"/>
                  <a:pt x="383021" y="117193"/>
                </a:cubicBezTo>
                <a:cubicBezTo>
                  <a:pt x="333034" y="114755"/>
                  <a:pt x="179415" y="119022"/>
                  <a:pt x="181853" y="120851"/>
                </a:cubicBezTo>
                <a:cubicBezTo>
                  <a:pt x="184291" y="122680"/>
                  <a:pt x="412282" y="144016"/>
                  <a:pt x="397652" y="128166"/>
                </a:cubicBezTo>
                <a:cubicBezTo>
                  <a:pt x="383022" y="112316"/>
                  <a:pt x="151373" y="43431"/>
                  <a:pt x="94071" y="25753"/>
                </a:cubicBezTo>
                <a:cubicBezTo>
                  <a:pt x="36769" y="8075"/>
                  <a:pt x="-40041" y="-10823"/>
                  <a:pt x="24577" y="7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E3D8018C-CEFB-F4FA-AC8E-70D06ADE58C7}"/>
              </a:ext>
            </a:extLst>
          </p:cNvPr>
          <p:cNvSpPr/>
          <p:nvPr/>
        </p:nvSpPr>
        <p:spPr>
          <a:xfrm>
            <a:off x="5624651" y="6414603"/>
            <a:ext cx="290968" cy="108348"/>
          </a:xfrm>
          <a:custGeom>
            <a:avLst/>
            <a:gdLst>
              <a:gd name="connsiteX0" fmla="*/ 738 w 290968"/>
              <a:gd name="connsiteY0" fmla="*/ 827 h 108348"/>
              <a:gd name="connsiteX1" fmla="*/ 282373 w 290968"/>
              <a:gd name="connsiteY1" fmla="*/ 106898 h 108348"/>
              <a:gd name="connsiteX2" fmla="*/ 201906 w 290968"/>
              <a:gd name="connsiteY2" fmla="*/ 59349 h 108348"/>
              <a:gd name="connsiteX3" fmla="*/ 738 w 290968"/>
              <a:gd name="connsiteY3" fmla="*/ 827 h 10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968" h="108348">
                <a:moveTo>
                  <a:pt x="738" y="827"/>
                </a:moveTo>
                <a:cubicBezTo>
                  <a:pt x="14149" y="8752"/>
                  <a:pt x="248845" y="97144"/>
                  <a:pt x="282373" y="106898"/>
                </a:cubicBezTo>
                <a:cubicBezTo>
                  <a:pt x="315901" y="116652"/>
                  <a:pt x="243359" y="74589"/>
                  <a:pt x="201906" y="59349"/>
                </a:cubicBezTo>
                <a:cubicBezTo>
                  <a:pt x="160453" y="44109"/>
                  <a:pt x="-12673" y="-7098"/>
                  <a:pt x="738" y="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FA18270B-A15B-0497-0635-4B58166817D8}"/>
              </a:ext>
            </a:extLst>
          </p:cNvPr>
          <p:cNvSpPr/>
          <p:nvPr/>
        </p:nvSpPr>
        <p:spPr>
          <a:xfrm>
            <a:off x="5672698" y="6385509"/>
            <a:ext cx="175756" cy="245511"/>
          </a:xfrm>
          <a:custGeom>
            <a:avLst/>
            <a:gdLst>
              <a:gd name="connsiteX0" fmla="*/ 240 w 175756"/>
              <a:gd name="connsiteY0" fmla="*/ 661 h 245511"/>
              <a:gd name="connsiteX1" fmla="*/ 168489 w 175756"/>
              <a:gd name="connsiteY1" fmla="*/ 238405 h 245511"/>
              <a:gd name="connsiteX2" fmla="*/ 131913 w 175756"/>
              <a:gd name="connsiteY2" fmla="*/ 168910 h 245511"/>
              <a:gd name="connsiteX3" fmla="*/ 240 w 175756"/>
              <a:gd name="connsiteY3" fmla="*/ 661 h 24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756" h="245511">
                <a:moveTo>
                  <a:pt x="240" y="661"/>
                </a:moveTo>
                <a:cubicBezTo>
                  <a:pt x="6336" y="12243"/>
                  <a:pt x="146544" y="210364"/>
                  <a:pt x="168489" y="238405"/>
                </a:cubicBezTo>
                <a:cubicBezTo>
                  <a:pt x="190435" y="266447"/>
                  <a:pt x="158126" y="204877"/>
                  <a:pt x="131913" y="168910"/>
                </a:cubicBezTo>
                <a:cubicBezTo>
                  <a:pt x="105700" y="132943"/>
                  <a:pt x="-5856" y="-10921"/>
                  <a:pt x="240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3D9738A8-1A4F-7E81-4FD0-06855FC3F624}"/>
              </a:ext>
            </a:extLst>
          </p:cNvPr>
          <p:cNvSpPr/>
          <p:nvPr/>
        </p:nvSpPr>
        <p:spPr>
          <a:xfrm>
            <a:off x="6005427" y="6247168"/>
            <a:ext cx="505103" cy="255460"/>
          </a:xfrm>
          <a:custGeom>
            <a:avLst/>
            <a:gdLst>
              <a:gd name="connsiteX0" fmla="*/ 505101 w 505103"/>
              <a:gd name="connsiteY0" fmla="*/ 13 h 255460"/>
              <a:gd name="connsiteX1" fmla="*/ 292960 w 505103"/>
              <a:gd name="connsiteY1" fmla="*/ 223126 h 255460"/>
              <a:gd name="connsiteX2" fmla="*/ 352 w 505103"/>
              <a:gd name="connsiteY2" fmla="*/ 204838 h 255460"/>
              <a:gd name="connsiteX3" fmla="*/ 234439 w 505103"/>
              <a:gd name="connsiteY3" fmla="*/ 241414 h 255460"/>
              <a:gd name="connsiteX4" fmla="*/ 289303 w 505103"/>
              <a:gd name="connsiteY4" fmla="*/ 234099 h 255460"/>
              <a:gd name="connsiteX5" fmla="*/ 505101 w 505103"/>
              <a:gd name="connsiteY5" fmla="*/ 13 h 25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103" h="255460">
                <a:moveTo>
                  <a:pt x="505101" y="13"/>
                </a:moveTo>
                <a:cubicBezTo>
                  <a:pt x="505710" y="-1816"/>
                  <a:pt x="377085" y="188989"/>
                  <a:pt x="292960" y="223126"/>
                </a:cubicBezTo>
                <a:cubicBezTo>
                  <a:pt x="208835" y="257263"/>
                  <a:pt x="10105" y="201790"/>
                  <a:pt x="352" y="204838"/>
                </a:cubicBezTo>
                <a:cubicBezTo>
                  <a:pt x="-9401" y="207886"/>
                  <a:pt x="186281" y="236537"/>
                  <a:pt x="234439" y="241414"/>
                </a:cubicBezTo>
                <a:cubicBezTo>
                  <a:pt x="282597" y="246291"/>
                  <a:pt x="242364" y="274332"/>
                  <a:pt x="289303" y="234099"/>
                </a:cubicBezTo>
                <a:cubicBezTo>
                  <a:pt x="336242" y="193866"/>
                  <a:pt x="504492" y="1842"/>
                  <a:pt x="505101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FF0C97D5-6515-225A-826F-C201819C5BE3}"/>
              </a:ext>
            </a:extLst>
          </p:cNvPr>
          <p:cNvSpPr/>
          <p:nvPr/>
        </p:nvSpPr>
        <p:spPr>
          <a:xfrm>
            <a:off x="6338621" y="6510193"/>
            <a:ext cx="695905" cy="327363"/>
          </a:xfrm>
          <a:custGeom>
            <a:avLst/>
            <a:gdLst>
              <a:gd name="connsiteX0" fmla="*/ 694944 w 695905"/>
              <a:gd name="connsiteY0" fmla="*/ 335 h 327363"/>
              <a:gd name="connsiteX1" fmla="*/ 515721 w 695905"/>
              <a:gd name="connsiteY1" fmla="*/ 241737 h 327363"/>
              <a:gd name="connsiteX2" fmla="*/ 471830 w 695905"/>
              <a:gd name="connsiteY2" fmla="*/ 270997 h 327363"/>
              <a:gd name="connsiteX3" fmla="*/ 493776 w 695905"/>
              <a:gd name="connsiteY3" fmla="*/ 300258 h 327363"/>
              <a:gd name="connsiteX4" fmla="*/ 0 w 695905"/>
              <a:gd name="connsiteY4" fmla="*/ 303916 h 327363"/>
              <a:gd name="connsiteX5" fmla="*/ 497433 w 695905"/>
              <a:gd name="connsiteY5" fmla="*/ 314889 h 327363"/>
              <a:gd name="connsiteX6" fmla="*/ 427939 w 695905"/>
              <a:gd name="connsiteY6" fmla="*/ 300258 h 327363"/>
              <a:gd name="connsiteX7" fmla="*/ 694944 w 695905"/>
              <a:gd name="connsiteY7" fmla="*/ 335 h 32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905" h="327363">
                <a:moveTo>
                  <a:pt x="694944" y="335"/>
                </a:moveTo>
                <a:cubicBezTo>
                  <a:pt x="709574" y="-9419"/>
                  <a:pt x="552907" y="196627"/>
                  <a:pt x="515721" y="241737"/>
                </a:cubicBezTo>
                <a:cubicBezTo>
                  <a:pt x="478535" y="286847"/>
                  <a:pt x="475487" y="261244"/>
                  <a:pt x="471830" y="270997"/>
                </a:cubicBezTo>
                <a:cubicBezTo>
                  <a:pt x="468172" y="280751"/>
                  <a:pt x="572414" y="294772"/>
                  <a:pt x="493776" y="300258"/>
                </a:cubicBezTo>
                <a:cubicBezTo>
                  <a:pt x="415138" y="305744"/>
                  <a:pt x="-609" y="301478"/>
                  <a:pt x="0" y="303916"/>
                </a:cubicBezTo>
                <a:cubicBezTo>
                  <a:pt x="609" y="306354"/>
                  <a:pt x="426110" y="315499"/>
                  <a:pt x="497433" y="314889"/>
                </a:cubicBezTo>
                <a:cubicBezTo>
                  <a:pt x="568756" y="314279"/>
                  <a:pt x="394411" y="351465"/>
                  <a:pt x="427939" y="300258"/>
                </a:cubicBezTo>
                <a:cubicBezTo>
                  <a:pt x="461467" y="249052"/>
                  <a:pt x="680314" y="10089"/>
                  <a:pt x="694944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CC082875-FE14-6A8D-F50C-D2EEAE9092C8}"/>
              </a:ext>
            </a:extLst>
          </p:cNvPr>
          <p:cNvSpPr/>
          <p:nvPr/>
        </p:nvSpPr>
        <p:spPr>
          <a:xfrm>
            <a:off x="6046013" y="6400799"/>
            <a:ext cx="648340" cy="415646"/>
          </a:xfrm>
          <a:custGeom>
            <a:avLst/>
            <a:gdLst>
              <a:gd name="connsiteX0" fmla="*/ 109728 w 648340"/>
              <a:gd name="connsiteY0" fmla="*/ 1 h 415646"/>
              <a:gd name="connsiteX1" fmla="*/ 120701 w 648340"/>
              <a:gd name="connsiteY1" fmla="*/ 212142 h 415646"/>
              <a:gd name="connsiteX2" fmla="*/ 256032 w 648340"/>
              <a:gd name="connsiteY2" fmla="*/ 259691 h 415646"/>
              <a:gd name="connsiteX3" fmla="*/ 186537 w 648340"/>
              <a:gd name="connsiteY3" fmla="*/ 263348 h 415646"/>
              <a:gd name="connsiteX4" fmla="*/ 636422 w 648340"/>
              <a:gd name="connsiteY4" fmla="*/ 409652 h 415646"/>
              <a:gd name="connsiteX5" fmla="*/ 475488 w 648340"/>
              <a:gd name="connsiteY5" fmla="*/ 373076 h 415646"/>
              <a:gd name="connsiteX6" fmla="*/ 21945 w 648340"/>
              <a:gd name="connsiteY6" fmla="*/ 241403 h 415646"/>
              <a:gd name="connsiteX7" fmla="*/ 230429 w 648340"/>
              <a:gd name="connsiteY7" fmla="*/ 296267 h 415646"/>
              <a:gd name="connsiteX8" fmla="*/ 95097 w 648340"/>
              <a:gd name="connsiteY8" fmla="*/ 197511 h 415646"/>
              <a:gd name="connsiteX9" fmla="*/ 0 w 648340"/>
              <a:gd name="connsiteY9" fmla="*/ 215799 h 415646"/>
              <a:gd name="connsiteX10" fmla="*/ 95097 w 648340"/>
              <a:gd name="connsiteY10" fmla="*/ 208484 h 415646"/>
              <a:gd name="connsiteX11" fmla="*/ 109728 w 648340"/>
              <a:gd name="connsiteY11" fmla="*/ 1 h 41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340" h="415646">
                <a:moveTo>
                  <a:pt x="109728" y="1"/>
                </a:moveTo>
                <a:cubicBezTo>
                  <a:pt x="113995" y="611"/>
                  <a:pt x="96317" y="168860"/>
                  <a:pt x="120701" y="212142"/>
                </a:cubicBezTo>
                <a:cubicBezTo>
                  <a:pt x="145085" y="255424"/>
                  <a:pt x="245059" y="251157"/>
                  <a:pt x="256032" y="259691"/>
                </a:cubicBezTo>
                <a:cubicBezTo>
                  <a:pt x="267005" y="268225"/>
                  <a:pt x="123139" y="238355"/>
                  <a:pt x="186537" y="263348"/>
                </a:cubicBezTo>
                <a:cubicBezTo>
                  <a:pt x="249935" y="288341"/>
                  <a:pt x="588264" y="391364"/>
                  <a:pt x="636422" y="409652"/>
                </a:cubicBezTo>
                <a:cubicBezTo>
                  <a:pt x="684581" y="427940"/>
                  <a:pt x="577901" y="401118"/>
                  <a:pt x="475488" y="373076"/>
                </a:cubicBezTo>
                <a:cubicBezTo>
                  <a:pt x="373075" y="345034"/>
                  <a:pt x="62788" y="254204"/>
                  <a:pt x="21945" y="241403"/>
                </a:cubicBezTo>
                <a:cubicBezTo>
                  <a:pt x="-18898" y="228602"/>
                  <a:pt x="218237" y="303582"/>
                  <a:pt x="230429" y="296267"/>
                </a:cubicBezTo>
                <a:cubicBezTo>
                  <a:pt x="242621" y="288952"/>
                  <a:pt x="133502" y="210922"/>
                  <a:pt x="95097" y="197511"/>
                </a:cubicBezTo>
                <a:cubicBezTo>
                  <a:pt x="56692" y="184100"/>
                  <a:pt x="0" y="213970"/>
                  <a:pt x="0" y="215799"/>
                </a:cubicBezTo>
                <a:cubicBezTo>
                  <a:pt x="0" y="217628"/>
                  <a:pt x="76200" y="240793"/>
                  <a:pt x="95097" y="208484"/>
                </a:cubicBezTo>
                <a:cubicBezTo>
                  <a:pt x="113994" y="176175"/>
                  <a:pt x="105461" y="-609"/>
                  <a:pt x="10972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BC85E78F-E231-CFDF-B744-E782D00E663D}"/>
              </a:ext>
            </a:extLst>
          </p:cNvPr>
          <p:cNvSpPr/>
          <p:nvPr/>
        </p:nvSpPr>
        <p:spPr>
          <a:xfrm>
            <a:off x="5851662" y="6573608"/>
            <a:ext cx="573613" cy="255962"/>
          </a:xfrm>
          <a:custGeom>
            <a:avLst/>
            <a:gdLst>
              <a:gd name="connsiteX0" fmla="*/ 22444 w 573613"/>
              <a:gd name="connsiteY0" fmla="*/ 6414 h 255962"/>
              <a:gd name="connsiteX1" fmla="*/ 73650 w 573613"/>
              <a:gd name="connsiteY1" fmla="*/ 46648 h 255962"/>
              <a:gd name="connsiteX2" fmla="*/ 563768 w 573613"/>
              <a:gd name="connsiteY2" fmla="*/ 251474 h 255962"/>
              <a:gd name="connsiteX3" fmla="*/ 413807 w 573613"/>
              <a:gd name="connsiteY3" fmla="*/ 192952 h 255962"/>
              <a:gd name="connsiteX4" fmla="*/ 124856 w 573613"/>
              <a:gd name="connsiteY4" fmla="*/ 79566 h 255962"/>
              <a:gd name="connsiteX5" fmla="*/ 274818 w 573613"/>
              <a:gd name="connsiteY5" fmla="*/ 145403 h 255962"/>
              <a:gd name="connsiteX6" fmla="*/ 22444 w 573613"/>
              <a:gd name="connsiteY6" fmla="*/ 6414 h 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613" h="255962">
                <a:moveTo>
                  <a:pt x="22444" y="6414"/>
                </a:moveTo>
                <a:cubicBezTo>
                  <a:pt x="-11084" y="-10045"/>
                  <a:pt x="-16571" y="5805"/>
                  <a:pt x="73650" y="46648"/>
                </a:cubicBezTo>
                <a:cubicBezTo>
                  <a:pt x="163871" y="87491"/>
                  <a:pt x="507075" y="227090"/>
                  <a:pt x="563768" y="251474"/>
                </a:cubicBezTo>
                <a:cubicBezTo>
                  <a:pt x="620461" y="275858"/>
                  <a:pt x="413807" y="192952"/>
                  <a:pt x="413807" y="192952"/>
                </a:cubicBezTo>
                <a:lnTo>
                  <a:pt x="124856" y="79566"/>
                </a:lnTo>
                <a:cubicBezTo>
                  <a:pt x="101691" y="71641"/>
                  <a:pt x="291277" y="155157"/>
                  <a:pt x="274818" y="145403"/>
                </a:cubicBezTo>
                <a:cubicBezTo>
                  <a:pt x="258359" y="135650"/>
                  <a:pt x="55972" y="22873"/>
                  <a:pt x="22444" y="6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F2871D1C-7B79-B68A-AFC5-04EBC720FC85}"/>
              </a:ext>
            </a:extLst>
          </p:cNvPr>
          <p:cNvSpPr/>
          <p:nvPr/>
        </p:nvSpPr>
        <p:spPr>
          <a:xfrm>
            <a:off x="7299099" y="5190124"/>
            <a:ext cx="385551" cy="1149358"/>
          </a:xfrm>
          <a:custGeom>
            <a:avLst/>
            <a:gdLst>
              <a:gd name="connsiteX0" fmla="*/ 359915 w 385551"/>
              <a:gd name="connsiteY0" fmla="*/ 10 h 1149358"/>
              <a:gd name="connsiteX1" fmla="*/ 385519 w 385551"/>
              <a:gd name="connsiteY1" fmla="*/ 570596 h 1149358"/>
              <a:gd name="connsiteX2" fmla="*/ 363573 w 385551"/>
              <a:gd name="connsiteY2" fmla="*/ 523047 h 1149358"/>
              <a:gd name="connsiteX3" fmla="*/ 297736 w 385551"/>
              <a:gd name="connsiteY3" fmla="*/ 815655 h 1149358"/>
              <a:gd name="connsiteX4" fmla="*/ 294079 w 385551"/>
              <a:gd name="connsiteY4" fmla="*/ 782737 h 1149358"/>
              <a:gd name="connsiteX5" fmla="*/ 1471 w 385551"/>
              <a:gd name="connsiteY5" fmla="*/ 1148497 h 1149358"/>
              <a:gd name="connsiteX6" fmla="*/ 188008 w 385551"/>
              <a:gd name="connsiteY6" fmla="*/ 874177 h 1149358"/>
              <a:gd name="connsiteX7" fmla="*/ 348943 w 385551"/>
              <a:gd name="connsiteY7" fmla="*/ 555966 h 1149358"/>
              <a:gd name="connsiteX8" fmla="*/ 359915 w 385551"/>
              <a:gd name="connsiteY8" fmla="*/ 10 h 114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551" h="1149358">
                <a:moveTo>
                  <a:pt x="359915" y="10"/>
                </a:moveTo>
                <a:cubicBezTo>
                  <a:pt x="366011" y="2448"/>
                  <a:pt x="384909" y="483423"/>
                  <a:pt x="385519" y="570596"/>
                </a:cubicBezTo>
                <a:cubicBezTo>
                  <a:pt x="386129" y="657769"/>
                  <a:pt x="378204" y="482204"/>
                  <a:pt x="363573" y="523047"/>
                </a:cubicBezTo>
                <a:cubicBezTo>
                  <a:pt x="348942" y="563890"/>
                  <a:pt x="309318" y="772373"/>
                  <a:pt x="297736" y="815655"/>
                </a:cubicBezTo>
                <a:cubicBezTo>
                  <a:pt x="286154" y="858937"/>
                  <a:pt x="343456" y="727263"/>
                  <a:pt x="294079" y="782737"/>
                </a:cubicBezTo>
                <a:cubicBezTo>
                  <a:pt x="244701" y="838211"/>
                  <a:pt x="19149" y="1133257"/>
                  <a:pt x="1471" y="1148497"/>
                </a:cubicBezTo>
                <a:cubicBezTo>
                  <a:pt x="-16207" y="1163737"/>
                  <a:pt x="130096" y="972932"/>
                  <a:pt x="188008" y="874177"/>
                </a:cubicBezTo>
                <a:cubicBezTo>
                  <a:pt x="245920" y="775422"/>
                  <a:pt x="322730" y="698613"/>
                  <a:pt x="348943" y="555966"/>
                </a:cubicBezTo>
                <a:cubicBezTo>
                  <a:pt x="375156" y="413319"/>
                  <a:pt x="353819" y="-2428"/>
                  <a:pt x="35991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2044F4B3-F772-649F-682C-CE2E62D9D9E4}"/>
              </a:ext>
            </a:extLst>
          </p:cNvPr>
          <p:cNvSpPr/>
          <p:nvPr/>
        </p:nvSpPr>
        <p:spPr>
          <a:xfrm>
            <a:off x="5934875" y="5794002"/>
            <a:ext cx="769839" cy="486523"/>
          </a:xfrm>
          <a:custGeom>
            <a:avLst/>
            <a:gdLst>
              <a:gd name="connsiteX0" fmla="*/ 151371 w 769839"/>
              <a:gd name="connsiteY0" fmla="*/ 14267 h 486523"/>
              <a:gd name="connsiteX1" fmla="*/ 41643 w 769839"/>
              <a:gd name="connsiteY1" fmla="*/ 295902 h 486523"/>
              <a:gd name="connsiteX2" fmla="*/ 147714 w 769839"/>
              <a:gd name="connsiteY2" fmla="*/ 343451 h 486523"/>
              <a:gd name="connsiteX3" fmla="*/ 67247 w 769839"/>
              <a:gd name="connsiteY3" fmla="*/ 398315 h 486523"/>
              <a:gd name="connsiteX4" fmla="*/ 407403 w 769839"/>
              <a:gd name="connsiteY4" fmla="*/ 416603 h 486523"/>
              <a:gd name="connsiteX5" fmla="*/ 158687 w 769839"/>
              <a:gd name="connsiteY5" fmla="*/ 486097 h 486523"/>
              <a:gd name="connsiteX6" fmla="*/ 765848 w 769839"/>
              <a:gd name="connsiteY6" fmla="*/ 380027 h 486523"/>
              <a:gd name="connsiteX7" fmla="*/ 407403 w 769839"/>
              <a:gd name="connsiteY7" fmla="*/ 445864 h 486523"/>
              <a:gd name="connsiteX8" fmla="*/ 122111 w 769839"/>
              <a:gd name="connsiteY8" fmla="*/ 376369 h 486523"/>
              <a:gd name="connsiteX9" fmla="*/ 34328 w 769839"/>
              <a:gd name="connsiteY9" fmla="*/ 369054 h 486523"/>
              <a:gd name="connsiteX10" fmla="*/ 41643 w 769839"/>
              <a:gd name="connsiteY10" fmla="*/ 380027 h 486523"/>
              <a:gd name="connsiteX11" fmla="*/ 34328 w 769839"/>
              <a:gd name="connsiteY11" fmla="*/ 284929 h 486523"/>
              <a:gd name="connsiteX12" fmla="*/ 5067 w 769839"/>
              <a:gd name="connsiteY12" fmla="*/ 328820 h 486523"/>
              <a:gd name="connsiteX13" fmla="*/ 151371 w 769839"/>
              <a:gd name="connsiteY13" fmla="*/ 69131 h 486523"/>
              <a:gd name="connsiteX14" fmla="*/ 151371 w 769839"/>
              <a:gd name="connsiteY14" fmla="*/ 14267 h 48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9839" h="486523">
                <a:moveTo>
                  <a:pt x="151371" y="14267"/>
                </a:moveTo>
                <a:cubicBezTo>
                  <a:pt x="133083" y="52062"/>
                  <a:pt x="42252" y="241038"/>
                  <a:pt x="41643" y="295902"/>
                </a:cubicBezTo>
                <a:cubicBezTo>
                  <a:pt x="41033" y="350766"/>
                  <a:pt x="143447" y="326382"/>
                  <a:pt x="147714" y="343451"/>
                </a:cubicBezTo>
                <a:cubicBezTo>
                  <a:pt x="151981" y="360520"/>
                  <a:pt x="23966" y="386123"/>
                  <a:pt x="67247" y="398315"/>
                </a:cubicBezTo>
                <a:cubicBezTo>
                  <a:pt x="110528" y="410507"/>
                  <a:pt x="392163" y="401973"/>
                  <a:pt x="407403" y="416603"/>
                </a:cubicBezTo>
                <a:cubicBezTo>
                  <a:pt x="422643" y="431233"/>
                  <a:pt x="98946" y="492193"/>
                  <a:pt x="158687" y="486097"/>
                </a:cubicBezTo>
                <a:cubicBezTo>
                  <a:pt x="218428" y="480001"/>
                  <a:pt x="724395" y="386733"/>
                  <a:pt x="765848" y="380027"/>
                </a:cubicBezTo>
                <a:cubicBezTo>
                  <a:pt x="807301" y="373322"/>
                  <a:pt x="514692" y="446474"/>
                  <a:pt x="407403" y="445864"/>
                </a:cubicBezTo>
                <a:cubicBezTo>
                  <a:pt x="300114" y="445254"/>
                  <a:pt x="184290" y="389171"/>
                  <a:pt x="122111" y="376369"/>
                </a:cubicBezTo>
                <a:cubicBezTo>
                  <a:pt x="59932" y="363567"/>
                  <a:pt x="47739" y="368444"/>
                  <a:pt x="34328" y="369054"/>
                </a:cubicBezTo>
                <a:cubicBezTo>
                  <a:pt x="20917" y="369664"/>
                  <a:pt x="41643" y="394048"/>
                  <a:pt x="41643" y="380027"/>
                </a:cubicBezTo>
                <a:cubicBezTo>
                  <a:pt x="41643" y="366006"/>
                  <a:pt x="40424" y="293464"/>
                  <a:pt x="34328" y="284929"/>
                </a:cubicBezTo>
                <a:cubicBezTo>
                  <a:pt x="28232" y="276394"/>
                  <a:pt x="-14440" y="364786"/>
                  <a:pt x="5067" y="328820"/>
                </a:cubicBezTo>
                <a:cubicBezTo>
                  <a:pt x="24574" y="292854"/>
                  <a:pt x="125768" y="117899"/>
                  <a:pt x="151371" y="69131"/>
                </a:cubicBezTo>
                <a:cubicBezTo>
                  <a:pt x="176974" y="20363"/>
                  <a:pt x="169659" y="-23528"/>
                  <a:pt x="151371" y="14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BA00DA90-1501-C7DA-D34A-09663D6ABBB1}"/>
              </a:ext>
            </a:extLst>
          </p:cNvPr>
          <p:cNvSpPr/>
          <p:nvPr/>
        </p:nvSpPr>
        <p:spPr>
          <a:xfrm>
            <a:off x="6708026" y="4885340"/>
            <a:ext cx="32122" cy="681126"/>
          </a:xfrm>
          <a:custGeom>
            <a:avLst/>
            <a:gdLst>
              <a:gd name="connsiteX0" fmla="*/ 12 w 32122"/>
              <a:gd name="connsiteY0" fmla="*/ 1214 h 681126"/>
              <a:gd name="connsiteX1" fmla="*/ 25616 w 32122"/>
              <a:gd name="connsiteY1" fmla="*/ 674212 h 681126"/>
              <a:gd name="connsiteX2" fmla="*/ 29273 w 32122"/>
              <a:gd name="connsiteY2" fmla="*/ 359658 h 681126"/>
              <a:gd name="connsiteX3" fmla="*/ 29273 w 32122"/>
              <a:gd name="connsiteY3" fmla="*/ 505962 h 681126"/>
              <a:gd name="connsiteX4" fmla="*/ 12 w 32122"/>
              <a:gd name="connsiteY4" fmla="*/ 1214 h 68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22" h="681126">
                <a:moveTo>
                  <a:pt x="12" y="1214"/>
                </a:moveTo>
                <a:cubicBezTo>
                  <a:pt x="-597" y="29256"/>
                  <a:pt x="20739" y="614471"/>
                  <a:pt x="25616" y="674212"/>
                </a:cubicBezTo>
                <a:cubicBezTo>
                  <a:pt x="30493" y="733953"/>
                  <a:pt x="28664" y="387700"/>
                  <a:pt x="29273" y="359658"/>
                </a:cubicBezTo>
                <a:cubicBezTo>
                  <a:pt x="29882" y="331616"/>
                  <a:pt x="35369" y="572408"/>
                  <a:pt x="29273" y="505962"/>
                </a:cubicBezTo>
                <a:cubicBezTo>
                  <a:pt x="23177" y="439516"/>
                  <a:pt x="621" y="-26828"/>
                  <a:pt x="12" y="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95806FF8-15F0-20D6-C001-EB82DA3DDDF2}"/>
              </a:ext>
            </a:extLst>
          </p:cNvPr>
          <p:cNvSpPr/>
          <p:nvPr/>
        </p:nvSpPr>
        <p:spPr>
          <a:xfrm>
            <a:off x="6860292" y="4975257"/>
            <a:ext cx="185788" cy="760340"/>
          </a:xfrm>
          <a:custGeom>
            <a:avLst/>
            <a:gdLst>
              <a:gd name="connsiteX0" fmla="*/ 184246 w 185788"/>
              <a:gd name="connsiteY0" fmla="*/ 2737 h 760340"/>
              <a:gd name="connsiteX1" fmla="*/ 1366 w 185788"/>
              <a:gd name="connsiteY1" fmla="*/ 756202 h 760340"/>
              <a:gd name="connsiteX2" fmla="*/ 100121 w 185788"/>
              <a:gd name="connsiteY2" fmla="*/ 313633 h 760340"/>
              <a:gd name="connsiteX3" fmla="*/ 89148 w 185788"/>
              <a:gd name="connsiteY3" fmla="*/ 496513 h 760340"/>
              <a:gd name="connsiteX4" fmla="*/ 184246 w 185788"/>
              <a:gd name="connsiteY4" fmla="*/ 2737 h 7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88" h="760340">
                <a:moveTo>
                  <a:pt x="184246" y="2737"/>
                </a:moveTo>
                <a:cubicBezTo>
                  <a:pt x="169616" y="46018"/>
                  <a:pt x="15387" y="704386"/>
                  <a:pt x="1366" y="756202"/>
                </a:cubicBezTo>
                <a:cubicBezTo>
                  <a:pt x="-12655" y="808018"/>
                  <a:pt x="85491" y="356914"/>
                  <a:pt x="100121" y="313633"/>
                </a:cubicBezTo>
                <a:cubicBezTo>
                  <a:pt x="114751" y="270352"/>
                  <a:pt x="73298" y="550158"/>
                  <a:pt x="89148" y="496513"/>
                </a:cubicBezTo>
                <a:cubicBezTo>
                  <a:pt x="104997" y="442868"/>
                  <a:pt x="198876" y="-40544"/>
                  <a:pt x="184246" y="2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33F04888-5B27-7997-C53F-FD2E709739B0}"/>
              </a:ext>
            </a:extLst>
          </p:cNvPr>
          <p:cNvSpPr/>
          <p:nvPr/>
        </p:nvSpPr>
        <p:spPr>
          <a:xfrm>
            <a:off x="6827467" y="5282182"/>
            <a:ext cx="577111" cy="626830"/>
          </a:xfrm>
          <a:custGeom>
            <a:avLst/>
            <a:gdLst>
              <a:gd name="connsiteX0" fmla="*/ 575515 w 577111"/>
              <a:gd name="connsiteY0" fmla="*/ 3050 h 626830"/>
              <a:gd name="connsiteX1" fmla="*/ 4930 w 577111"/>
              <a:gd name="connsiteY1" fmla="*/ 621184 h 626830"/>
              <a:gd name="connsiteX2" fmla="*/ 290223 w 577111"/>
              <a:gd name="connsiteY2" fmla="*/ 317604 h 626830"/>
              <a:gd name="connsiteX3" fmla="*/ 132946 w 577111"/>
              <a:gd name="connsiteY3" fmla="*/ 460250 h 626830"/>
              <a:gd name="connsiteX4" fmla="*/ 308511 w 577111"/>
              <a:gd name="connsiteY4" fmla="*/ 226164 h 626830"/>
              <a:gd name="connsiteX5" fmla="*/ 180495 w 577111"/>
              <a:gd name="connsiteY5" fmla="*/ 376125 h 626830"/>
              <a:gd name="connsiteX6" fmla="*/ 575515 w 577111"/>
              <a:gd name="connsiteY6" fmla="*/ 3050 h 62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111" h="626830">
                <a:moveTo>
                  <a:pt x="575515" y="3050"/>
                </a:moveTo>
                <a:cubicBezTo>
                  <a:pt x="546254" y="43893"/>
                  <a:pt x="52479" y="568758"/>
                  <a:pt x="4930" y="621184"/>
                </a:cubicBezTo>
                <a:cubicBezTo>
                  <a:pt x="-42619" y="673610"/>
                  <a:pt x="268887" y="344426"/>
                  <a:pt x="290223" y="317604"/>
                </a:cubicBezTo>
                <a:cubicBezTo>
                  <a:pt x="311559" y="290782"/>
                  <a:pt x="129898" y="475490"/>
                  <a:pt x="132946" y="460250"/>
                </a:cubicBezTo>
                <a:cubicBezTo>
                  <a:pt x="135994" y="445010"/>
                  <a:pt x="300586" y="240185"/>
                  <a:pt x="308511" y="226164"/>
                </a:cubicBezTo>
                <a:cubicBezTo>
                  <a:pt x="316436" y="212143"/>
                  <a:pt x="138433" y="407824"/>
                  <a:pt x="180495" y="376125"/>
                </a:cubicBezTo>
                <a:cubicBezTo>
                  <a:pt x="222557" y="344426"/>
                  <a:pt x="604776" y="-37793"/>
                  <a:pt x="575515" y="3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D9053F8B-A91A-BCC9-F439-2937A222A3D3}"/>
              </a:ext>
            </a:extLst>
          </p:cNvPr>
          <p:cNvSpPr/>
          <p:nvPr/>
        </p:nvSpPr>
        <p:spPr>
          <a:xfrm>
            <a:off x="6794971" y="5902068"/>
            <a:ext cx="422547" cy="263067"/>
          </a:xfrm>
          <a:custGeom>
            <a:avLst/>
            <a:gdLst>
              <a:gd name="connsiteX0" fmla="*/ 4507 w 422547"/>
              <a:gd name="connsiteY0" fmla="*/ 4956 h 263067"/>
              <a:gd name="connsiteX1" fmla="*/ 139839 w 422547"/>
              <a:gd name="connsiteY1" fmla="*/ 246358 h 263067"/>
              <a:gd name="connsiteX2" fmla="*/ 99605 w 422547"/>
              <a:gd name="connsiteY2" fmla="*/ 242700 h 263067"/>
              <a:gd name="connsiteX3" fmla="*/ 421474 w 422547"/>
              <a:gd name="connsiteY3" fmla="*/ 260988 h 263067"/>
              <a:gd name="connsiteX4" fmla="*/ 198360 w 422547"/>
              <a:gd name="connsiteY4" fmla="*/ 242700 h 263067"/>
              <a:gd name="connsiteX5" fmla="*/ 48399 w 422547"/>
              <a:gd name="connsiteY5" fmla="*/ 96396 h 263067"/>
              <a:gd name="connsiteX6" fmla="*/ 4507 w 422547"/>
              <a:gd name="connsiteY6" fmla="*/ 4956 h 26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547" h="263067">
                <a:moveTo>
                  <a:pt x="4507" y="4956"/>
                </a:moveTo>
                <a:cubicBezTo>
                  <a:pt x="19747" y="29950"/>
                  <a:pt x="123989" y="206734"/>
                  <a:pt x="139839" y="246358"/>
                </a:cubicBezTo>
                <a:cubicBezTo>
                  <a:pt x="155689" y="285982"/>
                  <a:pt x="99605" y="242700"/>
                  <a:pt x="99605" y="242700"/>
                </a:cubicBezTo>
                <a:lnTo>
                  <a:pt x="421474" y="260988"/>
                </a:lnTo>
                <a:cubicBezTo>
                  <a:pt x="437933" y="260988"/>
                  <a:pt x="260539" y="270132"/>
                  <a:pt x="198360" y="242700"/>
                </a:cubicBezTo>
                <a:cubicBezTo>
                  <a:pt x="136181" y="215268"/>
                  <a:pt x="81927" y="137239"/>
                  <a:pt x="48399" y="96396"/>
                </a:cubicBezTo>
                <a:cubicBezTo>
                  <a:pt x="14871" y="55553"/>
                  <a:pt x="-10733" y="-20038"/>
                  <a:pt x="4507" y="4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7104E0CD-5BB6-9290-E11C-CEC9B71190CA}"/>
              </a:ext>
            </a:extLst>
          </p:cNvPr>
          <p:cNvSpPr/>
          <p:nvPr/>
        </p:nvSpPr>
        <p:spPr>
          <a:xfrm>
            <a:off x="6342200" y="6528081"/>
            <a:ext cx="651292" cy="37322"/>
          </a:xfrm>
          <a:custGeom>
            <a:avLst/>
            <a:gdLst>
              <a:gd name="connsiteX0" fmla="*/ 78 w 651292"/>
              <a:gd name="connsiteY0" fmla="*/ 37311 h 37322"/>
              <a:gd name="connsiteX1" fmla="*/ 387784 w 651292"/>
              <a:gd name="connsiteY1" fmla="*/ 8050 h 37322"/>
              <a:gd name="connsiteX2" fmla="*/ 651131 w 651292"/>
              <a:gd name="connsiteY2" fmla="*/ 735 h 37322"/>
              <a:gd name="connsiteX3" fmla="*/ 420702 w 651292"/>
              <a:gd name="connsiteY3" fmla="*/ 4393 h 37322"/>
              <a:gd name="connsiteX4" fmla="*/ 78 w 651292"/>
              <a:gd name="connsiteY4" fmla="*/ 37311 h 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292" h="37322">
                <a:moveTo>
                  <a:pt x="78" y="37311"/>
                </a:moveTo>
                <a:cubicBezTo>
                  <a:pt x="-5408" y="37920"/>
                  <a:pt x="279275" y="14146"/>
                  <a:pt x="387784" y="8050"/>
                </a:cubicBezTo>
                <a:cubicBezTo>
                  <a:pt x="496293" y="1954"/>
                  <a:pt x="645645" y="1344"/>
                  <a:pt x="651131" y="735"/>
                </a:cubicBezTo>
                <a:cubicBezTo>
                  <a:pt x="656617" y="126"/>
                  <a:pt x="521286" y="-1703"/>
                  <a:pt x="420702" y="4393"/>
                </a:cubicBezTo>
                <a:cubicBezTo>
                  <a:pt x="320118" y="10489"/>
                  <a:pt x="5564" y="36702"/>
                  <a:pt x="78" y="37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F17DA4C1-9316-4854-47CD-1E4511A77462}"/>
              </a:ext>
            </a:extLst>
          </p:cNvPr>
          <p:cNvSpPr/>
          <p:nvPr/>
        </p:nvSpPr>
        <p:spPr>
          <a:xfrm>
            <a:off x="6541495" y="6159391"/>
            <a:ext cx="607963" cy="313780"/>
          </a:xfrm>
          <a:custGeom>
            <a:avLst/>
            <a:gdLst>
              <a:gd name="connsiteX0" fmla="*/ 148255 w 607963"/>
              <a:gd name="connsiteY0" fmla="*/ 7 h 313780"/>
              <a:gd name="connsiteX1" fmla="*/ 104364 w 607963"/>
              <a:gd name="connsiteY1" fmla="*/ 186545 h 313780"/>
              <a:gd name="connsiteX2" fmla="*/ 320163 w 607963"/>
              <a:gd name="connsiteY2" fmla="*/ 292615 h 313780"/>
              <a:gd name="connsiteX3" fmla="*/ 133625 w 607963"/>
              <a:gd name="connsiteY3" fmla="*/ 299931 h 313780"/>
              <a:gd name="connsiteX4" fmla="*/ 598140 w 607963"/>
              <a:gd name="connsiteY4" fmla="*/ 296273 h 313780"/>
              <a:gd name="connsiteX5" fmla="*/ 444521 w 607963"/>
              <a:gd name="connsiteY5" fmla="*/ 208491 h 313780"/>
              <a:gd name="connsiteX6" fmla="*/ 375027 w 607963"/>
              <a:gd name="connsiteY6" fmla="*/ 95105 h 313780"/>
              <a:gd name="connsiteX7" fmla="*/ 572537 w 607963"/>
              <a:gd name="connsiteY7" fmla="*/ 296273 h 313780"/>
              <a:gd name="connsiteX8" fmla="*/ 283587 w 607963"/>
              <a:gd name="connsiteY8" fmla="*/ 292615 h 313780"/>
              <a:gd name="connsiteX9" fmla="*/ 1951 w 607963"/>
              <a:gd name="connsiteY9" fmla="*/ 201175 h 313780"/>
              <a:gd name="connsiteX10" fmla="*/ 155571 w 607963"/>
              <a:gd name="connsiteY10" fmla="*/ 241409 h 313780"/>
              <a:gd name="connsiteX11" fmla="*/ 89734 w 607963"/>
              <a:gd name="connsiteY11" fmla="*/ 179230 h 313780"/>
              <a:gd name="connsiteX12" fmla="*/ 148255 w 607963"/>
              <a:gd name="connsiteY12" fmla="*/ 7 h 31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7963" h="313780">
                <a:moveTo>
                  <a:pt x="148255" y="7"/>
                </a:moveTo>
                <a:cubicBezTo>
                  <a:pt x="150693" y="1226"/>
                  <a:pt x="75713" y="137777"/>
                  <a:pt x="104364" y="186545"/>
                </a:cubicBezTo>
                <a:cubicBezTo>
                  <a:pt x="133015" y="235313"/>
                  <a:pt x="315286" y="273717"/>
                  <a:pt x="320163" y="292615"/>
                </a:cubicBezTo>
                <a:cubicBezTo>
                  <a:pt x="325040" y="311513"/>
                  <a:pt x="133625" y="299931"/>
                  <a:pt x="133625" y="299931"/>
                </a:cubicBezTo>
                <a:cubicBezTo>
                  <a:pt x="179954" y="300541"/>
                  <a:pt x="546324" y="311513"/>
                  <a:pt x="598140" y="296273"/>
                </a:cubicBezTo>
                <a:cubicBezTo>
                  <a:pt x="649956" y="281033"/>
                  <a:pt x="481707" y="242019"/>
                  <a:pt x="444521" y="208491"/>
                </a:cubicBezTo>
                <a:cubicBezTo>
                  <a:pt x="407336" y="174963"/>
                  <a:pt x="353691" y="80475"/>
                  <a:pt x="375027" y="95105"/>
                </a:cubicBezTo>
                <a:cubicBezTo>
                  <a:pt x="396363" y="109735"/>
                  <a:pt x="587777" y="263355"/>
                  <a:pt x="572537" y="296273"/>
                </a:cubicBezTo>
                <a:cubicBezTo>
                  <a:pt x="557297" y="329191"/>
                  <a:pt x="378685" y="308465"/>
                  <a:pt x="283587" y="292615"/>
                </a:cubicBezTo>
                <a:cubicBezTo>
                  <a:pt x="188489" y="276765"/>
                  <a:pt x="23287" y="209709"/>
                  <a:pt x="1951" y="201175"/>
                </a:cubicBezTo>
                <a:cubicBezTo>
                  <a:pt x="-19385" y="192641"/>
                  <a:pt x="140941" y="245066"/>
                  <a:pt x="155571" y="241409"/>
                </a:cubicBezTo>
                <a:cubicBezTo>
                  <a:pt x="170201" y="237752"/>
                  <a:pt x="95220" y="214587"/>
                  <a:pt x="89734" y="179230"/>
                </a:cubicBezTo>
                <a:cubicBezTo>
                  <a:pt x="84248" y="143873"/>
                  <a:pt x="145817" y="-1212"/>
                  <a:pt x="14825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544E9FFA-569F-DA1E-8939-522C88BF4B2E}"/>
              </a:ext>
            </a:extLst>
          </p:cNvPr>
          <p:cNvSpPr/>
          <p:nvPr/>
        </p:nvSpPr>
        <p:spPr>
          <a:xfrm>
            <a:off x="7315115" y="5721318"/>
            <a:ext cx="22089" cy="311641"/>
          </a:xfrm>
          <a:custGeom>
            <a:avLst/>
            <a:gdLst>
              <a:gd name="connsiteX0" fmla="*/ 85 w 22089"/>
              <a:gd name="connsiteY0" fmla="*/ 6484 h 311641"/>
              <a:gd name="connsiteX1" fmla="*/ 14715 w 22089"/>
              <a:gd name="connsiteY1" fmla="*/ 310064 h 311641"/>
              <a:gd name="connsiteX2" fmla="*/ 22031 w 22089"/>
              <a:gd name="connsiteY2" fmla="*/ 119869 h 311641"/>
              <a:gd name="connsiteX3" fmla="*/ 85 w 22089"/>
              <a:gd name="connsiteY3" fmla="*/ 6484 h 31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89" h="311641">
                <a:moveTo>
                  <a:pt x="85" y="6484"/>
                </a:moveTo>
                <a:cubicBezTo>
                  <a:pt x="-1134" y="38183"/>
                  <a:pt x="11057" y="291166"/>
                  <a:pt x="14715" y="310064"/>
                </a:cubicBezTo>
                <a:cubicBezTo>
                  <a:pt x="18373" y="328962"/>
                  <a:pt x="22640" y="172904"/>
                  <a:pt x="22031" y="119869"/>
                </a:cubicBezTo>
                <a:cubicBezTo>
                  <a:pt x="21422" y="66834"/>
                  <a:pt x="1304" y="-25215"/>
                  <a:pt x="85" y="6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1710D748-1471-C17C-AF4B-A712027D7E3F}"/>
              </a:ext>
            </a:extLst>
          </p:cNvPr>
          <p:cNvSpPr/>
          <p:nvPr/>
        </p:nvSpPr>
        <p:spPr>
          <a:xfrm>
            <a:off x="7680772" y="5049433"/>
            <a:ext cx="298853" cy="814872"/>
          </a:xfrm>
          <a:custGeom>
            <a:avLst/>
            <a:gdLst>
              <a:gd name="connsiteX0" fmla="*/ 128204 w 298853"/>
              <a:gd name="connsiteY0" fmla="*/ 111441 h 814872"/>
              <a:gd name="connsiteX1" fmla="*/ 230617 w 298853"/>
              <a:gd name="connsiteY1" fmla="*/ 144359 h 814872"/>
              <a:gd name="connsiteX2" fmla="*/ 263535 w 298853"/>
              <a:gd name="connsiteY2" fmla="*/ 1713 h 814872"/>
              <a:gd name="connsiteX3" fmla="*/ 296454 w 298853"/>
              <a:gd name="connsiteY3" fmla="*/ 257745 h 814872"/>
              <a:gd name="connsiteX4" fmla="*/ 194041 w 298853"/>
              <a:gd name="connsiteY4" fmla="*/ 440625 h 814872"/>
              <a:gd name="connsiteX5" fmla="*/ 252562 w 298853"/>
              <a:gd name="connsiteY5" fmla="*/ 360157 h 814872"/>
              <a:gd name="connsiteX6" fmla="*/ 188 w 298853"/>
              <a:gd name="connsiteY6" fmla="*/ 813700 h 814872"/>
              <a:gd name="connsiteX7" fmla="*/ 212329 w 298853"/>
              <a:gd name="connsiteY7" fmla="*/ 484516 h 814872"/>
              <a:gd name="connsiteX8" fmla="*/ 267193 w 298853"/>
              <a:gd name="connsiteY8" fmla="*/ 272375 h 814872"/>
              <a:gd name="connsiteX9" fmla="*/ 278166 w 298853"/>
              <a:gd name="connsiteY9" fmla="*/ 338212 h 814872"/>
              <a:gd name="connsiteX10" fmla="*/ 270850 w 298853"/>
              <a:gd name="connsiteY10" fmla="*/ 126071 h 814872"/>
              <a:gd name="connsiteX11" fmla="*/ 270850 w 298853"/>
              <a:gd name="connsiteY11" fmla="*/ 137044 h 814872"/>
              <a:gd name="connsiteX12" fmla="*/ 128204 w 298853"/>
              <a:gd name="connsiteY12" fmla="*/ 111441 h 81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853" h="814872">
                <a:moveTo>
                  <a:pt x="128204" y="111441"/>
                </a:moveTo>
                <a:cubicBezTo>
                  <a:pt x="121499" y="112660"/>
                  <a:pt x="208062" y="162647"/>
                  <a:pt x="230617" y="144359"/>
                </a:cubicBezTo>
                <a:cubicBezTo>
                  <a:pt x="253172" y="126071"/>
                  <a:pt x="252562" y="-17185"/>
                  <a:pt x="263535" y="1713"/>
                </a:cubicBezTo>
                <a:cubicBezTo>
                  <a:pt x="274508" y="20611"/>
                  <a:pt x="308036" y="184593"/>
                  <a:pt x="296454" y="257745"/>
                </a:cubicBezTo>
                <a:cubicBezTo>
                  <a:pt x="284872" y="330897"/>
                  <a:pt x="201356" y="423556"/>
                  <a:pt x="194041" y="440625"/>
                </a:cubicBezTo>
                <a:cubicBezTo>
                  <a:pt x="186726" y="457694"/>
                  <a:pt x="284871" y="297978"/>
                  <a:pt x="252562" y="360157"/>
                </a:cubicBezTo>
                <a:cubicBezTo>
                  <a:pt x="220253" y="422336"/>
                  <a:pt x="6893" y="792974"/>
                  <a:pt x="188" y="813700"/>
                </a:cubicBezTo>
                <a:cubicBezTo>
                  <a:pt x="-6518" y="834427"/>
                  <a:pt x="167828" y="574737"/>
                  <a:pt x="212329" y="484516"/>
                </a:cubicBezTo>
                <a:cubicBezTo>
                  <a:pt x="256830" y="394295"/>
                  <a:pt x="256220" y="296759"/>
                  <a:pt x="267193" y="272375"/>
                </a:cubicBezTo>
                <a:cubicBezTo>
                  <a:pt x="278166" y="247991"/>
                  <a:pt x="277557" y="362596"/>
                  <a:pt x="278166" y="338212"/>
                </a:cubicBezTo>
                <a:cubicBezTo>
                  <a:pt x="278775" y="313828"/>
                  <a:pt x="272069" y="159599"/>
                  <a:pt x="270850" y="126071"/>
                </a:cubicBezTo>
                <a:cubicBezTo>
                  <a:pt x="269631" y="92543"/>
                  <a:pt x="291576" y="138873"/>
                  <a:pt x="270850" y="137044"/>
                </a:cubicBezTo>
                <a:cubicBezTo>
                  <a:pt x="250124" y="135215"/>
                  <a:pt x="134909" y="110222"/>
                  <a:pt x="128204" y="111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F1C18CA7-6CE3-6BE2-3E54-0FC82C297286}"/>
              </a:ext>
            </a:extLst>
          </p:cNvPr>
          <p:cNvSpPr/>
          <p:nvPr/>
        </p:nvSpPr>
        <p:spPr>
          <a:xfrm>
            <a:off x="2161170" y="2277315"/>
            <a:ext cx="717479" cy="476927"/>
          </a:xfrm>
          <a:custGeom>
            <a:avLst/>
            <a:gdLst>
              <a:gd name="connsiteX0" fmla="*/ 717361 w 717479"/>
              <a:gd name="connsiteY0" fmla="*/ 476858 h 476927"/>
              <a:gd name="connsiteX1" fmla="*/ 55336 w 717479"/>
              <a:gd name="connsiteY1" fmla="*/ 367130 h 476927"/>
              <a:gd name="connsiteX2" fmla="*/ 44363 w 717479"/>
              <a:gd name="connsiteY2" fmla="*/ 392733 h 476927"/>
              <a:gd name="connsiteX3" fmla="*/ 113857 w 717479"/>
              <a:gd name="connsiteY3" fmla="*/ 1370 h 476927"/>
              <a:gd name="connsiteX4" fmla="*/ 18760 w 717479"/>
              <a:gd name="connsiteY4" fmla="*/ 264717 h 476927"/>
              <a:gd name="connsiteX5" fmla="*/ 168721 w 717479"/>
              <a:gd name="connsiteY5" fmla="*/ 304951 h 476927"/>
              <a:gd name="connsiteX6" fmla="*/ 110200 w 717479"/>
              <a:gd name="connsiteY6" fmla="*/ 348842 h 476927"/>
              <a:gd name="connsiteX7" fmla="*/ 717361 w 717479"/>
              <a:gd name="connsiteY7" fmla="*/ 476858 h 4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479" h="476927">
                <a:moveTo>
                  <a:pt x="717361" y="476858"/>
                </a:moveTo>
                <a:cubicBezTo>
                  <a:pt x="708217" y="479906"/>
                  <a:pt x="167502" y="381151"/>
                  <a:pt x="55336" y="367130"/>
                </a:cubicBezTo>
                <a:cubicBezTo>
                  <a:pt x="-56830" y="353109"/>
                  <a:pt x="34610" y="453693"/>
                  <a:pt x="44363" y="392733"/>
                </a:cubicBezTo>
                <a:cubicBezTo>
                  <a:pt x="54116" y="331773"/>
                  <a:pt x="118124" y="22706"/>
                  <a:pt x="113857" y="1370"/>
                </a:cubicBezTo>
                <a:cubicBezTo>
                  <a:pt x="109590" y="-19966"/>
                  <a:pt x="9616" y="214120"/>
                  <a:pt x="18760" y="264717"/>
                </a:cubicBezTo>
                <a:cubicBezTo>
                  <a:pt x="27904" y="315314"/>
                  <a:pt x="153481" y="290930"/>
                  <a:pt x="168721" y="304951"/>
                </a:cubicBezTo>
                <a:cubicBezTo>
                  <a:pt x="183961" y="318972"/>
                  <a:pt x="16322" y="317143"/>
                  <a:pt x="110200" y="348842"/>
                </a:cubicBezTo>
                <a:cubicBezTo>
                  <a:pt x="204078" y="380541"/>
                  <a:pt x="726505" y="473810"/>
                  <a:pt x="717361" y="476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C222E995-9DD5-CF4B-1534-C9E09380D3CF}"/>
              </a:ext>
            </a:extLst>
          </p:cNvPr>
          <p:cNvSpPr/>
          <p:nvPr/>
        </p:nvSpPr>
        <p:spPr>
          <a:xfrm>
            <a:off x="2493964" y="1733844"/>
            <a:ext cx="640683" cy="940654"/>
          </a:xfrm>
          <a:custGeom>
            <a:avLst/>
            <a:gdLst>
              <a:gd name="connsiteX0" fmla="*/ 640599 w 640683"/>
              <a:gd name="connsiteY0" fmla="*/ 939862 h 940654"/>
              <a:gd name="connsiteX1" fmla="*/ 77329 w 640683"/>
              <a:gd name="connsiteY1" fmla="*/ 793558 h 940654"/>
              <a:gd name="connsiteX2" fmla="*/ 22465 w 640683"/>
              <a:gd name="connsiteY2" fmla="*/ 435113 h 940654"/>
              <a:gd name="connsiteX3" fmla="*/ 11492 w 640683"/>
              <a:gd name="connsiteY3" fmla="*/ 548498 h 940654"/>
              <a:gd name="connsiteX4" fmla="*/ 62698 w 640683"/>
              <a:gd name="connsiteY4" fmla="*/ 3516 h 940654"/>
              <a:gd name="connsiteX5" fmla="*/ 7834 w 640683"/>
              <a:gd name="connsiteY5" fmla="*/ 329042 h 940654"/>
              <a:gd name="connsiteX6" fmla="*/ 33438 w 640683"/>
              <a:gd name="connsiteY6" fmla="*/ 625308 h 940654"/>
              <a:gd name="connsiteX7" fmla="*/ 62698 w 640683"/>
              <a:gd name="connsiteY7" fmla="*/ 735036 h 940654"/>
              <a:gd name="connsiteX8" fmla="*/ 33438 w 640683"/>
              <a:gd name="connsiteY8" fmla="*/ 738694 h 940654"/>
              <a:gd name="connsiteX9" fmla="*/ 640599 w 640683"/>
              <a:gd name="connsiteY9" fmla="*/ 939862 h 94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683" h="940654">
                <a:moveTo>
                  <a:pt x="640599" y="939862"/>
                </a:moveTo>
                <a:cubicBezTo>
                  <a:pt x="647914" y="949006"/>
                  <a:pt x="180351" y="877683"/>
                  <a:pt x="77329" y="793558"/>
                </a:cubicBezTo>
                <a:cubicBezTo>
                  <a:pt x="-25693" y="709433"/>
                  <a:pt x="33438" y="475956"/>
                  <a:pt x="22465" y="435113"/>
                </a:cubicBezTo>
                <a:cubicBezTo>
                  <a:pt x="11492" y="394270"/>
                  <a:pt x="4787" y="620431"/>
                  <a:pt x="11492" y="548498"/>
                </a:cubicBezTo>
                <a:cubicBezTo>
                  <a:pt x="18197" y="476565"/>
                  <a:pt x="63308" y="40092"/>
                  <a:pt x="62698" y="3516"/>
                </a:cubicBezTo>
                <a:cubicBezTo>
                  <a:pt x="62088" y="-33060"/>
                  <a:pt x="12711" y="225410"/>
                  <a:pt x="7834" y="329042"/>
                </a:cubicBezTo>
                <a:cubicBezTo>
                  <a:pt x="2957" y="432674"/>
                  <a:pt x="24294" y="557642"/>
                  <a:pt x="33438" y="625308"/>
                </a:cubicBezTo>
                <a:cubicBezTo>
                  <a:pt x="42582" y="692974"/>
                  <a:pt x="62698" y="716138"/>
                  <a:pt x="62698" y="735036"/>
                </a:cubicBezTo>
                <a:cubicBezTo>
                  <a:pt x="62698" y="753934"/>
                  <a:pt x="-56173" y="700899"/>
                  <a:pt x="33438" y="738694"/>
                </a:cubicBezTo>
                <a:cubicBezTo>
                  <a:pt x="123049" y="776489"/>
                  <a:pt x="633284" y="930718"/>
                  <a:pt x="640599" y="939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AEECF8A7-E335-EB3A-47B8-F946B7BCE7F5}"/>
              </a:ext>
            </a:extLst>
          </p:cNvPr>
          <p:cNvSpPr/>
          <p:nvPr/>
        </p:nvSpPr>
        <p:spPr>
          <a:xfrm>
            <a:off x="2288820" y="2849019"/>
            <a:ext cx="470591" cy="52313"/>
          </a:xfrm>
          <a:custGeom>
            <a:avLst/>
            <a:gdLst>
              <a:gd name="connsiteX0" fmla="*/ 469010 w 470591"/>
              <a:gd name="connsiteY0" fmla="*/ 22197 h 52313"/>
              <a:gd name="connsiteX1" fmla="*/ 8153 w 470591"/>
              <a:gd name="connsiteY1" fmla="*/ 51458 h 52313"/>
              <a:gd name="connsiteX2" fmla="*/ 165430 w 470591"/>
              <a:gd name="connsiteY2" fmla="*/ 44143 h 52313"/>
              <a:gd name="connsiteX3" fmla="*/ 48386 w 470591"/>
              <a:gd name="connsiteY3" fmla="*/ 40485 h 52313"/>
              <a:gd name="connsiteX4" fmla="*/ 154457 w 470591"/>
              <a:gd name="connsiteY4" fmla="*/ 251 h 52313"/>
              <a:gd name="connsiteX5" fmla="*/ 469010 w 470591"/>
              <a:gd name="connsiteY5" fmla="*/ 22197 h 5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591" h="52313">
                <a:moveTo>
                  <a:pt x="469010" y="22197"/>
                </a:moveTo>
                <a:cubicBezTo>
                  <a:pt x="444626" y="30731"/>
                  <a:pt x="58750" y="47800"/>
                  <a:pt x="8153" y="51458"/>
                </a:cubicBezTo>
                <a:cubicBezTo>
                  <a:pt x="-42444" y="55116"/>
                  <a:pt x="158724" y="45972"/>
                  <a:pt x="165430" y="44143"/>
                </a:cubicBezTo>
                <a:cubicBezTo>
                  <a:pt x="172136" y="42314"/>
                  <a:pt x="50215" y="47800"/>
                  <a:pt x="48386" y="40485"/>
                </a:cubicBezTo>
                <a:cubicBezTo>
                  <a:pt x="46557" y="33170"/>
                  <a:pt x="80086" y="2689"/>
                  <a:pt x="154457" y="251"/>
                </a:cubicBezTo>
                <a:cubicBezTo>
                  <a:pt x="228828" y="-2187"/>
                  <a:pt x="493394" y="13663"/>
                  <a:pt x="469010" y="22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8271ABCA-A37A-0948-D213-53F6CB658B14}"/>
              </a:ext>
            </a:extLst>
          </p:cNvPr>
          <p:cNvSpPr/>
          <p:nvPr/>
        </p:nvSpPr>
        <p:spPr>
          <a:xfrm>
            <a:off x="1980666" y="2704243"/>
            <a:ext cx="240714" cy="923737"/>
          </a:xfrm>
          <a:custGeom>
            <a:avLst/>
            <a:gdLst>
              <a:gd name="connsiteX0" fmla="*/ 239497 w 240714"/>
              <a:gd name="connsiteY0" fmla="*/ 6039 h 923737"/>
              <a:gd name="connsiteX1" fmla="*/ 1753 w 240714"/>
              <a:gd name="connsiteY1" fmla="*/ 916781 h 923737"/>
              <a:gd name="connsiteX2" fmla="*/ 129769 w 240714"/>
              <a:gd name="connsiteY2" fmla="*/ 430320 h 923737"/>
              <a:gd name="connsiteX3" fmla="*/ 96851 w 240714"/>
              <a:gd name="connsiteY3" fmla="*/ 514445 h 923737"/>
              <a:gd name="connsiteX4" fmla="*/ 239497 w 240714"/>
              <a:gd name="connsiteY4" fmla="*/ 6039 h 92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14" h="923737">
                <a:moveTo>
                  <a:pt x="239497" y="6039"/>
                </a:moveTo>
                <a:cubicBezTo>
                  <a:pt x="223647" y="73095"/>
                  <a:pt x="20041" y="846068"/>
                  <a:pt x="1753" y="916781"/>
                </a:cubicBezTo>
                <a:cubicBezTo>
                  <a:pt x="-16535" y="987495"/>
                  <a:pt x="113919" y="497376"/>
                  <a:pt x="129769" y="430320"/>
                </a:cubicBezTo>
                <a:cubicBezTo>
                  <a:pt x="145619" y="363264"/>
                  <a:pt x="82220" y="577843"/>
                  <a:pt x="96851" y="514445"/>
                </a:cubicBezTo>
                <a:cubicBezTo>
                  <a:pt x="111481" y="451047"/>
                  <a:pt x="255347" y="-61017"/>
                  <a:pt x="239497" y="6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33DCCF04-9D7C-E5F7-4FC2-F72E4FAE53A1}"/>
              </a:ext>
            </a:extLst>
          </p:cNvPr>
          <p:cNvSpPr/>
          <p:nvPr/>
        </p:nvSpPr>
        <p:spPr>
          <a:xfrm>
            <a:off x="5750364" y="4083245"/>
            <a:ext cx="152697" cy="1532680"/>
          </a:xfrm>
          <a:custGeom>
            <a:avLst/>
            <a:gdLst>
              <a:gd name="connsiteX0" fmla="*/ 35959 w 152697"/>
              <a:gd name="connsiteY0" fmla="*/ 112022 h 1532680"/>
              <a:gd name="connsiteX1" fmla="*/ 127399 w 152697"/>
              <a:gd name="connsiteY1" fmla="*/ 763075 h 1532680"/>
              <a:gd name="connsiteX2" fmla="*/ 149345 w 152697"/>
              <a:gd name="connsiteY2" fmla="*/ 711869 h 1532680"/>
              <a:gd name="connsiteX3" fmla="*/ 68878 w 152697"/>
              <a:gd name="connsiteY3" fmla="*/ 1052025 h 1532680"/>
              <a:gd name="connsiteX4" fmla="*/ 46932 w 152697"/>
              <a:gd name="connsiteY4" fmla="*/ 1520198 h 1532680"/>
              <a:gd name="connsiteX5" fmla="*/ 50590 w 152697"/>
              <a:gd name="connsiteY5" fmla="*/ 1351949 h 1532680"/>
              <a:gd name="connsiteX6" fmla="*/ 94481 w 152697"/>
              <a:gd name="connsiteY6" fmla="*/ 865488 h 1532680"/>
              <a:gd name="connsiteX7" fmla="*/ 54247 w 152697"/>
              <a:gd name="connsiteY7" fmla="*/ 1066656 h 1532680"/>
              <a:gd name="connsiteX8" fmla="*/ 109111 w 152697"/>
              <a:gd name="connsiteY8" fmla="*/ 682608 h 1532680"/>
              <a:gd name="connsiteX9" fmla="*/ 3041 w 152697"/>
              <a:gd name="connsiteY9" fmla="*/ 53501 h 1532680"/>
              <a:gd name="connsiteX10" fmla="*/ 35959 w 152697"/>
              <a:gd name="connsiteY10" fmla="*/ 112022 h 153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697" h="1532680">
                <a:moveTo>
                  <a:pt x="35959" y="112022"/>
                </a:moveTo>
                <a:cubicBezTo>
                  <a:pt x="56685" y="230284"/>
                  <a:pt x="108501" y="663100"/>
                  <a:pt x="127399" y="763075"/>
                </a:cubicBezTo>
                <a:cubicBezTo>
                  <a:pt x="146297" y="863050"/>
                  <a:pt x="159098" y="663711"/>
                  <a:pt x="149345" y="711869"/>
                </a:cubicBezTo>
                <a:cubicBezTo>
                  <a:pt x="139592" y="760027"/>
                  <a:pt x="85947" y="917304"/>
                  <a:pt x="68878" y="1052025"/>
                </a:cubicBezTo>
                <a:cubicBezTo>
                  <a:pt x="51809" y="1186746"/>
                  <a:pt x="49980" y="1470211"/>
                  <a:pt x="46932" y="1520198"/>
                </a:cubicBezTo>
                <a:cubicBezTo>
                  <a:pt x="43884" y="1570185"/>
                  <a:pt x="42665" y="1461067"/>
                  <a:pt x="50590" y="1351949"/>
                </a:cubicBezTo>
                <a:cubicBezTo>
                  <a:pt x="58515" y="1242831"/>
                  <a:pt x="93872" y="913037"/>
                  <a:pt x="94481" y="865488"/>
                </a:cubicBezTo>
                <a:cubicBezTo>
                  <a:pt x="95090" y="817939"/>
                  <a:pt x="51809" y="1097136"/>
                  <a:pt x="54247" y="1066656"/>
                </a:cubicBezTo>
                <a:cubicBezTo>
                  <a:pt x="56685" y="1036176"/>
                  <a:pt x="117645" y="851467"/>
                  <a:pt x="109111" y="682608"/>
                </a:cubicBezTo>
                <a:cubicBezTo>
                  <a:pt x="100577" y="513749"/>
                  <a:pt x="14623" y="146160"/>
                  <a:pt x="3041" y="53501"/>
                </a:cubicBezTo>
                <a:cubicBezTo>
                  <a:pt x="-8541" y="-39158"/>
                  <a:pt x="15233" y="-6240"/>
                  <a:pt x="35959" y="11202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87F5265E-933A-594D-E453-5C14449702A1}"/>
              </a:ext>
            </a:extLst>
          </p:cNvPr>
          <p:cNvSpPr/>
          <p:nvPr/>
        </p:nvSpPr>
        <p:spPr>
          <a:xfrm>
            <a:off x="5420699" y="4055988"/>
            <a:ext cx="106586" cy="532640"/>
          </a:xfrm>
          <a:custGeom>
            <a:avLst/>
            <a:gdLst>
              <a:gd name="connsiteX0" fmla="*/ 105935 w 106586"/>
              <a:gd name="connsiteY0" fmla="*/ 3948 h 532640"/>
              <a:gd name="connsiteX1" fmla="*/ 10837 w 106586"/>
              <a:gd name="connsiteY1" fmla="*/ 285583 h 532640"/>
              <a:gd name="connsiteX2" fmla="*/ 14495 w 106586"/>
              <a:gd name="connsiteY2" fmla="*/ 530642 h 532640"/>
              <a:gd name="connsiteX3" fmla="*/ 3522 w 106586"/>
              <a:gd name="connsiteY3" fmla="*/ 395311 h 532640"/>
              <a:gd name="connsiteX4" fmla="*/ 3522 w 106586"/>
              <a:gd name="connsiteY4" fmla="*/ 281926 h 532640"/>
              <a:gd name="connsiteX5" fmla="*/ 3522 w 106586"/>
              <a:gd name="connsiteY5" fmla="*/ 318502 h 532640"/>
              <a:gd name="connsiteX6" fmla="*/ 51071 w 106586"/>
              <a:gd name="connsiteY6" fmla="*/ 131964 h 532640"/>
              <a:gd name="connsiteX7" fmla="*/ 105935 w 106586"/>
              <a:gd name="connsiteY7" fmla="*/ 3948 h 53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586" h="532640">
                <a:moveTo>
                  <a:pt x="105935" y="3948"/>
                </a:moveTo>
                <a:cubicBezTo>
                  <a:pt x="99229" y="29551"/>
                  <a:pt x="26077" y="197801"/>
                  <a:pt x="10837" y="285583"/>
                </a:cubicBezTo>
                <a:cubicBezTo>
                  <a:pt x="-4403" y="373365"/>
                  <a:pt x="15714" y="512354"/>
                  <a:pt x="14495" y="530642"/>
                </a:cubicBezTo>
                <a:cubicBezTo>
                  <a:pt x="13276" y="548930"/>
                  <a:pt x="5351" y="436764"/>
                  <a:pt x="3522" y="395311"/>
                </a:cubicBezTo>
                <a:cubicBezTo>
                  <a:pt x="1693" y="353858"/>
                  <a:pt x="3522" y="281926"/>
                  <a:pt x="3522" y="281926"/>
                </a:cubicBezTo>
                <a:cubicBezTo>
                  <a:pt x="3522" y="269125"/>
                  <a:pt x="-4403" y="343496"/>
                  <a:pt x="3522" y="318502"/>
                </a:cubicBezTo>
                <a:cubicBezTo>
                  <a:pt x="11447" y="293508"/>
                  <a:pt x="36441" y="180123"/>
                  <a:pt x="51071" y="131964"/>
                </a:cubicBezTo>
                <a:cubicBezTo>
                  <a:pt x="65701" y="83805"/>
                  <a:pt x="112641" y="-21655"/>
                  <a:pt x="105935" y="394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480996F6-C005-7625-334C-726BFDB0526C}"/>
              </a:ext>
            </a:extLst>
          </p:cNvPr>
          <p:cNvSpPr/>
          <p:nvPr/>
        </p:nvSpPr>
        <p:spPr>
          <a:xfrm>
            <a:off x="5435011" y="4995751"/>
            <a:ext cx="137708" cy="330256"/>
          </a:xfrm>
          <a:custGeom>
            <a:avLst/>
            <a:gdLst>
              <a:gd name="connsiteX0" fmla="*/ 135514 w 137708"/>
              <a:gd name="connsiteY0" fmla="*/ 531 h 330256"/>
              <a:gd name="connsiteX1" fmla="*/ 117226 w 137708"/>
              <a:gd name="connsiteY1" fmla="*/ 143177 h 330256"/>
              <a:gd name="connsiteX2" fmla="*/ 183 w 137708"/>
              <a:gd name="connsiteY2" fmla="*/ 329715 h 330256"/>
              <a:gd name="connsiteX3" fmla="*/ 91623 w 137708"/>
              <a:gd name="connsiteY3" fmla="*/ 194383 h 330256"/>
              <a:gd name="connsiteX4" fmla="*/ 135514 w 137708"/>
              <a:gd name="connsiteY4" fmla="*/ 531 h 33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08" h="330256">
                <a:moveTo>
                  <a:pt x="135514" y="531"/>
                </a:moveTo>
                <a:cubicBezTo>
                  <a:pt x="139781" y="-8003"/>
                  <a:pt x="139781" y="88313"/>
                  <a:pt x="117226" y="143177"/>
                </a:cubicBezTo>
                <a:cubicBezTo>
                  <a:pt x="94671" y="198041"/>
                  <a:pt x="4450" y="321181"/>
                  <a:pt x="183" y="329715"/>
                </a:cubicBezTo>
                <a:cubicBezTo>
                  <a:pt x="-4084" y="338249"/>
                  <a:pt x="67239" y="243761"/>
                  <a:pt x="91623" y="194383"/>
                </a:cubicBezTo>
                <a:cubicBezTo>
                  <a:pt x="116007" y="145005"/>
                  <a:pt x="131247" y="9065"/>
                  <a:pt x="135514" y="5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F3A94AAD-4BEE-0CA3-B6FF-EE10E63801B2}"/>
              </a:ext>
            </a:extLst>
          </p:cNvPr>
          <p:cNvSpPr/>
          <p:nvPr/>
        </p:nvSpPr>
        <p:spPr>
          <a:xfrm>
            <a:off x="4386444" y="5141266"/>
            <a:ext cx="506946" cy="203451"/>
          </a:xfrm>
          <a:custGeom>
            <a:avLst/>
            <a:gdLst>
              <a:gd name="connsiteX0" fmla="*/ 2676 w 506946"/>
              <a:gd name="connsiteY0" fmla="*/ 1320 h 203451"/>
              <a:gd name="connsiteX1" fmla="*/ 478164 w 506946"/>
              <a:gd name="connsiteY1" fmla="*/ 195172 h 203451"/>
              <a:gd name="connsiteX2" fmla="*/ 426958 w 506946"/>
              <a:gd name="connsiteY2" fmla="*/ 162254 h 203451"/>
              <a:gd name="connsiteX3" fmla="*/ 203844 w 506946"/>
              <a:gd name="connsiteY3" fmla="*/ 111048 h 203451"/>
              <a:gd name="connsiteX4" fmla="*/ 280654 w 506946"/>
              <a:gd name="connsiteY4" fmla="*/ 111048 h 203451"/>
              <a:gd name="connsiteX5" fmla="*/ 2676 w 506946"/>
              <a:gd name="connsiteY5" fmla="*/ 1320 h 20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946" h="203451">
                <a:moveTo>
                  <a:pt x="2676" y="1320"/>
                </a:moveTo>
                <a:cubicBezTo>
                  <a:pt x="35594" y="15341"/>
                  <a:pt x="407450" y="168350"/>
                  <a:pt x="478164" y="195172"/>
                </a:cubicBezTo>
                <a:cubicBezTo>
                  <a:pt x="548878" y="221994"/>
                  <a:pt x="472678" y="176275"/>
                  <a:pt x="426958" y="162254"/>
                </a:cubicBezTo>
                <a:cubicBezTo>
                  <a:pt x="381238" y="148233"/>
                  <a:pt x="228228" y="119582"/>
                  <a:pt x="203844" y="111048"/>
                </a:cubicBezTo>
                <a:cubicBezTo>
                  <a:pt x="179460" y="102514"/>
                  <a:pt x="310524" y="132994"/>
                  <a:pt x="280654" y="111048"/>
                </a:cubicBezTo>
                <a:cubicBezTo>
                  <a:pt x="250784" y="89102"/>
                  <a:pt x="-30242" y="-12701"/>
                  <a:pt x="2676" y="1320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A4FCBC69-622B-2042-8506-E7E125E64CCE}"/>
              </a:ext>
            </a:extLst>
          </p:cNvPr>
          <p:cNvSpPr/>
          <p:nvPr/>
        </p:nvSpPr>
        <p:spPr>
          <a:xfrm>
            <a:off x="5130098" y="3566107"/>
            <a:ext cx="122269" cy="520495"/>
          </a:xfrm>
          <a:custGeom>
            <a:avLst/>
            <a:gdLst>
              <a:gd name="connsiteX0" fmla="*/ 122216 w 122269"/>
              <a:gd name="connsiteY0" fmla="*/ 53 h 520495"/>
              <a:gd name="connsiteX1" fmla="*/ 23460 w 122269"/>
              <a:gd name="connsiteY1" fmla="*/ 336552 h 520495"/>
              <a:gd name="connsiteX2" fmla="*/ 5172 w 122269"/>
              <a:gd name="connsiteY2" fmla="*/ 519432 h 520495"/>
              <a:gd name="connsiteX3" fmla="*/ 1515 w 122269"/>
              <a:gd name="connsiteY3" fmla="*/ 406047 h 520495"/>
              <a:gd name="connsiteX4" fmla="*/ 27118 w 122269"/>
              <a:gd name="connsiteY4" fmla="*/ 285346 h 520495"/>
              <a:gd name="connsiteX5" fmla="*/ 8830 w 122269"/>
              <a:gd name="connsiteY5" fmla="*/ 362155 h 520495"/>
              <a:gd name="connsiteX6" fmla="*/ 122216 w 122269"/>
              <a:gd name="connsiteY6" fmla="*/ 53 h 52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69" h="520495">
                <a:moveTo>
                  <a:pt x="122216" y="53"/>
                </a:moveTo>
                <a:cubicBezTo>
                  <a:pt x="124654" y="-4214"/>
                  <a:pt x="42967" y="249989"/>
                  <a:pt x="23460" y="336552"/>
                </a:cubicBezTo>
                <a:cubicBezTo>
                  <a:pt x="3953" y="423115"/>
                  <a:pt x="8829" y="507850"/>
                  <a:pt x="5172" y="519432"/>
                </a:cubicBezTo>
                <a:cubicBezTo>
                  <a:pt x="1515" y="531014"/>
                  <a:pt x="-2143" y="445061"/>
                  <a:pt x="1515" y="406047"/>
                </a:cubicBezTo>
                <a:cubicBezTo>
                  <a:pt x="5173" y="367033"/>
                  <a:pt x="25899" y="292661"/>
                  <a:pt x="27118" y="285346"/>
                </a:cubicBezTo>
                <a:cubicBezTo>
                  <a:pt x="28337" y="278031"/>
                  <a:pt x="-6410" y="404827"/>
                  <a:pt x="8830" y="362155"/>
                </a:cubicBezTo>
                <a:cubicBezTo>
                  <a:pt x="24070" y="319483"/>
                  <a:pt x="119778" y="4320"/>
                  <a:pt x="122216" y="5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8A5468C7-1EC9-1485-8E99-3FE96FDB4D3B}"/>
              </a:ext>
            </a:extLst>
          </p:cNvPr>
          <p:cNvSpPr/>
          <p:nvPr/>
        </p:nvSpPr>
        <p:spPr>
          <a:xfrm>
            <a:off x="4932493" y="3533190"/>
            <a:ext cx="85852" cy="305142"/>
          </a:xfrm>
          <a:custGeom>
            <a:avLst/>
            <a:gdLst>
              <a:gd name="connsiteX0" fmla="*/ 85734 w 85852"/>
              <a:gd name="connsiteY0" fmla="*/ 52 h 305142"/>
              <a:gd name="connsiteX1" fmla="*/ 23555 w 85852"/>
              <a:gd name="connsiteY1" fmla="*/ 179274 h 305142"/>
              <a:gd name="connsiteX2" fmla="*/ 34528 w 85852"/>
              <a:gd name="connsiteY2" fmla="*/ 303632 h 305142"/>
              <a:gd name="connsiteX3" fmla="*/ 12582 w 85852"/>
              <a:gd name="connsiteY3" fmla="*/ 245111 h 305142"/>
              <a:gd name="connsiteX4" fmla="*/ 5267 w 85852"/>
              <a:gd name="connsiteY4" fmla="*/ 197562 h 305142"/>
              <a:gd name="connsiteX5" fmla="*/ 85734 w 85852"/>
              <a:gd name="connsiteY5" fmla="*/ 52 h 30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52" h="305142">
                <a:moveTo>
                  <a:pt x="85734" y="52"/>
                </a:moveTo>
                <a:cubicBezTo>
                  <a:pt x="88782" y="-2996"/>
                  <a:pt x="32089" y="128677"/>
                  <a:pt x="23555" y="179274"/>
                </a:cubicBezTo>
                <a:cubicBezTo>
                  <a:pt x="15021" y="229871"/>
                  <a:pt x="36357" y="292659"/>
                  <a:pt x="34528" y="303632"/>
                </a:cubicBezTo>
                <a:cubicBezTo>
                  <a:pt x="32699" y="314605"/>
                  <a:pt x="17459" y="262789"/>
                  <a:pt x="12582" y="245111"/>
                </a:cubicBezTo>
                <a:cubicBezTo>
                  <a:pt x="7705" y="227433"/>
                  <a:pt x="-8144" y="234138"/>
                  <a:pt x="5267" y="197562"/>
                </a:cubicBezTo>
                <a:cubicBezTo>
                  <a:pt x="18678" y="160986"/>
                  <a:pt x="82686" y="3100"/>
                  <a:pt x="85734" y="52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3E3DD9B8-8316-EC3D-F38B-352C3509C95E}"/>
              </a:ext>
            </a:extLst>
          </p:cNvPr>
          <p:cNvSpPr/>
          <p:nvPr/>
        </p:nvSpPr>
        <p:spPr>
          <a:xfrm>
            <a:off x="5086730" y="3290669"/>
            <a:ext cx="367224" cy="316020"/>
          </a:xfrm>
          <a:custGeom>
            <a:avLst/>
            <a:gdLst>
              <a:gd name="connsiteX0" fmla="*/ 992 w 367224"/>
              <a:gd name="connsiteY0" fmla="*/ 1171 h 316020"/>
              <a:gd name="connsiteX1" fmla="*/ 355779 w 367224"/>
              <a:gd name="connsiteY1" fmla="*/ 308409 h 316020"/>
              <a:gd name="connsiteX2" fmla="*/ 253366 w 367224"/>
              <a:gd name="connsiteY2" fmla="*/ 205997 h 316020"/>
              <a:gd name="connsiteX3" fmla="*/ 992 w 367224"/>
              <a:gd name="connsiteY3" fmla="*/ 1171 h 31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224" h="316020">
                <a:moveTo>
                  <a:pt x="992" y="1171"/>
                </a:moveTo>
                <a:cubicBezTo>
                  <a:pt x="18061" y="18240"/>
                  <a:pt x="313717" y="274271"/>
                  <a:pt x="355779" y="308409"/>
                </a:cubicBezTo>
                <a:cubicBezTo>
                  <a:pt x="397841" y="342547"/>
                  <a:pt x="314936" y="253546"/>
                  <a:pt x="253366" y="205997"/>
                </a:cubicBezTo>
                <a:cubicBezTo>
                  <a:pt x="191796" y="158448"/>
                  <a:pt x="-16077" y="-15898"/>
                  <a:pt x="992" y="1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C5006664-865C-6BD0-0BC9-EA327AC314E8}"/>
              </a:ext>
            </a:extLst>
          </p:cNvPr>
          <p:cNvSpPr/>
          <p:nvPr/>
        </p:nvSpPr>
        <p:spPr>
          <a:xfrm>
            <a:off x="4830090" y="4223807"/>
            <a:ext cx="108572" cy="191979"/>
          </a:xfrm>
          <a:custGeom>
            <a:avLst/>
            <a:gdLst>
              <a:gd name="connsiteX0" fmla="*/ 107670 w 108572"/>
              <a:gd name="connsiteY0" fmla="*/ 721 h 191979"/>
              <a:gd name="connsiteX1" fmla="*/ 1600 w 108572"/>
              <a:gd name="connsiteY1" fmla="*/ 187259 h 191979"/>
              <a:gd name="connsiteX2" fmla="*/ 49148 w 108572"/>
              <a:gd name="connsiteY2" fmla="*/ 125079 h 191979"/>
              <a:gd name="connsiteX3" fmla="*/ 107670 w 108572"/>
              <a:gd name="connsiteY3" fmla="*/ 721 h 19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72" h="191979">
                <a:moveTo>
                  <a:pt x="107670" y="721"/>
                </a:moveTo>
                <a:cubicBezTo>
                  <a:pt x="99745" y="11084"/>
                  <a:pt x="11354" y="166533"/>
                  <a:pt x="1600" y="187259"/>
                </a:cubicBezTo>
                <a:cubicBezTo>
                  <a:pt x="-8154" y="207985"/>
                  <a:pt x="29031" y="155559"/>
                  <a:pt x="49148" y="125079"/>
                </a:cubicBezTo>
                <a:cubicBezTo>
                  <a:pt x="69265" y="94599"/>
                  <a:pt x="115595" y="-9642"/>
                  <a:pt x="107670" y="72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EBB5B759-3518-5B2E-F444-157BBCEC3794}"/>
              </a:ext>
            </a:extLst>
          </p:cNvPr>
          <p:cNvSpPr/>
          <p:nvPr/>
        </p:nvSpPr>
        <p:spPr>
          <a:xfrm>
            <a:off x="4661124" y="4599229"/>
            <a:ext cx="353446" cy="82503"/>
          </a:xfrm>
          <a:custGeom>
            <a:avLst/>
            <a:gdLst>
              <a:gd name="connsiteX0" fmla="*/ 2316 w 353446"/>
              <a:gd name="connsiteY0" fmla="*/ 82499 h 82503"/>
              <a:gd name="connsiteX1" fmla="*/ 243718 w 353446"/>
              <a:gd name="connsiteY1" fmla="*/ 5689 h 82503"/>
              <a:gd name="connsiteX2" fmla="*/ 353446 w 353446"/>
              <a:gd name="connsiteY2" fmla="*/ 5689 h 82503"/>
              <a:gd name="connsiteX3" fmla="*/ 240060 w 353446"/>
              <a:gd name="connsiteY3" fmla="*/ 5689 h 82503"/>
              <a:gd name="connsiteX4" fmla="*/ 126674 w 353446"/>
              <a:gd name="connsiteY4" fmla="*/ 9347 h 82503"/>
              <a:gd name="connsiteX5" fmla="*/ 2316 w 353446"/>
              <a:gd name="connsiteY5" fmla="*/ 82499 h 8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446" h="82503">
                <a:moveTo>
                  <a:pt x="2316" y="82499"/>
                </a:moveTo>
                <a:cubicBezTo>
                  <a:pt x="21823" y="81889"/>
                  <a:pt x="185196" y="18491"/>
                  <a:pt x="243718" y="5689"/>
                </a:cubicBezTo>
                <a:cubicBezTo>
                  <a:pt x="302240" y="-7113"/>
                  <a:pt x="353446" y="5689"/>
                  <a:pt x="353446" y="5689"/>
                </a:cubicBezTo>
                <a:lnTo>
                  <a:pt x="240060" y="5689"/>
                </a:lnTo>
                <a:cubicBezTo>
                  <a:pt x="202265" y="6299"/>
                  <a:pt x="161421" y="-1016"/>
                  <a:pt x="126674" y="9347"/>
                </a:cubicBezTo>
                <a:cubicBezTo>
                  <a:pt x="91927" y="19710"/>
                  <a:pt x="-17191" y="83109"/>
                  <a:pt x="2316" y="8249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23E4B33A-59CA-5086-415F-C121C5E1EB63}"/>
              </a:ext>
            </a:extLst>
          </p:cNvPr>
          <p:cNvSpPr/>
          <p:nvPr/>
        </p:nvSpPr>
        <p:spPr>
          <a:xfrm>
            <a:off x="5149888" y="4849934"/>
            <a:ext cx="108152" cy="190455"/>
          </a:xfrm>
          <a:custGeom>
            <a:avLst/>
            <a:gdLst>
              <a:gd name="connsiteX0" fmla="*/ 13 w 108152"/>
              <a:gd name="connsiteY0" fmla="*/ 44 h 190455"/>
              <a:gd name="connsiteX1" fmla="*/ 102426 w 108152"/>
              <a:gd name="connsiteY1" fmla="*/ 142690 h 190455"/>
              <a:gd name="connsiteX2" fmla="*/ 95110 w 108152"/>
              <a:gd name="connsiteY2" fmla="*/ 190239 h 190455"/>
              <a:gd name="connsiteX3" fmla="*/ 95110 w 108152"/>
              <a:gd name="connsiteY3" fmla="*/ 128060 h 190455"/>
              <a:gd name="connsiteX4" fmla="*/ 13 w 108152"/>
              <a:gd name="connsiteY4" fmla="*/ 44 h 19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2" h="190455">
                <a:moveTo>
                  <a:pt x="13" y="44"/>
                </a:moveTo>
                <a:cubicBezTo>
                  <a:pt x="1232" y="2482"/>
                  <a:pt x="86577" y="110991"/>
                  <a:pt x="102426" y="142690"/>
                </a:cubicBezTo>
                <a:cubicBezTo>
                  <a:pt x="118275" y="174389"/>
                  <a:pt x="96329" y="192677"/>
                  <a:pt x="95110" y="190239"/>
                </a:cubicBezTo>
                <a:cubicBezTo>
                  <a:pt x="93891" y="187801"/>
                  <a:pt x="110960" y="159150"/>
                  <a:pt x="95110" y="128060"/>
                </a:cubicBezTo>
                <a:cubicBezTo>
                  <a:pt x="79261" y="96970"/>
                  <a:pt x="-1206" y="-2394"/>
                  <a:pt x="13" y="4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EEB99DB9-8FBF-7FA3-D87A-EF52A702A3EE}"/>
              </a:ext>
            </a:extLst>
          </p:cNvPr>
          <p:cNvSpPr/>
          <p:nvPr/>
        </p:nvSpPr>
        <p:spPr>
          <a:xfrm>
            <a:off x="4505463" y="4586403"/>
            <a:ext cx="143362" cy="230665"/>
          </a:xfrm>
          <a:custGeom>
            <a:avLst/>
            <a:gdLst>
              <a:gd name="connsiteX0" fmla="*/ 62879 w 143362"/>
              <a:gd name="connsiteY0" fmla="*/ 227 h 230665"/>
              <a:gd name="connsiteX1" fmla="*/ 4358 w 143362"/>
              <a:gd name="connsiteY1" fmla="*/ 120928 h 230665"/>
              <a:gd name="connsiteX2" fmla="*/ 48249 w 143362"/>
              <a:gd name="connsiteY2" fmla="*/ 186765 h 230665"/>
              <a:gd name="connsiteX3" fmla="*/ 143347 w 143362"/>
              <a:gd name="connsiteY3" fmla="*/ 230656 h 230665"/>
              <a:gd name="connsiteX4" fmla="*/ 40934 w 143362"/>
              <a:gd name="connsiteY4" fmla="*/ 190423 h 230665"/>
              <a:gd name="connsiteX5" fmla="*/ 700 w 143362"/>
              <a:gd name="connsiteY5" fmla="*/ 153847 h 230665"/>
              <a:gd name="connsiteX6" fmla="*/ 62879 w 143362"/>
              <a:gd name="connsiteY6" fmla="*/ 227 h 2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362" h="230665">
                <a:moveTo>
                  <a:pt x="62879" y="227"/>
                </a:moveTo>
                <a:cubicBezTo>
                  <a:pt x="63489" y="-5259"/>
                  <a:pt x="6796" y="89838"/>
                  <a:pt x="4358" y="120928"/>
                </a:cubicBezTo>
                <a:cubicBezTo>
                  <a:pt x="1920" y="152018"/>
                  <a:pt x="25084" y="168477"/>
                  <a:pt x="48249" y="186765"/>
                </a:cubicBezTo>
                <a:cubicBezTo>
                  <a:pt x="71414" y="205053"/>
                  <a:pt x="144566" y="230046"/>
                  <a:pt x="143347" y="230656"/>
                </a:cubicBezTo>
                <a:cubicBezTo>
                  <a:pt x="142128" y="231266"/>
                  <a:pt x="64708" y="203224"/>
                  <a:pt x="40934" y="190423"/>
                </a:cubicBezTo>
                <a:cubicBezTo>
                  <a:pt x="17160" y="177622"/>
                  <a:pt x="-4177" y="181279"/>
                  <a:pt x="700" y="153847"/>
                </a:cubicBezTo>
                <a:cubicBezTo>
                  <a:pt x="5577" y="126415"/>
                  <a:pt x="62269" y="5713"/>
                  <a:pt x="62879" y="22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3D0CD193-0584-96DB-50DD-21142956D5B4}"/>
              </a:ext>
            </a:extLst>
          </p:cNvPr>
          <p:cNvSpPr/>
          <p:nvPr/>
        </p:nvSpPr>
        <p:spPr>
          <a:xfrm>
            <a:off x="4615832" y="3386935"/>
            <a:ext cx="232642" cy="179231"/>
          </a:xfrm>
          <a:custGeom>
            <a:avLst/>
            <a:gdLst>
              <a:gd name="connsiteX0" fmla="*/ 59 w 232642"/>
              <a:gd name="connsiteY0" fmla="*/ 3 h 179231"/>
              <a:gd name="connsiteX1" fmla="*/ 197570 w 232642"/>
              <a:gd name="connsiteY1" fmla="*/ 102415 h 179231"/>
              <a:gd name="connsiteX2" fmla="*/ 208542 w 232642"/>
              <a:gd name="connsiteY2" fmla="*/ 179225 h 179231"/>
              <a:gd name="connsiteX3" fmla="*/ 219515 w 232642"/>
              <a:gd name="connsiteY3" fmla="*/ 106073 h 179231"/>
              <a:gd name="connsiteX4" fmla="*/ 59 w 232642"/>
              <a:gd name="connsiteY4" fmla="*/ 3 h 17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42" h="179231">
                <a:moveTo>
                  <a:pt x="59" y="3"/>
                </a:moveTo>
                <a:cubicBezTo>
                  <a:pt x="-3598" y="-607"/>
                  <a:pt x="162823" y="72545"/>
                  <a:pt x="197570" y="102415"/>
                </a:cubicBezTo>
                <a:cubicBezTo>
                  <a:pt x="232317" y="132285"/>
                  <a:pt x="204885" y="178615"/>
                  <a:pt x="208542" y="179225"/>
                </a:cubicBezTo>
                <a:cubicBezTo>
                  <a:pt x="212199" y="179835"/>
                  <a:pt x="253043" y="135943"/>
                  <a:pt x="219515" y="106073"/>
                </a:cubicBezTo>
                <a:cubicBezTo>
                  <a:pt x="185987" y="76203"/>
                  <a:pt x="3716" y="613"/>
                  <a:pt x="59" y="3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607E943B-3FB7-18BB-BA90-16A9223199D3}"/>
              </a:ext>
            </a:extLst>
          </p:cNvPr>
          <p:cNvSpPr/>
          <p:nvPr/>
        </p:nvSpPr>
        <p:spPr>
          <a:xfrm>
            <a:off x="3252505" y="2755698"/>
            <a:ext cx="72340" cy="397279"/>
          </a:xfrm>
          <a:custGeom>
            <a:avLst/>
            <a:gdLst>
              <a:gd name="connsiteX0" fmla="*/ 72253 w 72340"/>
              <a:gd name="connsiteY0" fmla="*/ 2132 h 397279"/>
              <a:gd name="connsiteX1" fmla="*/ 2759 w 72340"/>
              <a:gd name="connsiteY1" fmla="*/ 389838 h 397279"/>
              <a:gd name="connsiteX2" fmla="*/ 17389 w 72340"/>
              <a:gd name="connsiteY2" fmla="*/ 239876 h 397279"/>
              <a:gd name="connsiteX3" fmla="*/ 72253 w 72340"/>
              <a:gd name="connsiteY3" fmla="*/ 2132 h 39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40" h="397279">
                <a:moveTo>
                  <a:pt x="72253" y="2132"/>
                </a:moveTo>
                <a:cubicBezTo>
                  <a:pt x="69815" y="27126"/>
                  <a:pt x="11903" y="350214"/>
                  <a:pt x="2759" y="389838"/>
                </a:cubicBezTo>
                <a:cubicBezTo>
                  <a:pt x="-6385" y="429462"/>
                  <a:pt x="9464" y="300836"/>
                  <a:pt x="17389" y="239876"/>
                </a:cubicBezTo>
                <a:cubicBezTo>
                  <a:pt x="25314" y="178916"/>
                  <a:pt x="74691" y="-22862"/>
                  <a:pt x="72253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52B94C15-7322-EAD6-31A3-0D4D69447B4D}"/>
              </a:ext>
            </a:extLst>
          </p:cNvPr>
          <p:cNvSpPr/>
          <p:nvPr/>
        </p:nvSpPr>
        <p:spPr>
          <a:xfrm>
            <a:off x="3262549" y="3328280"/>
            <a:ext cx="66247" cy="235136"/>
          </a:xfrm>
          <a:custGeom>
            <a:avLst/>
            <a:gdLst>
              <a:gd name="connsiteX0" fmla="*/ 65867 w 66247"/>
              <a:gd name="connsiteY0" fmla="*/ 136 h 235136"/>
              <a:gd name="connsiteX1" fmla="*/ 54894 w 66247"/>
              <a:gd name="connsiteY1" fmla="*/ 161070 h 235136"/>
              <a:gd name="connsiteX2" fmla="*/ 30 w 66247"/>
              <a:gd name="connsiteY2" fmla="*/ 234222 h 235136"/>
              <a:gd name="connsiteX3" fmla="*/ 47579 w 66247"/>
              <a:gd name="connsiteY3" fmla="*/ 190331 h 235136"/>
              <a:gd name="connsiteX4" fmla="*/ 65867 w 66247"/>
              <a:gd name="connsiteY4" fmla="*/ 136 h 23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47" h="235136">
                <a:moveTo>
                  <a:pt x="65867" y="136"/>
                </a:moveTo>
                <a:cubicBezTo>
                  <a:pt x="67086" y="-4741"/>
                  <a:pt x="65867" y="122056"/>
                  <a:pt x="54894" y="161070"/>
                </a:cubicBezTo>
                <a:cubicBezTo>
                  <a:pt x="43921" y="200084"/>
                  <a:pt x="1249" y="229345"/>
                  <a:pt x="30" y="234222"/>
                </a:cubicBezTo>
                <a:cubicBezTo>
                  <a:pt x="-1189" y="239099"/>
                  <a:pt x="34777" y="224469"/>
                  <a:pt x="47579" y="190331"/>
                </a:cubicBezTo>
                <a:cubicBezTo>
                  <a:pt x="60381" y="156193"/>
                  <a:pt x="64648" y="5013"/>
                  <a:pt x="65867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EF7CF354-D840-41B5-6FAC-DFB33D7F45CB}"/>
              </a:ext>
            </a:extLst>
          </p:cNvPr>
          <p:cNvSpPr/>
          <p:nvPr/>
        </p:nvSpPr>
        <p:spPr>
          <a:xfrm>
            <a:off x="2931816" y="3312079"/>
            <a:ext cx="49294" cy="311393"/>
          </a:xfrm>
          <a:custGeom>
            <a:avLst/>
            <a:gdLst>
              <a:gd name="connsiteX0" fmla="*/ 49128 w 49294"/>
              <a:gd name="connsiteY0" fmla="*/ 1707 h 311393"/>
              <a:gd name="connsiteX1" fmla="*/ 1579 w 49294"/>
              <a:gd name="connsiteY1" fmla="*/ 305287 h 311393"/>
              <a:gd name="connsiteX2" fmla="*/ 16210 w 49294"/>
              <a:gd name="connsiteY2" fmla="*/ 188244 h 311393"/>
              <a:gd name="connsiteX3" fmla="*/ 49128 w 49294"/>
              <a:gd name="connsiteY3" fmla="*/ 1707 h 31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94" h="311393">
                <a:moveTo>
                  <a:pt x="49128" y="1707"/>
                </a:moveTo>
                <a:cubicBezTo>
                  <a:pt x="46690" y="21214"/>
                  <a:pt x="7065" y="274198"/>
                  <a:pt x="1579" y="305287"/>
                </a:cubicBezTo>
                <a:cubicBezTo>
                  <a:pt x="-3907" y="336377"/>
                  <a:pt x="5847" y="241279"/>
                  <a:pt x="16210" y="188244"/>
                </a:cubicBezTo>
                <a:cubicBezTo>
                  <a:pt x="26573" y="135209"/>
                  <a:pt x="51566" y="-17800"/>
                  <a:pt x="49128" y="1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408DE394-1274-4D0C-0936-F3426DDEB771}"/>
              </a:ext>
            </a:extLst>
          </p:cNvPr>
          <p:cNvSpPr/>
          <p:nvPr/>
        </p:nvSpPr>
        <p:spPr>
          <a:xfrm>
            <a:off x="3062315" y="2749681"/>
            <a:ext cx="64997" cy="284741"/>
          </a:xfrm>
          <a:custGeom>
            <a:avLst/>
            <a:gdLst>
              <a:gd name="connsiteX0" fmla="*/ 64933 w 64997"/>
              <a:gd name="connsiteY0" fmla="*/ 834 h 284741"/>
              <a:gd name="connsiteX1" fmla="*/ 6411 w 64997"/>
              <a:gd name="connsiteY1" fmla="*/ 212975 h 284741"/>
              <a:gd name="connsiteX2" fmla="*/ 2754 w 64997"/>
              <a:gd name="connsiteY2" fmla="*/ 282469 h 284741"/>
              <a:gd name="connsiteX3" fmla="*/ 17384 w 64997"/>
              <a:gd name="connsiteY3" fmla="*/ 143481 h 284741"/>
              <a:gd name="connsiteX4" fmla="*/ 64933 w 64997"/>
              <a:gd name="connsiteY4" fmla="*/ 834 h 28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97" h="284741">
                <a:moveTo>
                  <a:pt x="64933" y="834"/>
                </a:moveTo>
                <a:cubicBezTo>
                  <a:pt x="63104" y="12416"/>
                  <a:pt x="16774" y="166036"/>
                  <a:pt x="6411" y="212975"/>
                </a:cubicBezTo>
                <a:cubicBezTo>
                  <a:pt x="-3952" y="259914"/>
                  <a:pt x="925" y="294051"/>
                  <a:pt x="2754" y="282469"/>
                </a:cubicBezTo>
                <a:cubicBezTo>
                  <a:pt x="4583" y="270887"/>
                  <a:pt x="5802" y="185543"/>
                  <a:pt x="17384" y="143481"/>
                </a:cubicBezTo>
                <a:cubicBezTo>
                  <a:pt x="28966" y="101419"/>
                  <a:pt x="66762" y="-10748"/>
                  <a:pt x="64933" y="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B8A35CE3-16A7-95B0-A34C-A83A75ADDAFF}"/>
              </a:ext>
            </a:extLst>
          </p:cNvPr>
          <p:cNvSpPr/>
          <p:nvPr/>
        </p:nvSpPr>
        <p:spPr>
          <a:xfrm>
            <a:off x="4088339" y="6854327"/>
            <a:ext cx="510422" cy="228123"/>
          </a:xfrm>
          <a:custGeom>
            <a:avLst/>
            <a:gdLst>
              <a:gd name="connsiteX0" fmla="*/ 425139 w 510422"/>
              <a:gd name="connsiteY0" fmla="*/ 15 h 228123"/>
              <a:gd name="connsiteX1" fmla="*/ 509264 w 510422"/>
              <a:gd name="connsiteY1" fmla="*/ 98771 h 228123"/>
              <a:gd name="connsiteX2" fmla="*/ 355645 w 510422"/>
              <a:gd name="connsiteY2" fmla="*/ 117059 h 228123"/>
              <a:gd name="connsiteX3" fmla="*/ 4515 w 510422"/>
              <a:gd name="connsiteY3" fmla="*/ 226787 h 228123"/>
              <a:gd name="connsiteX4" fmla="*/ 165450 w 510422"/>
              <a:gd name="connsiteY4" fmla="*/ 175580 h 228123"/>
              <a:gd name="connsiteX5" fmla="*/ 297123 w 510422"/>
              <a:gd name="connsiteY5" fmla="*/ 139004 h 228123"/>
              <a:gd name="connsiteX6" fmla="*/ 150819 w 510422"/>
              <a:gd name="connsiteY6" fmla="*/ 149977 h 228123"/>
              <a:gd name="connsiteX7" fmla="*/ 406851 w 510422"/>
              <a:gd name="connsiteY7" fmla="*/ 91455 h 228123"/>
              <a:gd name="connsiteX8" fmla="*/ 425139 w 510422"/>
              <a:gd name="connsiteY8" fmla="*/ 15 h 22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422" h="228123">
                <a:moveTo>
                  <a:pt x="425139" y="15"/>
                </a:moveTo>
                <a:cubicBezTo>
                  <a:pt x="442208" y="1234"/>
                  <a:pt x="520846" y="79264"/>
                  <a:pt x="509264" y="98771"/>
                </a:cubicBezTo>
                <a:cubicBezTo>
                  <a:pt x="497682" y="118278"/>
                  <a:pt x="439770" y="95723"/>
                  <a:pt x="355645" y="117059"/>
                </a:cubicBezTo>
                <a:cubicBezTo>
                  <a:pt x="271520" y="138395"/>
                  <a:pt x="36214" y="217034"/>
                  <a:pt x="4515" y="226787"/>
                </a:cubicBezTo>
                <a:cubicBezTo>
                  <a:pt x="-27184" y="236540"/>
                  <a:pt x="116682" y="190210"/>
                  <a:pt x="165450" y="175580"/>
                </a:cubicBezTo>
                <a:cubicBezTo>
                  <a:pt x="214218" y="160950"/>
                  <a:pt x="299562" y="143271"/>
                  <a:pt x="297123" y="139004"/>
                </a:cubicBezTo>
                <a:cubicBezTo>
                  <a:pt x="294684" y="134737"/>
                  <a:pt x="132531" y="157902"/>
                  <a:pt x="150819" y="149977"/>
                </a:cubicBezTo>
                <a:cubicBezTo>
                  <a:pt x="169107" y="142052"/>
                  <a:pt x="360521" y="112791"/>
                  <a:pt x="406851" y="91455"/>
                </a:cubicBezTo>
                <a:cubicBezTo>
                  <a:pt x="453181" y="70119"/>
                  <a:pt x="408070" y="-1204"/>
                  <a:pt x="425139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96A0A340-BE5C-3C72-92EA-5C96EBE30ACE}"/>
              </a:ext>
            </a:extLst>
          </p:cNvPr>
          <p:cNvSpPr/>
          <p:nvPr/>
        </p:nvSpPr>
        <p:spPr>
          <a:xfrm>
            <a:off x="3368492" y="6957346"/>
            <a:ext cx="975777" cy="481527"/>
          </a:xfrm>
          <a:custGeom>
            <a:avLst/>
            <a:gdLst>
              <a:gd name="connsiteX0" fmla="*/ 25761 w 975777"/>
              <a:gd name="connsiteY0" fmla="*/ 467582 h 481527"/>
              <a:gd name="connsiteX1" fmla="*/ 508564 w 975777"/>
              <a:gd name="connsiteY1" fmla="*/ 178632 h 481527"/>
              <a:gd name="connsiteX2" fmla="*/ 435412 w 975777"/>
              <a:gd name="connsiteY2" fmla="*/ 193262 h 481527"/>
              <a:gd name="connsiteX3" fmla="*/ 717047 w 975777"/>
              <a:gd name="connsiteY3" fmla="*/ 94507 h 481527"/>
              <a:gd name="connsiteX4" fmla="*/ 545140 w 975777"/>
              <a:gd name="connsiteY4" fmla="*/ 127425 h 481527"/>
              <a:gd name="connsiteX5" fmla="*/ 973079 w 975777"/>
              <a:gd name="connsiteY5" fmla="*/ 3067 h 481527"/>
              <a:gd name="connsiteX6" fmla="*/ 709732 w 975777"/>
              <a:gd name="connsiteY6" fmla="*/ 54273 h 481527"/>
              <a:gd name="connsiteX7" fmla="*/ 358602 w 975777"/>
              <a:gd name="connsiteY7" fmla="*/ 229838 h 481527"/>
              <a:gd name="connsiteX8" fmla="*/ 387863 w 975777"/>
              <a:gd name="connsiteY8" fmla="*/ 218865 h 481527"/>
              <a:gd name="connsiteX9" fmla="*/ 146462 w 975777"/>
              <a:gd name="connsiteY9" fmla="*/ 383457 h 481527"/>
              <a:gd name="connsiteX10" fmla="*/ 73310 w 975777"/>
              <a:gd name="connsiteY10" fmla="*/ 431006 h 481527"/>
              <a:gd name="connsiteX11" fmla="*/ 25761 w 975777"/>
              <a:gd name="connsiteY11" fmla="*/ 467582 h 48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5777" h="481527">
                <a:moveTo>
                  <a:pt x="25761" y="467582"/>
                </a:moveTo>
                <a:cubicBezTo>
                  <a:pt x="98303" y="425520"/>
                  <a:pt x="440289" y="224352"/>
                  <a:pt x="508564" y="178632"/>
                </a:cubicBezTo>
                <a:cubicBezTo>
                  <a:pt x="576839" y="132912"/>
                  <a:pt x="400665" y="207283"/>
                  <a:pt x="435412" y="193262"/>
                </a:cubicBezTo>
                <a:cubicBezTo>
                  <a:pt x="470159" y="179241"/>
                  <a:pt x="698759" y="105480"/>
                  <a:pt x="717047" y="94507"/>
                </a:cubicBezTo>
                <a:cubicBezTo>
                  <a:pt x="735335" y="83534"/>
                  <a:pt x="502468" y="142665"/>
                  <a:pt x="545140" y="127425"/>
                </a:cubicBezTo>
                <a:cubicBezTo>
                  <a:pt x="587812" y="112185"/>
                  <a:pt x="945647" y="15259"/>
                  <a:pt x="973079" y="3067"/>
                </a:cubicBezTo>
                <a:cubicBezTo>
                  <a:pt x="1000511" y="-9125"/>
                  <a:pt x="812145" y="16478"/>
                  <a:pt x="709732" y="54273"/>
                </a:cubicBezTo>
                <a:cubicBezTo>
                  <a:pt x="607319" y="92068"/>
                  <a:pt x="412247" y="202406"/>
                  <a:pt x="358602" y="229838"/>
                </a:cubicBezTo>
                <a:cubicBezTo>
                  <a:pt x="304957" y="257270"/>
                  <a:pt x="423220" y="193262"/>
                  <a:pt x="387863" y="218865"/>
                </a:cubicBezTo>
                <a:cubicBezTo>
                  <a:pt x="352506" y="244468"/>
                  <a:pt x="198888" y="348100"/>
                  <a:pt x="146462" y="383457"/>
                </a:cubicBezTo>
                <a:cubicBezTo>
                  <a:pt x="94036" y="418814"/>
                  <a:pt x="91598" y="417595"/>
                  <a:pt x="73310" y="431006"/>
                </a:cubicBezTo>
                <a:cubicBezTo>
                  <a:pt x="55022" y="444417"/>
                  <a:pt x="-46781" y="509644"/>
                  <a:pt x="25761" y="467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96AD697D-BFF5-479D-BCEF-6BC52C1E23D0}"/>
              </a:ext>
            </a:extLst>
          </p:cNvPr>
          <p:cNvSpPr/>
          <p:nvPr/>
        </p:nvSpPr>
        <p:spPr>
          <a:xfrm>
            <a:off x="3196520" y="6998945"/>
            <a:ext cx="1131599" cy="557708"/>
          </a:xfrm>
          <a:custGeom>
            <a:avLst/>
            <a:gdLst>
              <a:gd name="connsiteX0" fmla="*/ 1130421 w 1131599"/>
              <a:gd name="connsiteY0" fmla="*/ 1701 h 557708"/>
              <a:gd name="connsiteX1" fmla="*/ 570808 w 1131599"/>
              <a:gd name="connsiteY1" fmla="*/ 228473 h 557708"/>
              <a:gd name="connsiteX2" fmla="*/ 222 w 1131599"/>
              <a:gd name="connsiteY2" fmla="*/ 557657 h 557708"/>
              <a:gd name="connsiteX3" fmla="*/ 501314 w 1131599"/>
              <a:gd name="connsiteY3" fmla="*/ 254076 h 557708"/>
              <a:gd name="connsiteX4" fmla="*/ 413531 w 1131599"/>
              <a:gd name="connsiteY4" fmla="*/ 286994 h 557708"/>
              <a:gd name="connsiteX5" fmla="*/ 808552 w 1131599"/>
              <a:gd name="connsiteY5" fmla="*/ 107772 h 557708"/>
              <a:gd name="connsiteX6" fmla="*/ 720770 w 1131599"/>
              <a:gd name="connsiteY6" fmla="*/ 122402 h 557708"/>
              <a:gd name="connsiteX7" fmla="*/ 1130421 w 1131599"/>
              <a:gd name="connsiteY7" fmla="*/ 1701 h 557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1599" h="557708">
                <a:moveTo>
                  <a:pt x="1130421" y="1701"/>
                </a:moveTo>
                <a:cubicBezTo>
                  <a:pt x="1105427" y="19379"/>
                  <a:pt x="759175" y="135814"/>
                  <a:pt x="570808" y="228473"/>
                </a:cubicBezTo>
                <a:cubicBezTo>
                  <a:pt x="382441" y="321132"/>
                  <a:pt x="11804" y="553390"/>
                  <a:pt x="222" y="557657"/>
                </a:cubicBezTo>
                <a:cubicBezTo>
                  <a:pt x="-11360" y="561924"/>
                  <a:pt x="432429" y="299187"/>
                  <a:pt x="501314" y="254076"/>
                </a:cubicBezTo>
                <a:cubicBezTo>
                  <a:pt x="570199" y="208966"/>
                  <a:pt x="362325" y="311378"/>
                  <a:pt x="413531" y="286994"/>
                </a:cubicBezTo>
                <a:cubicBezTo>
                  <a:pt x="464737" y="262610"/>
                  <a:pt x="757346" y="135204"/>
                  <a:pt x="808552" y="107772"/>
                </a:cubicBezTo>
                <a:cubicBezTo>
                  <a:pt x="859758" y="80340"/>
                  <a:pt x="666516" y="135204"/>
                  <a:pt x="720770" y="122402"/>
                </a:cubicBezTo>
                <a:cubicBezTo>
                  <a:pt x="775024" y="109600"/>
                  <a:pt x="1155415" y="-15977"/>
                  <a:pt x="1130421" y="1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DC2D10E3-2F46-16A0-A6C8-5BAEF1F03EDE}"/>
              </a:ext>
            </a:extLst>
          </p:cNvPr>
          <p:cNvSpPr/>
          <p:nvPr/>
        </p:nvSpPr>
        <p:spPr>
          <a:xfrm>
            <a:off x="3347724" y="7183344"/>
            <a:ext cx="375720" cy="245610"/>
          </a:xfrm>
          <a:custGeom>
            <a:avLst/>
            <a:gdLst>
              <a:gd name="connsiteX0" fmla="*/ 375713 w 375720"/>
              <a:gd name="connsiteY0" fmla="*/ 182 h 245610"/>
              <a:gd name="connsiteX1" fmla="*/ 2638 w 375720"/>
              <a:gd name="connsiteY1" fmla="*/ 241584 h 245610"/>
              <a:gd name="connsiteX2" fmla="*/ 200148 w 375720"/>
              <a:gd name="connsiteY2" fmla="*/ 157459 h 245610"/>
              <a:gd name="connsiteX3" fmla="*/ 20926 w 375720"/>
              <a:gd name="connsiteY3" fmla="*/ 241584 h 245610"/>
              <a:gd name="connsiteX4" fmla="*/ 137969 w 375720"/>
              <a:gd name="connsiteY4" fmla="*/ 168432 h 245610"/>
              <a:gd name="connsiteX5" fmla="*/ 13610 w 375720"/>
              <a:gd name="connsiteY5" fmla="*/ 201350 h 245610"/>
              <a:gd name="connsiteX6" fmla="*/ 375713 w 375720"/>
              <a:gd name="connsiteY6" fmla="*/ 182 h 24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720" h="245610">
                <a:moveTo>
                  <a:pt x="375713" y="182"/>
                </a:moveTo>
                <a:cubicBezTo>
                  <a:pt x="373884" y="6888"/>
                  <a:pt x="31899" y="215371"/>
                  <a:pt x="2638" y="241584"/>
                </a:cubicBezTo>
                <a:cubicBezTo>
                  <a:pt x="-26623" y="267797"/>
                  <a:pt x="197100" y="157459"/>
                  <a:pt x="200148" y="157459"/>
                </a:cubicBezTo>
                <a:cubicBezTo>
                  <a:pt x="203196" y="157459"/>
                  <a:pt x="31289" y="239755"/>
                  <a:pt x="20926" y="241584"/>
                </a:cubicBezTo>
                <a:cubicBezTo>
                  <a:pt x="10563" y="243413"/>
                  <a:pt x="139188" y="175138"/>
                  <a:pt x="137969" y="168432"/>
                </a:cubicBezTo>
                <a:cubicBezTo>
                  <a:pt x="136750" y="161726"/>
                  <a:pt x="-20527" y="228782"/>
                  <a:pt x="13610" y="201350"/>
                </a:cubicBezTo>
                <a:cubicBezTo>
                  <a:pt x="47747" y="173918"/>
                  <a:pt x="377542" y="-6524"/>
                  <a:pt x="375713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87F2C388-AC9A-4A22-0E74-5AC69B47F333}"/>
              </a:ext>
            </a:extLst>
          </p:cNvPr>
          <p:cNvSpPr/>
          <p:nvPr/>
        </p:nvSpPr>
        <p:spPr>
          <a:xfrm>
            <a:off x="2757830" y="7399304"/>
            <a:ext cx="742501" cy="585237"/>
          </a:xfrm>
          <a:custGeom>
            <a:avLst/>
            <a:gdLst>
              <a:gd name="connsiteX0" fmla="*/ 742493 w 742501"/>
              <a:gd name="connsiteY0" fmla="*/ 21 h 585237"/>
              <a:gd name="connsiteX1" fmla="*/ 405994 w 742501"/>
              <a:gd name="connsiteY1" fmla="*/ 252395 h 585237"/>
              <a:gd name="connsiteX2" fmla="*/ 449885 w 742501"/>
              <a:gd name="connsiteY2" fmla="*/ 226792 h 585237"/>
              <a:gd name="connsiteX3" fmla="*/ 80468 w 742501"/>
              <a:gd name="connsiteY3" fmla="*/ 523058 h 585237"/>
              <a:gd name="connsiteX4" fmla="*/ 0 w 742501"/>
              <a:gd name="connsiteY4" fmla="*/ 585237 h 585237"/>
              <a:gd name="connsiteX5" fmla="*/ 160935 w 742501"/>
              <a:gd name="connsiteY5" fmla="*/ 460878 h 585237"/>
              <a:gd name="connsiteX6" fmla="*/ 296266 w 742501"/>
              <a:gd name="connsiteY6" fmla="*/ 325547 h 585237"/>
              <a:gd name="connsiteX7" fmla="*/ 234087 w 742501"/>
              <a:gd name="connsiteY7" fmla="*/ 365781 h 585237"/>
              <a:gd name="connsiteX8" fmla="*/ 438912 w 742501"/>
              <a:gd name="connsiteY8" fmla="*/ 215819 h 585237"/>
              <a:gd name="connsiteX9" fmla="*/ 395021 w 742501"/>
              <a:gd name="connsiteY9" fmla="*/ 237765 h 585237"/>
              <a:gd name="connsiteX10" fmla="*/ 742493 w 742501"/>
              <a:gd name="connsiteY10" fmla="*/ 21 h 58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01" h="585237">
                <a:moveTo>
                  <a:pt x="742493" y="21"/>
                </a:moveTo>
                <a:cubicBezTo>
                  <a:pt x="744322" y="2459"/>
                  <a:pt x="454762" y="214600"/>
                  <a:pt x="405994" y="252395"/>
                </a:cubicBezTo>
                <a:cubicBezTo>
                  <a:pt x="357226" y="290190"/>
                  <a:pt x="504139" y="181682"/>
                  <a:pt x="449885" y="226792"/>
                </a:cubicBezTo>
                <a:cubicBezTo>
                  <a:pt x="395631" y="271902"/>
                  <a:pt x="155449" y="463317"/>
                  <a:pt x="80468" y="523058"/>
                </a:cubicBezTo>
                <a:cubicBezTo>
                  <a:pt x="5487" y="582799"/>
                  <a:pt x="0" y="585237"/>
                  <a:pt x="0" y="585237"/>
                </a:cubicBezTo>
                <a:cubicBezTo>
                  <a:pt x="13411" y="574874"/>
                  <a:pt x="111557" y="504160"/>
                  <a:pt x="160935" y="460878"/>
                </a:cubicBezTo>
                <a:cubicBezTo>
                  <a:pt x="210313" y="417596"/>
                  <a:pt x="284074" y="341397"/>
                  <a:pt x="296266" y="325547"/>
                </a:cubicBezTo>
                <a:cubicBezTo>
                  <a:pt x="308458" y="309698"/>
                  <a:pt x="210313" y="384069"/>
                  <a:pt x="234087" y="365781"/>
                </a:cubicBezTo>
                <a:cubicBezTo>
                  <a:pt x="257861" y="347493"/>
                  <a:pt x="412090" y="237155"/>
                  <a:pt x="438912" y="215819"/>
                </a:cubicBezTo>
                <a:cubicBezTo>
                  <a:pt x="465734" y="194483"/>
                  <a:pt x="348691" y="270074"/>
                  <a:pt x="395021" y="237765"/>
                </a:cubicBezTo>
                <a:cubicBezTo>
                  <a:pt x="441351" y="205456"/>
                  <a:pt x="740664" y="-2417"/>
                  <a:pt x="74249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5806F787-8F60-0BD0-4E1B-22EB97A78A75}"/>
              </a:ext>
            </a:extLst>
          </p:cNvPr>
          <p:cNvSpPr/>
          <p:nvPr/>
        </p:nvSpPr>
        <p:spPr>
          <a:xfrm>
            <a:off x="3025802" y="7351475"/>
            <a:ext cx="504904" cy="318737"/>
          </a:xfrm>
          <a:custGeom>
            <a:avLst/>
            <a:gdLst>
              <a:gd name="connsiteX0" fmla="*/ 474521 w 504904"/>
              <a:gd name="connsiteY0" fmla="*/ 14931 h 318737"/>
              <a:gd name="connsiteX1" fmla="*/ 6348 w 504904"/>
              <a:gd name="connsiteY1" fmla="*/ 296567 h 318737"/>
              <a:gd name="connsiteX2" fmla="*/ 192886 w 504904"/>
              <a:gd name="connsiteY2" fmla="*/ 201469 h 318737"/>
              <a:gd name="connsiteX3" fmla="*/ 35609 w 504904"/>
              <a:gd name="connsiteY3" fmla="*/ 318512 h 318737"/>
              <a:gd name="connsiteX4" fmla="*/ 200201 w 504904"/>
              <a:gd name="connsiteY4" fmla="*/ 164893 h 318737"/>
              <a:gd name="connsiteX5" fmla="*/ 225804 w 504904"/>
              <a:gd name="connsiteY5" fmla="*/ 161235 h 318737"/>
              <a:gd name="connsiteX6" fmla="*/ 434288 w 504904"/>
              <a:gd name="connsiteY6" fmla="*/ 47850 h 318737"/>
              <a:gd name="connsiteX7" fmla="*/ 474521 w 504904"/>
              <a:gd name="connsiteY7" fmla="*/ 14931 h 31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904" h="318737">
                <a:moveTo>
                  <a:pt x="474521" y="14931"/>
                </a:moveTo>
                <a:cubicBezTo>
                  <a:pt x="403198" y="56384"/>
                  <a:pt x="53287" y="265477"/>
                  <a:pt x="6348" y="296567"/>
                </a:cubicBezTo>
                <a:cubicBezTo>
                  <a:pt x="-40591" y="327657"/>
                  <a:pt x="188009" y="197812"/>
                  <a:pt x="192886" y="201469"/>
                </a:cubicBezTo>
                <a:cubicBezTo>
                  <a:pt x="197763" y="205126"/>
                  <a:pt x="34390" y="324608"/>
                  <a:pt x="35609" y="318512"/>
                </a:cubicBezTo>
                <a:cubicBezTo>
                  <a:pt x="36828" y="312416"/>
                  <a:pt x="168502" y="191106"/>
                  <a:pt x="200201" y="164893"/>
                </a:cubicBezTo>
                <a:cubicBezTo>
                  <a:pt x="231900" y="138680"/>
                  <a:pt x="186790" y="180742"/>
                  <a:pt x="225804" y="161235"/>
                </a:cubicBezTo>
                <a:cubicBezTo>
                  <a:pt x="264818" y="141728"/>
                  <a:pt x="394054" y="66138"/>
                  <a:pt x="434288" y="47850"/>
                </a:cubicBezTo>
                <a:cubicBezTo>
                  <a:pt x="474522" y="29562"/>
                  <a:pt x="545844" y="-26522"/>
                  <a:pt x="474521" y="14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319CD74A-BE21-7B37-C24C-5B79557950C2}"/>
              </a:ext>
            </a:extLst>
          </p:cNvPr>
          <p:cNvSpPr/>
          <p:nvPr/>
        </p:nvSpPr>
        <p:spPr>
          <a:xfrm>
            <a:off x="2673459" y="7453368"/>
            <a:ext cx="750394" cy="560728"/>
          </a:xfrm>
          <a:custGeom>
            <a:avLst/>
            <a:gdLst>
              <a:gd name="connsiteX0" fmla="*/ 750055 w 750394"/>
              <a:gd name="connsiteY0" fmla="*/ 821 h 560728"/>
              <a:gd name="connsiteX1" fmla="*/ 267251 w 750394"/>
              <a:gd name="connsiteY1" fmla="*/ 278798 h 560728"/>
              <a:gd name="connsiteX2" fmla="*/ 344061 w 750394"/>
              <a:gd name="connsiteY2" fmla="*/ 242222 h 560728"/>
              <a:gd name="connsiteX3" fmla="*/ 120947 w 750394"/>
              <a:gd name="connsiteY3" fmla="*/ 468994 h 560728"/>
              <a:gd name="connsiteX4" fmla="*/ 247 w 750394"/>
              <a:gd name="connsiteY4" fmla="*/ 560434 h 560728"/>
              <a:gd name="connsiteX5" fmla="*/ 150208 w 750394"/>
              <a:gd name="connsiteY5" fmla="*/ 443390 h 560728"/>
              <a:gd name="connsiteX6" fmla="*/ 387952 w 750394"/>
              <a:gd name="connsiteY6" fmla="*/ 220277 h 560728"/>
              <a:gd name="connsiteX7" fmla="*/ 292855 w 750394"/>
              <a:gd name="connsiteY7" fmla="*/ 267826 h 560728"/>
              <a:gd name="connsiteX8" fmla="*/ 563517 w 750394"/>
              <a:gd name="connsiteY8" fmla="*/ 114206 h 560728"/>
              <a:gd name="connsiteX9" fmla="*/ 347719 w 750394"/>
              <a:gd name="connsiteY9" fmla="*/ 191016 h 560728"/>
              <a:gd name="connsiteX10" fmla="*/ 750055 w 750394"/>
              <a:gd name="connsiteY10" fmla="*/ 821 h 56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0394" h="560728">
                <a:moveTo>
                  <a:pt x="750055" y="821"/>
                </a:moveTo>
                <a:cubicBezTo>
                  <a:pt x="736644" y="15451"/>
                  <a:pt x="334917" y="238565"/>
                  <a:pt x="267251" y="278798"/>
                </a:cubicBezTo>
                <a:cubicBezTo>
                  <a:pt x="199585" y="319031"/>
                  <a:pt x="368445" y="210523"/>
                  <a:pt x="344061" y="242222"/>
                </a:cubicBezTo>
                <a:cubicBezTo>
                  <a:pt x="319677" y="273921"/>
                  <a:pt x="178249" y="415959"/>
                  <a:pt x="120947" y="468994"/>
                </a:cubicBezTo>
                <a:cubicBezTo>
                  <a:pt x="63645" y="522029"/>
                  <a:pt x="-4630" y="564701"/>
                  <a:pt x="247" y="560434"/>
                </a:cubicBezTo>
                <a:cubicBezTo>
                  <a:pt x="5124" y="556167"/>
                  <a:pt x="85591" y="500083"/>
                  <a:pt x="150208" y="443390"/>
                </a:cubicBezTo>
                <a:cubicBezTo>
                  <a:pt x="214825" y="386697"/>
                  <a:pt x="364178" y="249538"/>
                  <a:pt x="387952" y="220277"/>
                </a:cubicBezTo>
                <a:cubicBezTo>
                  <a:pt x="411726" y="191016"/>
                  <a:pt x="263594" y="285504"/>
                  <a:pt x="292855" y="267826"/>
                </a:cubicBezTo>
                <a:cubicBezTo>
                  <a:pt x="322116" y="250148"/>
                  <a:pt x="554373" y="127008"/>
                  <a:pt x="563517" y="114206"/>
                </a:cubicBezTo>
                <a:cubicBezTo>
                  <a:pt x="572661" y="101404"/>
                  <a:pt x="319677" y="210523"/>
                  <a:pt x="347719" y="191016"/>
                </a:cubicBezTo>
                <a:cubicBezTo>
                  <a:pt x="375761" y="171509"/>
                  <a:pt x="763466" y="-13809"/>
                  <a:pt x="750055" y="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2293745B-298C-D1E8-0BAA-893B49D7EAA1}"/>
              </a:ext>
            </a:extLst>
          </p:cNvPr>
          <p:cNvSpPr/>
          <p:nvPr/>
        </p:nvSpPr>
        <p:spPr>
          <a:xfrm>
            <a:off x="2661106" y="7657640"/>
            <a:ext cx="379116" cy="356392"/>
          </a:xfrm>
          <a:custGeom>
            <a:avLst/>
            <a:gdLst>
              <a:gd name="connsiteX0" fmla="*/ 378360 w 379116"/>
              <a:gd name="connsiteY0" fmla="*/ 1374 h 356392"/>
              <a:gd name="connsiteX1" fmla="*/ 5284 w 379116"/>
              <a:gd name="connsiteY1" fmla="*/ 352504 h 356392"/>
              <a:gd name="connsiteX2" fmla="*/ 155246 w 379116"/>
              <a:gd name="connsiteY2" fmla="*/ 191570 h 356392"/>
              <a:gd name="connsiteX3" fmla="*/ 104040 w 379116"/>
              <a:gd name="connsiteY3" fmla="*/ 228146 h 356392"/>
              <a:gd name="connsiteX4" fmla="*/ 378360 w 379116"/>
              <a:gd name="connsiteY4" fmla="*/ 1374 h 35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16" h="356392">
                <a:moveTo>
                  <a:pt x="378360" y="1374"/>
                </a:moveTo>
                <a:cubicBezTo>
                  <a:pt x="361901" y="22100"/>
                  <a:pt x="42470" y="320805"/>
                  <a:pt x="5284" y="352504"/>
                </a:cubicBezTo>
                <a:cubicBezTo>
                  <a:pt x="-31902" y="384203"/>
                  <a:pt x="138787" y="212296"/>
                  <a:pt x="155246" y="191570"/>
                </a:cubicBezTo>
                <a:cubicBezTo>
                  <a:pt x="171705" y="170844"/>
                  <a:pt x="70512" y="255578"/>
                  <a:pt x="104040" y="228146"/>
                </a:cubicBezTo>
                <a:cubicBezTo>
                  <a:pt x="137568" y="200714"/>
                  <a:pt x="394819" y="-19352"/>
                  <a:pt x="378360" y="1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1338CB07-2339-5AB3-5001-18C035F81575}"/>
              </a:ext>
            </a:extLst>
          </p:cNvPr>
          <p:cNvSpPr/>
          <p:nvPr/>
        </p:nvSpPr>
        <p:spPr>
          <a:xfrm>
            <a:off x="2107908" y="7994870"/>
            <a:ext cx="743417" cy="178597"/>
          </a:xfrm>
          <a:custGeom>
            <a:avLst/>
            <a:gdLst>
              <a:gd name="connsiteX0" fmla="*/ 6185 w 743417"/>
              <a:gd name="connsiteY0" fmla="*/ 176208 h 178597"/>
              <a:gd name="connsiteX1" fmla="*/ 496303 w 743417"/>
              <a:gd name="connsiteY1" fmla="*/ 29904 h 178597"/>
              <a:gd name="connsiteX2" fmla="*/ 265874 w 743417"/>
              <a:gd name="connsiteY2" fmla="*/ 114029 h 178597"/>
              <a:gd name="connsiteX3" fmla="*/ 737705 w 743417"/>
              <a:gd name="connsiteY3" fmla="*/ 644 h 178597"/>
              <a:gd name="connsiteX4" fmla="*/ 529222 w 743417"/>
              <a:gd name="connsiteY4" fmla="*/ 66480 h 178597"/>
              <a:gd name="connsiteX5" fmla="*/ 558482 w 743417"/>
              <a:gd name="connsiteY5" fmla="*/ 37220 h 178597"/>
              <a:gd name="connsiteX6" fmla="*/ 240271 w 743417"/>
              <a:gd name="connsiteY6" fmla="*/ 114029 h 178597"/>
              <a:gd name="connsiteX7" fmla="*/ 6185 w 743417"/>
              <a:gd name="connsiteY7" fmla="*/ 176208 h 17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417" h="178597">
                <a:moveTo>
                  <a:pt x="6185" y="176208"/>
                </a:moveTo>
                <a:cubicBezTo>
                  <a:pt x="48857" y="162187"/>
                  <a:pt x="453022" y="40267"/>
                  <a:pt x="496303" y="29904"/>
                </a:cubicBezTo>
                <a:cubicBezTo>
                  <a:pt x="539584" y="19541"/>
                  <a:pt x="225640" y="118906"/>
                  <a:pt x="265874" y="114029"/>
                </a:cubicBezTo>
                <a:cubicBezTo>
                  <a:pt x="306108" y="109152"/>
                  <a:pt x="693814" y="8569"/>
                  <a:pt x="737705" y="644"/>
                </a:cubicBezTo>
                <a:cubicBezTo>
                  <a:pt x="781596" y="-7281"/>
                  <a:pt x="559093" y="60384"/>
                  <a:pt x="529222" y="66480"/>
                </a:cubicBezTo>
                <a:cubicBezTo>
                  <a:pt x="499352" y="72576"/>
                  <a:pt x="606641" y="29295"/>
                  <a:pt x="558482" y="37220"/>
                </a:cubicBezTo>
                <a:cubicBezTo>
                  <a:pt x="510324" y="45145"/>
                  <a:pt x="328053" y="89035"/>
                  <a:pt x="240271" y="114029"/>
                </a:cubicBezTo>
                <a:cubicBezTo>
                  <a:pt x="152489" y="139023"/>
                  <a:pt x="-36487" y="190229"/>
                  <a:pt x="6185" y="176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E9F09C07-A906-081A-C13E-4BFAF82C90A8}"/>
              </a:ext>
            </a:extLst>
          </p:cNvPr>
          <p:cNvSpPr/>
          <p:nvPr/>
        </p:nvSpPr>
        <p:spPr>
          <a:xfrm>
            <a:off x="2069789" y="7999127"/>
            <a:ext cx="803480" cy="179414"/>
          </a:xfrm>
          <a:custGeom>
            <a:avLst/>
            <a:gdLst>
              <a:gd name="connsiteX0" fmla="*/ 413 w 803480"/>
              <a:gd name="connsiteY0" fmla="*/ 179267 h 179414"/>
              <a:gd name="connsiteX1" fmla="*/ 501504 w 803480"/>
              <a:gd name="connsiteY1" fmla="*/ 14675 h 179414"/>
              <a:gd name="connsiteX2" fmla="*/ 402749 w 803480"/>
              <a:gd name="connsiteY2" fmla="*/ 25647 h 179414"/>
              <a:gd name="connsiteX3" fmla="*/ 801427 w 803480"/>
              <a:gd name="connsiteY3" fmla="*/ 44 h 179414"/>
              <a:gd name="connsiteX4" fmla="*/ 549053 w 803480"/>
              <a:gd name="connsiteY4" fmla="*/ 32963 h 179414"/>
              <a:gd name="connsiteX5" fmla="*/ 336912 w 803480"/>
              <a:gd name="connsiteY5" fmla="*/ 32963 h 179414"/>
              <a:gd name="connsiteX6" fmla="*/ 413721 w 803480"/>
              <a:gd name="connsiteY6" fmla="*/ 43935 h 179414"/>
              <a:gd name="connsiteX7" fmla="*/ 413 w 803480"/>
              <a:gd name="connsiteY7" fmla="*/ 179267 h 17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3480" h="179414">
                <a:moveTo>
                  <a:pt x="413" y="179267"/>
                </a:moveTo>
                <a:lnTo>
                  <a:pt x="501504" y="14675"/>
                </a:lnTo>
                <a:cubicBezTo>
                  <a:pt x="568560" y="-10928"/>
                  <a:pt x="352762" y="28085"/>
                  <a:pt x="402749" y="25647"/>
                </a:cubicBezTo>
                <a:cubicBezTo>
                  <a:pt x="452736" y="23209"/>
                  <a:pt x="777043" y="-1175"/>
                  <a:pt x="801427" y="44"/>
                </a:cubicBezTo>
                <a:cubicBezTo>
                  <a:pt x="825811" y="1263"/>
                  <a:pt x="626472" y="27477"/>
                  <a:pt x="549053" y="32963"/>
                </a:cubicBezTo>
                <a:cubicBezTo>
                  <a:pt x="471634" y="38449"/>
                  <a:pt x="359467" y="31134"/>
                  <a:pt x="336912" y="32963"/>
                </a:cubicBezTo>
                <a:cubicBezTo>
                  <a:pt x="314357" y="34792"/>
                  <a:pt x="463708" y="21380"/>
                  <a:pt x="413721" y="43935"/>
                </a:cubicBezTo>
                <a:cubicBezTo>
                  <a:pt x="363734" y="66490"/>
                  <a:pt x="-14218" y="184144"/>
                  <a:pt x="413" y="179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BADF15F3-0B24-1D34-0450-8E8C5A44A48F}"/>
              </a:ext>
            </a:extLst>
          </p:cNvPr>
          <p:cNvSpPr/>
          <p:nvPr/>
        </p:nvSpPr>
        <p:spPr>
          <a:xfrm>
            <a:off x="2103120" y="8079538"/>
            <a:ext cx="818120" cy="106171"/>
          </a:xfrm>
          <a:custGeom>
            <a:avLst/>
            <a:gdLst>
              <a:gd name="connsiteX0" fmla="*/ 0 w 818120"/>
              <a:gd name="connsiteY0" fmla="*/ 106171 h 106171"/>
              <a:gd name="connsiteX1" fmla="*/ 504749 w 818120"/>
              <a:gd name="connsiteY1" fmla="*/ 18388 h 106171"/>
              <a:gd name="connsiteX2" fmla="*/ 435254 w 818120"/>
              <a:gd name="connsiteY2" fmla="*/ 25704 h 106171"/>
              <a:gd name="connsiteX3" fmla="*/ 811987 w 818120"/>
              <a:gd name="connsiteY3" fmla="*/ 51307 h 106171"/>
              <a:gd name="connsiteX4" fmla="*/ 654710 w 818120"/>
              <a:gd name="connsiteY4" fmla="*/ 33019 h 106171"/>
              <a:gd name="connsiteX5" fmla="*/ 468173 w 818120"/>
              <a:gd name="connsiteY5" fmla="*/ 100 h 106171"/>
              <a:gd name="connsiteX6" fmla="*/ 391363 w 818120"/>
              <a:gd name="connsiteY6" fmla="*/ 22046 h 106171"/>
              <a:gd name="connsiteX7" fmla="*/ 0 w 818120"/>
              <a:gd name="connsiteY7" fmla="*/ 106171 h 10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120" h="106171">
                <a:moveTo>
                  <a:pt x="0" y="106171"/>
                </a:moveTo>
                <a:lnTo>
                  <a:pt x="504749" y="18388"/>
                </a:lnTo>
                <a:cubicBezTo>
                  <a:pt x="577291" y="4977"/>
                  <a:pt x="384048" y="20218"/>
                  <a:pt x="435254" y="25704"/>
                </a:cubicBezTo>
                <a:cubicBezTo>
                  <a:pt x="486460" y="31190"/>
                  <a:pt x="775411" y="50088"/>
                  <a:pt x="811987" y="51307"/>
                </a:cubicBezTo>
                <a:cubicBezTo>
                  <a:pt x="848563" y="52526"/>
                  <a:pt x="712012" y="41553"/>
                  <a:pt x="654710" y="33019"/>
                </a:cubicBezTo>
                <a:cubicBezTo>
                  <a:pt x="597408" y="24485"/>
                  <a:pt x="512064" y="1929"/>
                  <a:pt x="468173" y="100"/>
                </a:cubicBezTo>
                <a:cubicBezTo>
                  <a:pt x="424282" y="-1729"/>
                  <a:pt x="391363" y="22046"/>
                  <a:pt x="391363" y="22046"/>
                </a:cubicBezTo>
                <a:lnTo>
                  <a:pt x="0" y="1061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BCA5A9FE-A8A5-9CA2-7416-9921F3EDD478}"/>
              </a:ext>
            </a:extLst>
          </p:cNvPr>
          <p:cNvSpPr/>
          <p:nvPr/>
        </p:nvSpPr>
        <p:spPr>
          <a:xfrm>
            <a:off x="2164934" y="8130839"/>
            <a:ext cx="782603" cy="82875"/>
          </a:xfrm>
          <a:custGeom>
            <a:avLst/>
            <a:gdLst>
              <a:gd name="connsiteX0" fmla="*/ 365 w 782603"/>
              <a:gd name="connsiteY0" fmla="*/ 54870 h 82875"/>
              <a:gd name="connsiteX1" fmla="*/ 230794 w 782603"/>
              <a:gd name="connsiteY1" fmla="*/ 76815 h 82875"/>
              <a:gd name="connsiteX2" fmla="*/ 164957 w 782603"/>
              <a:gd name="connsiteY2" fmla="*/ 76815 h 82875"/>
              <a:gd name="connsiteX3" fmla="*/ 329549 w 782603"/>
              <a:gd name="connsiteY3" fmla="*/ 7321 h 82875"/>
              <a:gd name="connsiteX4" fmla="*/ 779434 w 782603"/>
              <a:gd name="connsiteY4" fmla="*/ 54870 h 82875"/>
              <a:gd name="connsiteX5" fmla="*/ 512429 w 782603"/>
              <a:gd name="connsiteY5" fmla="*/ 6 h 82875"/>
              <a:gd name="connsiteX6" fmla="*/ 175930 w 782603"/>
              <a:gd name="connsiteY6" fmla="*/ 51212 h 82875"/>
              <a:gd name="connsiteX7" fmla="*/ 292973 w 782603"/>
              <a:gd name="connsiteY7" fmla="*/ 73158 h 82875"/>
              <a:gd name="connsiteX8" fmla="*/ 365 w 782603"/>
              <a:gd name="connsiteY8" fmla="*/ 54870 h 8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603" h="82875">
                <a:moveTo>
                  <a:pt x="365" y="54870"/>
                </a:moveTo>
                <a:cubicBezTo>
                  <a:pt x="-9998" y="55479"/>
                  <a:pt x="203362" y="73158"/>
                  <a:pt x="230794" y="76815"/>
                </a:cubicBezTo>
                <a:cubicBezTo>
                  <a:pt x="258226" y="80472"/>
                  <a:pt x="148498" y="88397"/>
                  <a:pt x="164957" y="76815"/>
                </a:cubicBezTo>
                <a:cubicBezTo>
                  <a:pt x="181416" y="65233"/>
                  <a:pt x="227136" y="10978"/>
                  <a:pt x="329549" y="7321"/>
                </a:cubicBezTo>
                <a:cubicBezTo>
                  <a:pt x="431962" y="3663"/>
                  <a:pt x="748954" y="56089"/>
                  <a:pt x="779434" y="54870"/>
                </a:cubicBezTo>
                <a:cubicBezTo>
                  <a:pt x="809914" y="53651"/>
                  <a:pt x="613013" y="616"/>
                  <a:pt x="512429" y="6"/>
                </a:cubicBezTo>
                <a:cubicBezTo>
                  <a:pt x="411845" y="-604"/>
                  <a:pt x="212506" y="39020"/>
                  <a:pt x="175930" y="51212"/>
                </a:cubicBezTo>
                <a:cubicBezTo>
                  <a:pt x="139354" y="63404"/>
                  <a:pt x="318576" y="71329"/>
                  <a:pt x="292973" y="73158"/>
                </a:cubicBezTo>
                <a:lnTo>
                  <a:pt x="365" y="548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29072B2A-03C3-2D4A-654C-1B6494006641}"/>
              </a:ext>
            </a:extLst>
          </p:cNvPr>
          <p:cNvSpPr/>
          <p:nvPr/>
        </p:nvSpPr>
        <p:spPr>
          <a:xfrm>
            <a:off x="4656011" y="6876282"/>
            <a:ext cx="122741" cy="1090782"/>
          </a:xfrm>
          <a:custGeom>
            <a:avLst/>
            <a:gdLst>
              <a:gd name="connsiteX0" fmla="*/ 114 w 122741"/>
              <a:gd name="connsiteY0" fmla="*/ 6 h 1090782"/>
              <a:gd name="connsiteX1" fmla="*/ 98869 w 122741"/>
              <a:gd name="connsiteY1" fmla="*/ 212147 h 1090782"/>
              <a:gd name="connsiteX2" fmla="*/ 102527 w 122741"/>
              <a:gd name="connsiteY2" fmla="*/ 186544 h 1090782"/>
              <a:gd name="connsiteX3" fmla="*/ 84239 w 122741"/>
              <a:gd name="connsiteY3" fmla="*/ 398684 h 1090782"/>
              <a:gd name="connsiteX4" fmla="*/ 109842 w 122741"/>
              <a:gd name="connsiteY4" fmla="*/ 358451 h 1090782"/>
              <a:gd name="connsiteX5" fmla="*/ 76923 w 122741"/>
              <a:gd name="connsiteY5" fmla="*/ 541331 h 1090782"/>
              <a:gd name="connsiteX6" fmla="*/ 91554 w 122741"/>
              <a:gd name="connsiteY6" fmla="*/ 438918 h 1090782"/>
              <a:gd name="connsiteX7" fmla="*/ 7429 w 122741"/>
              <a:gd name="connsiteY7" fmla="*/ 1078998 h 1090782"/>
              <a:gd name="connsiteX8" fmla="*/ 58635 w 122741"/>
              <a:gd name="connsiteY8" fmla="*/ 826624 h 1090782"/>
              <a:gd name="connsiteX9" fmla="*/ 65951 w 122741"/>
              <a:gd name="connsiteY9" fmla="*/ 482809 h 1090782"/>
              <a:gd name="connsiteX10" fmla="*/ 69608 w 122741"/>
              <a:gd name="connsiteY10" fmla="*/ 566934 h 1090782"/>
              <a:gd name="connsiteX11" fmla="*/ 120815 w 122741"/>
              <a:gd name="connsiteY11" fmla="*/ 219462 h 1090782"/>
              <a:gd name="connsiteX12" fmla="*/ 114 w 122741"/>
              <a:gd name="connsiteY12" fmla="*/ 6 h 109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741" h="1090782">
                <a:moveTo>
                  <a:pt x="114" y="6"/>
                </a:moveTo>
                <a:cubicBezTo>
                  <a:pt x="-3544" y="-1213"/>
                  <a:pt x="81800" y="181057"/>
                  <a:pt x="98869" y="212147"/>
                </a:cubicBezTo>
                <a:cubicBezTo>
                  <a:pt x="115938" y="243237"/>
                  <a:pt x="104965" y="155455"/>
                  <a:pt x="102527" y="186544"/>
                </a:cubicBezTo>
                <a:cubicBezTo>
                  <a:pt x="100089" y="217633"/>
                  <a:pt x="83020" y="370033"/>
                  <a:pt x="84239" y="398684"/>
                </a:cubicBezTo>
                <a:cubicBezTo>
                  <a:pt x="85458" y="427335"/>
                  <a:pt x="111061" y="334677"/>
                  <a:pt x="109842" y="358451"/>
                </a:cubicBezTo>
                <a:cubicBezTo>
                  <a:pt x="108623" y="382225"/>
                  <a:pt x="79971" y="527920"/>
                  <a:pt x="76923" y="541331"/>
                </a:cubicBezTo>
                <a:cubicBezTo>
                  <a:pt x="73875" y="554742"/>
                  <a:pt x="103136" y="349307"/>
                  <a:pt x="91554" y="438918"/>
                </a:cubicBezTo>
                <a:cubicBezTo>
                  <a:pt x="79972" y="528529"/>
                  <a:pt x="12915" y="1014380"/>
                  <a:pt x="7429" y="1078998"/>
                </a:cubicBezTo>
                <a:cubicBezTo>
                  <a:pt x="1943" y="1143616"/>
                  <a:pt x="48881" y="925989"/>
                  <a:pt x="58635" y="826624"/>
                </a:cubicBezTo>
                <a:cubicBezTo>
                  <a:pt x="68389" y="727259"/>
                  <a:pt x="64122" y="526091"/>
                  <a:pt x="65951" y="482809"/>
                </a:cubicBezTo>
                <a:cubicBezTo>
                  <a:pt x="67780" y="439527"/>
                  <a:pt x="60464" y="610825"/>
                  <a:pt x="69608" y="566934"/>
                </a:cubicBezTo>
                <a:cubicBezTo>
                  <a:pt x="78752" y="523043"/>
                  <a:pt x="133617" y="314560"/>
                  <a:pt x="120815" y="219462"/>
                </a:cubicBezTo>
                <a:cubicBezTo>
                  <a:pt x="108014" y="124364"/>
                  <a:pt x="3772" y="1225"/>
                  <a:pt x="11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F6D16667-E09D-5BC3-7AB7-6F05D71A1512}"/>
              </a:ext>
            </a:extLst>
          </p:cNvPr>
          <p:cNvSpPr/>
          <p:nvPr/>
        </p:nvSpPr>
        <p:spPr>
          <a:xfrm>
            <a:off x="4529681" y="6809953"/>
            <a:ext cx="243742" cy="582579"/>
          </a:xfrm>
          <a:custGeom>
            <a:avLst/>
            <a:gdLst>
              <a:gd name="connsiteX0" fmla="*/ 5743 w 243742"/>
              <a:gd name="connsiteY0" fmla="*/ 11471 h 582579"/>
              <a:gd name="connsiteX1" fmla="*/ 181308 w 243742"/>
              <a:gd name="connsiteY1" fmla="*/ 300421 h 582579"/>
              <a:gd name="connsiteX2" fmla="*/ 173993 w 243742"/>
              <a:gd name="connsiteY2" fmla="*/ 315052 h 582579"/>
              <a:gd name="connsiteX3" fmla="*/ 177650 w 243742"/>
              <a:gd name="connsiteY3" fmla="*/ 439410 h 582579"/>
              <a:gd name="connsiteX4" fmla="*/ 243487 w 243742"/>
              <a:gd name="connsiteY4" fmla="*/ 582057 h 582579"/>
              <a:gd name="connsiteX5" fmla="*/ 199596 w 243742"/>
              <a:gd name="connsiteY5" fmla="*/ 479644 h 582579"/>
              <a:gd name="connsiteX6" fmla="*/ 177650 w 243742"/>
              <a:gd name="connsiteY6" fmla="*/ 282133 h 582579"/>
              <a:gd name="connsiteX7" fmla="*/ 56949 w 243742"/>
              <a:gd name="connsiteY7" fmla="*/ 77308 h 582579"/>
              <a:gd name="connsiteX8" fmla="*/ 5743 w 243742"/>
              <a:gd name="connsiteY8" fmla="*/ 11471 h 58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742" h="582579">
                <a:moveTo>
                  <a:pt x="5743" y="11471"/>
                </a:moveTo>
                <a:cubicBezTo>
                  <a:pt x="26469" y="48656"/>
                  <a:pt x="153266" y="249824"/>
                  <a:pt x="181308" y="300421"/>
                </a:cubicBezTo>
                <a:cubicBezTo>
                  <a:pt x="209350" y="351018"/>
                  <a:pt x="174603" y="291887"/>
                  <a:pt x="173993" y="315052"/>
                </a:cubicBezTo>
                <a:cubicBezTo>
                  <a:pt x="173383" y="338217"/>
                  <a:pt x="166068" y="394909"/>
                  <a:pt x="177650" y="439410"/>
                </a:cubicBezTo>
                <a:cubicBezTo>
                  <a:pt x="189232" y="483911"/>
                  <a:pt x="239829" y="575351"/>
                  <a:pt x="243487" y="582057"/>
                </a:cubicBezTo>
                <a:cubicBezTo>
                  <a:pt x="247145" y="588763"/>
                  <a:pt x="210569" y="529631"/>
                  <a:pt x="199596" y="479644"/>
                </a:cubicBezTo>
                <a:cubicBezTo>
                  <a:pt x="188623" y="429657"/>
                  <a:pt x="201424" y="349189"/>
                  <a:pt x="177650" y="282133"/>
                </a:cubicBezTo>
                <a:cubicBezTo>
                  <a:pt x="153876" y="215077"/>
                  <a:pt x="89258" y="118761"/>
                  <a:pt x="56949" y="77308"/>
                </a:cubicBezTo>
                <a:cubicBezTo>
                  <a:pt x="24640" y="35855"/>
                  <a:pt x="-14983" y="-25714"/>
                  <a:pt x="5743" y="11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3FD7FA1C-D700-BBFC-F426-DC12F4A1005B}"/>
              </a:ext>
            </a:extLst>
          </p:cNvPr>
          <p:cNvSpPr/>
          <p:nvPr/>
        </p:nvSpPr>
        <p:spPr>
          <a:xfrm>
            <a:off x="2374969" y="8161801"/>
            <a:ext cx="648434" cy="65684"/>
          </a:xfrm>
          <a:custGeom>
            <a:avLst/>
            <a:gdLst>
              <a:gd name="connsiteX0" fmla="*/ 2471 w 648434"/>
              <a:gd name="connsiteY0" fmla="*/ 27565 h 65684"/>
              <a:gd name="connsiteX1" fmla="*/ 624263 w 648434"/>
              <a:gd name="connsiteY1" fmla="*/ 64141 h 65684"/>
              <a:gd name="connsiteX2" fmla="*/ 485274 w 648434"/>
              <a:gd name="connsiteY2" fmla="*/ 53169 h 65684"/>
              <a:gd name="connsiteX3" fmla="*/ 145117 w 648434"/>
              <a:gd name="connsiteY3" fmla="*/ 1962 h 65684"/>
              <a:gd name="connsiteX4" fmla="*/ 397492 w 648434"/>
              <a:gd name="connsiteY4" fmla="*/ 12935 h 65684"/>
              <a:gd name="connsiteX5" fmla="*/ 2471 w 648434"/>
              <a:gd name="connsiteY5" fmla="*/ 27565 h 6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434" h="65684">
                <a:moveTo>
                  <a:pt x="2471" y="27565"/>
                </a:moveTo>
                <a:cubicBezTo>
                  <a:pt x="40266" y="36099"/>
                  <a:pt x="543796" y="59874"/>
                  <a:pt x="624263" y="64141"/>
                </a:cubicBezTo>
                <a:cubicBezTo>
                  <a:pt x="704730" y="68408"/>
                  <a:pt x="565132" y="63532"/>
                  <a:pt x="485274" y="53169"/>
                </a:cubicBezTo>
                <a:cubicBezTo>
                  <a:pt x="405416" y="42806"/>
                  <a:pt x="159747" y="8668"/>
                  <a:pt x="145117" y="1962"/>
                </a:cubicBezTo>
                <a:cubicBezTo>
                  <a:pt x="130487" y="-4744"/>
                  <a:pt x="422485" y="7449"/>
                  <a:pt x="397492" y="12935"/>
                </a:cubicBezTo>
                <a:cubicBezTo>
                  <a:pt x="372499" y="18421"/>
                  <a:pt x="-35324" y="19031"/>
                  <a:pt x="2471" y="27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47845AE1-60A4-9242-8E0D-0CD560A6EE91}"/>
              </a:ext>
            </a:extLst>
          </p:cNvPr>
          <p:cNvSpPr/>
          <p:nvPr/>
        </p:nvSpPr>
        <p:spPr>
          <a:xfrm>
            <a:off x="2956020" y="8176565"/>
            <a:ext cx="1367335" cy="1314582"/>
          </a:xfrm>
          <a:custGeom>
            <a:avLst/>
            <a:gdLst>
              <a:gd name="connsiteX0" fmla="*/ 2978 w 1367335"/>
              <a:gd name="connsiteY0" fmla="*/ 5486 h 1314582"/>
              <a:gd name="connsiteX1" fmla="*/ 233407 w 1367335"/>
              <a:gd name="connsiteY1" fmla="*/ 89611 h 1314582"/>
              <a:gd name="connsiteX2" fmla="*/ 189516 w 1367335"/>
              <a:gd name="connsiteY2" fmla="*/ 56693 h 1314582"/>
              <a:gd name="connsiteX3" fmla="*/ 390684 w 1367335"/>
              <a:gd name="connsiteY3" fmla="*/ 181051 h 1314582"/>
              <a:gd name="connsiteX4" fmla="*/ 372396 w 1367335"/>
              <a:gd name="connsiteY4" fmla="*/ 181051 h 1314582"/>
              <a:gd name="connsiteX5" fmla="*/ 668662 w 1367335"/>
              <a:gd name="connsiteY5" fmla="*/ 407822 h 1314582"/>
              <a:gd name="connsiteX6" fmla="*/ 665004 w 1367335"/>
              <a:gd name="connsiteY6" fmla="*/ 422453 h 1314582"/>
              <a:gd name="connsiteX7" fmla="*/ 910063 w 1367335"/>
              <a:gd name="connsiteY7" fmla="*/ 769925 h 1314582"/>
              <a:gd name="connsiteX8" fmla="*/ 891775 w 1367335"/>
              <a:gd name="connsiteY8" fmla="*/ 755294 h 1314582"/>
              <a:gd name="connsiteX9" fmla="*/ 1348975 w 1367335"/>
              <a:gd name="connsiteY9" fmla="*/ 1285646 h 1314582"/>
              <a:gd name="connsiteX10" fmla="*/ 1217302 w 1367335"/>
              <a:gd name="connsiteY10" fmla="*/ 1161288 h 1314582"/>
              <a:gd name="connsiteX11" fmla="*/ 668662 w 1367335"/>
              <a:gd name="connsiteY11" fmla="*/ 462686 h 1314582"/>
              <a:gd name="connsiteX12" fmla="*/ 306559 w 1367335"/>
              <a:gd name="connsiteY12" fmla="*/ 170078 h 1314582"/>
              <a:gd name="connsiteX13" fmla="*/ 423602 w 1367335"/>
              <a:gd name="connsiteY13" fmla="*/ 272491 h 1314582"/>
              <a:gd name="connsiteX14" fmla="*/ 2978 w 1367335"/>
              <a:gd name="connsiteY14" fmla="*/ 5486 h 13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7335" h="1314582">
                <a:moveTo>
                  <a:pt x="2978" y="5486"/>
                </a:moveTo>
                <a:cubicBezTo>
                  <a:pt x="-28721" y="-24994"/>
                  <a:pt x="202317" y="81077"/>
                  <a:pt x="233407" y="89611"/>
                </a:cubicBezTo>
                <a:cubicBezTo>
                  <a:pt x="264497" y="98146"/>
                  <a:pt x="163303" y="41453"/>
                  <a:pt x="189516" y="56693"/>
                </a:cubicBezTo>
                <a:cubicBezTo>
                  <a:pt x="215729" y="71933"/>
                  <a:pt x="360204" y="160325"/>
                  <a:pt x="390684" y="181051"/>
                </a:cubicBezTo>
                <a:cubicBezTo>
                  <a:pt x="421164" y="201777"/>
                  <a:pt x="326066" y="143256"/>
                  <a:pt x="372396" y="181051"/>
                </a:cubicBezTo>
                <a:cubicBezTo>
                  <a:pt x="418726" y="218846"/>
                  <a:pt x="619894" y="367588"/>
                  <a:pt x="668662" y="407822"/>
                </a:cubicBezTo>
                <a:cubicBezTo>
                  <a:pt x="717430" y="448056"/>
                  <a:pt x="624771" y="362103"/>
                  <a:pt x="665004" y="422453"/>
                </a:cubicBezTo>
                <a:cubicBezTo>
                  <a:pt x="705238" y="482804"/>
                  <a:pt x="872268" y="714452"/>
                  <a:pt x="910063" y="769925"/>
                </a:cubicBezTo>
                <a:cubicBezTo>
                  <a:pt x="947858" y="825398"/>
                  <a:pt x="818623" y="669341"/>
                  <a:pt x="891775" y="755294"/>
                </a:cubicBezTo>
                <a:cubicBezTo>
                  <a:pt x="964927" y="841247"/>
                  <a:pt x="1294721" y="1217980"/>
                  <a:pt x="1348975" y="1285646"/>
                </a:cubicBezTo>
                <a:cubicBezTo>
                  <a:pt x="1403230" y="1353312"/>
                  <a:pt x="1330688" y="1298448"/>
                  <a:pt x="1217302" y="1161288"/>
                </a:cubicBezTo>
                <a:cubicBezTo>
                  <a:pt x="1103917" y="1024128"/>
                  <a:pt x="820452" y="627888"/>
                  <a:pt x="668662" y="462686"/>
                </a:cubicBezTo>
                <a:cubicBezTo>
                  <a:pt x="516872" y="297484"/>
                  <a:pt x="347402" y="201777"/>
                  <a:pt x="306559" y="170078"/>
                </a:cubicBezTo>
                <a:cubicBezTo>
                  <a:pt x="265716" y="138379"/>
                  <a:pt x="471151" y="305409"/>
                  <a:pt x="423602" y="272491"/>
                </a:cubicBezTo>
                <a:cubicBezTo>
                  <a:pt x="376053" y="239573"/>
                  <a:pt x="34677" y="35966"/>
                  <a:pt x="2978" y="5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6523A041-6449-A742-F66D-ACF20A4F3E28}"/>
              </a:ext>
            </a:extLst>
          </p:cNvPr>
          <p:cNvSpPr/>
          <p:nvPr/>
        </p:nvSpPr>
        <p:spPr>
          <a:xfrm>
            <a:off x="5617920" y="6422652"/>
            <a:ext cx="249988" cy="1192986"/>
          </a:xfrm>
          <a:custGeom>
            <a:avLst/>
            <a:gdLst>
              <a:gd name="connsiteX0" fmla="*/ 154 w 249988"/>
              <a:gd name="connsiteY0" fmla="*/ 94 h 1192986"/>
              <a:gd name="connsiteX1" fmla="*/ 179376 w 249988"/>
              <a:gd name="connsiteY1" fmla="*/ 347566 h 1192986"/>
              <a:gd name="connsiteX2" fmla="*/ 190349 w 249988"/>
              <a:gd name="connsiteY2" fmla="*/ 303674 h 1192986"/>
              <a:gd name="connsiteX3" fmla="*/ 234240 w 249988"/>
              <a:gd name="connsiteY3" fmla="*/ 424375 h 1192986"/>
              <a:gd name="connsiteX4" fmla="*/ 234240 w 249988"/>
              <a:gd name="connsiteY4" fmla="*/ 643831 h 1192986"/>
              <a:gd name="connsiteX5" fmla="*/ 241555 w 249988"/>
              <a:gd name="connsiteY5" fmla="*/ 581652 h 1192986"/>
              <a:gd name="connsiteX6" fmla="*/ 248870 w 249988"/>
              <a:gd name="connsiteY6" fmla="*/ 782820 h 1192986"/>
              <a:gd name="connsiteX7" fmla="*/ 215952 w 249988"/>
              <a:gd name="connsiteY7" fmla="*/ 1192471 h 1192986"/>
              <a:gd name="connsiteX8" fmla="*/ 230582 w 249988"/>
              <a:gd name="connsiteY8" fmla="*/ 859630 h 1192986"/>
              <a:gd name="connsiteX9" fmla="*/ 226925 w 249988"/>
              <a:gd name="connsiteY9" fmla="*/ 490212 h 1192986"/>
              <a:gd name="connsiteX10" fmla="*/ 150115 w 249988"/>
              <a:gd name="connsiteY10" fmla="*/ 314647 h 1192986"/>
              <a:gd name="connsiteX11" fmla="*/ 154 w 249988"/>
              <a:gd name="connsiteY11" fmla="*/ 94 h 119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9988" h="1192986">
                <a:moveTo>
                  <a:pt x="154" y="94"/>
                </a:moveTo>
                <a:cubicBezTo>
                  <a:pt x="5031" y="5581"/>
                  <a:pt x="147677" y="296969"/>
                  <a:pt x="179376" y="347566"/>
                </a:cubicBezTo>
                <a:cubicBezTo>
                  <a:pt x="211075" y="398163"/>
                  <a:pt x="181205" y="290872"/>
                  <a:pt x="190349" y="303674"/>
                </a:cubicBezTo>
                <a:cubicBezTo>
                  <a:pt x="199493" y="316476"/>
                  <a:pt x="226925" y="367682"/>
                  <a:pt x="234240" y="424375"/>
                </a:cubicBezTo>
                <a:cubicBezTo>
                  <a:pt x="241555" y="481068"/>
                  <a:pt x="233021" y="617618"/>
                  <a:pt x="234240" y="643831"/>
                </a:cubicBezTo>
                <a:cubicBezTo>
                  <a:pt x="235459" y="670044"/>
                  <a:pt x="239117" y="558487"/>
                  <a:pt x="241555" y="581652"/>
                </a:cubicBezTo>
                <a:cubicBezTo>
                  <a:pt x="243993" y="604817"/>
                  <a:pt x="253137" y="681017"/>
                  <a:pt x="248870" y="782820"/>
                </a:cubicBezTo>
                <a:cubicBezTo>
                  <a:pt x="244603" y="884623"/>
                  <a:pt x="219000" y="1179669"/>
                  <a:pt x="215952" y="1192471"/>
                </a:cubicBezTo>
                <a:cubicBezTo>
                  <a:pt x="212904" y="1205273"/>
                  <a:pt x="228753" y="976673"/>
                  <a:pt x="230582" y="859630"/>
                </a:cubicBezTo>
                <a:cubicBezTo>
                  <a:pt x="232411" y="742587"/>
                  <a:pt x="240336" y="581043"/>
                  <a:pt x="226925" y="490212"/>
                </a:cubicBezTo>
                <a:cubicBezTo>
                  <a:pt x="213514" y="399382"/>
                  <a:pt x="192787" y="400601"/>
                  <a:pt x="150115" y="314647"/>
                </a:cubicBezTo>
                <a:cubicBezTo>
                  <a:pt x="107443" y="228693"/>
                  <a:pt x="-4723" y="-5393"/>
                  <a:pt x="154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10E755C1-56A5-3A4F-31C9-07342FB9B486}"/>
              </a:ext>
            </a:extLst>
          </p:cNvPr>
          <p:cNvSpPr/>
          <p:nvPr/>
        </p:nvSpPr>
        <p:spPr>
          <a:xfrm>
            <a:off x="5513749" y="6484836"/>
            <a:ext cx="357820" cy="1230838"/>
          </a:xfrm>
          <a:custGeom>
            <a:avLst/>
            <a:gdLst>
              <a:gd name="connsiteX0" fmla="*/ 49461 w 357820"/>
              <a:gd name="connsiteY0" fmla="*/ 89 h 1230838"/>
              <a:gd name="connsiteX1" fmla="*/ 23857 w 357820"/>
              <a:gd name="connsiteY1" fmla="*/ 201257 h 1230838"/>
              <a:gd name="connsiteX2" fmla="*/ 42145 w 357820"/>
              <a:gd name="connsiteY2" fmla="*/ 373164 h 1230838"/>
              <a:gd name="connsiteX3" fmla="*/ 60433 w 357820"/>
              <a:gd name="connsiteY3" fmla="*/ 332930 h 1230838"/>
              <a:gd name="connsiteX4" fmla="*/ 177477 w 357820"/>
              <a:gd name="connsiteY4" fmla="*/ 687718 h 1230838"/>
              <a:gd name="connsiteX5" fmla="*/ 133585 w 357820"/>
              <a:gd name="connsiteY5" fmla="*/ 643826 h 1230838"/>
              <a:gd name="connsiteX6" fmla="*/ 353041 w 357820"/>
              <a:gd name="connsiteY6" fmla="*/ 1207097 h 1230838"/>
              <a:gd name="connsiteX7" fmla="*/ 268917 w 357820"/>
              <a:gd name="connsiteY7" fmla="*/ 1068108 h 1230838"/>
              <a:gd name="connsiteX8" fmla="*/ 86037 w 357820"/>
              <a:gd name="connsiteY8" fmla="*/ 545071 h 1230838"/>
              <a:gd name="connsiteX9" fmla="*/ 1912 w 357820"/>
              <a:gd name="connsiteY9" fmla="*/ 285382 h 1230838"/>
              <a:gd name="connsiteX10" fmla="*/ 27515 w 357820"/>
              <a:gd name="connsiteY10" fmla="*/ 471919 h 1230838"/>
              <a:gd name="connsiteX11" fmla="*/ 31173 w 357820"/>
              <a:gd name="connsiteY11" fmla="*/ 179311 h 1230838"/>
              <a:gd name="connsiteX12" fmla="*/ 49461 w 357820"/>
              <a:gd name="connsiteY12" fmla="*/ 89 h 123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7820" h="1230838">
                <a:moveTo>
                  <a:pt x="49461" y="89"/>
                </a:moveTo>
                <a:cubicBezTo>
                  <a:pt x="48242" y="3747"/>
                  <a:pt x="25076" y="139078"/>
                  <a:pt x="23857" y="201257"/>
                </a:cubicBezTo>
                <a:cubicBezTo>
                  <a:pt x="22638" y="263436"/>
                  <a:pt x="36049" y="351219"/>
                  <a:pt x="42145" y="373164"/>
                </a:cubicBezTo>
                <a:cubicBezTo>
                  <a:pt x="48241" y="395110"/>
                  <a:pt x="37878" y="280504"/>
                  <a:pt x="60433" y="332930"/>
                </a:cubicBezTo>
                <a:cubicBezTo>
                  <a:pt x="82988" y="385356"/>
                  <a:pt x="165285" y="635902"/>
                  <a:pt x="177477" y="687718"/>
                </a:cubicBezTo>
                <a:cubicBezTo>
                  <a:pt x="189669" y="739534"/>
                  <a:pt x="104324" y="557263"/>
                  <a:pt x="133585" y="643826"/>
                </a:cubicBezTo>
                <a:cubicBezTo>
                  <a:pt x="162846" y="730389"/>
                  <a:pt x="330486" y="1136383"/>
                  <a:pt x="353041" y="1207097"/>
                </a:cubicBezTo>
                <a:cubicBezTo>
                  <a:pt x="375596" y="1277811"/>
                  <a:pt x="313418" y="1178446"/>
                  <a:pt x="268917" y="1068108"/>
                </a:cubicBezTo>
                <a:cubicBezTo>
                  <a:pt x="224416" y="957770"/>
                  <a:pt x="130538" y="675525"/>
                  <a:pt x="86037" y="545071"/>
                </a:cubicBezTo>
                <a:cubicBezTo>
                  <a:pt x="41536" y="414617"/>
                  <a:pt x="11666" y="297574"/>
                  <a:pt x="1912" y="285382"/>
                </a:cubicBezTo>
                <a:cubicBezTo>
                  <a:pt x="-7842" y="273190"/>
                  <a:pt x="22638" y="489598"/>
                  <a:pt x="27515" y="471919"/>
                </a:cubicBezTo>
                <a:cubicBezTo>
                  <a:pt x="32392" y="454241"/>
                  <a:pt x="27515" y="252463"/>
                  <a:pt x="31173" y="179311"/>
                </a:cubicBezTo>
                <a:cubicBezTo>
                  <a:pt x="34831" y="106159"/>
                  <a:pt x="50680" y="-3569"/>
                  <a:pt x="49461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56292BCC-DE3F-4ABF-D6D6-C62B6C29A2D5}"/>
              </a:ext>
            </a:extLst>
          </p:cNvPr>
          <p:cNvSpPr/>
          <p:nvPr/>
        </p:nvSpPr>
        <p:spPr>
          <a:xfrm>
            <a:off x="5530268" y="6294457"/>
            <a:ext cx="373745" cy="820206"/>
          </a:xfrm>
          <a:custGeom>
            <a:avLst/>
            <a:gdLst>
              <a:gd name="connsiteX0" fmla="*/ 102436 w 373745"/>
              <a:gd name="connsiteY0" fmla="*/ 273 h 820206"/>
              <a:gd name="connsiteX1" fmla="*/ 65860 w 373745"/>
              <a:gd name="connsiteY1" fmla="*/ 303853 h 820206"/>
              <a:gd name="connsiteX2" fmla="*/ 131697 w 373745"/>
              <a:gd name="connsiteY2" fmla="*/ 505021 h 820206"/>
              <a:gd name="connsiteX3" fmla="*/ 95121 w 373745"/>
              <a:gd name="connsiteY3" fmla="*/ 475761 h 820206"/>
              <a:gd name="connsiteX4" fmla="*/ 373098 w 373745"/>
              <a:gd name="connsiteY4" fmla="*/ 819575 h 820206"/>
              <a:gd name="connsiteX5" fmla="*/ 168273 w 373745"/>
              <a:gd name="connsiteY5" fmla="*/ 559885 h 820206"/>
              <a:gd name="connsiteX6" fmla="*/ 51230 w 373745"/>
              <a:gd name="connsiteY6" fmla="*/ 519652 h 820206"/>
              <a:gd name="connsiteX7" fmla="*/ 62202 w 373745"/>
              <a:gd name="connsiteY7" fmla="*/ 537940 h 820206"/>
              <a:gd name="connsiteX8" fmla="*/ 23 w 373745"/>
              <a:gd name="connsiteY8" fmla="*/ 245332 h 820206"/>
              <a:gd name="connsiteX9" fmla="*/ 54887 w 373745"/>
              <a:gd name="connsiteY9" fmla="*/ 409924 h 820206"/>
              <a:gd name="connsiteX10" fmla="*/ 51230 w 373745"/>
              <a:gd name="connsiteY10" fmla="*/ 201441 h 820206"/>
              <a:gd name="connsiteX11" fmla="*/ 54887 w 373745"/>
              <a:gd name="connsiteY11" fmla="*/ 248989 h 820206"/>
              <a:gd name="connsiteX12" fmla="*/ 102436 w 373745"/>
              <a:gd name="connsiteY12" fmla="*/ 273 h 82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745" h="820206">
                <a:moveTo>
                  <a:pt x="102436" y="273"/>
                </a:moveTo>
                <a:cubicBezTo>
                  <a:pt x="104265" y="9417"/>
                  <a:pt x="60983" y="219728"/>
                  <a:pt x="65860" y="303853"/>
                </a:cubicBezTo>
                <a:cubicBezTo>
                  <a:pt x="70737" y="387978"/>
                  <a:pt x="126820" y="476370"/>
                  <a:pt x="131697" y="505021"/>
                </a:cubicBezTo>
                <a:cubicBezTo>
                  <a:pt x="136574" y="533672"/>
                  <a:pt x="54887" y="423335"/>
                  <a:pt x="95121" y="475761"/>
                </a:cubicBezTo>
                <a:cubicBezTo>
                  <a:pt x="135355" y="528187"/>
                  <a:pt x="360906" y="805554"/>
                  <a:pt x="373098" y="819575"/>
                </a:cubicBezTo>
                <a:cubicBezTo>
                  <a:pt x="385290" y="833596"/>
                  <a:pt x="221918" y="609872"/>
                  <a:pt x="168273" y="559885"/>
                </a:cubicBezTo>
                <a:cubicBezTo>
                  <a:pt x="114628" y="509898"/>
                  <a:pt x="68908" y="523310"/>
                  <a:pt x="51230" y="519652"/>
                </a:cubicBezTo>
                <a:cubicBezTo>
                  <a:pt x="33551" y="515995"/>
                  <a:pt x="70736" y="583660"/>
                  <a:pt x="62202" y="537940"/>
                </a:cubicBezTo>
                <a:cubicBezTo>
                  <a:pt x="53668" y="492220"/>
                  <a:pt x="1242" y="266668"/>
                  <a:pt x="23" y="245332"/>
                </a:cubicBezTo>
                <a:cubicBezTo>
                  <a:pt x="-1196" y="223996"/>
                  <a:pt x="46352" y="417239"/>
                  <a:pt x="54887" y="409924"/>
                </a:cubicBezTo>
                <a:cubicBezTo>
                  <a:pt x="63421" y="402609"/>
                  <a:pt x="51230" y="228263"/>
                  <a:pt x="51230" y="201441"/>
                </a:cubicBezTo>
                <a:cubicBezTo>
                  <a:pt x="51230" y="174619"/>
                  <a:pt x="42695" y="283736"/>
                  <a:pt x="54887" y="248989"/>
                </a:cubicBezTo>
                <a:cubicBezTo>
                  <a:pt x="67079" y="214242"/>
                  <a:pt x="100607" y="-8871"/>
                  <a:pt x="102436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55242463-E8B1-091B-E2F5-A5A5A515CA62}"/>
              </a:ext>
            </a:extLst>
          </p:cNvPr>
          <p:cNvSpPr/>
          <p:nvPr/>
        </p:nvSpPr>
        <p:spPr>
          <a:xfrm>
            <a:off x="5618981" y="6478552"/>
            <a:ext cx="250227" cy="573557"/>
          </a:xfrm>
          <a:custGeom>
            <a:avLst/>
            <a:gdLst>
              <a:gd name="connsiteX0" fmla="*/ 13723 w 250227"/>
              <a:gd name="connsiteY0" fmla="*/ 13688 h 573557"/>
              <a:gd name="connsiteX1" fmla="*/ 68587 w 250227"/>
              <a:gd name="connsiteY1" fmla="*/ 298981 h 573557"/>
              <a:gd name="connsiteX2" fmla="*/ 79560 w 250227"/>
              <a:gd name="connsiteY2" fmla="*/ 302638 h 573557"/>
              <a:gd name="connsiteX3" fmla="*/ 247809 w 250227"/>
              <a:gd name="connsiteY3" fmla="*/ 562328 h 573557"/>
              <a:gd name="connsiteX4" fmla="*/ 167342 w 250227"/>
              <a:gd name="connsiteY4" fmla="*/ 485518 h 573557"/>
              <a:gd name="connsiteX5" fmla="*/ 6408 w 250227"/>
              <a:gd name="connsiteY5" fmla="*/ 119758 h 573557"/>
              <a:gd name="connsiteX6" fmla="*/ 32011 w 250227"/>
              <a:gd name="connsiteY6" fmla="*/ 255090 h 573557"/>
              <a:gd name="connsiteX7" fmla="*/ 32011 w 250227"/>
              <a:gd name="connsiteY7" fmla="*/ 64894 h 573557"/>
              <a:gd name="connsiteX8" fmla="*/ 13723 w 250227"/>
              <a:gd name="connsiteY8" fmla="*/ 13688 h 573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27" h="573557">
                <a:moveTo>
                  <a:pt x="13723" y="13688"/>
                </a:moveTo>
                <a:cubicBezTo>
                  <a:pt x="19819" y="52702"/>
                  <a:pt x="57614" y="250823"/>
                  <a:pt x="68587" y="298981"/>
                </a:cubicBezTo>
                <a:cubicBezTo>
                  <a:pt x="79560" y="347139"/>
                  <a:pt x="49690" y="258747"/>
                  <a:pt x="79560" y="302638"/>
                </a:cubicBezTo>
                <a:cubicBezTo>
                  <a:pt x="109430" y="346529"/>
                  <a:pt x="233179" y="531848"/>
                  <a:pt x="247809" y="562328"/>
                </a:cubicBezTo>
                <a:cubicBezTo>
                  <a:pt x="262439" y="592808"/>
                  <a:pt x="207575" y="559280"/>
                  <a:pt x="167342" y="485518"/>
                </a:cubicBezTo>
                <a:cubicBezTo>
                  <a:pt x="127109" y="411756"/>
                  <a:pt x="28963" y="158163"/>
                  <a:pt x="6408" y="119758"/>
                </a:cubicBezTo>
                <a:cubicBezTo>
                  <a:pt x="-16147" y="81353"/>
                  <a:pt x="27744" y="264234"/>
                  <a:pt x="32011" y="255090"/>
                </a:cubicBezTo>
                <a:cubicBezTo>
                  <a:pt x="36278" y="245946"/>
                  <a:pt x="32621" y="102080"/>
                  <a:pt x="32011" y="64894"/>
                </a:cubicBezTo>
                <a:cubicBezTo>
                  <a:pt x="31401" y="27708"/>
                  <a:pt x="7627" y="-25326"/>
                  <a:pt x="13723" y="13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337474F9-59FC-C102-D24F-A2335FEAD9B7}"/>
              </a:ext>
            </a:extLst>
          </p:cNvPr>
          <p:cNvSpPr/>
          <p:nvPr/>
        </p:nvSpPr>
        <p:spPr>
          <a:xfrm>
            <a:off x="5840724" y="6985766"/>
            <a:ext cx="51909" cy="1355042"/>
          </a:xfrm>
          <a:custGeom>
            <a:avLst/>
            <a:gdLst>
              <a:gd name="connsiteX0" fmla="*/ 44354 w 51909"/>
              <a:gd name="connsiteY0" fmla="*/ 250 h 1355042"/>
              <a:gd name="connsiteX1" fmla="*/ 29724 w 51909"/>
              <a:gd name="connsiteY1" fmla="*/ 515972 h 1355042"/>
              <a:gd name="connsiteX2" fmla="*/ 51670 w 51909"/>
              <a:gd name="connsiteY2" fmla="*/ 808580 h 1355042"/>
              <a:gd name="connsiteX3" fmla="*/ 40697 w 51909"/>
              <a:gd name="connsiteY3" fmla="*/ 731770 h 1355042"/>
              <a:gd name="connsiteX4" fmla="*/ 29724 w 51909"/>
              <a:gd name="connsiteY4" fmla="*/ 1346247 h 1355042"/>
              <a:gd name="connsiteX5" fmla="*/ 33382 w 51909"/>
              <a:gd name="connsiteY5" fmla="*/ 1057296 h 1355042"/>
              <a:gd name="connsiteX6" fmla="*/ 463 w 51909"/>
              <a:gd name="connsiteY6" fmla="*/ 541575 h 1355042"/>
              <a:gd name="connsiteX7" fmla="*/ 15094 w 51909"/>
              <a:gd name="connsiteY7" fmla="*/ 585466 h 1355042"/>
              <a:gd name="connsiteX8" fmla="*/ 44354 w 51909"/>
              <a:gd name="connsiteY8" fmla="*/ 250 h 135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909" h="1355042">
                <a:moveTo>
                  <a:pt x="44354" y="250"/>
                </a:moveTo>
                <a:cubicBezTo>
                  <a:pt x="46792" y="-11332"/>
                  <a:pt x="28505" y="381250"/>
                  <a:pt x="29724" y="515972"/>
                </a:cubicBezTo>
                <a:cubicBezTo>
                  <a:pt x="30943" y="650694"/>
                  <a:pt x="49841" y="772614"/>
                  <a:pt x="51670" y="808580"/>
                </a:cubicBezTo>
                <a:cubicBezTo>
                  <a:pt x="53499" y="844546"/>
                  <a:pt x="44355" y="642159"/>
                  <a:pt x="40697" y="731770"/>
                </a:cubicBezTo>
                <a:cubicBezTo>
                  <a:pt x="37039" y="821381"/>
                  <a:pt x="30943" y="1291993"/>
                  <a:pt x="29724" y="1346247"/>
                </a:cubicBezTo>
                <a:cubicBezTo>
                  <a:pt x="28505" y="1400501"/>
                  <a:pt x="38259" y="1191408"/>
                  <a:pt x="33382" y="1057296"/>
                </a:cubicBezTo>
                <a:cubicBezTo>
                  <a:pt x="28505" y="923184"/>
                  <a:pt x="3511" y="620213"/>
                  <a:pt x="463" y="541575"/>
                </a:cubicBezTo>
                <a:cubicBezTo>
                  <a:pt x="-2585" y="462937"/>
                  <a:pt x="10217" y="670200"/>
                  <a:pt x="15094" y="585466"/>
                </a:cubicBezTo>
                <a:cubicBezTo>
                  <a:pt x="19971" y="500732"/>
                  <a:pt x="41916" y="11832"/>
                  <a:pt x="44354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EE6B9CAD-A66F-AAAA-9475-219C8ABA78F4}"/>
              </a:ext>
            </a:extLst>
          </p:cNvPr>
          <p:cNvSpPr/>
          <p:nvPr/>
        </p:nvSpPr>
        <p:spPr>
          <a:xfrm>
            <a:off x="2658886" y="6912392"/>
            <a:ext cx="1929102" cy="1189360"/>
          </a:xfrm>
          <a:custGeom>
            <a:avLst/>
            <a:gdLst>
              <a:gd name="connsiteX0" fmla="*/ 189 w 1929102"/>
              <a:gd name="connsiteY0" fmla="*/ 1189192 h 1189360"/>
              <a:gd name="connsiteX1" fmla="*/ 515911 w 1929102"/>
              <a:gd name="connsiteY1" fmla="*/ 856350 h 1189360"/>
              <a:gd name="connsiteX2" fmla="*/ 651242 w 1929102"/>
              <a:gd name="connsiteY2" fmla="*/ 790514 h 1189360"/>
              <a:gd name="connsiteX3" fmla="*/ 771943 w 1929102"/>
              <a:gd name="connsiteY3" fmla="*/ 779541 h 1189360"/>
              <a:gd name="connsiteX4" fmla="*/ 497623 w 1929102"/>
              <a:gd name="connsiteY4" fmla="*/ 662498 h 1189360"/>
              <a:gd name="connsiteX5" fmla="*/ 673188 w 1929102"/>
              <a:gd name="connsiteY5" fmla="*/ 666155 h 1189360"/>
              <a:gd name="connsiteX6" fmla="*/ 929220 w 1929102"/>
              <a:gd name="connsiteY6" fmla="*/ 468645 h 1189360"/>
              <a:gd name="connsiteX7" fmla="*/ 885328 w 1929102"/>
              <a:gd name="connsiteY7" fmla="*/ 505221 h 1189360"/>
              <a:gd name="connsiteX8" fmla="*/ 1229143 w 1929102"/>
              <a:gd name="connsiteY8" fmla="*/ 296738 h 1189360"/>
              <a:gd name="connsiteX9" fmla="*/ 1042605 w 1929102"/>
              <a:gd name="connsiteY9" fmla="*/ 355259 h 1189360"/>
              <a:gd name="connsiteX10" fmla="*/ 1503463 w 1929102"/>
              <a:gd name="connsiteY10" fmla="*/ 161406 h 1189360"/>
              <a:gd name="connsiteX11" fmla="*/ 1777783 w 1929102"/>
              <a:gd name="connsiteY11" fmla="*/ 95570 h 1189360"/>
              <a:gd name="connsiteX12" fmla="*/ 1719261 w 1929102"/>
              <a:gd name="connsiteY12" fmla="*/ 51678 h 1189360"/>
              <a:gd name="connsiteX13" fmla="*/ 1924087 w 1929102"/>
              <a:gd name="connsiteY13" fmla="*/ 4130 h 1189360"/>
              <a:gd name="connsiteX14" fmla="*/ 1474202 w 1929102"/>
              <a:gd name="connsiteY14" fmla="*/ 165064 h 1189360"/>
              <a:gd name="connsiteX15" fmla="*/ 881671 w 1929102"/>
              <a:gd name="connsiteY15" fmla="*/ 556427 h 1189360"/>
              <a:gd name="connsiteX16" fmla="*/ 570775 w 1929102"/>
              <a:gd name="connsiteY16" fmla="*/ 706389 h 1189360"/>
              <a:gd name="connsiteX17" fmla="*/ 713421 w 1929102"/>
              <a:gd name="connsiteY17" fmla="*/ 757595 h 1189360"/>
              <a:gd name="connsiteX18" fmla="*/ 570775 w 1929102"/>
              <a:gd name="connsiteY18" fmla="*/ 742965 h 1189360"/>
              <a:gd name="connsiteX19" fmla="*/ 578090 w 1929102"/>
              <a:gd name="connsiteY19" fmla="*/ 808802 h 1189360"/>
              <a:gd name="connsiteX20" fmla="*/ 189 w 1929102"/>
              <a:gd name="connsiteY20" fmla="*/ 1189192 h 118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102" h="1189360">
                <a:moveTo>
                  <a:pt x="189" y="1189192"/>
                </a:moveTo>
                <a:cubicBezTo>
                  <a:pt x="-10174" y="1197117"/>
                  <a:pt x="407402" y="922796"/>
                  <a:pt x="515911" y="856350"/>
                </a:cubicBezTo>
                <a:cubicBezTo>
                  <a:pt x="624420" y="789904"/>
                  <a:pt x="608570" y="803315"/>
                  <a:pt x="651242" y="790514"/>
                </a:cubicBezTo>
                <a:cubicBezTo>
                  <a:pt x="693914" y="777713"/>
                  <a:pt x="797546" y="800877"/>
                  <a:pt x="771943" y="779541"/>
                </a:cubicBezTo>
                <a:cubicBezTo>
                  <a:pt x="746340" y="758205"/>
                  <a:pt x="514082" y="681396"/>
                  <a:pt x="497623" y="662498"/>
                </a:cubicBezTo>
                <a:cubicBezTo>
                  <a:pt x="481164" y="643600"/>
                  <a:pt x="601255" y="698464"/>
                  <a:pt x="673188" y="666155"/>
                </a:cubicBezTo>
                <a:cubicBezTo>
                  <a:pt x="745121" y="633846"/>
                  <a:pt x="893863" y="495467"/>
                  <a:pt x="929220" y="468645"/>
                </a:cubicBezTo>
                <a:cubicBezTo>
                  <a:pt x="964577" y="441823"/>
                  <a:pt x="835341" y="533872"/>
                  <a:pt x="885328" y="505221"/>
                </a:cubicBezTo>
                <a:cubicBezTo>
                  <a:pt x="935315" y="476570"/>
                  <a:pt x="1202930" y="321732"/>
                  <a:pt x="1229143" y="296738"/>
                </a:cubicBezTo>
                <a:cubicBezTo>
                  <a:pt x="1255356" y="271744"/>
                  <a:pt x="996885" y="377814"/>
                  <a:pt x="1042605" y="355259"/>
                </a:cubicBezTo>
                <a:cubicBezTo>
                  <a:pt x="1088325" y="332704"/>
                  <a:pt x="1380933" y="204687"/>
                  <a:pt x="1503463" y="161406"/>
                </a:cubicBezTo>
                <a:cubicBezTo>
                  <a:pt x="1625993" y="118125"/>
                  <a:pt x="1741817" y="113858"/>
                  <a:pt x="1777783" y="95570"/>
                </a:cubicBezTo>
                <a:cubicBezTo>
                  <a:pt x="1813749" y="77282"/>
                  <a:pt x="1694877" y="66918"/>
                  <a:pt x="1719261" y="51678"/>
                </a:cubicBezTo>
                <a:cubicBezTo>
                  <a:pt x="1743645" y="36438"/>
                  <a:pt x="1964930" y="-14768"/>
                  <a:pt x="1924087" y="4130"/>
                </a:cubicBezTo>
                <a:cubicBezTo>
                  <a:pt x="1883244" y="23028"/>
                  <a:pt x="1647938" y="73014"/>
                  <a:pt x="1474202" y="165064"/>
                </a:cubicBezTo>
                <a:cubicBezTo>
                  <a:pt x="1300466" y="257113"/>
                  <a:pt x="1032242" y="466206"/>
                  <a:pt x="881671" y="556427"/>
                </a:cubicBezTo>
                <a:cubicBezTo>
                  <a:pt x="731100" y="646648"/>
                  <a:pt x="598817" y="672861"/>
                  <a:pt x="570775" y="706389"/>
                </a:cubicBezTo>
                <a:cubicBezTo>
                  <a:pt x="542733" y="739917"/>
                  <a:pt x="713421" y="751499"/>
                  <a:pt x="713421" y="757595"/>
                </a:cubicBezTo>
                <a:cubicBezTo>
                  <a:pt x="713421" y="763691"/>
                  <a:pt x="593330" y="734430"/>
                  <a:pt x="570775" y="742965"/>
                </a:cubicBezTo>
                <a:cubicBezTo>
                  <a:pt x="548220" y="751499"/>
                  <a:pt x="671359" y="737479"/>
                  <a:pt x="578090" y="808802"/>
                </a:cubicBezTo>
                <a:cubicBezTo>
                  <a:pt x="484821" y="880125"/>
                  <a:pt x="10552" y="1181267"/>
                  <a:pt x="189" y="1189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2229FD4C-7B38-4E05-F231-60C5461A6FA9}"/>
              </a:ext>
            </a:extLst>
          </p:cNvPr>
          <p:cNvSpPr/>
          <p:nvPr/>
        </p:nvSpPr>
        <p:spPr>
          <a:xfrm>
            <a:off x="713637" y="5760665"/>
            <a:ext cx="391318" cy="89325"/>
          </a:xfrm>
          <a:custGeom>
            <a:avLst/>
            <a:gdLst>
              <a:gd name="connsiteX0" fmla="*/ 76405 w 391318"/>
              <a:gd name="connsiteY0" fmla="*/ 54919 h 89325"/>
              <a:gd name="connsiteX1" fmla="*/ 379985 w 391318"/>
              <a:gd name="connsiteY1" fmla="*/ 22001 h 89325"/>
              <a:gd name="connsiteX2" fmla="*/ 325121 w 391318"/>
              <a:gd name="connsiteY2" fmla="*/ 55 h 89325"/>
              <a:gd name="connsiteX3" fmla="*/ 310491 w 391318"/>
              <a:gd name="connsiteY3" fmla="*/ 18343 h 89325"/>
              <a:gd name="connsiteX4" fmla="*/ 17883 w 391318"/>
              <a:gd name="connsiteY4" fmla="*/ 87837 h 89325"/>
              <a:gd name="connsiteX5" fmla="*/ 76405 w 391318"/>
              <a:gd name="connsiteY5" fmla="*/ 54919 h 8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318" h="89325">
                <a:moveTo>
                  <a:pt x="76405" y="54919"/>
                </a:moveTo>
                <a:cubicBezTo>
                  <a:pt x="136755" y="43946"/>
                  <a:pt x="338532" y="31145"/>
                  <a:pt x="379985" y="22001"/>
                </a:cubicBezTo>
                <a:cubicBezTo>
                  <a:pt x="421438" y="12857"/>
                  <a:pt x="336703" y="665"/>
                  <a:pt x="325121" y="55"/>
                </a:cubicBezTo>
                <a:cubicBezTo>
                  <a:pt x="313539" y="-555"/>
                  <a:pt x="361697" y="3713"/>
                  <a:pt x="310491" y="18343"/>
                </a:cubicBezTo>
                <a:cubicBezTo>
                  <a:pt x="259285" y="32973"/>
                  <a:pt x="61165" y="79303"/>
                  <a:pt x="17883" y="87837"/>
                </a:cubicBezTo>
                <a:cubicBezTo>
                  <a:pt x="-25399" y="96371"/>
                  <a:pt x="16055" y="65892"/>
                  <a:pt x="76405" y="549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48DC9732-A589-06E5-82F0-10268C329530}"/>
              </a:ext>
            </a:extLst>
          </p:cNvPr>
          <p:cNvSpPr/>
          <p:nvPr/>
        </p:nvSpPr>
        <p:spPr>
          <a:xfrm>
            <a:off x="1128549" y="5807353"/>
            <a:ext cx="715063" cy="247090"/>
          </a:xfrm>
          <a:custGeom>
            <a:avLst/>
            <a:gdLst>
              <a:gd name="connsiteX0" fmla="*/ 5307 w 715063"/>
              <a:gd name="connsiteY0" fmla="*/ 916 h 247090"/>
              <a:gd name="connsiteX1" fmla="*/ 455192 w 715063"/>
              <a:gd name="connsiteY1" fmla="*/ 139905 h 247090"/>
              <a:gd name="connsiteX2" fmla="*/ 429589 w 715063"/>
              <a:gd name="connsiteY2" fmla="*/ 143562 h 247090"/>
              <a:gd name="connsiteX3" fmla="*/ 711224 w 715063"/>
              <a:gd name="connsiteY3" fmla="*/ 245975 h 247090"/>
              <a:gd name="connsiteX4" fmla="*/ 568577 w 715063"/>
              <a:gd name="connsiteY4" fmla="*/ 191111 h 247090"/>
              <a:gd name="connsiteX5" fmla="*/ 232078 w 715063"/>
              <a:gd name="connsiteY5" fmla="*/ 85041 h 247090"/>
              <a:gd name="connsiteX6" fmla="*/ 5307 w 715063"/>
              <a:gd name="connsiteY6" fmla="*/ 916 h 24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063" h="247090">
                <a:moveTo>
                  <a:pt x="5307" y="916"/>
                </a:moveTo>
                <a:cubicBezTo>
                  <a:pt x="42493" y="10060"/>
                  <a:pt x="384478" y="116131"/>
                  <a:pt x="455192" y="139905"/>
                </a:cubicBezTo>
                <a:cubicBezTo>
                  <a:pt x="525906" y="163679"/>
                  <a:pt x="386917" y="125884"/>
                  <a:pt x="429589" y="143562"/>
                </a:cubicBezTo>
                <a:cubicBezTo>
                  <a:pt x="472261" y="161240"/>
                  <a:pt x="688059" y="238050"/>
                  <a:pt x="711224" y="245975"/>
                </a:cubicBezTo>
                <a:cubicBezTo>
                  <a:pt x="734389" y="253900"/>
                  <a:pt x="648435" y="217933"/>
                  <a:pt x="568577" y="191111"/>
                </a:cubicBezTo>
                <a:cubicBezTo>
                  <a:pt x="488719" y="164289"/>
                  <a:pt x="329004" y="116740"/>
                  <a:pt x="232078" y="85041"/>
                </a:cubicBezTo>
                <a:cubicBezTo>
                  <a:pt x="135152" y="53342"/>
                  <a:pt x="-31879" y="-8228"/>
                  <a:pt x="5307" y="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 388">
            <a:extLst>
              <a:ext uri="{FF2B5EF4-FFF2-40B4-BE49-F238E27FC236}">
                <a16:creationId xmlns:a16="http://schemas.microsoft.com/office/drawing/2014/main" id="{C37F301F-26AF-13B2-4C16-E55301063258}"/>
              </a:ext>
            </a:extLst>
          </p:cNvPr>
          <p:cNvSpPr/>
          <p:nvPr/>
        </p:nvSpPr>
        <p:spPr>
          <a:xfrm>
            <a:off x="1872303" y="6044285"/>
            <a:ext cx="935133" cy="449136"/>
          </a:xfrm>
          <a:custGeom>
            <a:avLst/>
            <a:gdLst>
              <a:gd name="connsiteX0" fmla="*/ 4046 w 935133"/>
              <a:gd name="connsiteY0" fmla="*/ 1728 h 449136"/>
              <a:gd name="connsiteX1" fmla="*/ 329572 w 935133"/>
              <a:gd name="connsiteY1" fmla="*/ 107798 h 449136"/>
              <a:gd name="connsiteX2" fmla="*/ 260078 w 935133"/>
              <a:gd name="connsiteY2" fmla="*/ 100483 h 449136"/>
              <a:gd name="connsiteX3" fmla="*/ 468561 w 935133"/>
              <a:gd name="connsiteY3" fmla="*/ 169977 h 449136"/>
              <a:gd name="connsiteX4" fmla="*/ 505137 w 935133"/>
              <a:gd name="connsiteY4" fmla="*/ 180950 h 449136"/>
              <a:gd name="connsiteX5" fmla="*/ 724593 w 935133"/>
              <a:gd name="connsiteY5" fmla="*/ 294336 h 449136"/>
              <a:gd name="connsiteX6" fmla="*/ 911131 w 935133"/>
              <a:gd name="connsiteY6" fmla="*/ 436982 h 449136"/>
              <a:gd name="connsiteX7" fmla="*/ 903815 w 935133"/>
              <a:gd name="connsiteY7" fmla="*/ 422352 h 449136"/>
              <a:gd name="connsiteX8" fmla="*/ 647783 w 935133"/>
              <a:gd name="connsiteY8" fmla="*/ 268733 h 449136"/>
              <a:gd name="connsiteX9" fmla="*/ 709963 w 935133"/>
              <a:gd name="connsiteY9" fmla="*/ 323597 h 449136"/>
              <a:gd name="connsiteX10" fmla="*/ 585604 w 935133"/>
              <a:gd name="connsiteY10" fmla="*/ 330912 h 449136"/>
              <a:gd name="connsiteX11" fmla="*/ 666071 w 935133"/>
              <a:gd name="connsiteY11" fmla="*/ 283363 h 449136"/>
              <a:gd name="connsiteX12" fmla="*/ 592919 w 935133"/>
              <a:gd name="connsiteY12" fmla="*/ 206553 h 449136"/>
              <a:gd name="connsiteX13" fmla="*/ 4046 w 935133"/>
              <a:gd name="connsiteY13" fmla="*/ 1728 h 44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5133" h="449136">
                <a:moveTo>
                  <a:pt x="4046" y="1728"/>
                </a:moveTo>
                <a:cubicBezTo>
                  <a:pt x="-39845" y="-14731"/>
                  <a:pt x="286900" y="91339"/>
                  <a:pt x="329572" y="107798"/>
                </a:cubicBezTo>
                <a:cubicBezTo>
                  <a:pt x="372244" y="124257"/>
                  <a:pt x="236913" y="90120"/>
                  <a:pt x="260078" y="100483"/>
                </a:cubicBezTo>
                <a:cubicBezTo>
                  <a:pt x="283243" y="110846"/>
                  <a:pt x="427718" y="156566"/>
                  <a:pt x="468561" y="169977"/>
                </a:cubicBezTo>
                <a:cubicBezTo>
                  <a:pt x="509404" y="183388"/>
                  <a:pt x="462465" y="160224"/>
                  <a:pt x="505137" y="180950"/>
                </a:cubicBezTo>
                <a:cubicBezTo>
                  <a:pt x="547809" y="201677"/>
                  <a:pt x="656927" y="251664"/>
                  <a:pt x="724593" y="294336"/>
                </a:cubicBezTo>
                <a:cubicBezTo>
                  <a:pt x="792259" y="337008"/>
                  <a:pt x="911131" y="436982"/>
                  <a:pt x="911131" y="436982"/>
                </a:cubicBezTo>
                <a:cubicBezTo>
                  <a:pt x="941001" y="458318"/>
                  <a:pt x="947706" y="450394"/>
                  <a:pt x="903815" y="422352"/>
                </a:cubicBezTo>
                <a:cubicBezTo>
                  <a:pt x="859924" y="394310"/>
                  <a:pt x="680092" y="285192"/>
                  <a:pt x="647783" y="268733"/>
                </a:cubicBezTo>
                <a:cubicBezTo>
                  <a:pt x="615474" y="252274"/>
                  <a:pt x="720326" y="313234"/>
                  <a:pt x="709963" y="323597"/>
                </a:cubicBezTo>
                <a:cubicBezTo>
                  <a:pt x="699600" y="333960"/>
                  <a:pt x="592919" y="337618"/>
                  <a:pt x="585604" y="330912"/>
                </a:cubicBezTo>
                <a:cubicBezTo>
                  <a:pt x="578289" y="324206"/>
                  <a:pt x="664852" y="304089"/>
                  <a:pt x="666071" y="283363"/>
                </a:cubicBezTo>
                <a:cubicBezTo>
                  <a:pt x="667290" y="262637"/>
                  <a:pt x="705085" y="248615"/>
                  <a:pt x="592919" y="206553"/>
                </a:cubicBezTo>
                <a:cubicBezTo>
                  <a:pt x="480753" y="164491"/>
                  <a:pt x="47937" y="18187"/>
                  <a:pt x="4046" y="1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F9DCC223-61F5-DA9F-6A76-25BA52109803}"/>
              </a:ext>
            </a:extLst>
          </p:cNvPr>
          <p:cNvSpPr/>
          <p:nvPr/>
        </p:nvSpPr>
        <p:spPr>
          <a:xfrm>
            <a:off x="2538253" y="6346883"/>
            <a:ext cx="247779" cy="490682"/>
          </a:xfrm>
          <a:custGeom>
            <a:avLst/>
            <a:gdLst>
              <a:gd name="connsiteX0" fmla="*/ 245181 w 247779"/>
              <a:gd name="connsiteY0" fmla="*/ 2711 h 490682"/>
              <a:gd name="connsiteX1" fmla="*/ 128137 w 247779"/>
              <a:gd name="connsiteY1" fmla="*/ 170960 h 490682"/>
              <a:gd name="connsiteX2" fmla="*/ 113507 w 247779"/>
              <a:gd name="connsiteY2" fmla="*/ 485514 h 490682"/>
              <a:gd name="connsiteX3" fmla="*/ 135453 w 247779"/>
              <a:gd name="connsiteY3" fmla="*/ 353840 h 490682"/>
              <a:gd name="connsiteX4" fmla="*/ 135453 w 247779"/>
              <a:gd name="connsiteY4" fmla="*/ 185591 h 490682"/>
              <a:gd name="connsiteX5" fmla="*/ 124480 w 247779"/>
              <a:gd name="connsiteY5" fmla="*/ 244112 h 490682"/>
              <a:gd name="connsiteX6" fmla="*/ 197632 w 247779"/>
              <a:gd name="connsiteY6" fmla="*/ 105123 h 490682"/>
              <a:gd name="connsiteX7" fmla="*/ 121 w 247779"/>
              <a:gd name="connsiteY7" fmla="*/ 298976 h 490682"/>
              <a:gd name="connsiteX8" fmla="*/ 245181 w 247779"/>
              <a:gd name="connsiteY8" fmla="*/ 2711 h 49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779" h="490682">
                <a:moveTo>
                  <a:pt x="245181" y="2711"/>
                </a:moveTo>
                <a:cubicBezTo>
                  <a:pt x="266517" y="-18625"/>
                  <a:pt x="150083" y="90493"/>
                  <a:pt x="128137" y="170960"/>
                </a:cubicBezTo>
                <a:cubicBezTo>
                  <a:pt x="106191" y="251427"/>
                  <a:pt x="112288" y="455034"/>
                  <a:pt x="113507" y="485514"/>
                </a:cubicBezTo>
                <a:cubicBezTo>
                  <a:pt x="114726" y="515994"/>
                  <a:pt x="131795" y="403827"/>
                  <a:pt x="135453" y="353840"/>
                </a:cubicBezTo>
                <a:cubicBezTo>
                  <a:pt x="139111" y="303853"/>
                  <a:pt x="137282" y="203879"/>
                  <a:pt x="135453" y="185591"/>
                </a:cubicBezTo>
                <a:cubicBezTo>
                  <a:pt x="133624" y="167303"/>
                  <a:pt x="114117" y="257523"/>
                  <a:pt x="124480" y="244112"/>
                </a:cubicBezTo>
                <a:cubicBezTo>
                  <a:pt x="134843" y="230701"/>
                  <a:pt x="218358" y="95979"/>
                  <a:pt x="197632" y="105123"/>
                </a:cubicBezTo>
                <a:cubicBezTo>
                  <a:pt x="176906" y="114267"/>
                  <a:pt x="-5365" y="310558"/>
                  <a:pt x="121" y="298976"/>
                </a:cubicBezTo>
                <a:cubicBezTo>
                  <a:pt x="5607" y="287394"/>
                  <a:pt x="223845" y="24047"/>
                  <a:pt x="245181" y="2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 390">
            <a:extLst>
              <a:ext uri="{FF2B5EF4-FFF2-40B4-BE49-F238E27FC236}">
                <a16:creationId xmlns:a16="http://schemas.microsoft.com/office/drawing/2014/main" id="{A513A493-393E-A1A5-3263-48B7B53FFD7F}"/>
              </a:ext>
            </a:extLst>
          </p:cNvPr>
          <p:cNvSpPr/>
          <p:nvPr/>
        </p:nvSpPr>
        <p:spPr>
          <a:xfrm>
            <a:off x="880369" y="5698115"/>
            <a:ext cx="209600" cy="997544"/>
          </a:xfrm>
          <a:custGeom>
            <a:avLst/>
            <a:gdLst>
              <a:gd name="connsiteX0" fmla="*/ 209596 w 209600"/>
              <a:gd name="connsiteY0" fmla="*/ 426 h 997544"/>
              <a:gd name="connsiteX1" fmla="*/ 147417 w 209600"/>
              <a:gd name="connsiteY1" fmla="*/ 340583 h 997544"/>
              <a:gd name="connsiteX2" fmla="*/ 165705 w 209600"/>
              <a:gd name="connsiteY2" fmla="*/ 282061 h 997544"/>
              <a:gd name="connsiteX3" fmla="*/ 92553 w 209600"/>
              <a:gd name="connsiteY3" fmla="*/ 578327 h 997544"/>
              <a:gd name="connsiteX4" fmla="*/ 194965 w 209600"/>
              <a:gd name="connsiteY4" fmla="*/ 428365 h 997544"/>
              <a:gd name="connsiteX5" fmla="*/ 1113 w 209600"/>
              <a:gd name="connsiteY5" fmla="*/ 995293 h 997544"/>
              <a:gd name="connsiteX6" fmla="*/ 118156 w 209600"/>
              <a:gd name="connsiteY6" fmla="*/ 614903 h 997544"/>
              <a:gd name="connsiteX7" fmla="*/ 173020 w 209600"/>
              <a:gd name="connsiteY7" fmla="*/ 322295 h 997544"/>
              <a:gd name="connsiteX8" fmla="*/ 151074 w 209600"/>
              <a:gd name="connsiteY8" fmla="*/ 421050 h 997544"/>
              <a:gd name="connsiteX9" fmla="*/ 209596 w 209600"/>
              <a:gd name="connsiteY9" fmla="*/ 426 h 99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600" h="997544">
                <a:moveTo>
                  <a:pt x="209596" y="426"/>
                </a:moveTo>
                <a:cubicBezTo>
                  <a:pt x="208987" y="-12985"/>
                  <a:pt x="154732" y="293644"/>
                  <a:pt x="147417" y="340583"/>
                </a:cubicBezTo>
                <a:cubicBezTo>
                  <a:pt x="140102" y="387522"/>
                  <a:pt x="174849" y="242437"/>
                  <a:pt x="165705" y="282061"/>
                </a:cubicBezTo>
                <a:cubicBezTo>
                  <a:pt x="156561" y="321685"/>
                  <a:pt x="87676" y="553943"/>
                  <a:pt x="92553" y="578327"/>
                </a:cubicBezTo>
                <a:cubicBezTo>
                  <a:pt x="97430" y="602711"/>
                  <a:pt x="210205" y="358871"/>
                  <a:pt x="194965" y="428365"/>
                </a:cubicBezTo>
                <a:cubicBezTo>
                  <a:pt x="179725" y="497859"/>
                  <a:pt x="13914" y="964203"/>
                  <a:pt x="1113" y="995293"/>
                </a:cubicBezTo>
                <a:cubicBezTo>
                  <a:pt x="-11688" y="1026383"/>
                  <a:pt x="89505" y="727069"/>
                  <a:pt x="118156" y="614903"/>
                </a:cubicBezTo>
                <a:cubicBezTo>
                  <a:pt x="146807" y="502737"/>
                  <a:pt x="167534" y="354604"/>
                  <a:pt x="173020" y="322295"/>
                </a:cubicBezTo>
                <a:cubicBezTo>
                  <a:pt x="178506" y="289986"/>
                  <a:pt x="148636" y="471647"/>
                  <a:pt x="151074" y="421050"/>
                </a:cubicBezTo>
                <a:cubicBezTo>
                  <a:pt x="153512" y="370453"/>
                  <a:pt x="210205" y="13837"/>
                  <a:pt x="209596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>
            <a:extLst>
              <a:ext uri="{FF2B5EF4-FFF2-40B4-BE49-F238E27FC236}">
                <a16:creationId xmlns:a16="http://schemas.microsoft.com/office/drawing/2014/main" id="{8EA4D3BC-7B40-2EB3-212B-C66AF04C32E4}"/>
              </a:ext>
            </a:extLst>
          </p:cNvPr>
          <p:cNvSpPr/>
          <p:nvPr/>
        </p:nvSpPr>
        <p:spPr>
          <a:xfrm>
            <a:off x="874095" y="5665614"/>
            <a:ext cx="219537" cy="936368"/>
          </a:xfrm>
          <a:custGeom>
            <a:avLst/>
            <a:gdLst>
              <a:gd name="connsiteX0" fmla="*/ 219527 w 219537"/>
              <a:gd name="connsiteY0" fmla="*/ 8 h 936368"/>
              <a:gd name="connsiteX1" fmla="*/ 102484 w 219537"/>
              <a:gd name="connsiteY1" fmla="*/ 351138 h 936368"/>
              <a:gd name="connsiteX2" fmla="*/ 117115 w 219537"/>
              <a:gd name="connsiteY2" fmla="*/ 332850 h 936368"/>
              <a:gd name="connsiteX3" fmla="*/ 51278 w 219537"/>
              <a:gd name="connsiteY3" fmla="*/ 665692 h 936368"/>
              <a:gd name="connsiteX4" fmla="*/ 71 w 219537"/>
              <a:gd name="connsiteY4" fmla="*/ 936354 h 936368"/>
              <a:gd name="connsiteX5" fmla="*/ 62251 w 219537"/>
              <a:gd name="connsiteY5" fmla="*/ 654719 h 936368"/>
              <a:gd name="connsiteX6" fmla="*/ 120772 w 219537"/>
              <a:gd name="connsiteY6" fmla="*/ 296274 h 936368"/>
              <a:gd name="connsiteX7" fmla="*/ 95169 w 219537"/>
              <a:gd name="connsiteY7" fmla="*/ 362111 h 936368"/>
              <a:gd name="connsiteX8" fmla="*/ 219527 w 219537"/>
              <a:gd name="connsiteY8" fmla="*/ 8 h 93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537" h="936368">
                <a:moveTo>
                  <a:pt x="219527" y="8"/>
                </a:moveTo>
                <a:cubicBezTo>
                  <a:pt x="220746" y="-1821"/>
                  <a:pt x="119553" y="295664"/>
                  <a:pt x="102484" y="351138"/>
                </a:cubicBezTo>
                <a:cubicBezTo>
                  <a:pt x="85415" y="406612"/>
                  <a:pt x="125649" y="280424"/>
                  <a:pt x="117115" y="332850"/>
                </a:cubicBezTo>
                <a:cubicBezTo>
                  <a:pt x="108581" y="385276"/>
                  <a:pt x="70785" y="565108"/>
                  <a:pt x="51278" y="665692"/>
                </a:cubicBezTo>
                <a:cubicBezTo>
                  <a:pt x="31771" y="766276"/>
                  <a:pt x="-1758" y="938183"/>
                  <a:pt x="71" y="936354"/>
                </a:cubicBezTo>
                <a:cubicBezTo>
                  <a:pt x="1900" y="934525"/>
                  <a:pt x="42134" y="761399"/>
                  <a:pt x="62251" y="654719"/>
                </a:cubicBezTo>
                <a:cubicBezTo>
                  <a:pt x="82368" y="548039"/>
                  <a:pt x="115286" y="345042"/>
                  <a:pt x="120772" y="296274"/>
                </a:cubicBezTo>
                <a:cubicBezTo>
                  <a:pt x="126258" y="247506"/>
                  <a:pt x="78100" y="412708"/>
                  <a:pt x="95169" y="362111"/>
                </a:cubicBezTo>
                <a:cubicBezTo>
                  <a:pt x="112238" y="311514"/>
                  <a:pt x="218308" y="1837"/>
                  <a:pt x="21952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 392">
            <a:extLst>
              <a:ext uri="{FF2B5EF4-FFF2-40B4-BE49-F238E27FC236}">
                <a16:creationId xmlns:a16="http://schemas.microsoft.com/office/drawing/2014/main" id="{46F4A459-D4FD-85D0-2D25-89F8B587FC93}"/>
              </a:ext>
            </a:extLst>
          </p:cNvPr>
          <p:cNvSpPr/>
          <p:nvPr/>
        </p:nvSpPr>
        <p:spPr>
          <a:xfrm>
            <a:off x="811815" y="5727801"/>
            <a:ext cx="197913" cy="969276"/>
          </a:xfrm>
          <a:custGeom>
            <a:avLst/>
            <a:gdLst>
              <a:gd name="connsiteX0" fmla="*/ 197683 w 197913"/>
              <a:gd name="connsiteY0" fmla="*/ 1 h 969276"/>
              <a:gd name="connsiteX1" fmla="*/ 146476 w 197913"/>
              <a:gd name="connsiteY1" fmla="*/ 263348 h 969276"/>
              <a:gd name="connsiteX2" fmla="*/ 113558 w 197913"/>
              <a:gd name="connsiteY2" fmla="*/ 457201 h 969276"/>
              <a:gd name="connsiteX3" fmla="*/ 128188 w 197913"/>
              <a:gd name="connsiteY3" fmla="*/ 416967 h 969276"/>
              <a:gd name="connsiteX4" fmla="*/ 29433 w 197913"/>
              <a:gd name="connsiteY4" fmla="*/ 775412 h 969276"/>
              <a:gd name="connsiteX5" fmla="*/ 40406 w 197913"/>
              <a:gd name="connsiteY5" fmla="*/ 727863 h 969276"/>
              <a:gd name="connsiteX6" fmla="*/ 172 w 197913"/>
              <a:gd name="connsiteY6" fmla="*/ 969265 h 969276"/>
              <a:gd name="connsiteX7" fmla="*/ 58694 w 197913"/>
              <a:gd name="connsiteY7" fmla="*/ 716890 h 969276"/>
              <a:gd name="connsiteX8" fmla="*/ 117215 w 197913"/>
              <a:gd name="connsiteY8" fmla="*/ 336500 h 969276"/>
              <a:gd name="connsiteX9" fmla="*/ 106243 w 197913"/>
              <a:gd name="connsiteY9" fmla="*/ 416967 h 969276"/>
              <a:gd name="connsiteX10" fmla="*/ 135503 w 197913"/>
              <a:gd name="connsiteY10" fmla="*/ 186538 h 969276"/>
              <a:gd name="connsiteX11" fmla="*/ 124531 w 197913"/>
              <a:gd name="connsiteY11" fmla="*/ 259690 h 969276"/>
              <a:gd name="connsiteX12" fmla="*/ 197683 w 197913"/>
              <a:gd name="connsiteY12" fmla="*/ 1 h 96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913" h="969276">
                <a:moveTo>
                  <a:pt x="197683" y="1"/>
                </a:moveTo>
                <a:cubicBezTo>
                  <a:pt x="201340" y="611"/>
                  <a:pt x="160497" y="187148"/>
                  <a:pt x="146476" y="263348"/>
                </a:cubicBezTo>
                <a:cubicBezTo>
                  <a:pt x="132455" y="339548"/>
                  <a:pt x="116606" y="431598"/>
                  <a:pt x="113558" y="457201"/>
                </a:cubicBezTo>
                <a:cubicBezTo>
                  <a:pt x="110510" y="482804"/>
                  <a:pt x="142209" y="363932"/>
                  <a:pt x="128188" y="416967"/>
                </a:cubicBezTo>
                <a:cubicBezTo>
                  <a:pt x="114167" y="470002"/>
                  <a:pt x="44063" y="723596"/>
                  <a:pt x="29433" y="775412"/>
                </a:cubicBezTo>
                <a:cubicBezTo>
                  <a:pt x="14803" y="827228"/>
                  <a:pt x="45283" y="695554"/>
                  <a:pt x="40406" y="727863"/>
                </a:cubicBezTo>
                <a:cubicBezTo>
                  <a:pt x="35529" y="760172"/>
                  <a:pt x="-2876" y="971094"/>
                  <a:pt x="172" y="969265"/>
                </a:cubicBezTo>
                <a:cubicBezTo>
                  <a:pt x="3220" y="967436"/>
                  <a:pt x="39187" y="822351"/>
                  <a:pt x="58694" y="716890"/>
                </a:cubicBezTo>
                <a:cubicBezTo>
                  <a:pt x="78201" y="611429"/>
                  <a:pt x="109290" y="386487"/>
                  <a:pt x="117215" y="336500"/>
                </a:cubicBezTo>
                <a:cubicBezTo>
                  <a:pt x="125140" y="286513"/>
                  <a:pt x="103195" y="441961"/>
                  <a:pt x="106243" y="416967"/>
                </a:cubicBezTo>
                <a:cubicBezTo>
                  <a:pt x="109291" y="391973"/>
                  <a:pt x="132455" y="212751"/>
                  <a:pt x="135503" y="186538"/>
                </a:cubicBezTo>
                <a:cubicBezTo>
                  <a:pt x="138551" y="160325"/>
                  <a:pt x="116606" y="287731"/>
                  <a:pt x="124531" y="259690"/>
                </a:cubicBezTo>
                <a:cubicBezTo>
                  <a:pt x="132456" y="231649"/>
                  <a:pt x="194026" y="-609"/>
                  <a:pt x="19768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>
            <a:extLst>
              <a:ext uri="{FF2B5EF4-FFF2-40B4-BE49-F238E27FC236}">
                <a16:creationId xmlns:a16="http://schemas.microsoft.com/office/drawing/2014/main" id="{ECDBB4E5-A1B7-2C63-6574-6F473DA5B77E}"/>
              </a:ext>
            </a:extLst>
          </p:cNvPr>
          <p:cNvSpPr/>
          <p:nvPr/>
        </p:nvSpPr>
        <p:spPr>
          <a:xfrm>
            <a:off x="1015573" y="5933645"/>
            <a:ext cx="1662435" cy="613327"/>
          </a:xfrm>
          <a:custGeom>
            <a:avLst/>
            <a:gdLst>
              <a:gd name="connsiteX0" fmla="*/ 4897 w 1662435"/>
              <a:gd name="connsiteY0" fmla="*/ 6297 h 613327"/>
              <a:gd name="connsiteX1" fmla="*/ 249957 w 1662435"/>
              <a:gd name="connsiteY1" fmla="*/ 28243 h 613327"/>
              <a:gd name="connsiteX2" fmla="*/ 279217 w 1662435"/>
              <a:gd name="connsiteY2" fmla="*/ 68477 h 613327"/>
              <a:gd name="connsiteX3" fmla="*/ 516961 w 1662435"/>
              <a:gd name="connsiteY3" fmla="*/ 141629 h 613327"/>
              <a:gd name="connsiteX4" fmla="*/ 469413 w 1662435"/>
              <a:gd name="connsiteY4" fmla="*/ 141629 h 613327"/>
              <a:gd name="connsiteX5" fmla="*/ 893694 w 1662435"/>
              <a:gd name="connsiteY5" fmla="*/ 287933 h 613327"/>
              <a:gd name="connsiteX6" fmla="*/ 897352 w 1662435"/>
              <a:gd name="connsiteY6" fmla="*/ 273302 h 613327"/>
              <a:gd name="connsiteX7" fmla="*/ 1321633 w 1662435"/>
              <a:gd name="connsiteY7" fmla="*/ 419606 h 613327"/>
              <a:gd name="connsiteX8" fmla="*/ 1610584 w 1662435"/>
              <a:gd name="connsiteY8" fmla="*/ 598829 h 613327"/>
              <a:gd name="connsiteX9" fmla="*/ 1621557 w 1662435"/>
              <a:gd name="connsiteY9" fmla="*/ 584198 h 613327"/>
              <a:gd name="connsiteX10" fmla="*/ 1189960 w 1662435"/>
              <a:gd name="connsiteY10" fmla="*/ 437894 h 613327"/>
              <a:gd name="connsiteX11" fmla="*/ 933928 w 1662435"/>
              <a:gd name="connsiteY11" fmla="*/ 335481 h 613327"/>
              <a:gd name="connsiteX12" fmla="*/ 1157041 w 1662435"/>
              <a:gd name="connsiteY12" fmla="*/ 368400 h 613327"/>
              <a:gd name="connsiteX13" fmla="*/ 502331 w 1662435"/>
              <a:gd name="connsiteY13" fmla="*/ 145286 h 613327"/>
              <a:gd name="connsiteX14" fmla="*/ 4897 w 1662435"/>
              <a:gd name="connsiteY14" fmla="*/ 6297 h 61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62435" h="613327">
                <a:moveTo>
                  <a:pt x="4897" y="6297"/>
                </a:moveTo>
                <a:cubicBezTo>
                  <a:pt x="-37165" y="-13210"/>
                  <a:pt x="204237" y="17880"/>
                  <a:pt x="249957" y="28243"/>
                </a:cubicBezTo>
                <a:cubicBezTo>
                  <a:pt x="295677" y="38606"/>
                  <a:pt x="234716" y="49579"/>
                  <a:pt x="279217" y="68477"/>
                </a:cubicBezTo>
                <a:cubicBezTo>
                  <a:pt x="323718" y="87375"/>
                  <a:pt x="485262" y="129437"/>
                  <a:pt x="516961" y="141629"/>
                </a:cubicBezTo>
                <a:cubicBezTo>
                  <a:pt x="548660" y="153821"/>
                  <a:pt x="406624" y="117245"/>
                  <a:pt x="469413" y="141629"/>
                </a:cubicBezTo>
                <a:cubicBezTo>
                  <a:pt x="532202" y="166013"/>
                  <a:pt x="822371" y="265988"/>
                  <a:pt x="893694" y="287933"/>
                </a:cubicBezTo>
                <a:cubicBezTo>
                  <a:pt x="965017" y="309879"/>
                  <a:pt x="826029" y="251357"/>
                  <a:pt x="897352" y="273302"/>
                </a:cubicBezTo>
                <a:cubicBezTo>
                  <a:pt x="968675" y="295248"/>
                  <a:pt x="1202761" y="365352"/>
                  <a:pt x="1321633" y="419606"/>
                </a:cubicBezTo>
                <a:cubicBezTo>
                  <a:pt x="1440505" y="473860"/>
                  <a:pt x="1560597" y="571397"/>
                  <a:pt x="1610584" y="598829"/>
                </a:cubicBezTo>
                <a:cubicBezTo>
                  <a:pt x="1660571" y="626261"/>
                  <a:pt x="1691661" y="611020"/>
                  <a:pt x="1621557" y="584198"/>
                </a:cubicBezTo>
                <a:cubicBezTo>
                  <a:pt x="1551453" y="557376"/>
                  <a:pt x="1304565" y="479347"/>
                  <a:pt x="1189960" y="437894"/>
                </a:cubicBezTo>
                <a:cubicBezTo>
                  <a:pt x="1075355" y="396441"/>
                  <a:pt x="939415" y="347063"/>
                  <a:pt x="933928" y="335481"/>
                </a:cubicBezTo>
                <a:cubicBezTo>
                  <a:pt x="928442" y="323899"/>
                  <a:pt x="1228974" y="400099"/>
                  <a:pt x="1157041" y="368400"/>
                </a:cubicBezTo>
                <a:cubicBezTo>
                  <a:pt x="1085108" y="336701"/>
                  <a:pt x="696184" y="208685"/>
                  <a:pt x="502331" y="145286"/>
                </a:cubicBezTo>
                <a:cubicBezTo>
                  <a:pt x="308478" y="81887"/>
                  <a:pt x="46959" y="25804"/>
                  <a:pt x="4897" y="6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>
            <a:extLst>
              <a:ext uri="{FF2B5EF4-FFF2-40B4-BE49-F238E27FC236}">
                <a16:creationId xmlns:a16="http://schemas.microsoft.com/office/drawing/2014/main" id="{78D06C07-B417-CEB0-D8BD-637431A5482A}"/>
              </a:ext>
            </a:extLst>
          </p:cNvPr>
          <p:cNvSpPr/>
          <p:nvPr/>
        </p:nvSpPr>
        <p:spPr>
          <a:xfrm>
            <a:off x="1966009" y="6429907"/>
            <a:ext cx="879766" cy="1528440"/>
          </a:xfrm>
          <a:custGeom>
            <a:avLst/>
            <a:gdLst>
              <a:gd name="connsiteX0" fmla="*/ 879604 w 879766"/>
              <a:gd name="connsiteY0" fmla="*/ 154 h 1528440"/>
              <a:gd name="connsiteX1" fmla="*/ 616257 w 879766"/>
              <a:gd name="connsiteY1" fmla="*/ 420778 h 1528440"/>
              <a:gd name="connsiteX2" fmla="*/ 652833 w 879766"/>
              <a:gd name="connsiteY2" fmla="*/ 384202 h 1528440"/>
              <a:gd name="connsiteX3" fmla="*/ 469953 w 879766"/>
              <a:gd name="connsiteY3" fmla="*/ 687783 h 1528440"/>
              <a:gd name="connsiteX4" fmla="*/ 484583 w 879766"/>
              <a:gd name="connsiteY4" fmla="*/ 695098 h 1528440"/>
              <a:gd name="connsiteX5" fmla="*/ 305361 w 879766"/>
              <a:gd name="connsiteY5" fmla="*/ 980391 h 1528440"/>
              <a:gd name="connsiteX6" fmla="*/ 20068 w 879766"/>
              <a:gd name="connsiteY6" fmla="*/ 1496112 h 1528440"/>
              <a:gd name="connsiteX7" fmla="*/ 71274 w 879766"/>
              <a:gd name="connsiteY7" fmla="*/ 1397357 h 1528440"/>
              <a:gd name="connsiteX8" fmla="*/ 451665 w 879766"/>
              <a:gd name="connsiteY8" fmla="*/ 768250 h 1528440"/>
              <a:gd name="connsiteX9" fmla="*/ 393143 w 879766"/>
              <a:gd name="connsiteY9" fmla="*/ 870663 h 1528440"/>
              <a:gd name="connsiteX10" fmla="*/ 576023 w 879766"/>
              <a:gd name="connsiteY10" fmla="*/ 446381 h 1528440"/>
              <a:gd name="connsiteX11" fmla="*/ 572365 w 879766"/>
              <a:gd name="connsiteY11" fmla="*/ 464669 h 1528440"/>
              <a:gd name="connsiteX12" fmla="*/ 693066 w 879766"/>
              <a:gd name="connsiteY12" fmla="*/ 215952 h 1528440"/>
              <a:gd name="connsiteX13" fmla="*/ 656490 w 879766"/>
              <a:gd name="connsiteY13" fmla="*/ 369571 h 1528440"/>
              <a:gd name="connsiteX14" fmla="*/ 879604 w 879766"/>
              <a:gd name="connsiteY14" fmla="*/ 154 h 152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9766" h="1528440">
                <a:moveTo>
                  <a:pt x="879604" y="154"/>
                </a:moveTo>
                <a:cubicBezTo>
                  <a:pt x="872898" y="8689"/>
                  <a:pt x="654052" y="356770"/>
                  <a:pt x="616257" y="420778"/>
                </a:cubicBezTo>
                <a:cubicBezTo>
                  <a:pt x="578462" y="484786"/>
                  <a:pt x="677217" y="339701"/>
                  <a:pt x="652833" y="384202"/>
                </a:cubicBezTo>
                <a:cubicBezTo>
                  <a:pt x="628449" y="428703"/>
                  <a:pt x="497995" y="635967"/>
                  <a:pt x="469953" y="687783"/>
                </a:cubicBezTo>
                <a:cubicBezTo>
                  <a:pt x="441911" y="739599"/>
                  <a:pt x="512015" y="646330"/>
                  <a:pt x="484583" y="695098"/>
                </a:cubicBezTo>
                <a:cubicBezTo>
                  <a:pt x="457151" y="743866"/>
                  <a:pt x="382780" y="846889"/>
                  <a:pt x="305361" y="980391"/>
                </a:cubicBezTo>
                <a:cubicBezTo>
                  <a:pt x="227942" y="1113893"/>
                  <a:pt x="59082" y="1426618"/>
                  <a:pt x="20068" y="1496112"/>
                </a:cubicBezTo>
                <a:cubicBezTo>
                  <a:pt x="-18946" y="1565606"/>
                  <a:pt x="-659" y="1518667"/>
                  <a:pt x="71274" y="1397357"/>
                </a:cubicBezTo>
                <a:cubicBezTo>
                  <a:pt x="143207" y="1276047"/>
                  <a:pt x="398020" y="856032"/>
                  <a:pt x="451665" y="768250"/>
                </a:cubicBezTo>
                <a:cubicBezTo>
                  <a:pt x="505310" y="680468"/>
                  <a:pt x="372417" y="924308"/>
                  <a:pt x="393143" y="870663"/>
                </a:cubicBezTo>
                <a:cubicBezTo>
                  <a:pt x="413869" y="817018"/>
                  <a:pt x="546153" y="514047"/>
                  <a:pt x="576023" y="446381"/>
                </a:cubicBezTo>
                <a:cubicBezTo>
                  <a:pt x="605893" y="378715"/>
                  <a:pt x="552858" y="503074"/>
                  <a:pt x="572365" y="464669"/>
                </a:cubicBezTo>
                <a:cubicBezTo>
                  <a:pt x="591872" y="426264"/>
                  <a:pt x="679045" y="231801"/>
                  <a:pt x="693066" y="215952"/>
                </a:cubicBezTo>
                <a:cubicBezTo>
                  <a:pt x="707087" y="200103"/>
                  <a:pt x="629058" y="400661"/>
                  <a:pt x="656490" y="369571"/>
                </a:cubicBezTo>
                <a:cubicBezTo>
                  <a:pt x="683922" y="338481"/>
                  <a:pt x="886310" y="-8381"/>
                  <a:pt x="879604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 395">
            <a:extLst>
              <a:ext uri="{FF2B5EF4-FFF2-40B4-BE49-F238E27FC236}">
                <a16:creationId xmlns:a16="http://schemas.microsoft.com/office/drawing/2014/main" id="{A597679C-EC2A-C62C-53CC-F202754E225F}"/>
              </a:ext>
            </a:extLst>
          </p:cNvPr>
          <p:cNvSpPr/>
          <p:nvPr/>
        </p:nvSpPr>
        <p:spPr>
          <a:xfrm>
            <a:off x="2028449" y="6290430"/>
            <a:ext cx="693247" cy="1594811"/>
          </a:xfrm>
          <a:custGeom>
            <a:avLst/>
            <a:gdLst>
              <a:gd name="connsiteX0" fmla="*/ 692805 w 693247"/>
              <a:gd name="connsiteY0" fmla="*/ 642 h 1594811"/>
              <a:gd name="connsiteX1" fmla="*/ 542844 w 693247"/>
              <a:gd name="connsiteY1" fmla="*/ 490760 h 1594811"/>
              <a:gd name="connsiteX2" fmla="*/ 550159 w 693247"/>
              <a:gd name="connsiteY2" fmla="*/ 476130 h 1594811"/>
              <a:gd name="connsiteX3" fmla="*/ 440431 w 693247"/>
              <a:gd name="connsiteY3" fmla="*/ 699244 h 1594811"/>
              <a:gd name="connsiteX4" fmla="*/ 308757 w 693247"/>
              <a:gd name="connsiteY4" fmla="*/ 1024770 h 1594811"/>
              <a:gd name="connsiteX5" fmla="*/ 301442 w 693247"/>
              <a:gd name="connsiteY5" fmla="*/ 947960 h 1594811"/>
              <a:gd name="connsiteX6" fmla="*/ 85644 w 693247"/>
              <a:gd name="connsiteY6" fmla="*/ 1277144 h 1594811"/>
              <a:gd name="connsiteX7" fmla="*/ 140508 w 693247"/>
              <a:gd name="connsiteY7" fmla="*/ 1225938 h 1594811"/>
              <a:gd name="connsiteX8" fmla="*/ 1519 w 693247"/>
              <a:gd name="connsiteY8" fmla="*/ 1591698 h 1594811"/>
              <a:gd name="connsiteX9" fmla="*/ 78329 w 693247"/>
              <a:gd name="connsiteY9" fmla="*/ 1379557 h 1594811"/>
              <a:gd name="connsiteX10" fmla="*/ 257551 w 693247"/>
              <a:gd name="connsiteY10" fmla="*/ 991852 h 1594811"/>
              <a:gd name="connsiteX11" fmla="*/ 239263 w 693247"/>
              <a:gd name="connsiteY11" fmla="*/ 1039400 h 1594811"/>
              <a:gd name="connsiteX12" fmla="*/ 524556 w 693247"/>
              <a:gd name="connsiteY12" fmla="*/ 505391 h 1594811"/>
              <a:gd name="connsiteX13" fmla="*/ 487980 w 693247"/>
              <a:gd name="connsiteY13" fmla="*/ 607804 h 1594811"/>
              <a:gd name="connsiteX14" fmla="*/ 692805 w 693247"/>
              <a:gd name="connsiteY14" fmla="*/ 642 h 1594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3247" h="1594811">
                <a:moveTo>
                  <a:pt x="692805" y="642"/>
                </a:moveTo>
                <a:cubicBezTo>
                  <a:pt x="701949" y="-18865"/>
                  <a:pt x="566618" y="411512"/>
                  <a:pt x="542844" y="490760"/>
                </a:cubicBezTo>
                <a:cubicBezTo>
                  <a:pt x="519070" y="570008"/>
                  <a:pt x="550159" y="476130"/>
                  <a:pt x="550159" y="476130"/>
                </a:cubicBezTo>
                <a:cubicBezTo>
                  <a:pt x="533090" y="510877"/>
                  <a:pt x="480665" y="607804"/>
                  <a:pt x="440431" y="699244"/>
                </a:cubicBezTo>
                <a:cubicBezTo>
                  <a:pt x="400197" y="790684"/>
                  <a:pt x="331922" y="983317"/>
                  <a:pt x="308757" y="1024770"/>
                </a:cubicBezTo>
                <a:cubicBezTo>
                  <a:pt x="285592" y="1066223"/>
                  <a:pt x="338627" y="905898"/>
                  <a:pt x="301442" y="947960"/>
                </a:cubicBezTo>
                <a:cubicBezTo>
                  <a:pt x="264257" y="990022"/>
                  <a:pt x="112466" y="1230814"/>
                  <a:pt x="85644" y="1277144"/>
                </a:cubicBezTo>
                <a:cubicBezTo>
                  <a:pt x="58822" y="1323474"/>
                  <a:pt x="154529" y="1173512"/>
                  <a:pt x="140508" y="1225938"/>
                </a:cubicBezTo>
                <a:cubicBezTo>
                  <a:pt x="126487" y="1278364"/>
                  <a:pt x="11882" y="1566095"/>
                  <a:pt x="1519" y="1591698"/>
                </a:cubicBezTo>
                <a:cubicBezTo>
                  <a:pt x="-8844" y="1617301"/>
                  <a:pt x="35657" y="1479531"/>
                  <a:pt x="78329" y="1379557"/>
                </a:cubicBezTo>
                <a:cubicBezTo>
                  <a:pt x="121001" y="1279583"/>
                  <a:pt x="230729" y="1048545"/>
                  <a:pt x="257551" y="991852"/>
                </a:cubicBezTo>
                <a:cubicBezTo>
                  <a:pt x="284373" y="935159"/>
                  <a:pt x="194762" y="1120477"/>
                  <a:pt x="239263" y="1039400"/>
                </a:cubicBezTo>
                <a:cubicBezTo>
                  <a:pt x="283764" y="958323"/>
                  <a:pt x="483103" y="577324"/>
                  <a:pt x="524556" y="505391"/>
                </a:cubicBezTo>
                <a:cubicBezTo>
                  <a:pt x="566009" y="433458"/>
                  <a:pt x="462377" y="685833"/>
                  <a:pt x="487980" y="607804"/>
                </a:cubicBezTo>
                <a:cubicBezTo>
                  <a:pt x="513583" y="529775"/>
                  <a:pt x="683661" y="20149"/>
                  <a:pt x="692805" y="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>
            <a:extLst>
              <a:ext uri="{FF2B5EF4-FFF2-40B4-BE49-F238E27FC236}">
                <a16:creationId xmlns:a16="http://schemas.microsoft.com/office/drawing/2014/main" id="{75DA6686-1307-999C-613E-FBCBE383CBCA}"/>
              </a:ext>
            </a:extLst>
          </p:cNvPr>
          <p:cNvSpPr/>
          <p:nvPr/>
        </p:nvSpPr>
        <p:spPr>
          <a:xfrm>
            <a:off x="249718" y="6616598"/>
            <a:ext cx="653709" cy="631238"/>
          </a:xfrm>
          <a:custGeom>
            <a:avLst/>
            <a:gdLst>
              <a:gd name="connsiteX0" fmla="*/ 653709 w 653709"/>
              <a:gd name="connsiteY0" fmla="*/ 0 h 631238"/>
              <a:gd name="connsiteX1" fmla="*/ 496432 w 653709"/>
              <a:gd name="connsiteY1" fmla="*/ 164592 h 631238"/>
              <a:gd name="connsiteX2" fmla="*/ 470829 w 653709"/>
              <a:gd name="connsiteY2" fmla="*/ 204826 h 631238"/>
              <a:gd name="connsiteX3" fmla="*/ 174564 w 653709"/>
              <a:gd name="connsiteY3" fmla="*/ 380391 h 631238"/>
              <a:gd name="connsiteX4" fmla="*/ 331840 w 653709"/>
              <a:gd name="connsiteY4" fmla="*/ 314554 h 631238"/>
              <a:gd name="connsiteX5" fmla="*/ 167248 w 653709"/>
              <a:gd name="connsiteY5" fmla="*/ 435255 h 631238"/>
              <a:gd name="connsiteX6" fmla="*/ 2656 w 653709"/>
              <a:gd name="connsiteY6" fmla="*/ 629108 h 631238"/>
              <a:gd name="connsiteX7" fmla="*/ 90439 w 653709"/>
              <a:gd name="connsiteY7" fmla="*/ 519380 h 631238"/>
              <a:gd name="connsiteX8" fmla="*/ 401335 w 653709"/>
              <a:gd name="connsiteY8" fmla="*/ 230429 h 631238"/>
              <a:gd name="connsiteX9" fmla="*/ 346471 w 653709"/>
              <a:gd name="connsiteY9" fmla="*/ 270663 h 631238"/>
              <a:gd name="connsiteX10" fmla="*/ 653709 w 653709"/>
              <a:gd name="connsiteY10" fmla="*/ 0 h 63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3709" h="631238">
                <a:moveTo>
                  <a:pt x="653709" y="0"/>
                </a:moveTo>
                <a:cubicBezTo>
                  <a:pt x="590310" y="65227"/>
                  <a:pt x="526912" y="130454"/>
                  <a:pt x="496432" y="164592"/>
                </a:cubicBezTo>
                <a:cubicBezTo>
                  <a:pt x="465952" y="198730"/>
                  <a:pt x="524474" y="168860"/>
                  <a:pt x="470829" y="204826"/>
                </a:cubicBezTo>
                <a:cubicBezTo>
                  <a:pt x="417184" y="240793"/>
                  <a:pt x="197729" y="362103"/>
                  <a:pt x="174564" y="380391"/>
                </a:cubicBezTo>
                <a:cubicBezTo>
                  <a:pt x="151399" y="398679"/>
                  <a:pt x="333059" y="305410"/>
                  <a:pt x="331840" y="314554"/>
                </a:cubicBezTo>
                <a:cubicBezTo>
                  <a:pt x="330621" y="323698"/>
                  <a:pt x="222112" y="382830"/>
                  <a:pt x="167248" y="435255"/>
                </a:cubicBezTo>
                <a:cubicBezTo>
                  <a:pt x="112384" y="487680"/>
                  <a:pt x="15457" y="615087"/>
                  <a:pt x="2656" y="629108"/>
                </a:cubicBezTo>
                <a:cubicBezTo>
                  <a:pt x="-10145" y="643129"/>
                  <a:pt x="23993" y="585826"/>
                  <a:pt x="90439" y="519380"/>
                </a:cubicBezTo>
                <a:cubicBezTo>
                  <a:pt x="156885" y="452934"/>
                  <a:pt x="358663" y="271882"/>
                  <a:pt x="401335" y="230429"/>
                </a:cubicBezTo>
                <a:cubicBezTo>
                  <a:pt x="444007" y="188976"/>
                  <a:pt x="346471" y="270663"/>
                  <a:pt x="346471" y="270663"/>
                </a:cubicBezTo>
                <a:lnTo>
                  <a:pt x="65370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>
            <a:extLst>
              <a:ext uri="{FF2B5EF4-FFF2-40B4-BE49-F238E27FC236}">
                <a16:creationId xmlns:a16="http://schemas.microsoft.com/office/drawing/2014/main" id="{4F7199D9-D532-90B8-9A8F-D0EA0F84AED9}"/>
              </a:ext>
            </a:extLst>
          </p:cNvPr>
          <p:cNvSpPr/>
          <p:nvPr/>
        </p:nvSpPr>
        <p:spPr>
          <a:xfrm>
            <a:off x="232899" y="6462974"/>
            <a:ext cx="688953" cy="805218"/>
          </a:xfrm>
          <a:custGeom>
            <a:avLst/>
            <a:gdLst>
              <a:gd name="connsiteX0" fmla="*/ 688816 w 688953"/>
              <a:gd name="connsiteY0" fmla="*/ 5 h 805218"/>
              <a:gd name="connsiteX1" fmla="*/ 436442 w 688953"/>
              <a:gd name="connsiteY1" fmla="*/ 288956 h 805218"/>
              <a:gd name="connsiteX2" fmla="*/ 505936 w 688953"/>
              <a:gd name="connsiteY2" fmla="*/ 263352 h 805218"/>
              <a:gd name="connsiteX3" fmla="*/ 293795 w 688953"/>
              <a:gd name="connsiteY3" fmla="*/ 416972 h 805218"/>
              <a:gd name="connsiteX4" fmla="*/ 334029 w 688953"/>
              <a:gd name="connsiteY4" fmla="*/ 398684 h 805218"/>
              <a:gd name="connsiteX5" fmla="*/ 132861 w 688953"/>
              <a:gd name="connsiteY5" fmla="*/ 552303 h 805218"/>
              <a:gd name="connsiteX6" fmla="*/ 231616 w 688953"/>
              <a:gd name="connsiteY6" fmla="*/ 530357 h 805218"/>
              <a:gd name="connsiteX7" fmla="*/ 96285 w 688953"/>
              <a:gd name="connsiteY7" fmla="*/ 673004 h 805218"/>
              <a:gd name="connsiteX8" fmla="*/ 1187 w 688953"/>
              <a:gd name="connsiteY8" fmla="*/ 804677 h 805218"/>
              <a:gd name="connsiteX9" fmla="*/ 162122 w 688953"/>
              <a:gd name="connsiteY9" fmla="*/ 621797 h 805218"/>
              <a:gd name="connsiteX10" fmla="*/ 388893 w 688953"/>
              <a:gd name="connsiteY10" fmla="*/ 405999 h 805218"/>
              <a:gd name="connsiteX11" fmla="*/ 330371 w 688953"/>
              <a:gd name="connsiteY11" fmla="*/ 442575 h 805218"/>
              <a:gd name="connsiteX12" fmla="*/ 469360 w 688953"/>
              <a:gd name="connsiteY12" fmla="*/ 281640 h 805218"/>
              <a:gd name="connsiteX13" fmla="*/ 688816 w 688953"/>
              <a:gd name="connsiteY13" fmla="*/ 5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8953" h="805218">
                <a:moveTo>
                  <a:pt x="688816" y="5"/>
                </a:moveTo>
                <a:cubicBezTo>
                  <a:pt x="683330" y="1224"/>
                  <a:pt x="466922" y="245065"/>
                  <a:pt x="436442" y="288956"/>
                </a:cubicBezTo>
                <a:cubicBezTo>
                  <a:pt x="405962" y="332847"/>
                  <a:pt x="529710" y="242016"/>
                  <a:pt x="505936" y="263352"/>
                </a:cubicBezTo>
                <a:cubicBezTo>
                  <a:pt x="482161" y="284688"/>
                  <a:pt x="322446" y="394417"/>
                  <a:pt x="293795" y="416972"/>
                </a:cubicBezTo>
                <a:cubicBezTo>
                  <a:pt x="265144" y="439527"/>
                  <a:pt x="360851" y="376129"/>
                  <a:pt x="334029" y="398684"/>
                </a:cubicBezTo>
                <a:cubicBezTo>
                  <a:pt x="307207" y="421239"/>
                  <a:pt x="149930" y="530358"/>
                  <a:pt x="132861" y="552303"/>
                </a:cubicBezTo>
                <a:cubicBezTo>
                  <a:pt x="115792" y="574248"/>
                  <a:pt x="237712" y="510240"/>
                  <a:pt x="231616" y="530357"/>
                </a:cubicBezTo>
                <a:cubicBezTo>
                  <a:pt x="225520" y="550474"/>
                  <a:pt x="134690" y="627284"/>
                  <a:pt x="96285" y="673004"/>
                </a:cubicBezTo>
                <a:cubicBezTo>
                  <a:pt x="57880" y="718724"/>
                  <a:pt x="-9786" y="813212"/>
                  <a:pt x="1187" y="804677"/>
                </a:cubicBezTo>
                <a:cubicBezTo>
                  <a:pt x="12160" y="796143"/>
                  <a:pt x="97504" y="688243"/>
                  <a:pt x="162122" y="621797"/>
                </a:cubicBezTo>
                <a:cubicBezTo>
                  <a:pt x="226740" y="555351"/>
                  <a:pt x="360851" y="435869"/>
                  <a:pt x="388893" y="405999"/>
                </a:cubicBezTo>
                <a:cubicBezTo>
                  <a:pt x="416935" y="376129"/>
                  <a:pt x="316960" y="463301"/>
                  <a:pt x="330371" y="442575"/>
                </a:cubicBezTo>
                <a:cubicBezTo>
                  <a:pt x="343782" y="421849"/>
                  <a:pt x="404133" y="350525"/>
                  <a:pt x="469360" y="281640"/>
                </a:cubicBezTo>
                <a:cubicBezTo>
                  <a:pt x="534587" y="212755"/>
                  <a:pt x="694302" y="-1214"/>
                  <a:pt x="68881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>
            <a:extLst>
              <a:ext uri="{FF2B5EF4-FFF2-40B4-BE49-F238E27FC236}">
                <a16:creationId xmlns:a16="http://schemas.microsoft.com/office/drawing/2014/main" id="{34228576-C771-7BD5-9109-AD5F48100FC4}"/>
              </a:ext>
            </a:extLst>
          </p:cNvPr>
          <p:cNvSpPr/>
          <p:nvPr/>
        </p:nvSpPr>
        <p:spPr>
          <a:xfrm>
            <a:off x="262882" y="6503178"/>
            <a:ext cx="659107" cy="787721"/>
          </a:xfrm>
          <a:custGeom>
            <a:avLst/>
            <a:gdLst>
              <a:gd name="connsiteX0" fmla="*/ 658833 w 659107"/>
              <a:gd name="connsiteY0" fmla="*/ 35 h 787721"/>
              <a:gd name="connsiteX1" fmla="*/ 508872 w 659107"/>
              <a:gd name="connsiteY1" fmla="*/ 288985 h 787721"/>
              <a:gd name="connsiteX2" fmla="*/ 351595 w 659107"/>
              <a:gd name="connsiteY2" fmla="*/ 391398 h 787721"/>
              <a:gd name="connsiteX3" fmla="*/ 399144 w 659107"/>
              <a:gd name="connsiteY3" fmla="*/ 376768 h 787721"/>
              <a:gd name="connsiteX4" fmla="*/ 212606 w 659107"/>
              <a:gd name="connsiteY4" fmla="*/ 537702 h 787721"/>
              <a:gd name="connsiteX5" fmla="*/ 307704 w 659107"/>
              <a:gd name="connsiteY5" fmla="*/ 486496 h 787721"/>
              <a:gd name="connsiteX6" fmla="*/ 176030 w 659107"/>
              <a:gd name="connsiteY6" fmla="*/ 614512 h 787721"/>
              <a:gd name="connsiteX7" fmla="*/ 465 w 659107"/>
              <a:gd name="connsiteY7" fmla="*/ 786419 h 787721"/>
              <a:gd name="connsiteX8" fmla="*/ 132139 w 659107"/>
              <a:gd name="connsiteY8" fmla="*/ 680348 h 787721"/>
              <a:gd name="connsiteX9" fmla="*/ 351595 w 659107"/>
              <a:gd name="connsiteY9" fmla="*/ 446262 h 787721"/>
              <a:gd name="connsiteX10" fmla="*/ 271128 w 659107"/>
              <a:gd name="connsiteY10" fmla="*/ 497468 h 787721"/>
              <a:gd name="connsiteX11" fmla="*/ 538132 w 659107"/>
              <a:gd name="connsiteY11" fmla="*/ 270697 h 787721"/>
              <a:gd name="connsiteX12" fmla="*/ 658833 w 659107"/>
              <a:gd name="connsiteY12" fmla="*/ 35 h 78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9107" h="787721">
                <a:moveTo>
                  <a:pt x="658833" y="35"/>
                </a:moveTo>
                <a:cubicBezTo>
                  <a:pt x="653956" y="3083"/>
                  <a:pt x="560078" y="223758"/>
                  <a:pt x="508872" y="288985"/>
                </a:cubicBezTo>
                <a:cubicBezTo>
                  <a:pt x="457666" y="354212"/>
                  <a:pt x="369883" y="376768"/>
                  <a:pt x="351595" y="391398"/>
                </a:cubicBezTo>
                <a:cubicBezTo>
                  <a:pt x="333307" y="406028"/>
                  <a:pt x="422309" y="352384"/>
                  <a:pt x="399144" y="376768"/>
                </a:cubicBezTo>
                <a:cubicBezTo>
                  <a:pt x="375979" y="401152"/>
                  <a:pt x="227846" y="519414"/>
                  <a:pt x="212606" y="537702"/>
                </a:cubicBezTo>
                <a:cubicBezTo>
                  <a:pt x="197366" y="555990"/>
                  <a:pt x="313800" y="473694"/>
                  <a:pt x="307704" y="486496"/>
                </a:cubicBezTo>
                <a:cubicBezTo>
                  <a:pt x="301608" y="499298"/>
                  <a:pt x="176030" y="614512"/>
                  <a:pt x="176030" y="614512"/>
                </a:cubicBezTo>
                <a:cubicBezTo>
                  <a:pt x="124824" y="664499"/>
                  <a:pt x="7780" y="775446"/>
                  <a:pt x="465" y="786419"/>
                </a:cubicBezTo>
                <a:cubicBezTo>
                  <a:pt x="-6850" y="797392"/>
                  <a:pt x="73617" y="737041"/>
                  <a:pt x="132139" y="680348"/>
                </a:cubicBezTo>
                <a:cubicBezTo>
                  <a:pt x="190661" y="623655"/>
                  <a:pt x="328430" y="476742"/>
                  <a:pt x="351595" y="446262"/>
                </a:cubicBezTo>
                <a:cubicBezTo>
                  <a:pt x="374760" y="415782"/>
                  <a:pt x="240039" y="526729"/>
                  <a:pt x="271128" y="497468"/>
                </a:cubicBezTo>
                <a:cubicBezTo>
                  <a:pt x="302217" y="468207"/>
                  <a:pt x="473515" y="349945"/>
                  <a:pt x="538132" y="270697"/>
                </a:cubicBezTo>
                <a:cubicBezTo>
                  <a:pt x="602749" y="191449"/>
                  <a:pt x="663710" y="-3013"/>
                  <a:pt x="658833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>
            <a:extLst>
              <a:ext uri="{FF2B5EF4-FFF2-40B4-BE49-F238E27FC236}">
                <a16:creationId xmlns:a16="http://schemas.microsoft.com/office/drawing/2014/main" id="{BFA875DA-ACBE-115D-7A9E-2F53A11BD6E5}"/>
              </a:ext>
            </a:extLst>
          </p:cNvPr>
          <p:cNvSpPr/>
          <p:nvPr/>
        </p:nvSpPr>
        <p:spPr>
          <a:xfrm>
            <a:off x="438737" y="6722626"/>
            <a:ext cx="380941" cy="639258"/>
          </a:xfrm>
          <a:custGeom>
            <a:avLst/>
            <a:gdLst>
              <a:gd name="connsiteX0" fmla="*/ 380565 w 380941"/>
              <a:gd name="connsiteY0" fmla="*/ 43 h 639258"/>
              <a:gd name="connsiteX1" fmla="*/ 84300 w 380941"/>
              <a:gd name="connsiteY1" fmla="*/ 369460 h 639258"/>
              <a:gd name="connsiteX2" fmla="*/ 87957 w 380941"/>
              <a:gd name="connsiteY2" fmla="*/ 358488 h 639258"/>
              <a:gd name="connsiteX3" fmla="*/ 128191 w 380941"/>
              <a:gd name="connsiteY3" fmla="*/ 329227 h 639258"/>
              <a:gd name="connsiteX4" fmla="*/ 47724 w 380941"/>
              <a:gd name="connsiteY4" fmla="*/ 424324 h 639258"/>
              <a:gd name="connsiteX5" fmla="*/ 36751 w 380941"/>
              <a:gd name="connsiteY5" fmla="*/ 632808 h 639258"/>
              <a:gd name="connsiteX6" fmla="*/ 33093 w 380941"/>
              <a:gd name="connsiteY6" fmla="*/ 574286 h 639258"/>
              <a:gd name="connsiteX7" fmla="*/ 25778 w 380941"/>
              <a:gd name="connsiteY7" fmla="*/ 453585 h 639258"/>
              <a:gd name="connsiteX8" fmla="*/ 55039 w 380941"/>
              <a:gd name="connsiteY8" fmla="*/ 365803 h 639258"/>
              <a:gd name="connsiteX9" fmla="*/ 14805 w 380941"/>
              <a:gd name="connsiteY9" fmla="*/ 395064 h 639258"/>
              <a:gd name="connsiteX10" fmla="*/ 380565 w 380941"/>
              <a:gd name="connsiteY10" fmla="*/ 43 h 63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941" h="639258">
                <a:moveTo>
                  <a:pt x="380565" y="43"/>
                </a:moveTo>
                <a:cubicBezTo>
                  <a:pt x="392148" y="-4224"/>
                  <a:pt x="133068" y="309719"/>
                  <a:pt x="84300" y="369460"/>
                </a:cubicBezTo>
                <a:cubicBezTo>
                  <a:pt x="35532" y="429201"/>
                  <a:pt x="80642" y="365194"/>
                  <a:pt x="87957" y="358488"/>
                </a:cubicBezTo>
                <a:cubicBezTo>
                  <a:pt x="95272" y="351783"/>
                  <a:pt x="134896" y="318254"/>
                  <a:pt x="128191" y="329227"/>
                </a:cubicBezTo>
                <a:cubicBezTo>
                  <a:pt x="121486" y="340200"/>
                  <a:pt x="62964" y="373727"/>
                  <a:pt x="47724" y="424324"/>
                </a:cubicBezTo>
                <a:cubicBezTo>
                  <a:pt x="32484" y="474921"/>
                  <a:pt x="39189" y="607814"/>
                  <a:pt x="36751" y="632808"/>
                </a:cubicBezTo>
                <a:cubicBezTo>
                  <a:pt x="34313" y="657802"/>
                  <a:pt x="34922" y="604157"/>
                  <a:pt x="33093" y="574286"/>
                </a:cubicBezTo>
                <a:cubicBezTo>
                  <a:pt x="31264" y="544416"/>
                  <a:pt x="22120" y="488332"/>
                  <a:pt x="25778" y="453585"/>
                </a:cubicBezTo>
                <a:cubicBezTo>
                  <a:pt x="29436" y="418838"/>
                  <a:pt x="56868" y="375557"/>
                  <a:pt x="55039" y="365803"/>
                </a:cubicBezTo>
                <a:cubicBezTo>
                  <a:pt x="53210" y="356049"/>
                  <a:pt x="-33963" y="451757"/>
                  <a:pt x="14805" y="395064"/>
                </a:cubicBezTo>
                <a:cubicBezTo>
                  <a:pt x="63573" y="338371"/>
                  <a:pt x="368982" y="4310"/>
                  <a:pt x="380565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>
            <a:extLst>
              <a:ext uri="{FF2B5EF4-FFF2-40B4-BE49-F238E27FC236}">
                <a16:creationId xmlns:a16="http://schemas.microsoft.com/office/drawing/2014/main" id="{E7C804B3-FF2D-D9A1-3DD0-85C9EFBFD393}"/>
              </a:ext>
            </a:extLst>
          </p:cNvPr>
          <p:cNvSpPr/>
          <p:nvPr/>
        </p:nvSpPr>
        <p:spPr>
          <a:xfrm>
            <a:off x="237384" y="6956108"/>
            <a:ext cx="422474" cy="450235"/>
          </a:xfrm>
          <a:custGeom>
            <a:avLst/>
            <a:gdLst>
              <a:gd name="connsiteX0" fmla="*/ 179582 w 422474"/>
              <a:gd name="connsiteY0" fmla="*/ 647 h 450235"/>
              <a:gd name="connsiteX1" fmla="*/ 161294 w 422474"/>
              <a:gd name="connsiteY1" fmla="*/ 205473 h 450235"/>
              <a:gd name="connsiteX2" fmla="*/ 183240 w 422474"/>
              <a:gd name="connsiteY2" fmla="*/ 322516 h 450235"/>
              <a:gd name="connsiteX3" fmla="*/ 194213 w 422474"/>
              <a:gd name="connsiteY3" fmla="*/ 307886 h 450235"/>
              <a:gd name="connsiteX4" fmla="*/ 417326 w 422474"/>
              <a:gd name="connsiteY4" fmla="*/ 446874 h 450235"/>
              <a:gd name="connsiteX5" fmla="*/ 322229 w 422474"/>
              <a:gd name="connsiteY5" fmla="*/ 399326 h 450235"/>
              <a:gd name="connsiteX6" fmla="*/ 4018 w 422474"/>
              <a:gd name="connsiteY6" fmla="*/ 311543 h 450235"/>
              <a:gd name="connsiteX7" fmla="*/ 143006 w 422474"/>
              <a:gd name="connsiteY7" fmla="*/ 351777 h 450235"/>
              <a:gd name="connsiteX8" fmla="*/ 143006 w 422474"/>
              <a:gd name="connsiteY8" fmla="*/ 282282 h 450235"/>
              <a:gd name="connsiteX9" fmla="*/ 146664 w 422474"/>
              <a:gd name="connsiteY9" fmla="*/ 278625 h 450235"/>
              <a:gd name="connsiteX10" fmla="*/ 179582 w 422474"/>
              <a:gd name="connsiteY10" fmla="*/ 647 h 45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2474" h="450235">
                <a:moveTo>
                  <a:pt x="179582" y="647"/>
                </a:moveTo>
                <a:cubicBezTo>
                  <a:pt x="182020" y="-11545"/>
                  <a:pt x="160684" y="151828"/>
                  <a:pt x="161294" y="205473"/>
                </a:cubicBezTo>
                <a:cubicBezTo>
                  <a:pt x="161904" y="259118"/>
                  <a:pt x="177753" y="305447"/>
                  <a:pt x="183240" y="322516"/>
                </a:cubicBezTo>
                <a:cubicBezTo>
                  <a:pt x="188727" y="339585"/>
                  <a:pt x="155199" y="287160"/>
                  <a:pt x="194213" y="307886"/>
                </a:cubicBezTo>
                <a:cubicBezTo>
                  <a:pt x="233227" y="328612"/>
                  <a:pt x="395990" y="431634"/>
                  <a:pt x="417326" y="446874"/>
                </a:cubicBezTo>
                <a:cubicBezTo>
                  <a:pt x="438662" y="462114"/>
                  <a:pt x="391114" y="421881"/>
                  <a:pt x="322229" y="399326"/>
                </a:cubicBezTo>
                <a:cubicBezTo>
                  <a:pt x="253344" y="376771"/>
                  <a:pt x="33888" y="319468"/>
                  <a:pt x="4018" y="311543"/>
                </a:cubicBezTo>
                <a:cubicBezTo>
                  <a:pt x="-25852" y="303618"/>
                  <a:pt x="119841" y="356654"/>
                  <a:pt x="143006" y="351777"/>
                </a:cubicBezTo>
                <a:cubicBezTo>
                  <a:pt x="166171" y="346900"/>
                  <a:pt x="142396" y="294474"/>
                  <a:pt x="143006" y="282282"/>
                </a:cubicBezTo>
                <a:cubicBezTo>
                  <a:pt x="143616" y="270090"/>
                  <a:pt x="142397" y="318859"/>
                  <a:pt x="146664" y="278625"/>
                </a:cubicBezTo>
                <a:cubicBezTo>
                  <a:pt x="150931" y="238391"/>
                  <a:pt x="177144" y="12839"/>
                  <a:pt x="179582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3E3B2DAA-CF4B-BAE3-DCBB-53369F2C4651}"/>
              </a:ext>
            </a:extLst>
          </p:cNvPr>
          <p:cNvSpPr/>
          <p:nvPr/>
        </p:nvSpPr>
        <p:spPr>
          <a:xfrm>
            <a:off x="1953522" y="4648594"/>
            <a:ext cx="318487" cy="544226"/>
          </a:xfrm>
          <a:custGeom>
            <a:avLst/>
            <a:gdLst>
              <a:gd name="connsiteX0" fmla="*/ 317848 w 318487"/>
              <a:gd name="connsiteY0" fmla="*/ 216 h 544226"/>
              <a:gd name="connsiteX1" fmla="*/ 295902 w 318487"/>
              <a:gd name="connsiteY1" fmla="*/ 201384 h 544226"/>
              <a:gd name="connsiteX2" fmla="*/ 215435 w 318487"/>
              <a:gd name="connsiteY2" fmla="*/ 344030 h 544226"/>
              <a:gd name="connsiteX3" fmla="*/ 237380 w 318487"/>
              <a:gd name="connsiteY3" fmla="*/ 336715 h 544226"/>
              <a:gd name="connsiteX4" fmla="*/ 3294 w 318487"/>
              <a:gd name="connsiteY4" fmla="*/ 541540 h 544226"/>
              <a:gd name="connsiteX5" fmla="*/ 109364 w 318487"/>
              <a:gd name="connsiteY5" fmla="*/ 442785 h 544226"/>
              <a:gd name="connsiteX6" fmla="*/ 241038 w 318487"/>
              <a:gd name="connsiteY6" fmla="*/ 285508 h 544226"/>
              <a:gd name="connsiteX7" fmla="*/ 211777 w 318487"/>
              <a:gd name="connsiteY7" fmla="*/ 344030 h 544226"/>
              <a:gd name="connsiteX8" fmla="*/ 277614 w 318487"/>
              <a:gd name="connsiteY8" fmla="*/ 241617 h 544226"/>
              <a:gd name="connsiteX9" fmla="*/ 317848 w 318487"/>
              <a:gd name="connsiteY9" fmla="*/ 216 h 5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487" h="544226">
                <a:moveTo>
                  <a:pt x="317848" y="216"/>
                </a:moveTo>
                <a:cubicBezTo>
                  <a:pt x="320896" y="-6490"/>
                  <a:pt x="312971" y="144082"/>
                  <a:pt x="295902" y="201384"/>
                </a:cubicBezTo>
                <a:cubicBezTo>
                  <a:pt x="278833" y="258686"/>
                  <a:pt x="215435" y="344030"/>
                  <a:pt x="215435" y="344030"/>
                </a:cubicBezTo>
                <a:cubicBezTo>
                  <a:pt x="205681" y="366585"/>
                  <a:pt x="272737" y="303797"/>
                  <a:pt x="237380" y="336715"/>
                </a:cubicBezTo>
                <a:cubicBezTo>
                  <a:pt x="202023" y="369633"/>
                  <a:pt x="24630" y="523862"/>
                  <a:pt x="3294" y="541540"/>
                </a:cubicBezTo>
                <a:cubicBezTo>
                  <a:pt x="-18042" y="559218"/>
                  <a:pt x="69740" y="485457"/>
                  <a:pt x="109364" y="442785"/>
                </a:cubicBezTo>
                <a:cubicBezTo>
                  <a:pt x="148988" y="400113"/>
                  <a:pt x="223969" y="301967"/>
                  <a:pt x="241038" y="285508"/>
                </a:cubicBezTo>
                <a:cubicBezTo>
                  <a:pt x="258107" y="269049"/>
                  <a:pt x="205681" y="351345"/>
                  <a:pt x="211777" y="344030"/>
                </a:cubicBezTo>
                <a:cubicBezTo>
                  <a:pt x="217873" y="336715"/>
                  <a:pt x="262374" y="294043"/>
                  <a:pt x="277614" y="241617"/>
                </a:cubicBezTo>
                <a:cubicBezTo>
                  <a:pt x="292854" y="189191"/>
                  <a:pt x="314800" y="6922"/>
                  <a:pt x="317848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 402">
            <a:extLst>
              <a:ext uri="{FF2B5EF4-FFF2-40B4-BE49-F238E27FC236}">
                <a16:creationId xmlns:a16="http://schemas.microsoft.com/office/drawing/2014/main" id="{33D7A0D0-6494-8820-E75F-9665E9DAB6E9}"/>
              </a:ext>
            </a:extLst>
          </p:cNvPr>
          <p:cNvSpPr/>
          <p:nvPr/>
        </p:nvSpPr>
        <p:spPr>
          <a:xfrm>
            <a:off x="1519667" y="5043671"/>
            <a:ext cx="642247" cy="903693"/>
          </a:xfrm>
          <a:custGeom>
            <a:avLst/>
            <a:gdLst>
              <a:gd name="connsiteX0" fmla="*/ 641975 w 642247"/>
              <a:gd name="connsiteY0" fmla="*/ 159 h 903693"/>
              <a:gd name="connsiteX1" fmla="*/ 440807 w 642247"/>
              <a:gd name="connsiteY1" fmla="*/ 223273 h 903693"/>
              <a:gd name="connsiteX2" fmla="*/ 492013 w 642247"/>
              <a:gd name="connsiteY2" fmla="*/ 139148 h 903693"/>
              <a:gd name="connsiteX3" fmla="*/ 287187 w 642247"/>
              <a:gd name="connsiteY3" fmla="*/ 457359 h 903693"/>
              <a:gd name="connsiteX4" fmla="*/ 363997 w 642247"/>
              <a:gd name="connsiteY4" fmla="*/ 373235 h 903693"/>
              <a:gd name="connsiteX5" fmla="*/ 140883 w 642247"/>
              <a:gd name="connsiteY5" fmla="*/ 720707 h 903693"/>
              <a:gd name="connsiteX6" fmla="*/ 1895 w 642247"/>
              <a:gd name="connsiteY6" fmla="*/ 899929 h 903693"/>
              <a:gd name="connsiteX7" fmla="*/ 82362 w 642247"/>
              <a:gd name="connsiteY7" fmla="*/ 797516 h 903693"/>
              <a:gd name="connsiteX8" fmla="*/ 374970 w 642247"/>
              <a:gd name="connsiteY8" fmla="*/ 307398 h 903693"/>
              <a:gd name="connsiteX9" fmla="*/ 374970 w 642247"/>
              <a:gd name="connsiteY9" fmla="*/ 351289 h 903693"/>
              <a:gd name="connsiteX10" fmla="*/ 506643 w 642247"/>
              <a:gd name="connsiteY10" fmla="*/ 153779 h 903693"/>
              <a:gd name="connsiteX11" fmla="*/ 484698 w 642247"/>
              <a:gd name="connsiteY11" fmla="*/ 186697 h 903693"/>
              <a:gd name="connsiteX12" fmla="*/ 641975 w 642247"/>
              <a:gd name="connsiteY12" fmla="*/ 159 h 90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2247" h="903693">
                <a:moveTo>
                  <a:pt x="641975" y="159"/>
                </a:moveTo>
                <a:cubicBezTo>
                  <a:pt x="634660" y="6255"/>
                  <a:pt x="465801" y="200108"/>
                  <a:pt x="440807" y="223273"/>
                </a:cubicBezTo>
                <a:cubicBezTo>
                  <a:pt x="415813" y="246438"/>
                  <a:pt x="517616" y="100134"/>
                  <a:pt x="492013" y="139148"/>
                </a:cubicBezTo>
                <a:cubicBezTo>
                  <a:pt x="466410" y="178162"/>
                  <a:pt x="308523" y="418345"/>
                  <a:pt x="287187" y="457359"/>
                </a:cubicBezTo>
                <a:cubicBezTo>
                  <a:pt x="265851" y="496374"/>
                  <a:pt x="388381" y="329344"/>
                  <a:pt x="363997" y="373235"/>
                </a:cubicBezTo>
                <a:cubicBezTo>
                  <a:pt x="339613" y="417126"/>
                  <a:pt x="201233" y="632925"/>
                  <a:pt x="140883" y="720707"/>
                </a:cubicBezTo>
                <a:cubicBezTo>
                  <a:pt x="80533" y="808489"/>
                  <a:pt x="11648" y="887128"/>
                  <a:pt x="1895" y="899929"/>
                </a:cubicBezTo>
                <a:cubicBezTo>
                  <a:pt x="-7858" y="912730"/>
                  <a:pt x="20183" y="896271"/>
                  <a:pt x="82362" y="797516"/>
                </a:cubicBezTo>
                <a:cubicBezTo>
                  <a:pt x="144541" y="698761"/>
                  <a:pt x="326202" y="381769"/>
                  <a:pt x="374970" y="307398"/>
                </a:cubicBezTo>
                <a:cubicBezTo>
                  <a:pt x="423738" y="233027"/>
                  <a:pt x="353025" y="376892"/>
                  <a:pt x="374970" y="351289"/>
                </a:cubicBezTo>
                <a:cubicBezTo>
                  <a:pt x="396915" y="325686"/>
                  <a:pt x="506643" y="153779"/>
                  <a:pt x="506643" y="153779"/>
                </a:cubicBezTo>
                <a:cubicBezTo>
                  <a:pt x="524931" y="126347"/>
                  <a:pt x="462143" y="208643"/>
                  <a:pt x="484698" y="186697"/>
                </a:cubicBezTo>
                <a:cubicBezTo>
                  <a:pt x="507253" y="164751"/>
                  <a:pt x="649290" y="-5937"/>
                  <a:pt x="641975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>
            <a:extLst>
              <a:ext uri="{FF2B5EF4-FFF2-40B4-BE49-F238E27FC236}">
                <a16:creationId xmlns:a16="http://schemas.microsoft.com/office/drawing/2014/main" id="{87C812D4-8DDD-153C-89DC-BA8A644C9E64}"/>
              </a:ext>
            </a:extLst>
          </p:cNvPr>
          <p:cNvSpPr/>
          <p:nvPr/>
        </p:nvSpPr>
        <p:spPr>
          <a:xfrm>
            <a:off x="1881475" y="4995060"/>
            <a:ext cx="236532" cy="431500"/>
          </a:xfrm>
          <a:custGeom>
            <a:avLst/>
            <a:gdLst>
              <a:gd name="connsiteX0" fmla="*/ 236275 w 236532"/>
              <a:gd name="connsiteY0" fmla="*/ 1222 h 431500"/>
              <a:gd name="connsiteX1" fmla="*/ 119232 w 236532"/>
              <a:gd name="connsiteY1" fmla="*/ 125580 h 431500"/>
              <a:gd name="connsiteX2" fmla="*/ 2189 w 236532"/>
              <a:gd name="connsiteY2" fmla="*/ 425503 h 431500"/>
              <a:gd name="connsiteX3" fmla="*/ 46080 w 236532"/>
              <a:gd name="connsiteY3" fmla="*/ 315775 h 431500"/>
              <a:gd name="connsiteX4" fmla="*/ 86314 w 236532"/>
              <a:gd name="connsiteY4" fmla="*/ 191417 h 431500"/>
              <a:gd name="connsiteX5" fmla="*/ 236275 w 236532"/>
              <a:gd name="connsiteY5" fmla="*/ 1222 h 43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532" h="431500">
                <a:moveTo>
                  <a:pt x="236275" y="1222"/>
                </a:moveTo>
                <a:cubicBezTo>
                  <a:pt x="241761" y="-9751"/>
                  <a:pt x="158246" y="54867"/>
                  <a:pt x="119232" y="125580"/>
                </a:cubicBezTo>
                <a:cubicBezTo>
                  <a:pt x="80218" y="196293"/>
                  <a:pt x="14381" y="393804"/>
                  <a:pt x="2189" y="425503"/>
                </a:cubicBezTo>
                <a:cubicBezTo>
                  <a:pt x="-10003" y="457202"/>
                  <a:pt x="32059" y="354789"/>
                  <a:pt x="46080" y="315775"/>
                </a:cubicBezTo>
                <a:cubicBezTo>
                  <a:pt x="60101" y="276761"/>
                  <a:pt x="52176" y="238356"/>
                  <a:pt x="86314" y="191417"/>
                </a:cubicBezTo>
                <a:cubicBezTo>
                  <a:pt x="120452" y="144478"/>
                  <a:pt x="230789" y="12195"/>
                  <a:pt x="236275" y="1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 404">
            <a:extLst>
              <a:ext uri="{FF2B5EF4-FFF2-40B4-BE49-F238E27FC236}">
                <a16:creationId xmlns:a16="http://schemas.microsoft.com/office/drawing/2014/main" id="{F9C4A01C-7A5A-299F-21FC-6FAF2AA6B529}"/>
              </a:ext>
            </a:extLst>
          </p:cNvPr>
          <p:cNvSpPr/>
          <p:nvPr/>
        </p:nvSpPr>
        <p:spPr>
          <a:xfrm>
            <a:off x="2759989" y="5394684"/>
            <a:ext cx="400420" cy="444669"/>
          </a:xfrm>
          <a:custGeom>
            <a:avLst/>
            <a:gdLst>
              <a:gd name="connsiteX0" fmla="*/ 400177 w 400420"/>
              <a:gd name="connsiteY0" fmla="*/ 276 h 444669"/>
              <a:gd name="connsiteX1" fmla="*/ 177064 w 400420"/>
              <a:gd name="connsiteY1" fmla="*/ 333118 h 444669"/>
              <a:gd name="connsiteX2" fmla="*/ 228270 w 400420"/>
              <a:gd name="connsiteY2" fmla="*/ 285569 h 444669"/>
              <a:gd name="connsiteX3" fmla="*/ 1499 w 400420"/>
              <a:gd name="connsiteY3" fmla="*/ 442846 h 444669"/>
              <a:gd name="connsiteX4" fmla="*/ 125857 w 400420"/>
              <a:gd name="connsiteY4" fmla="*/ 373351 h 444669"/>
              <a:gd name="connsiteX5" fmla="*/ 45390 w 400420"/>
              <a:gd name="connsiteY5" fmla="*/ 406270 h 444669"/>
              <a:gd name="connsiteX6" fmla="*/ 217297 w 400420"/>
              <a:gd name="connsiteY6" fmla="*/ 278254 h 444669"/>
              <a:gd name="connsiteX7" fmla="*/ 400177 w 400420"/>
              <a:gd name="connsiteY7" fmla="*/ 276 h 44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420" h="444669">
                <a:moveTo>
                  <a:pt x="400177" y="276"/>
                </a:moveTo>
                <a:cubicBezTo>
                  <a:pt x="393471" y="9420"/>
                  <a:pt x="205715" y="285569"/>
                  <a:pt x="177064" y="333118"/>
                </a:cubicBezTo>
                <a:cubicBezTo>
                  <a:pt x="148413" y="380667"/>
                  <a:pt x="257531" y="267281"/>
                  <a:pt x="228270" y="285569"/>
                </a:cubicBezTo>
                <a:cubicBezTo>
                  <a:pt x="199009" y="303857"/>
                  <a:pt x="18568" y="428216"/>
                  <a:pt x="1499" y="442846"/>
                </a:cubicBezTo>
                <a:cubicBezTo>
                  <a:pt x="-15570" y="457476"/>
                  <a:pt x="118542" y="379447"/>
                  <a:pt x="125857" y="373351"/>
                </a:cubicBezTo>
                <a:cubicBezTo>
                  <a:pt x="133172" y="367255"/>
                  <a:pt x="30150" y="422120"/>
                  <a:pt x="45390" y="406270"/>
                </a:cubicBezTo>
                <a:cubicBezTo>
                  <a:pt x="60630" y="390420"/>
                  <a:pt x="161214" y="345310"/>
                  <a:pt x="217297" y="278254"/>
                </a:cubicBezTo>
                <a:cubicBezTo>
                  <a:pt x="273380" y="211198"/>
                  <a:pt x="406883" y="-8868"/>
                  <a:pt x="400177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>
            <a:extLst>
              <a:ext uri="{FF2B5EF4-FFF2-40B4-BE49-F238E27FC236}">
                <a16:creationId xmlns:a16="http://schemas.microsoft.com/office/drawing/2014/main" id="{B7AA5956-4D51-9408-804B-6C95DCA513B2}"/>
              </a:ext>
            </a:extLst>
          </p:cNvPr>
          <p:cNvSpPr/>
          <p:nvPr/>
        </p:nvSpPr>
        <p:spPr>
          <a:xfrm>
            <a:off x="2019818" y="3660662"/>
            <a:ext cx="168434" cy="544026"/>
          </a:xfrm>
          <a:custGeom>
            <a:avLst/>
            <a:gdLst>
              <a:gd name="connsiteX0" fmla="*/ 2835 w 168434"/>
              <a:gd name="connsiteY0" fmla="*/ 22541 h 544026"/>
              <a:gd name="connsiteX1" fmla="*/ 163769 w 168434"/>
              <a:gd name="connsiteY1" fmla="*/ 527290 h 544026"/>
              <a:gd name="connsiteX2" fmla="*/ 119878 w 168434"/>
              <a:gd name="connsiteY2" fmla="*/ 395616 h 544026"/>
              <a:gd name="connsiteX3" fmla="*/ 65014 w 168434"/>
              <a:gd name="connsiteY3" fmla="*/ 121296 h 544026"/>
              <a:gd name="connsiteX4" fmla="*/ 2835 w 168434"/>
              <a:gd name="connsiteY4" fmla="*/ 22541 h 54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34" h="544026">
                <a:moveTo>
                  <a:pt x="2835" y="22541"/>
                </a:moveTo>
                <a:cubicBezTo>
                  <a:pt x="19294" y="90207"/>
                  <a:pt x="144262" y="465111"/>
                  <a:pt x="163769" y="527290"/>
                </a:cubicBezTo>
                <a:cubicBezTo>
                  <a:pt x="183276" y="589469"/>
                  <a:pt x="136337" y="463282"/>
                  <a:pt x="119878" y="395616"/>
                </a:cubicBezTo>
                <a:cubicBezTo>
                  <a:pt x="103419" y="327950"/>
                  <a:pt x="83912" y="187742"/>
                  <a:pt x="65014" y="121296"/>
                </a:cubicBezTo>
                <a:cubicBezTo>
                  <a:pt x="46116" y="54850"/>
                  <a:pt x="-13624" y="-45125"/>
                  <a:pt x="2835" y="22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>
            <a:extLst>
              <a:ext uri="{FF2B5EF4-FFF2-40B4-BE49-F238E27FC236}">
                <a16:creationId xmlns:a16="http://schemas.microsoft.com/office/drawing/2014/main" id="{B4C0AE7E-B7CE-2A25-58D5-9B960B72742D}"/>
              </a:ext>
            </a:extLst>
          </p:cNvPr>
          <p:cNvSpPr/>
          <p:nvPr/>
        </p:nvSpPr>
        <p:spPr>
          <a:xfrm>
            <a:off x="2209161" y="4235042"/>
            <a:ext cx="125921" cy="609702"/>
          </a:xfrm>
          <a:custGeom>
            <a:avLst/>
            <a:gdLst>
              <a:gd name="connsiteX0" fmla="*/ 29 w 125921"/>
              <a:gd name="connsiteY0" fmla="*/ 459 h 609702"/>
              <a:gd name="connsiteX1" fmla="*/ 40263 w 125921"/>
              <a:gd name="connsiteY1" fmla="*/ 238203 h 609702"/>
              <a:gd name="connsiteX2" fmla="*/ 124388 w 125921"/>
              <a:gd name="connsiteY2" fmla="*/ 600305 h 609702"/>
              <a:gd name="connsiteX3" fmla="*/ 87812 w 125921"/>
              <a:gd name="connsiteY3" fmla="*/ 472289 h 609702"/>
              <a:gd name="connsiteX4" fmla="*/ 3687 w 125921"/>
              <a:gd name="connsiteY4" fmla="*/ 139448 h 609702"/>
              <a:gd name="connsiteX5" fmla="*/ 32948 w 125921"/>
              <a:gd name="connsiteY5" fmla="*/ 296724 h 609702"/>
              <a:gd name="connsiteX6" fmla="*/ 29 w 125921"/>
              <a:gd name="connsiteY6" fmla="*/ 459 h 60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921" h="609702">
                <a:moveTo>
                  <a:pt x="29" y="459"/>
                </a:moveTo>
                <a:cubicBezTo>
                  <a:pt x="1248" y="-9294"/>
                  <a:pt x="19537" y="138229"/>
                  <a:pt x="40263" y="238203"/>
                </a:cubicBezTo>
                <a:cubicBezTo>
                  <a:pt x="60989" y="338177"/>
                  <a:pt x="116463" y="561291"/>
                  <a:pt x="124388" y="600305"/>
                </a:cubicBezTo>
                <a:cubicBezTo>
                  <a:pt x="132313" y="639319"/>
                  <a:pt x="107929" y="549099"/>
                  <a:pt x="87812" y="472289"/>
                </a:cubicBezTo>
                <a:cubicBezTo>
                  <a:pt x="67695" y="395480"/>
                  <a:pt x="12831" y="168709"/>
                  <a:pt x="3687" y="139448"/>
                </a:cubicBezTo>
                <a:cubicBezTo>
                  <a:pt x="-5457" y="110187"/>
                  <a:pt x="30510" y="314402"/>
                  <a:pt x="32948" y="296724"/>
                </a:cubicBezTo>
                <a:cubicBezTo>
                  <a:pt x="35386" y="279046"/>
                  <a:pt x="-1190" y="10212"/>
                  <a:pt x="29" y="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>
            <a:extLst>
              <a:ext uri="{FF2B5EF4-FFF2-40B4-BE49-F238E27FC236}">
                <a16:creationId xmlns:a16="http://schemas.microsoft.com/office/drawing/2014/main" id="{205BC697-1FCC-FBC3-BC2F-CD43D974153B}"/>
              </a:ext>
            </a:extLst>
          </p:cNvPr>
          <p:cNvSpPr/>
          <p:nvPr/>
        </p:nvSpPr>
        <p:spPr>
          <a:xfrm>
            <a:off x="2490865" y="4974336"/>
            <a:ext cx="223074" cy="369313"/>
          </a:xfrm>
          <a:custGeom>
            <a:avLst/>
            <a:gdLst>
              <a:gd name="connsiteX0" fmla="*/ 223074 w 223074"/>
              <a:gd name="connsiteY0" fmla="*/ 0 h 369313"/>
              <a:gd name="connsiteX1" fmla="*/ 109689 w 223074"/>
              <a:gd name="connsiteY1" fmla="*/ 197510 h 369313"/>
              <a:gd name="connsiteX2" fmla="*/ 149922 w 223074"/>
              <a:gd name="connsiteY2" fmla="*/ 102413 h 369313"/>
              <a:gd name="connsiteX3" fmla="*/ 3618 w 223074"/>
              <a:gd name="connsiteY3" fmla="*/ 365760 h 369313"/>
              <a:gd name="connsiteX4" fmla="*/ 47509 w 223074"/>
              <a:gd name="connsiteY4" fmla="*/ 248717 h 369313"/>
              <a:gd name="connsiteX5" fmla="*/ 80428 w 223074"/>
              <a:gd name="connsiteY5" fmla="*/ 164592 h 369313"/>
              <a:gd name="connsiteX6" fmla="*/ 58482 w 223074"/>
              <a:gd name="connsiteY6" fmla="*/ 201168 h 369313"/>
              <a:gd name="connsiteX7" fmla="*/ 58482 w 223074"/>
              <a:gd name="connsiteY7" fmla="*/ 201168 h 369313"/>
              <a:gd name="connsiteX8" fmla="*/ 223074 w 223074"/>
              <a:gd name="connsiteY8" fmla="*/ 0 h 36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074" h="369313">
                <a:moveTo>
                  <a:pt x="223074" y="0"/>
                </a:moveTo>
                <a:cubicBezTo>
                  <a:pt x="172477" y="90220"/>
                  <a:pt x="121881" y="180441"/>
                  <a:pt x="109689" y="197510"/>
                </a:cubicBezTo>
                <a:cubicBezTo>
                  <a:pt x="97497" y="214579"/>
                  <a:pt x="167600" y="74371"/>
                  <a:pt x="149922" y="102413"/>
                </a:cubicBezTo>
                <a:cubicBezTo>
                  <a:pt x="132244" y="130455"/>
                  <a:pt x="20687" y="341376"/>
                  <a:pt x="3618" y="365760"/>
                </a:cubicBezTo>
                <a:cubicBezTo>
                  <a:pt x="-13451" y="390144"/>
                  <a:pt x="34707" y="282245"/>
                  <a:pt x="47509" y="248717"/>
                </a:cubicBezTo>
                <a:cubicBezTo>
                  <a:pt x="60311" y="215189"/>
                  <a:pt x="78599" y="172517"/>
                  <a:pt x="80428" y="164592"/>
                </a:cubicBezTo>
                <a:cubicBezTo>
                  <a:pt x="82257" y="156667"/>
                  <a:pt x="58482" y="201168"/>
                  <a:pt x="58482" y="201168"/>
                </a:cubicBezTo>
                <a:lnTo>
                  <a:pt x="58482" y="201168"/>
                </a:lnTo>
                <a:lnTo>
                  <a:pt x="22307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>
            <a:extLst>
              <a:ext uri="{FF2B5EF4-FFF2-40B4-BE49-F238E27FC236}">
                <a16:creationId xmlns:a16="http://schemas.microsoft.com/office/drawing/2014/main" id="{AB7ADB55-59A3-6945-4716-68AA8A6B8BC4}"/>
              </a:ext>
            </a:extLst>
          </p:cNvPr>
          <p:cNvSpPr/>
          <p:nvPr/>
        </p:nvSpPr>
        <p:spPr>
          <a:xfrm>
            <a:off x="2501721" y="5679428"/>
            <a:ext cx="373700" cy="604397"/>
          </a:xfrm>
          <a:custGeom>
            <a:avLst/>
            <a:gdLst>
              <a:gd name="connsiteX0" fmla="*/ 373153 w 373700"/>
              <a:gd name="connsiteY0" fmla="*/ 825 h 604397"/>
              <a:gd name="connsiteX1" fmla="*/ 69572 w 373700"/>
              <a:gd name="connsiteY1" fmla="*/ 439737 h 604397"/>
              <a:gd name="connsiteX2" fmla="*/ 135409 w 373700"/>
              <a:gd name="connsiteY2" fmla="*/ 384873 h 604397"/>
              <a:gd name="connsiteX3" fmla="*/ 77 w 373700"/>
              <a:gd name="connsiteY3" fmla="*/ 604329 h 604397"/>
              <a:gd name="connsiteX4" fmla="*/ 157354 w 373700"/>
              <a:gd name="connsiteY4" fmla="*/ 359270 h 604397"/>
              <a:gd name="connsiteX5" fmla="*/ 212218 w 373700"/>
              <a:gd name="connsiteY5" fmla="*/ 242226 h 604397"/>
              <a:gd name="connsiteX6" fmla="*/ 146381 w 373700"/>
              <a:gd name="connsiteY6" fmla="*/ 326351 h 604397"/>
              <a:gd name="connsiteX7" fmla="*/ 373153 w 373700"/>
              <a:gd name="connsiteY7" fmla="*/ 825 h 60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700" h="604397">
                <a:moveTo>
                  <a:pt x="373153" y="825"/>
                </a:moveTo>
                <a:cubicBezTo>
                  <a:pt x="360352" y="19723"/>
                  <a:pt x="109196" y="375729"/>
                  <a:pt x="69572" y="439737"/>
                </a:cubicBezTo>
                <a:cubicBezTo>
                  <a:pt x="29948" y="503745"/>
                  <a:pt x="146991" y="357441"/>
                  <a:pt x="135409" y="384873"/>
                </a:cubicBezTo>
                <a:cubicBezTo>
                  <a:pt x="123827" y="412305"/>
                  <a:pt x="-3580" y="608596"/>
                  <a:pt x="77" y="604329"/>
                </a:cubicBezTo>
                <a:cubicBezTo>
                  <a:pt x="3734" y="600062"/>
                  <a:pt x="121997" y="419621"/>
                  <a:pt x="157354" y="359270"/>
                </a:cubicBezTo>
                <a:cubicBezTo>
                  <a:pt x="192711" y="298920"/>
                  <a:pt x="214047" y="247712"/>
                  <a:pt x="212218" y="242226"/>
                </a:cubicBezTo>
                <a:cubicBezTo>
                  <a:pt x="210389" y="236740"/>
                  <a:pt x="122607" y="359269"/>
                  <a:pt x="146381" y="326351"/>
                </a:cubicBezTo>
                <a:cubicBezTo>
                  <a:pt x="170155" y="293433"/>
                  <a:pt x="385954" y="-18073"/>
                  <a:pt x="373153" y="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>
            <a:extLst>
              <a:ext uri="{FF2B5EF4-FFF2-40B4-BE49-F238E27FC236}">
                <a16:creationId xmlns:a16="http://schemas.microsoft.com/office/drawing/2014/main" id="{10F8353D-5529-B6B6-75D7-552013DF3420}"/>
              </a:ext>
            </a:extLst>
          </p:cNvPr>
          <p:cNvSpPr/>
          <p:nvPr/>
        </p:nvSpPr>
        <p:spPr>
          <a:xfrm>
            <a:off x="2454130" y="4765661"/>
            <a:ext cx="315465" cy="45687"/>
          </a:xfrm>
          <a:custGeom>
            <a:avLst/>
            <a:gdLst>
              <a:gd name="connsiteX0" fmla="*/ 145 w 315465"/>
              <a:gd name="connsiteY0" fmla="*/ 44464 h 45687"/>
              <a:gd name="connsiteX1" fmla="*/ 235095 w 315465"/>
              <a:gd name="connsiteY1" fmla="*/ 41289 h 45687"/>
              <a:gd name="connsiteX2" fmla="*/ 184295 w 315465"/>
              <a:gd name="connsiteY2" fmla="*/ 28589 h 45687"/>
              <a:gd name="connsiteX3" fmla="*/ 314470 w 315465"/>
              <a:gd name="connsiteY3" fmla="*/ 31764 h 45687"/>
              <a:gd name="connsiteX4" fmla="*/ 247795 w 315465"/>
              <a:gd name="connsiteY4" fmla="*/ 25414 h 45687"/>
              <a:gd name="connsiteX5" fmla="*/ 35070 w 315465"/>
              <a:gd name="connsiteY5" fmla="*/ 14 h 45687"/>
              <a:gd name="connsiteX6" fmla="*/ 196995 w 315465"/>
              <a:gd name="connsiteY6" fmla="*/ 22239 h 45687"/>
              <a:gd name="connsiteX7" fmla="*/ 145 w 315465"/>
              <a:gd name="connsiteY7" fmla="*/ 44464 h 45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465" h="45687">
                <a:moveTo>
                  <a:pt x="145" y="44464"/>
                </a:moveTo>
                <a:cubicBezTo>
                  <a:pt x="6495" y="47639"/>
                  <a:pt x="204403" y="43935"/>
                  <a:pt x="235095" y="41289"/>
                </a:cubicBezTo>
                <a:cubicBezTo>
                  <a:pt x="265787" y="38643"/>
                  <a:pt x="171066" y="30176"/>
                  <a:pt x="184295" y="28589"/>
                </a:cubicBezTo>
                <a:cubicBezTo>
                  <a:pt x="197524" y="27002"/>
                  <a:pt x="303887" y="32293"/>
                  <a:pt x="314470" y="31764"/>
                </a:cubicBezTo>
                <a:cubicBezTo>
                  <a:pt x="325053" y="31235"/>
                  <a:pt x="247795" y="25414"/>
                  <a:pt x="247795" y="25414"/>
                </a:cubicBezTo>
                <a:lnTo>
                  <a:pt x="35070" y="14"/>
                </a:lnTo>
                <a:cubicBezTo>
                  <a:pt x="26603" y="-515"/>
                  <a:pt x="196466" y="13243"/>
                  <a:pt x="196995" y="22239"/>
                </a:cubicBezTo>
                <a:cubicBezTo>
                  <a:pt x="197524" y="31235"/>
                  <a:pt x="-6205" y="41289"/>
                  <a:pt x="145" y="44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 410">
            <a:extLst>
              <a:ext uri="{FF2B5EF4-FFF2-40B4-BE49-F238E27FC236}">
                <a16:creationId xmlns:a16="http://schemas.microsoft.com/office/drawing/2014/main" id="{41BA1F1A-9A65-D835-22FA-A9C1887A3DAC}"/>
              </a:ext>
            </a:extLst>
          </p:cNvPr>
          <p:cNvSpPr/>
          <p:nvPr/>
        </p:nvSpPr>
        <p:spPr>
          <a:xfrm>
            <a:off x="2330421" y="4714380"/>
            <a:ext cx="473300" cy="217990"/>
          </a:xfrm>
          <a:custGeom>
            <a:avLst/>
            <a:gdLst>
              <a:gd name="connsiteX0" fmla="*/ 349279 w 473300"/>
              <a:gd name="connsiteY0" fmla="*/ 495 h 217990"/>
              <a:gd name="connsiteX1" fmla="*/ 460404 w 473300"/>
              <a:gd name="connsiteY1" fmla="*/ 152895 h 217990"/>
              <a:gd name="connsiteX2" fmla="*/ 390554 w 473300"/>
              <a:gd name="connsiteY2" fmla="*/ 187820 h 217990"/>
              <a:gd name="connsiteX3" fmla="*/ 406429 w 473300"/>
              <a:gd name="connsiteY3" fmla="*/ 216395 h 217990"/>
              <a:gd name="connsiteX4" fmla="*/ 29 w 473300"/>
              <a:gd name="connsiteY4" fmla="*/ 213220 h 217990"/>
              <a:gd name="connsiteX5" fmla="*/ 428654 w 473300"/>
              <a:gd name="connsiteY5" fmla="*/ 203695 h 217990"/>
              <a:gd name="connsiteX6" fmla="*/ 463579 w 473300"/>
              <a:gd name="connsiteY6" fmla="*/ 137020 h 217990"/>
              <a:gd name="connsiteX7" fmla="*/ 460404 w 473300"/>
              <a:gd name="connsiteY7" fmla="*/ 210045 h 217990"/>
              <a:gd name="connsiteX8" fmla="*/ 349279 w 473300"/>
              <a:gd name="connsiteY8" fmla="*/ 495 h 21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300" h="217990">
                <a:moveTo>
                  <a:pt x="349279" y="495"/>
                </a:moveTo>
                <a:cubicBezTo>
                  <a:pt x="349279" y="-9030"/>
                  <a:pt x="453525" y="121674"/>
                  <a:pt x="460404" y="152895"/>
                </a:cubicBezTo>
                <a:cubicBezTo>
                  <a:pt x="467283" y="184116"/>
                  <a:pt x="399550" y="177237"/>
                  <a:pt x="390554" y="187820"/>
                </a:cubicBezTo>
                <a:cubicBezTo>
                  <a:pt x="381558" y="198403"/>
                  <a:pt x="471517" y="212162"/>
                  <a:pt x="406429" y="216395"/>
                </a:cubicBezTo>
                <a:cubicBezTo>
                  <a:pt x="341341" y="220628"/>
                  <a:pt x="-3675" y="215337"/>
                  <a:pt x="29" y="213220"/>
                </a:cubicBezTo>
                <a:cubicBezTo>
                  <a:pt x="3733" y="211103"/>
                  <a:pt x="351396" y="216395"/>
                  <a:pt x="428654" y="203695"/>
                </a:cubicBezTo>
                <a:cubicBezTo>
                  <a:pt x="505912" y="190995"/>
                  <a:pt x="458288" y="135962"/>
                  <a:pt x="463579" y="137020"/>
                </a:cubicBezTo>
                <a:cubicBezTo>
                  <a:pt x="468870" y="138078"/>
                  <a:pt x="481042" y="231741"/>
                  <a:pt x="460404" y="210045"/>
                </a:cubicBezTo>
                <a:cubicBezTo>
                  <a:pt x="439767" y="188349"/>
                  <a:pt x="349279" y="10020"/>
                  <a:pt x="349279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>
            <a:extLst>
              <a:ext uri="{FF2B5EF4-FFF2-40B4-BE49-F238E27FC236}">
                <a16:creationId xmlns:a16="http://schemas.microsoft.com/office/drawing/2014/main" id="{2FEDBEE0-02B0-A953-8A17-E68C2943AD59}"/>
              </a:ext>
            </a:extLst>
          </p:cNvPr>
          <p:cNvSpPr/>
          <p:nvPr/>
        </p:nvSpPr>
        <p:spPr>
          <a:xfrm>
            <a:off x="2272926" y="4736059"/>
            <a:ext cx="464210" cy="99795"/>
          </a:xfrm>
          <a:custGeom>
            <a:avLst/>
            <a:gdLst>
              <a:gd name="connsiteX0" fmla="*/ 63874 w 464210"/>
              <a:gd name="connsiteY0" fmla="*/ 32791 h 99795"/>
              <a:gd name="connsiteX1" fmla="*/ 305174 w 464210"/>
              <a:gd name="connsiteY1" fmla="*/ 1041 h 99795"/>
              <a:gd name="connsiteX2" fmla="*/ 225799 w 464210"/>
              <a:gd name="connsiteY2" fmla="*/ 10566 h 99795"/>
              <a:gd name="connsiteX3" fmla="*/ 463924 w 464210"/>
              <a:gd name="connsiteY3" fmla="*/ 39141 h 99795"/>
              <a:gd name="connsiteX4" fmla="*/ 273424 w 464210"/>
              <a:gd name="connsiteY4" fmla="*/ 26441 h 99795"/>
              <a:gd name="connsiteX5" fmla="*/ 228974 w 464210"/>
              <a:gd name="connsiteY5" fmla="*/ 58191 h 99795"/>
              <a:gd name="connsiteX6" fmla="*/ 314699 w 464210"/>
              <a:gd name="connsiteY6" fmla="*/ 67716 h 99795"/>
              <a:gd name="connsiteX7" fmla="*/ 374 w 464210"/>
              <a:gd name="connsiteY7" fmla="*/ 99466 h 99795"/>
              <a:gd name="connsiteX8" fmla="*/ 387724 w 464210"/>
              <a:gd name="connsiteY8" fmla="*/ 45491 h 99795"/>
              <a:gd name="connsiteX9" fmla="*/ 194049 w 464210"/>
              <a:gd name="connsiteY9" fmla="*/ 48666 h 99795"/>
              <a:gd name="connsiteX10" fmla="*/ 254374 w 464210"/>
              <a:gd name="connsiteY10" fmla="*/ 29616 h 99795"/>
              <a:gd name="connsiteX11" fmla="*/ 63874 w 464210"/>
              <a:gd name="connsiteY11" fmla="*/ 32791 h 9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4210" h="99795">
                <a:moveTo>
                  <a:pt x="63874" y="32791"/>
                </a:moveTo>
                <a:cubicBezTo>
                  <a:pt x="72341" y="28028"/>
                  <a:pt x="278187" y="4745"/>
                  <a:pt x="305174" y="1041"/>
                </a:cubicBezTo>
                <a:cubicBezTo>
                  <a:pt x="332161" y="-2663"/>
                  <a:pt x="199341" y="4216"/>
                  <a:pt x="225799" y="10566"/>
                </a:cubicBezTo>
                <a:cubicBezTo>
                  <a:pt x="252257" y="16916"/>
                  <a:pt x="455987" y="36495"/>
                  <a:pt x="463924" y="39141"/>
                </a:cubicBezTo>
                <a:cubicBezTo>
                  <a:pt x="471861" y="41787"/>
                  <a:pt x="312582" y="23266"/>
                  <a:pt x="273424" y="26441"/>
                </a:cubicBezTo>
                <a:cubicBezTo>
                  <a:pt x="234266" y="29616"/>
                  <a:pt x="222095" y="51312"/>
                  <a:pt x="228974" y="58191"/>
                </a:cubicBezTo>
                <a:cubicBezTo>
                  <a:pt x="235853" y="65070"/>
                  <a:pt x="352799" y="60837"/>
                  <a:pt x="314699" y="67716"/>
                </a:cubicBezTo>
                <a:cubicBezTo>
                  <a:pt x="276599" y="74595"/>
                  <a:pt x="-11797" y="103170"/>
                  <a:pt x="374" y="99466"/>
                </a:cubicBezTo>
                <a:cubicBezTo>
                  <a:pt x="12545" y="95762"/>
                  <a:pt x="355445" y="53958"/>
                  <a:pt x="387724" y="45491"/>
                </a:cubicBezTo>
                <a:cubicBezTo>
                  <a:pt x="420003" y="37024"/>
                  <a:pt x="216274" y="51312"/>
                  <a:pt x="194049" y="48666"/>
                </a:cubicBezTo>
                <a:cubicBezTo>
                  <a:pt x="171824" y="46020"/>
                  <a:pt x="273953" y="35966"/>
                  <a:pt x="254374" y="29616"/>
                </a:cubicBezTo>
                <a:cubicBezTo>
                  <a:pt x="234795" y="23266"/>
                  <a:pt x="55407" y="37554"/>
                  <a:pt x="63874" y="32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 412">
            <a:extLst>
              <a:ext uri="{FF2B5EF4-FFF2-40B4-BE49-F238E27FC236}">
                <a16:creationId xmlns:a16="http://schemas.microsoft.com/office/drawing/2014/main" id="{C7E52C0B-F976-30E9-5022-1AF3242785EB}"/>
              </a:ext>
            </a:extLst>
          </p:cNvPr>
          <p:cNvSpPr/>
          <p:nvPr/>
        </p:nvSpPr>
        <p:spPr>
          <a:xfrm>
            <a:off x="2866349" y="4787642"/>
            <a:ext cx="300527" cy="662080"/>
          </a:xfrm>
          <a:custGeom>
            <a:avLst/>
            <a:gdLst>
              <a:gd name="connsiteX0" fmla="*/ 676 w 300527"/>
              <a:gd name="connsiteY0" fmla="*/ 258 h 662080"/>
              <a:gd name="connsiteX1" fmla="*/ 51476 w 300527"/>
              <a:gd name="connsiteY1" fmla="*/ 260608 h 662080"/>
              <a:gd name="connsiteX2" fmla="*/ 61001 w 300527"/>
              <a:gd name="connsiteY2" fmla="*/ 244733 h 662080"/>
              <a:gd name="connsiteX3" fmla="*/ 159426 w 300527"/>
              <a:gd name="connsiteY3" fmla="*/ 441583 h 662080"/>
              <a:gd name="connsiteX4" fmla="*/ 172126 w 300527"/>
              <a:gd name="connsiteY4" fmla="*/ 451108 h 662080"/>
              <a:gd name="connsiteX5" fmla="*/ 299126 w 300527"/>
              <a:gd name="connsiteY5" fmla="*/ 660658 h 662080"/>
              <a:gd name="connsiteX6" fmla="*/ 229276 w 300527"/>
              <a:gd name="connsiteY6" fmla="*/ 527308 h 662080"/>
              <a:gd name="connsiteX7" fmla="*/ 67351 w 300527"/>
              <a:gd name="connsiteY7" fmla="*/ 232033 h 662080"/>
              <a:gd name="connsiteX8" fmla="*/ 92751 w 300527"/>
              <a:gd name="connsiteY8" fmla="*/ 314583 h 662080"/>
              <a:gd name="connsiteX9" fmla="*/ 676 w 300527"/>
              <a:gd name="connsiteY9" fmla="*/ 258 h 66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527" h="662080">
                <a:moveTo>
                  <a:pt x="676" y="258"/>
                </a:moveTo>
                <a:cubicBezTo>
                  <a:pt x="-6203" y="-8738"/>
                  <a:pt x="41422" y="219862"/>
                  <a:pt x="51476" y="260608"/>
                </a:cubicBezTo>
                <a:cubicBezTo>
                  <a:pt x="61530" y="301354"/>
                  <a:pt x="43009" y="214571"/>
                  <a:pt x="61001" y="244733"/>
                </a:cubicBezTo>
                <a:cubicBezTo>
                  <a:pt x="78993" y="274895"/>
                  <a:pt x="140905" y="407187"/>
                  <a:pt x="159426" y="441583"/>
                </a:cubicBezTo>
                <a:cubicBezTo>
                  <a:pt x="177947" y="475979"/>
                  <a:pt x="148843" y="414596"/>
                  <a:pt x="172126" y="451108"/>
                </a:cubicBezTo>
                <a:cubicBezTo>
                  <a:pt x="195409" y="487621"/>
                  <a:pt x="289601" y="647958"/>
                  <a:pt x="299126" y="660658"/>
                </a:cubicBezTo>
                <a:cubicBezTo>
                  <a:pt x="308651" y="673358"/>
                  <a:pt x="267905" y="598745"/>
                  <a:pt x="229276" y="527308"/>
                </a:cubicBezTo>
                <a:cubicBezTo>
                  <a:pt x="190647" y="455871"/>
                  <a:pt x="90105" y="267487"/>
                  <a:pt x="67351" y="232033"/>
                </a:cubicBezTo>
                <a:cubicBezTo>
                  <a:pt x="44597" y="196579"/>
                  <a:pt x="103864" y="346862"/>
                  <a:pt x="92751" y="314583"/>
                </a:cubicBezTo>
                <a:cubicBezTo>
                  <a:pt x="81639" y="282304"/>
                  <a:pt x="7555" y="9254"/>
                  <a:pt x="676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>
            <a:extLst>
              <a:ext uri="{FF2B5EF4-FFF2-40B4-BE49-F238E27FC236}">
                <a16:creationId xmlns:a16="http://schemas.microsoft.com/office/drawing/2014/main" id="{FE522037-FD43-F719-2466-92489225ACB1}"/>
              </a:ext>
            </a:extLst>
          </p:cNvPr>
          <p:cNvSpPr/>
          <p:nvPr/>
        </p:nvSpPr>
        <p:spPr>
          <a:xfrm>
            <a:off x="2314557" y="5054592"/>
            <a:ext cx="152513" cy="208323"/>
          </a:xfrm>
          <a:custGeom>
            <a:avLst/>
            <a:gdLst>
              <a:gd name="connsiteX0" fmla="*/ 18 w 152513"/>
              <a:gd name="connsiteY0" fmla="*/ 8 h 208323"/>
              <a:gd name="connsiteX1" fmla="*/ 123843 w 152513"/>
              <a:gd name="connsiteY1" fmla="*/ 47633 h 208323"/>
              <a:gd name="connsiteX2" fmla="*/ 130193 w 152513"/>
              <a:gd name="connsiteY2" fmla="*/ 206383 h 208323"/>
              <a:gd name="connsiteX3" fmla="*/ 152418 w 152513"/>
              <a:gd name="connsiteY3" fmla="*/ 130183 h 208323"/>
              <a:gd name="connsiteX4" fmla="*/ 133368 w 152513"/>
              <a:gd name="connsiteY4" fmla="*/ 44458 h 208323"/>
              <a:gd name="connsiteX5" fmla="*/ 18 w 152513"/>
              <a:gd name="connsiteY5" fmla="*/ 8 h 20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513" h="208323">
                <a:moveTo>
                  <a:pt x="18" y="8"/>
                </a:moveTo>
                <a:cubicBezTo>
                  <a:pt x="-1569" y="537"/>
                  <a:pt x="102147" y="13237"/>
                  <a:pt x="123843" y="47633"/>
                </a:cubicBezTo>
                <a:cubicBezTo>
                  <a:pt x="145539" y="82029"/>
                  <a:pt x="125431" y="192625"/>
                  <a:pt x="130193" y="206383"/>
                </a:cubicBezTo>
                <a:cubicBezTo>
                  <a:pt x="134955" y="220141"/>
                  <a:pt x="151889" y="157170"/>
                  <a:pt x="152418" y="130183"/>
                </a:cubicBezTo>
                <a:cubicBezTo>
                  <a:pt x="152947" y="103196"/>
                  <a:pt x="151889" y="66154"/>
                  <a:pt x="133368" y="44458"/>
                </a:cubicBezTo>
                <a:cubicBezTo>
                  <a:pt x="114847" y="22762"/>
                  <a:pt x="1605" y="-521"/>
                  <a:pt x="1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>
            <a:extLst>
              <a:ext uri="{FF2B5EF4-FFF2-40B4-BE49-F238E27FC236}">
                <a16:creationId xmlns:a16="http://schemas.microsoft.com/office/drawing/2014/main" id="{23909274-3D50-3AC1-82F0-67DCD81F7824}"/>
              </a:ext>
            </a:extLst>
          </p:cNvPr>
          <p:cNvSpPr/>
          <p:nvPr/>
        </p:nvSpPr>
        <p:spPr>
          <a:xfrm>
            <a:off x="2904847" y="5140299"/>
            <a:ext cx="99718" cy="552830"/>
          </a:xfrm>
          <a:custGeom>
            <a:avLst/>
            <a:gdLst>
              <a:gd name="connsiteX0" fmla="*/ 44728 w 99718"/>
              <a:gd name="connsiteY0" fmla="*/ 26 h 552830"/>
              <a:gd name="connsiteX1" fmla="*/ 76478 w 99718"/>
              <a:gd name="connsiteY1" fmla="*/ 336576 h 552830"/>
              <a:gd name="connsiteX2" fmla="*/ 82828 w 99718"/>
              <a:gd name="connsiteY2" fmla="*/ 355626 h 552830"/>
              <a:gd name="connsiteX3" fmla="*/ 82828 w 99718"/>
              <a:gd name="connsiteY3" fmla="*/ 403251 h 552830"/>
              <a:gd name="connsiteX4" fmla="*/ 95528 w 99718"/>
              <a:gd name="connsiteY4" fmla="*/ 390551 h 552830"/>
              <a:gd name="connsiteX5" fmla="*/ 278 w 99718"/>
              <a:gd name="connsiteY5" fmla="*/ 552476 h 552830"/>
              <a:gd name="connsiteX6" fmla="*/ 66953 w 99718"/>
              <a:gd name="connsiteY6" fmla="*/ 428651 h 552830"/>
              <a:gd name="connsiteX7" fmla="*/ 82828 w 99718"/>
              <a:gd name="connsiteY7" fmla="*/ 254026 h 552830"/>
              <a:gd name="connsiteX8" fmla="*/ 70128 w 99718"/>
              <a:gd name="connsiteY8" fmla="*/ 317526 h 552830"/>
              <a:gd name="connsiteX9" fmla="*/ 44728 w 99718"/>
              <a:gd name="connsiteY9" fmla="*/ 26 h 55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718" h="552830">
                <a:moveTo>
                  <a:pt x="44728" y="26"/>
                </a:moveTo>
                <a:cubicBezTo>
                  <a:pt x="45786" y="3201"/>
                  <a:pt x="70128" y="277309"/>
                  <a:pt x="76478" y="336576"/>
                </a:cubicBezTo>
                <a:cubicBezTo>
                  <a:pt x="82828" y="395843"/>
                  <a:pt x="81770" y="344514"/>
                  <a:pt x="82828" y="355626"/>
                </a:cubicBezTo>
                <a:cubicBezTo>
                  <a:pt x="83886" y="366738"/>
                  <a:pt x="80711" y="397430"/>
                  <a:pt x="82828" y="403251"/>
                </a:cubicBezTo>
                <a:cubicBezTo>
                  <a:pt x="84945" y="409072"/>
                  <a:pt x="109286" y="365680"/>
                  <a:pt x="95528" y="390551"/>
                </a:cubicBezTo>
                <a:cubicBezTo>
                  <a:pt x="81770" y="415422"/>
                  <a:pt x="5040" y="546126"/>
                  <a:pt x="278" y="552476"/>
                </a:cubicBezTo>
                <a:cubicBezTo>
                  <a:pt x="-4484" y="558826"/>
                  <a:pt x="53195" y="478393"/>
                  <a:pt x="66953" y="428651"/>
                </a:cubicBezTo>
                <a:cubicBezTo>
                  <a:pt x="80711" y="378909"/>
                  <a:pt x="82299" y="272547"/>
                  <a:pt x="82828" y="254026"/>
                </a:cubicBezTo>
                <a:cubicBezTo>
                  <a:pt x="83357" y="235505"/>
                  <a:pt x="73832" y="356155"/>
                  <a:pt x="70128" y="317526"/>
                </a:cubicBezTo>
                <a:cubicBezTo>
                  <a:pt x="66424" y="278897"/>
                  <a:pt x="43670" y="-3149"/>
                  <a:pt x="44728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>
            <a:extLst>
              <a:ext uri="{FF2B5EF4-FFF2-40B4-BE49-F238E27FC236}">
                <a16:creationId xmlns:a16="http://schemas.microsoft.com/office/drawing/2014/main" id="{A7797D94-AD13-F2CA-D7A5-252DE6B8C537}"/>
              </a:ext>
            </a:extLst>
          </p:cNvPr>
          <p:cNvSpPr/>
          <p:nvPr/>
        </p:nvSpPr>
        <p:spPr>
          <a:xfrm>
            <a:off x="2444734" y="4990134"/>
            <a:ext cx="350079" cy="511121"/>
          </a:xfrm>
          <a:custGeom>
            <a:avLst/>
            <a:gdLst>
              <a:gd name="connsiteX0" fmla="*/ 346091 w 350079"/>
              <a:gd name="connsiteY0" fmla="*/ 10491 h 511121"/>
              <a:gd name="connsiteX1" fmla="*/ 3191 w 350079"/>
              <a:gd name="connsiteY1" fmla="*/ 505791 h 511121"/>
              <a:gd name="connsiteX2" fmla="*/ 168291 w 350079"/>
              <a:gd name="connsiteY2" fmla="*/ 280366 h 511121"/>
              <a:gd name="connsiteX3" fmla="*/ 53991 w 350079"/>
              <a:gd name="connsiteY3" fmla="*/ 407366 h 511121"/>
              <a:gd name="connsiteX4" fmla="*/ 257191 w 350079"/>
              <a:gd name="connsiteY4" fmla="*/ 134316 h 511121"/>
              <a:gd name="connsiteX5" fmla="*/ 193691 w 350079"/>
              <a:gd name="connsiteY5" fmla="*/ 166066 h 511121"/>
              <a:gd name="connsiteX6" fmla="*/ 346091 w 350079"/>
              <a:gd name="connsiteY6" fmla="*/ 10491 h 51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079" h="511121">
                <a:moveTo>
                  <a:pt x="346091" y="10491"/>
                </a:moveTo>
                <a:cubicBezTo>
                  <a:pt x="314341" y="67112"/>
                  <a:pt x="32824" y="460812"/>
                  <a:pt x="3191" y="505791"/>
                </a:cubicBezTo>
                <a:cubicBezTo>
                  <a:pt x="-26442" y="550770"/>
                  <a:pt x="159824" y="296770"/>
                  <a:pt x="168291" y="280366"/>
                </a:cubicBezTo>
                <a:cubicBezTo>
                  <a:pt x="176758" y="263962"/>
                  <a:pt x="39174" y="431708"/>
                  <a:pt x="53991" y="407366"/>
                </a:cubicBezTo>
                <a:cubicBezTo>
                  <a:pt x="68808" y="383024"/>
                  <a:pt x="233908" y="174533"/>
                  <a:pt x="257191" y="134316"/>
                </a:cubicBezTo>
                <a:cubicBezTo>
                  <a:pt x="280474" y="94099"/>
                  <a:pt x="177287" y="188291"/>
                  <a:pt x="193691" y="166066"/>
                </a:cubicBezTo>
                <a:cubicBezTo>
                  <a:pt x="210095" y="143841"/>
                  <a:pt x="377841" y="-46130"/>
                  <a:pt x="346091" y="10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>
            <a:extLst>
              <a:ext uri="{FF2B5EF4-FFF2-40B4-BE49-F238E27FC236}">
                <a16:creationId xmlns:a16="http://schemas.microsoft.com/office/drawing/2014/main" id="{CFB56AC9-FA49-CEA4-4F0F-4CC66369CDEF}"/>
              </a:ext>
            </a:extLst>
          </p:cNvPr>
          <p:cNvSpPr/>
          <p:nvPr/>
        </p:nvSpPr>
        <p:spPr>
          <a:xfrm>
            <a:off x="2850981" y="5073397"/>
            <a:ext cx="76495" cy="619476"/>
          </a:xfrm>
          <a:custGeom>
            <a:avLst/>
            <a:gdLst>
              <a:gd name="connsiteX0" fmla="*/ 169 w 76495"/>
              <a:gd name="connsiteY0" fmla="*/ 253 h 619476"/>
              <a:gd name="connsiteX1" fmla="*/ 50969 w 76495"/>
              <a:gd name="connsiteY1" fmla="*/ 270128 h 619476"/>
              <a:gd name="connsiteX2" fmla="*/ 54144 w 76495"/>
              <a:gd name="connsiteY2" fmla="*/ 174878 h 619476"/>
              <a:gd name="connsiteX3" fmla="*/ 60494 w 76495"/>
              <a:gd name="connsiteY3" fmla="*/ 400303 h 619476"/>
              <a:gd name="connsiteX4" fmla="*/ 76369 w 76495"/>
              <a:gd name="connsiteY4" fmla="*/ 371728 h 619476"/>
              <a:gd name="connsiteX5" fmla="*/ 50969 w 76495"/>
              <a:gd name="connsiteY5" fmla="*/ 479678 h 619476"/>
              <a:gd name="connsiteX6" fmla="*/ 169 w 76495"/>
              <a:gd name="connsiteY6" fmla="*/ 619378 h 619476"/>
              <a:gd name="connsiteX7" fmla="*/ 35094 w 76495"/>
              <a:gd name="connsiteY7" fmla="*/ 457453 h 619476"/>
              <a:gd name="connsiteX8" fmla="*/ 50969 w 76495"/>
              <a:gd name="connsiteY8" fmla="*/ 381253 h 619476"/>
              <a:gd name="connsiteX9" fmla="*/ 63669 w 76495"/>
              <a:gd name="connsiteY9" fmla="*/ 222503 h 619476"/>
              <a:gd name="connsiteX10" fmla="*/ 31919 w 76495"/>
              <a:gd name="connsiteY10" fmla="*/ 330453 h 619476"/>
              <a:gd name="connsiteX11" fmla="*/ 35094 w 76495"/>
              <a:gd name="connsiteY11" fmla="*/ 222503 h 619476"/>
              <a:gd name="connsiteX12" fmla="*/ 169 w 76495"/>
              <a:gd name="connsiteY12" fmla="*/ 253 h 619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495" h="619476">
                <a:moveTo>
                  <a:pt x="169" y="253"/>
                </a:moveTo>
                <a:cubicBezTo>
                  <a:pt x="2815" y="8190"/>
                  <a:pt x="41973" y="241024"/>
                  <a:pt x="50969" y="270128"/>
                </a:cubicBezTo>
                <a:cubicBezTo>
                  <a:pt x="59965" y="299232"/>
                  <a:pt x="52557" y="153182"/>
                  <a:pt x="54144" y="174878"/>
                </a:cubicBezTo>
                <a:cubicBezTo>
                  <a:pt x="55731" y="196574"/>
                  <a:pt x="56790" y="367495"/>
                  <a:pt x="60494" y="400303"/>
                </a:cubicBezTo>
                <a:cubicBezTo>
                  <a:pt x="64198" y="433111"/>
                  <a:pt x="77956" y="358499"/>
                  <a:pt x="76369" y="371728"/>
                </a:cubicBezTo>
                <a:cubicBezTo>
                  <a:pt x="74782" y="384957"/>
                  <a:pt x="63669" y="438403"/>
                  <a:pt x="50969" y="479678"/>
                </a:cubicBezTo>
                <a:cubicBezTo>
                  <a:pt x="38269" y="520953"/>
                  <a:pt x="2815" y="623082"/>
                  <a:pt x="169" y="619378"/>
                </a:cubicBezTo>
                <a:cubicBezTo>
                  <a:pt x="-2477" y="615674"/>
                  <a:pt x="26627" y="497141"/>
                  <a:pt x="35094" y="457453"/>
                </a:cubicBezTo>
                <a:cubicBezTo>
                  <a:pt x="43561" y="417766"/>
                  <a:pt x="46207" y="420411"/>
                  <a:pt x="50969" y="381253"/>
                </a:cubicBezTo>
                <a:cubicBezTo>
                  <a:pt x="55732" y="342095"/>
                  <a:pt x="66844" y="230970"/>
                  <a:pt x="63669" y="222503"/>
                </a:cubicBezTo>
                <a:cubicBezTo>
                  <a:pt x="60494" y="214036"/>
                  <a:pt x="36681" y="330453"/>
                  <a:pt x="31919" y="330453"/>
                </a:cubicBezTo>
                <a:cubicBezTo>
                  <a:pt x="27157" y="330453"/>
                  <a:pt x="37211" y="271715"/>
                  <a:pt x="35094" y="222503"/>
                </a:cubicBezTo>
                <a:cubicBezTo>
                  <a:pt x="32977" y="173291"/>
                  <a:pt x="-2477" y="-7684"/>
                  <a:pt x="169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>
            <a:extLst>
              <a:ext uri="{FF2B5EF4-FFF2-40B4-BE49-F238E27FC236}">
                <a16:creationId xmlns:a16="http://schemas.microsoft.com/office/drawing/2014/main" id="{4E7BCFE8-194B-6172-560D-E64337A8B881}"/>
              </a:ext>
            </a:extLst>
          </p:cNvPr>
          <p:cNvSpPr/>
          <p:nvPr/>
        </p:nvSpPr>
        <p:spPr>
          <a:xfrm>
            <a:off x="2221917" y="5068835"/>
            <a:ext cx="99984" cy="463067"/>
          </a:xfrm>
          <a:custGeom>
            <a:avLst/>
            <a:gdLst>
              <a:gd name="connsiteX0" fmla="*/ 583 w 99984"/>
              <a:gd name="connsiteY0" fmla="*/ 1640 h 463067"/>
              <a:gd name="connsiteX1" fmla="*/ 99008 w 99984"/>
              <a:gd name="connsiteY1" fmla="*/ 458840 h 463067"/>
              <a:gd name="connsiteX2" fmla="*/ 51383 w 99984"/>
              <a:gd name="connsiteY2" fmla="*/ 233415 h 463067"/>
              <a:gd name="connsiteX3" fmla="*/ 57733 w 99984"/>
              <a:gd name="connsiteY3" fmla="*/ 303265 h 463067"/>
              <a:gd name="connsiteX4" fmla="*/ 583 w 99984"/>
              <a:gd name="connsiteY4" fmla="*/ 1640 h 46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84" h="463067">
                <a:moveTo>
                  <a:pt x="583" y="1640"/>
                </a:moveTo>
                <a:cubicBezTo>
                  <a:pt x="7462" y="27569"/>
                  <a:pt x="90541" y="420211"/>
                  <a:pt x="99008" y="458840"/>
                </a:cubicBezTo>
                <a:cubicBezTo>
                  <a:pt x="107475" y="497469"/>
                  <a:pt x="58262" y="259344"/>
                  <a:pt x="51383" y="233415"/>
                </a:cubicBezTo>
                <a:cubicBezTo>
                  <a:pt x="44504" y="207486"/>
                  <a:pt x="65670" y="341365"/>
                  <a:pt x="57733" y="303265"/>
                </a:cubicBezTo>
                <a:cubicBezTo>
                  <a:pt x="49796" y="265165"/>
                  <a:pt x="-6296" y="-24289"/>
                  <a:pt x="583" y="1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>
            <a:extLst>
              <a:ext uri="{FF2B5EF4-FFF2-40B4-BE49-F238E27FC236}">
                <a16:creationId xmlns:a16="http://schemas.microsoft.com/office/drawing/2014/main" id="{84810C01-667F-7C33-31F9-25BC29AE2D4D}"/>
              </a:ext>
            </a:extLst>
          </p:cNvPr>
          <p:cNvSpPr/>
          <p:nvPr/>
        </p:nvSpPr>
        <p:spPr>
          <a:xfrm>
            <a:off x="2604524" y="5124135"/>
            <a:ext cx="205356" cy="466829"/>
          </a:xfrm>
          <a:custGeom>
            <a:avLst/>
            <a:gdLst>
              <a:gd name="connsiteX0" fmla="*/ 205351 w 205356"/>
              <a:gd name="connsiteY0" fmla="*/ 315 h 466829"/>
              <a:gd name="connsiteX1" fmla="*/ 18026 w 205356"/>
              <a:gd name="connsiteY1" fmla="*/ 447990 h 466829"/>
              <a:gd name="connsiteX2" fmla="*/ 27551 w 205356"/>
              <a:gd name="connsiteY2" fmla="*/ 371790 h 466829"/>
              <a:gd name="connsiteX3" fmla="*/ 195826 w 205356"/>
              <a:gd name="connsiteY3" fmla="*/ 267015 h 466829"/>
              <a:gd name="connsiteX4" fmla="*/ 37076 w 205356"/>
              <a:gd name="connsiteY4" fmla="*/ 394015 h 466829"/>
              <a:gd name="connsiteX5" fmla="*/ 59301 w 205356"/>
              <a:gd name="connsiteY5" fmla="*/ 289240 h 466829"/>
              <a:gd name="connsiteX6" fmla="*/ 11676 w 205356"/>
              <a:gd name="connsiteY6" fmla="*/ 374965 h 466829"/>
              <a:gd name="connsiteX7" fmla="*/ 205351 w 205356"/>
              <a:gd name="connsiteY7" fmla="*/ 315 h 46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356" h="466829">
                <a:moveTo>
                  <a:pt x="205351" y="315"/>
                </a:moveTo>
                <a:cubicBezTo>
                  <a:pt x="206409" y="12486"/>
                  <a:pt x="47659" y="386078"/>
                  <a:pt x="18026" y="447990"/>
                </a:cubicBezTo>
                <a:cubicBezTo>
                  <a:pt x="-11607" y="509902"/>
                  <a:pt x="-2082" y="401953"/>
                  <a:pt x="27551" y="371790"/>
                </a:cubicBezTo>
                <a:cubicBezTo>
                  <a:pt x="57184" y="341628"/>
                  <a:pt x="194239" y="263311"/>
                  <a:pt x="195826" y="267015"/>
                </a:cubicBezTo>
                <a:cubicBezTo>
                  <a:pt x="197413" y="270719"/>
                  <a:pt x="59830" y="390311"/>
                  <a:pt x="37076" y="394015"/>
                </a:cubicBezTo>
                <a:cubicBezTo>
                  <a:pt x="14322" y="397719"/>
                  <a:pt x="63534" y="292415"/>
                  <a:pt x="59301" y="289240"/>
                </a:cubicBezTo>
                <a:cubicBezTo>
                  <a:pt x="55068" y="286065"/>
                  <a:pt x="-9491" y="418357"/>
                  <a:pt x="11676" y="374965"/>
                </a:cubicBezTo>
                <a:cubicBezTo>
                  <a:pt x="32843" y="331573"/>
                  <a:pt x="204293" y="-11856"/>
                  <a:pt x="205351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>
            <a:extLst>
              <a:ext uri="{FF2B5EF4-FFF2-40B4-BE49-F238E27FC236}">
                <a16:creationId xmlns:a16="http://schemas.microsoft.com/office/drawing/2014/main" id="{C20287A8-A6BD-029B-F456-EC1A5F69C653}"/>
              </a:ext>
            </a:extLst>
          </p:cNvPr>
          <p:cNvSpPr/>
          <p:nvPr/>
        </p:nvSpPr>
        <p:spPr>
          <a:xfrm>
            <a:off x="2399660" y="5664030"/>
            <a:ext cx="175561" cy="591642"/>
          </a:xfrm>
          <a:custGeom>
            <a:avLst/>
            <a:gdLst>
              <a:gd name="connsiteX0" fmla="*/ 175265 w 175561"/>
              <a:gd name="connsiteY0" fmla="*/ 170 h 591642"/>
              <a:gd name="connsiteX1" fmla="*/ 76840 w 175561"/>
              <a:gd name="connsiteY1" fmla="*/ 222420 h 591642"/>
              <a:gd name="connsiteX2" fmla="*/ 38740 w 175561"/>
              <a:gd name="connsiteY2" fmla="*/ 381170 h 591642"/>
              <a:gd name="connsiteX3" fmla="*/ 16515 w 175561"/>
              <a:gd name="connsiteY3" fmla="*/ 324020 h 591642"/>
              <a:gd name="connsiteX4" fmla="*/ 64140 w 175561"/>
              <a:gd name="connsiteY4" fmla="*/ 590720 h 591642"/>
              <a:gd name="connsiteX5" fmla="*/ 16515 w 175561"/>
              <a:gd name="connsiteY5" fmla="*/ 400220 h 591642"/>
              <a:gd name="connsiteX6" fmla="*/ 3815 w 175561"/>
              <a:gd name="connsiteY6" fmla="*/ 98595 h 591642"/>
              <a:gd name="connsiteX7" fmla="*/ 3815 w 175561"/>
              <a:gd name="connsiteY7" fmla="*/ 285920 h 591642"/>
              <a:gd name="connsiteX8" fmla="*/ 48265 w 175561"/>
              <a:gd name="connsiteY8" fmla="*/ 130345 h 591642"/>
              <a:gd name="connsiteX9" fmla="*/ 41915 w 175561"/>
              <a:gd name="connsiteY9" fmla="*/ 184320 h 591642"/>
              <a:gd name="connsiteX10" fmla="*/ 175265 w 175561"/>
              <a:gd name="connsiteY10" fmla="*/ 170 h 59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561" h="591642">
                <a:moveTo>
                  <a:pt x="175265" y="170"/>
                </a:moveTo>
                <a:cubicBezTo>
                  <a:pt x="181086" y="6520"/>
                  <a:pt x="99594" y="158920"/>
                  <a:pt x="76840" y="222420"/>
                </a:cubicBezTo>
                <a:cubicBezTo>
                  <a:pt x="54086" y="285920"/>
                  <a:pt x="48794" y="364237"/>
                  <a:pt x="38740" y="381170"/>
                </a:cubicBezTo>
                <a:cubicBezTo>
                  <a:pt x="28686" y="398103"/>
                  <a:pt x="12282" y="289095"/>
                  <a:pt x="16515" y="324020"/>
                </a:cubicBezTo>
                <a:cubicBezTo>
                  <a:pt x="20748" y="358945"/>
                  <a:pt x="64140" y="578020"/>
                  <a:pt x="64140" y="590720"/>
                </a:cubicBezTo>
                <a:cubicBezTo>
                  <a:pt x="64140" y="603420"/>
                  <a:pt x="26569" y="482241"/>
                  <a:pt x="16515" y="400220"/>
                </a:cubicBezTo>
                <a:cubicBezTo>
                  <a:pt x="6461" y="318199"/>
                  <a:pt x="5932" y="117645"/>
                  <a:pt x="3815" y="98595"/>
                </a:cubicBezTo>
                <a:cubicBezTo>
                  <a:pt x="1698" y="79545"/>
                  <a:pt x="-3593" y="280628"/>
                  <a:pt x="3815" y="285920"/>
                </a:cubicBezTo>
                <a:cubicBezTo>
                  <a:pt x="11223" y="291212"/>
                  <a:pt x="41915" y="147278"/>
                  <a:pt x="48265" y="130345"/>
                </a:cubicBezTo>
                <a:cubicBezTo>
                  <a:pt x="54615" y="113412"/>
                  <a:pt x="26040" y="202312"/>
                  <a:pt x="41915" y="184320"/>
                </a:cubicBezTo>
                <a:cubicBezTo>
                  <a:pt x="57790" y="166328"/>
                  <a:pt x="169444" y="-6180"/>
                  <a:pt x="175265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 420">
            <a:extLst>
              <a:ext uri="{FF2B5EF4-FFF2-40B4-BE49-F238E27FC236}">
                <a16:creationId xmlns:a16="http://schemas.microsoft.com/office/drawing/2014/main" id="{9412EC61-0A04-3718-FFC2-78C9448F0113}"/>
              </a:ext>
            </a:extLst>
          </p:cNvPr>
          <p:cNvSpPr/>
          <p:nvPr/>
        </p:nvSpPr>
        <p:spPr>
          <a:xfrm>
            <a:off x="1717505" y="5256262"/>
            <a:ext cx="693737" cy="729801"/>
          </a:xfrm>
          <a:custGeom>
            <a:avLst/>
            <a:gdLst>
              <a:gd name="connsiteX0" fmla="*/ 403395 w 693737"/>
              <a:gd name="connsiteY0" fmla="*/ 1538 h 729801"/>
              <a:gd name="connsiteX1" fmla="*/ 289095 w 693737"/>
              <a:gd name="connsiteY1" fmla="*/ 512713 h 729801"/>
              <a:gd name="connsiteX2" fmla="*/ 298620 w 693737"/>
              <a:gd name="connsiteY2" fmla="*/ 541288 h 729801"/>
              <a:gd name="connsiteX3" fmla="*/ 320845 w 693737"/>
              <a:gd name="connsiteY3" fmla="*/ 607963 h 729801"/>
              <a:gd name="connsiteX4" fmla="*/ 336720 w 693737"/>
              <a:gd name="connsiteY4" fmla="*/ 627013 h 729801"/>
              <a:gd name="connsiteX5" fmla="*/ 403395 w 693737"/>
              <a:gd name="connsiteY5" fmla="*/ 706388 h 729801"/>
              <a:gd name="connsiteX6" fmla="*/ 428795 w 693737"/>
              <a:gd name="connsiteY6" fmla="*/ 696863 h 729801"/>
              <a:gd name="connsiteX7" fmla="*/ 692320 w 693737"/>
              <a:gd name="connsiteY7" fmla="*/ 690513 h 729801"/>
              <a:gd name="connsiteX8" fmla="*/ 520870 w 693737"/>
              <a:gd name="connsiteY8" fmla="*/ 725438 h 729801"/>
              <a:gd name="connsiteX9" fmla="*/ 247820 w 693737"/>
              <a:gd name="connsiteY9" fmla="*/ 576213 h 729801"/>
              <a:gd name="connsiteX10" fmla="*/ 170 w 693737"/>
              <a:gd name="connsiteY10" fmla="*/ 636538 h 729801"/>
              <a:gd name="connsiteX11" fmla="*/ 209720 w 693737"/>
              <a:gd name="connsiteY11" fmla="*/ 579388 h 729801"/>
              <a:gd name="connsiteX12" fmla="*/ 257345 w 693737"/>
              <a:gd name="connsiteY12" fmla="*/ 500013 h 729801"/>
              <a:gd name="connsiteX13" fmla="*/ 320845 w 693737"/>
              <a:gd name="connsiteY13" fmla="*/ 265063 h 729801"/>
              <a:gd name="connsiteX14" fmla="*/ 298620 w 693737"/>
              <a:gd name="connsiteY14" fmla="*/ 350788 h 729801"/>
              <a:gd name="connsiteX15" fmla="*/ 403395 w 693737"/>
              <a:gd name="connsiteY15" fmla="*/ 1538 h 72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3737" h="729801">
                <a:moveTo>
                  <a:pt x="403395" y="1538"/>
                </a:moveTo>
                <a:cubicBezTo>
                  <a:pt x="401808" y="28525"/>
                  <a:pt x="306557" y="422755"/>
                  <a:pt x="289095" y="512713"/>
                </a:cubicBezTo>
                <a:cubicBezTo>
                  <a:pt x="271633" y="602671"/>
                  <a:pt x="298620" y="541288"/>
                  <a:pt x="298620" y="541288"/>
                </a:cubicBezTo>
                <a:cubicBezTo>
                  <a:pt x="303912" y="557163"/>
                  <a:pt x="314495" y="593675"/>
                  <a:pt x="320845" y="607963"/>
                </a:cubicBezTo>
                <a:cubicBezTo>
                  <a:pt x="327195" y="622251"/>
                  <a:pt x="336720" y="627013"/>
                  <a:pt x="336720" y="627013"/>
                </a:cubicBezTo>
                <a:cubicBezTo>
                  <a:pt x="350478" y="643417"/>
                  <a:pt x="388049" y="694746"/>
                  <a:pt x="403395" y="706388"/>
                </a:cubicBezTo>
                <a:cubicBezTo>
                  <a:pt x="418741" y="718030"/>
                  <a:pt x="380641" y="699509"/>
                  <a:pt x="428795" y="696863"/>
                </a:cubicBezTo>
                <a:cubicBezTo>
                  <a:pt x="476949" y="694217"/>
                  <a:pt x="676974" y="685750"/>
                  <a:pt x="692320" y="690513"/>
                </a:cubicBezTo>
                <a:cubicBezTo>
                  <a:pt x="707666" y="695276"/>
                  <a:pt x="594953" y="744488"/>
                  <a:pt x="520870" y="725438"/>
                </a:cubicBezTo>
                <a:cubicBezTo>
                  <a:pt x="446787" y="706388"/>
                  <a:pt x="334603" y="591030"/>
                  <a:pt x="247820" y="576213"/>
                </a:cubicBezTo>
                <a:cubicBezTo>
                  <a:pt x="161037" y="561396"/>
                  <a:pt x="6520" y="636009"/>
                  <a:pt x="170" y="636538"/>
                </a:cubicBezTo>
                <a:cubicBezTo>
                  <a:pt x="-6180" y="637067"/>
                  <a:pt x="166858" y="602142"/>
                  <a:pt x="209720" y="579388"/>
                </a:cubicBezTo>
                <a:cubicBezTo>
                  <a:pt x="252582" y="556634"/>
                  <a:pt x="238824" y="552400"/>
                  <a:pt x="257345" y="500013"/>
                </a:cubicBezTo>
                <a:cubicBezTo>
                  <a:pt x="275866" y="447626"/>
                  <a:pt x="313966" y="289934"/>
                  <a:pt x="320845" y="265063"/>
                </a:cubicBezTo>
                <a:cubicBezTo>
                  <a:pt x="327724" y="240192"/>
                  <a:pt x="279570" y="390476"/>
                  <a:pt x="298620" y="350788"/>
                </a:cubicBezTo>
                <a:cubicBezTo>
                  <a:pt x="317670" y="311100"/>
                  <a:pt x="404982" y="-25449"/>
                  <a:pt x="403395" y="1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 421">
            <a:extLst>
              <a:ext uri="{FF2B5EF4-FFF2-40B4-BE49-F238E27FC236}">
                <a16:creationId xmlns:a16="http://schemas.microsoft.com/office/drawing/2014/main" id="{73164094-C6DB-C8F2-E3BF-B08E0A44CAD7}"/>
              </a:ext>
            </a:extLst>
          </p:cNvPr>
          <p:cNvSpPr/>
          <p:nvPr/>
        </p:nvSpPr>
        <p:spPr>
          <a:xfrm>
            <a:off x="2079486" y="1514442"/>
            <a:ext cx="169786" cy="673391"/>
          </a:xfrm>
          <a:custGeom>
            <a:avLst/>
            <a:gdLst>
              <a:gd name="connsiteX0" fmla="*/ 139 w 169786"/>
              <a:gd name="connsiteY0" fmla="*/ 33 h 673391"/>
              <a:gd name="connsiteX1" fmla="*/ 108089 w 169786"/>
              <a:gd name="connsiteY1" fmla="*/ 181008 h 673391"/>
              <a:gd name="connsiteX2" fmla="*/ 114439 w 169786"/>
              <a:gd name="connsiteY2" fmla="*/ 168308 h 673391"/>
              <a:gd name="connsiteX3" fmla="*/ 146189 w 169786"/>
              <a:gd name="connsiteY3" fmla="*/ 320708 h 673391"/>
              <a:gd name="connsiteX4" fmla="*/ 146189 w 169786"/>
              <a:gd name="connsiteY4" fmla="*/ 288958 h 673391"/>
              <a:gd name="connsiteX5" fmla="*/ 123964 w 169786"/>
              <a:gd name="connsiteY5" fmla="*/ 463583 h 673391"/>
              <a:gd name="connsiteX6" fmla="*/ 136664 w 169786"/>
              <a:gd name="connsiteY6" fmla="*/ 450883 h 673391"/>
              <a:gd name="connsiteX7" fmla="*/ 82689 w 169786"/>
              <a:gd name="connsiteY7" fmla="*/ 625508 h 673391"/>
              <a:gd name="connsiteX8" fmla="*/ 9664 w 169786"/>
              <a:gd name="connsiteY8" fmla="*/ 673133 h 673391"/>
              <a:gd name="connsiteX9" fmla="*/ 60464 w 169786"/>
              <a:gd name="connsiteY9" fmla="*/ 644558 h 673391"/>
              <a:gd name="connsiteX10" fmla="*/ 111264 w 169786"/>
              <a:gd name="connsiteY10" fmla="*/ 644558 h 673391"/>
              <a:gd name="connsiteX11" fmla="*/ 73164 w 169786"/>
              <a:gd name="connsiteY11" fmla="*/ 644558 h 673391"/>
              <a:gd name="connsiteX12" fmla="*/ 165239 w 169786"/>
              <a:gd name="connsiteY12" fmla="*/ 476283 h 673391"/>
              <a:gd name="connsiteX13" fmla="*/ 155714 w 169786"/>
              <a:gd name="connsiteY13" fmla="*/ 292133 h 673391"/>
              <a:gd name="connsiteX14" fmla="*/ 155714 w 169786"/>
              <a:gd name="connsiteY14" fmla="*/ 330233 h 673391"/>
              <a:gd name="connsiteX15" fmla="*/ 133489 w 169786"/>
              <a:gd name="connsiteY15" fmla="*/ 196883 h 673391"/>
              <a:gd name="connsiteX16" fmla="*/ 139 w 169786"/>
              <a:gd name="connsiteY16" fmla="*/ 33 h 67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9786" h="673391">
                <a:moveTo>
                  <a:pt x="139" y="33"/>
                </a:moveTo>
                <a:cubicBezTo>
                  <a:pt x="-4094" y="-2613"/>
                  <a:pt x="89039" y="152962"/>
                  <a:pt x="108089" y="181008"/>
                </a:cubicBezTo>
                <a:cubicBezTo>
                  <a:pt x="127139" y="209054"/>
                  <a:pt x="108089" y="145025"/>
                  <a:pt x="114439" y="168308"/>
                </a:cubicBezTo>
                <a:cubicBezTo>
                  <a:pt x="120789" y="191591"/>
                  <a:pt x="140897" y="300600"/>
                  <a:pt x="146189" y="320708"/>
                </a:cubicBezTo>
                <a:cubicBezTo>
                  <a:pt x="151481" y="340816"/>
                  <a:pt x="149893" y="265146"/>
                  <a:pt x="146189" y="288958"/>
                </a:cubicBezTo>
                <a:cubicBezTo>
                  <a:pt x="142485" y="312771"/>
                  <a:pt x="125551" y="436596"/>
                  <a:pt x="123964" y="463583"/>
                </a:cubicBezTo>
                <a:cubicBezTo>
                  <a:pt x="122377" y="490570"/>
                  <a:pt x="143543" y="423896"/>
                  <a:pt x="136664" y="450883"/>
                </a:cubicBezTo>
                <a:cubicBezTo>
                  <a:pt x="129785" y="477870"/>
                  <a:pt x="103856" y="588466"/>
                  <a:pt x="82689" y="625508"/>
                </a:cubicBezTo>
                <a:cubicBezTo>
                  <a:pt x="61522" y="662550"/>
                  <a:pt x="13368" y="669958"/>
                  <a:pt x="9664" y="673133"/>
                </a:cubicBezTo>
                <a:cubicBezTo>
                  <a:pt x="5960" y="676308"/>
                  <a:pt x="43531" y="649320"/>
                  <a:pt x="60464" y="644558"/>
                </a:cubicBezTo>
                <a:cubicBezTo>
                  <a:pt x="77397" y="639796"/>
                  <a:pt x="111264" y="644558"/>
                  <a:pt x="111264" y="644558"/>
                </a:cubicBezTo>
                <a:cubicBezTo>
                  <a:pt x="113381" y="644558"/>
                  <a:pt x="64168" y="672604"/>
                  <a:pt x="73164" y="644558"/>
                </a:cubicBezTo>
                <a:cubicBezTo>
                  <a:pt x="82160" y="616512"/>
                  <a:pt x="151481" y="535021"/>
                  <a:pt x="165239" y="476283"/>
                </a:cubicBezTo>
                <a:cubicBezTo>
                  <a:pt x="178997" y="417546"/>
                  <a:pt x="157302" y="316475"/>
                  <a:pt x="155714" y="292133"/>
                </a:cubicBezTo>
                <a:cubicBezTo>
                  <a:pt x="154127" y="267791"/>
                  <a:pt x="159418" y="346108"/>
                  <a:pt x="155714" y="330233"/>
                </a:cubicBezTo>
                <a:cubicBezTo>
                  <a:pt x="152010" y="314358"/>
                  <a:pt x="157831" y="250329"/>
                  <a:pt x="133489" y="196883"/>
                </a:cubicBezTo>
                <a:cubicBezTo>
                  <a:pt x="109147" y="143437"/>
                  <a:pt x="4372" y="2679"/>
                  <a:pt x="13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 422">
            <a:extLst>
              <a:ext uri="{FF2B5EF4-FFF2-40B4-BE49-F238E27FC236}">
                <a16:creationId xmlns:a16="http://schemas.microsoft.com/office/drawing/2014/main" id="{3D27A497-A7E0-0EB0-4C5D-2BC3E92CA1EF}"/>
              </a:ext>
            </a:extLst>
          </p:cNvPr>
          <p:cNvSpPr/>
          <p:nvPr/>
        </p:nvSpPr>
        <p:spPr>
          <a:xfrm>
            <a:off x="1967408" y="1428315"/>
            <a:ext cx="160177" cy="451629"/>
          </a:xfrm>
          <a:custGeom>
            <a:avLst/>
            <a:gdLst>
              <a:gd name="connsiteX0" fmla="*/ 159842 w 160177"/>
              <a:gd name="connsiteY0" fmla="*/ 435 h 451629"/>
              <a:gd name="connsiteX1" fmla="*/ 70942 w 160177"/>
              <a:gd name="connsiteY1" fmla="*/ 190935 h 451629"/>
              <a:gd name="connsiteX2" fmla="*/ 20142 w 160177"/>
              <a:gd name="connsiteY2" fmla="*/ 305235 h 451629"/>
              <a:gd name="connsiteX3" fmla="*/ 77292 w 160177"/>
              <a:gd name="connsiteY3" fmla="*/ 241735 h 451629"/>
              <a:gd name="connsiteX4" fmla="*/ 42367 w 160177"/>
              <a:gd name="connsiteY4" fmla="*/ 314760 h 451629"/>
              <a:gd name="connsiteX5" fmla="*/ 29667 w 160177"/>
              <a:gd name="connsiteY5" fmla="*/ 451285 h 451629"/>
              <a:gd name="connsiteX6" fmla="*/ 32842 w 160177"/>
              <a:gd name="connsiteY6" fmla="*/ 349685 h 451629"/>
              <a:gd name="connsiteX7" fmla="*/ 48717 w 160177"/>
              <a:gd name="connsiteY7" fmla="*/ 222685 h 451629"/>
              <a:gd name="connsiteX8" fmla="*/ 1092 w 160177"/>
              <a:gd name="connsiteY8" fmla="*/ 305235 h 451629"/>
              <a:gd name="connsiteX9" fmla="*/ 16967 w 160177"/>
              <a:gd name="connsiteY9" fmla="*/ 194110 h 451629"/>
              <a:gd name="connsiteX10" fmla="*/ 36017 w 160177"/>
              <a:gd name="connsiteY10" fmla="*/ 248085 h 451629"/>
              <a:gd name="connsiteX11" fmla="*/ 159842 w 160177"/>
              <a:gd name="connsiteY11" fmla="*/ 435 h 4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177" h="451629">
                <a:moveTo>
                  <a:pt x="159842" y="435"/>
                </a:moveTo>
                <a:cubicBezTo>
                  <a:pt x="165663" y="-9090"/>
                  <a:pt x="94225" y="140135"/>
                  <a:pt x="70942" y="190935"/>
                </a:cubicBezTo>
                <a:cubicBezTo>
                  <a:pt x="47659" y="241735"/>
                  <a:pt x="19084" y="296768"/>
                  <a:pt x="20142" y="305235"/>
                </a:cubicBezTo>
                <a:cubicBezTo>
                  <a:pt x="21200" y="313702"/>
                  <a:pt x="73588" y="240148"/>
                  <a:pt x="77292" y="241735"/>
                </a:cubicBezTo>
                <a:cubicBezTo>
                  <a:pt x="80996" y="243322"/>
                  <a:pt x="50304" y="279835"/>
                  <a:pt x="42367" y="314760"/>
                </a:cubicBezTo>
                <a:cubicBezTo>
                  <a:pt x="34430" y="349685"/>
                  <a:pt x="31254" y="445464"/>
                  <a:pt x="29667" y="451285"/>
                </a:cubicBezTo>
                <a:cubicBezTo>
                  <a:pt x="28079" y="457106"/>
                  <a:pt x="29667" y="387785"/>
                  <a:pt x="32842" y="349685"/>
                </a:cubicBezTo>
                <a:cubicBezTo>
                  <a:pt x="36017" y="311585"/>
                  <a:pt x="54009" y="230093"/>
                  <a:pt x="48717" y="222685"/>
                </a:cubicBezTo>
                <a:cubicBezTo>
                  <a:pt x="43425" y="215277"/>
                  <a:pt x="6384" y="309998"/>
                  <a:pt x="1092" y="305235"/>
                </a:cubicBezTo>
                <a:cubicBezTo>
                  <a:pt x="-4200" y="300473"/>
                  <a:pt x="11146" y="203635"/>
                  <a:pt x="16967" y="194110"/>
                </a:cubicBezTo>
                <a:cubicBezTo>
                  <a:pt x="22788" y="184585"/>
                  <a:pt x="17496" y="276131"/>
                  <a:pt x="36017" y="248085"/>
                </a:cubicBezTo>
                <a:cubicBezTo>
                  <a:pt x="54538" y="220039"/>
                  <a:pt x="154021" y="9960"/>
                  <a:pt x="159842" y="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 423">
            <a:extLst>
              <a:ext uri="{FF2B5EF4-FFF2-40B4-BE49-F238E27FC236}">
                <a16:creationId xmlns:a16="http://schemas.microsoft.com/office/drawing/2014/main" id="{70EEE6C4-098F-F1DB-B8BB-04FD7F9CC493}"/>
              </a:ext>
            </a:extLst>
          </p:cNvPr>
          <p:cNvSpPr/>
          <p:nvPr/>
        </p:nvSpPr>
        <p:spPr>
          <a:xfrm>
            <a:off x="1974820" y="1422397"/>
            <a:ext cx="123876" cy="508411"/>
          </a:xfrm>
          <a:custGeom>
            <a:avLst/>
            <a:gdLst>
              <a:gd name="connsiteX0" fmla="*/ 73055 w 123876"/>
              <a:gd name="connsiteY0" fmla="*/ 3 h 508411"/>
              <a:gd name="connsiteX1" fmla="*/ 95280 w 123876"/>
              <a:gd name="connsiteY1" fmla="*/ 263528 h 508411"/>
              <a:gd name="connsiteX2" fmla="*/ 98455 w 123876"/>
              <a:gd name="connsiteY2" fmla="*/ 257178 h 508411"/>
              <a:gd name="connsiteX3" fmla="*/ 69880 w 123876"/>
              <a:gd name="connsiteY3" fmla="*/ 333378 h 508411"/>
              <a:gd name="connsiteX4" fmla="*/ 88930 w 123876"/>
              <a:gd name="connsiteY4" fmla="*/ 327028 h 508411"/>
              <a:gd name="connsiteX5" fmla="*/ 30 w 123876"/>
              <a:gd name="connsiteY5" fmla="*/ 508003 h 508411"/>
              <a:gd name="connsiteX6" fmla="*/ 79405 w 123876"/>
              <a:gd name="connsiteY6" fmla="*/ 374653 h 508411"/>
              <a:gd name="connsiteX7" fmla="*/ 123855 w 123876"/>
              <a:gd name="connsiteY7" fmla="*/ 320678 h 508411"/>
              <a:gd name="connsiteX8" fmla="*/ 85755 w 123876"/>
              <a:gd name="connsiteY8" fmla="*/ 355603 h 508411"/>
              <a:gd name="connsiteX9" fmla="*/ 120680 w 123876"/>
              <a:gd name="connsiteY9" fmla="*/ 269878 h 508411"/>
              <a:gd name="connsiteX10" fmla="*/ 73055 w 123876"/>
              <a:gd name="connsiteY10" fmla="*/ 3 h 50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876" h="508411">
                <a:moveTo>
                  <a:pt x="73055" y="3"/>
                </a:moveTo>
                <a:cubicBezTo>
                  <a:pt x="68822" y="-1055"/>
                  <a:pt x="91047" y="220666"/>
                  <a:pt x="95280" y="263528"/>
                </a:cubicBezTo>
                <a:cubicBezTo>
                  <a:pt x="99513" y="306391"/>
                  <a:pt x="102688" y="245536"/>
                  <a:pt x="98455" y="257178"/>
                </a:cubicBezTo>
                <a:cubicBezTo>
                  <a:pt x="94222" y="268820"/>
                  <a:pt x="71467" y="321736"/>
                  <a:pt x="69880" y="333378"/>
                </a:cubicBezTo>
                <a:cubicBezTo>
                  <a:pt x="68293" y="345020"/>
                  <a:pt x="100572" y="297924"/>
                  <a:pt x="88930" y="327028"/>
                </a:cubicBezTo>
                <a:cubicBezTo>
                  <a:pt x="77288" y="356132"/>
                  <a:pt x="1618" y="500065"/>
                  <a:pt x="30" y="508003"/>
                </a:cubicBezTo>
                <a:cubicBezTo>
                  <a:pt x="-1558" y="515941"/>
                  <a:pt x="58768" y="405874"/>
                  <a:pt x="79405" y="374653"/>
                </a:cubicBezTo>
                <a:cubicBezTo>
                  <a:pt x="100042" y="343432"/>
                  <a:pt x="122797" y="323853"/>
                  <a:pt x="123855" y="320678"/>
                </a:cubicBezTo>
                <a:cubicBezTo>
                  <a:pt x="124913" y="317503"/>
                  <a:pt x="86284" y="364070"/>
                  <a:pt x="85755" y="355603"/>
                </a:cubicBezTo>
                <a:cubicBezTo>
                  <a:pt x="85226" y="347136"/>
                  <a:pt x="124913" y="323853"/>
                  <a:pt x="120680" y="269878"/>
                </a:cubicBezTo>
                <a:cubicBezTo>
                  <a:pt x="116447" y="215903"/>
                  <a:pt x="77288" y="1061"/>
                  <a:pt x="7305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 424">
            <a:extLst>
              <a:ext uri="{FF2B5EF4-FFF2-40B4-BE49-F238E27FC236}">
                <a16:creationId xmlns:a16="http://schemas.microsoft.com/office/drawing/2014/main" id="{9CD49EBD-8CDD-5B84-6CA8-DB5DD885FD56}"/>
              </a:ext>
            </a:extLst>
          </p:cNvPr>
          <p:cNvSpPr/>
          <p:nvPr/>
        </p:nvSpPr>
        <p:spPr>
          <a:xfrm>
            <a:off x="1916533" y="1803396"/>
            <a:ext cx="86919" cy="354650"/>
          </a:xfrm>
          <a:custGeom>
            <a:avLst/>
            <a:gdLst>
              <a:gd name="connsiteX0" fmla="*/ 86892 w 86919"/>
              <a:gd name="connsiteY0" fmla="*/ 4 h 354650"/>
              <a:gd name="connsiteX1" fmla="*/ 45617 w 86919"/>
              <a:gd name="connsiteY1" fmla="*/ 244479 h 354650"/>
              <a:gd name="connsiteX2" fmla="*/ 55142 w 86919"/>
              <a:gd name="connsiteY2" fmla="*/ 241304 h 354650"/>
              <a:gd name="connsiteX3" fmla="*/ 1167 w 86919"/>
              <a:gd name="connsiteY3" fmla="*/ 352429 h 354650"/>
              <a:gd name="connsiteX4" fmla="*/ 20217 w 86919"/>
              <a:gd name="connsiteY4" fmla="*/ 304804 h 354650"/>
              <a:gd name="connsiteX5" fmla="*/ 45617 w 86919"/>
              <a:gd name="connsiteY5" fmla="*/ 177804 h 354650"/>
              <a:gd name="connsiteX6" fmla="*/ 51967 w 86919"/>
              <a:gd name="connsiteY6" fmla="*/ 250829 h 354650"/>
              <a:gd name="connsiteX7" fmla="*/ 86892 w 86919"/>
              <a:gd name="connsiteY7" fmla="*/ 4 h 35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19" h="354650">
                <a:moveTo>
                  <a:pt x="86892" y="4"/>
                </a:moveTo>
                <a:cubicBezTo>
                  <a:pt x="85834" y="-1054"/>
                  <a:pt x="50909" y="204262"/>
                  <a:pt x="45617" y="244479"/>
                </a:cubicBezTo>
                <a:cubicBezTo>
                  <a:pt x="40325" y="284696"/>
                  <a:pt x="62550" y="223312"/>
                  <a:pt x="55142" y="241304"/>
                </a:cubicBezTo>
                <a:cubicBezTo>
                  <a:pt x="47734" y="259296"/>
                  <a:pt x="6988" y="341846"/>
                  <a:pt x="1167" y="352429"/>
                </a:cubicBezTo>
                <a:cubicBezTo>
                  <a:pt x="-4654" y="363012"/>
                  <a:pt x="12809" y="333908"/>
                  <a:pt x="20217" y="304804"/>
                </a:cubicBezTo>
                <a:cubicBezTo>
                  <a:pt x="27625" y="275700"/>
                  <a:pt x="40325" y="186800"/>
                  <a:pt x="45617" y="177804"/>
                </a:cubicBezTo>
                <a:cubicBezTo>
                  <a:pt x="50909" y="168808"/>
                  <a:pt x="45617" y="274641"/>
                  <a:pt x="51967" y="250829"/>
                </a:cubicBezTo>
                <a:cubicBezTo>
                  <a:pt x="58317" y="227017"/>
                  <a:pt x="87950" y="1062"/>
                  <a:pt x="8689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 425">
            <a:extLst>
              <a:ext uri="{FF2B5EF4-FFF2-40B4-BE49-F238E27FC236}">
                <a16:creationId xmlns:a16="http://schemas.microsoft.com/office/drawing/2014/main" id="{AC309CBF-5295-A245-7B70-AF570F2E8302}"/>
              </a:ext>
            </a:extLst>
          </p:cNvPr>
          <p:cNvSpPr/>
          <p:nvPr/>
        </p:nvSpPr>
        <p:spPr>
          <a:xfrm>
            <a:off x="2074692" y="1662957"/>
            <a:ext cx="69204" cy="424217"/>
          </a:xfrm>
          <a:custGeom>
            <a:avLst/>
            <a:gdLst>
              <a:gd name="connsiteX0" fmla="*/ 52558 w 69204"/>
              <a:gd name="connsiteY0" fmla="*/ 743 h 424217"/>
              <a:gd name="connsiteX1" fmla="*/ 55733 w 69204"/>
              <a:gd name="connsiteY1" fmla="*/ 162668 h 424217"/>
              <a:gd name="connsiteX2" fmla="*/ 68433 w 69204"/>
              <a:gd name="connsiteY2" fmla="*/ 124568 h 424217"/>
              <a:gd name="connsiteX3" fmla="*/ 39858 w 69204"/>
              <a:gd name="connsiteY3" fmla="*/ 299193 h 424217"/>
              <a:gd name="connsiteX4" fmla="*/ 68433 w 69204"/>
              <a:gd name="connsiteY4" fmla="*/ 257918 h 424217"/>
              <a:gd name="connsiteX5" fmla="*/ 1758 w 69204"/>
              <a:gd name="connsiteY5" fmla="*/ 423018 h 424217"/>
              <a:gd name="connsiteX6" fmla="*/ 20808 w 69204"/>
              <a:gd name="connsiteY6" fmla="*/ 327768 h 424217"/>
              <a:gd name="connsiteX7" fmla="*/ 36683 w 69204"/>
              <a:gd name="connsiteY7" fmla="*/ 238868 h 424217"/>
              <a:gd name="connsiteX8" fmla="*/ 52558 w 69204"/>
              <a:gd name="connsiteY8" fmla="*/ 743 h 42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04" h="424217">
                <a:moveTo>
                  <a:pt x="52558" y="743"/>
                </a:moveTo>
                <a:cubicBezTo>
                  <a:pt x="55733" y="-11957"/>
                  <a:pt x="53087" y="142031"/>
                  <a:pt x="55733" y="162668"/>
                </a:cubicBezTo>
                <a:cubicBezTo>
                  <a:pt x="58379" y="183305"/>
                  <a:pt x="71079" y="101814"/>
                  <a:pt x="68433" y="124568"/>
                </a:cubicBezTo>
                <a:cubicBezTo>
                  <a:pt x="65787" y="147322"/>
                  <a:pt x="39858" y="276968"/>
                  <a:pt x="39858" y="299193"/>
                </a:cubicBezTo>
                <a:cubicBezTo>
                  <a:pt x="39858" y="321418"/>
                  <a:pt x="74783" y="237281"/>
                  <a:pt x="68433" y="257918"/>
                </a:cubicBezTo>
                <a:cubicBezTo>
                  <a:pt x="62083" y="278555"/>
                  <a:pt x="9695" y="411376"/>
                  <a:pt x="1758" y="423018"/>
                </a:cubicBezTo>
                <a:cubicBezTo>
                  <a:pt x="-6180" y="434660"/>
                  <a:pt x="14987" y="358460"/>
                  <a:pt x="20808" y="327768"/>
                </a:cubicBezTo>
                <a:cubicBezTo>
                  <a:pt x="26629" y="297076"/>
                  <a:pt x="30333" y="287022"/>
                  <a:pt x="36683" y="238868"/>
                </a:cubicBezTo>
                <a:cubicBezTo>
                  <a:pt x="43033" y="190714"/>
                  <a:pt x="49383" y="13443"/>
                  <a:pt x="52558" y="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 426">
            <a:extLst>
              <a:ext uri="{FF2B5EF4-FFF2-40B4-BE49-F238E27FC236}">
                <a16:creationId xmlns:a16="http://schemas.microsoft.com/office/drawing/2014/main" id="{E19E8380-A57B-FFA6-94F8-161B93FB057D}"/>
              </a:ext>
            </a:extLst>
          </p:cNvPr>
          <p:cNvSpPr/>
          <p:nvPr/>
        </p:nvSpPr>
        <p:spPr>
          <a:xfrm>
            <a:off x="1935793" y="1892300"/>
            <a:ext cx="96339" cy="384347"/>
          </a:xfrm>
          <a:custGeom>
            <a:avLst/>
            <a:gdLst>
              <a:gd name="connsiteX0" fmla="*/ 96207 w 96339"/>
              <a:gd name="connsiteY0" fmla="*/ 0 h 384347"/>
              <a:gd name="connsiteX1" fmla="*/ 13657 w 96339"/>
              <a:gd name="connsiteY1" fmla="*/ 222250 h 384347"/>
              <a:gd name="connsiteX2" fmla="*/ 957 w 96339"/>
              <a:gd name="connsiteY2" fmla="*/ 317500 h 384347"/>
              <a:gd name="connsiteX3" fmla="*/ 23182 w 96339"/>
              <a:gd name="connsiteY3" fmla="*/ 282575 h 384347"/>
              <a:gd name="connsiteX4" fmla="*/ 32707 w 96339"/>
              <a:gd name="connsiteY4" fmla="*/ 384175 h 384347"/>
              <a:gd name="connsiteX5" fmla="*/ 35882 w 96339"/>
              <a:gd name="connsiteY5" fmla="*/ 254000 h 384347"/>
              <a:gd name="connsiteX6" fmla="*/ 32707 w 96339"/>
              <a:gd name="connsiteY6" fmla="*/ 247650 h 384347"/>
              <a:gd name="connsiteX7" fmla="*/ 32707 w 96339"/>
              <a:gd name="connsiteY7" fmla="*/ 222250 h 384347"/>
              <a:gd name="connsiteX8" fmla="*/ 96207 w 96339"/>
              <a:gd name="connsiteY8" fmla="*/ 0 h 38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39" h="384347">
                <a:moveTo>
                  <a:pt x="96207" y="0"/>
                </a:moveTo>
                <a:cubicBezTo>
                  <a:pt x="93032" y="0"/>
                  <a:pt x="29532" y="169333"/>
                  <a:pt x="13657" y="222250"/>
                </a:cubicBezTo>
                <a:cubicBezTo>
                  <a:pt x="-2218" y="275167"/>
                  <a:pt x="-630" y="307446"/>
                  <a:pt x="957" y="317500"/>
                </a:cubicBezTo>
                <a:cubicBezTo>
                  <a:pt x="2544" y="327554"/>
                  <a:pt x="17890" y="271463"/>
                  <a:pt x="23182" y="282575"/>
                </a:cubicBezTo>
                <a:cubicBezTo>
                  <a:pt x="28474" y="293688"/>
                  <a:pt x="30590" y="388937"/>
                  <a:pt x="32707" y="384175"/>
                </a:cubicBezTo>
                <a:cubicBezTo>
                  <a:pt x="34824" y="379413"/>
                  <a:pt x="35882" y="276754"/>
                  <a:pt x="35882" y="254000"/>
                </a:cubicBezTo>
                <a:cubicBezTo>
                  <a:pt x="35882" y="231246"/>
                  <a:pt x="33236" y="252942"/>
                  <a:pt x="32707" y="247650"/>
                </a:cubicBezTo>
                <a:cubicBezTo>
                  <a:pt x="32178" y="242358"/>
                  <a:pt x="21065" y="264583"/>
                  <a:pt x="32707" y="222250"/>
                </a:cubicBezTo>
                <a:cubicBezTo>
                  <a:pt x="44349" y="179917"/>
                  <a:pt x="99382" y="0"/>
                  <a:pt x="9620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 427">
            <a:extLst>
              <a:ext uri="{FF2B5EF4-FFF2-40B4-BE49-F238E27FC236}">
                <a16:creationId xmlns:a16="http://schemas.microsoft.com/office/drawing/2014/main" id="{00A24309-2BEC-08FA-BB69-DD7508CF8CE1}"/>
              </a:ext>
            </a:extLst>
          </p:cNvPr>
          <p:cNvSpPr/>
          <p:nvPr/>
        </p:nvSpPr>
        <p:spPr>
          <a:xfrm>
            <a:off x="1860420" y="2225553"/>
            <a:ext cx="105332" cy="346670"/>
          </a:xfrm>
          <a:custGeom>
            <a:avLst/>
            <a:gdLst>
              <a:gd name="connsiteX0" fmla="*/ 79505 w 105332"/>
              <a:gd name="connsiteY0" fmla="*/ 122 h 346670"/>
              <a:gd name="connsiteX1" fmla="*/ 98555 w 105332"/>
              <a:gd name="connsiteY1" fmla="*/ 123947 h 346670"/>
              <a:gd name="connsiteX2" fmla="*/ 28705 w 105332"/>
              <a:gd name="connsiteY2" fmla="*/ 279522 h 346670"/>
              <a:gd name="connsiteX3" fmla="*/ 89030 w 105332"/>
              <a:gd name="connsiteY3" fmla="*/ 146172 h 346670"/>
              <a:gd name="connsiteX4" fmla="*/ 130 w 105332"/>
              <a:gd name="connsiteY4" fmla="*/ 346197 h 346670"/>
              <a:gd name="connsiteX5" fmla="*/ 69980 w 105332"/>
              <a:gd name="connsiteY5" fmla="*/ 200147 h 346670"/>
              <a:gd name="connsiteX6" fmla="*/ 104905 w 105332"/>
              <a:gd name="connsiteY6" fmla="*/ 146172 h 346670"/>
              <a:gd name="connsiteX7" fmla="*/ 79505 w 105332"/>
              <a:gd name="connsiteY7" fmla="*/ 122 h 34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332" h="346670">
                <a:moveTo>
                  <a:pt x="79505" y="122"/>
                </a:moveTo>
                <a:cubicBezTo>
                  <a:pt x="78447" y="-3582"/>
                  <a:pt x="107022" y="77380"/>
                  <a:pt x="98555" y="123947"/>
                </a:cubicBezTo>
                <a:cubicBezTo>
                  <a:pt x="90088" y="170514"/>
                  <a:pt x="30292" y="275818"/>
                  <a:pt x="28705" y="279522"/>
                </a:cubicBezTo>
                <a:cubicBezTo>
                  <a:pt x="27118" y="283226"/>
                  <a:pt x="93792" y="135060"/>
                  <a:pt x="89030" y="146172"/>
                </a:cubicBezTo>
                <a:cubicBezTo>
                  <a:pt x="84268" y="157284"/>
                  <a:pt x="3305" y="337201"/>
                  <a:pt x="130" y="346197"/>
                </a:cubicBezTo>
                <a:cubicBezTo>
                  <a:pt x="-3045" y="355193"/>
                  <a:pt x="52518" y="233484"/>
                  <a:pt x="69980" y="200147"/>
                </a:cubicBezTo>
                <a:cubicBezTo>
                  <a:pt x="87442" y="166810"/>
                  <a:pt x="100672" y="179510"/>
                  <a:pt x="104905" y="146172"/>
                </a:cubicBezTo>
                <a:cubicBezTo>
                  <a:pt x="109138" y="112834"/>
                  <a:pt x="80563" y="3826"/>
                  <a:pt x="79505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 428">
            <a:extLst>
              <a:ext uri="{FF2B5EF4-FFF2-40B4-BE49-F238E27FC236}">
                <a16:creationId xmlns:a16="http://schemas.microsoft.com/office/drawing/2014/main" id="{28D88E20-5684-F599-C396-FB6D92D0BE96}"/>
              </a:ext>
            </a:extLst>
          </p:cNvPr>
          <p:cNvSpPr/>
          <p:nvPr/>
        </p:nvSpPr>
        <p:spPr>
          <a:xfrm>
            <a:off x="1795474" y="2148806"/>
            <a:ext cx="141353" cy="450156"/>
          </a:xfrm>
          <a:custGeom>
            <a:avLst/>
            <a:gdLst>
              <a:gd name="connsiteX0" fmla="*/ 141276 w 141353"/>
              <a:gd name="connsiteY0" fmla="*/ 669 h 450156"/>
              <a:gd name="connsiteX1" fmla="*/ 100001 w 141353"/>
              <a:gd name="connsiteY1" fmla="*/ 216569 h 450156"/>
              <a:gd name="connsiteX2" fmla="*/ 131751 w 141353"/>
              <a:gd name="connsiteY2" fmla="*/ 162594 h 450156"/>
              <a:gd name="connsiteX3" fmla="*/ 4751 w 141353"/>
              <a:gd name="connsiteY3" fmla="*/ 441994 h 450156"/>
              <a:gd name="connsiteX4" fmla="*/ 33326 w 141353"/>
              <a:gd name="connsiteY4" fmla="*/ 362619 h 450156"/>
              <a:gd name="connsiteX5" fmla="*/ 93651 w 141353"/>
              <a:gd name="connsiteY5" fmla="*/ 229269 h 450156"/>
              <a:gd name="connsiteX6" fmla="*/ 87301 w 141353"/>
              <a:gd name="connsiteY6" fmla="*/ 299119 h 450156"/>
              <a:gd name="connsiteX7" fmla="*/ 141276 w 141353"/>
              <a:gd name="connsiteY7" fmla="*/ 669 h 45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353" h="450156">
                <a:moveTo>
                  <a:pt x="141276" y="669"/>
                </a:moveTo>
                <a:cubicBezTo>
                  <a:pt x="143393" y="-13089"/>
                  <a:pt x="101588" y="189582"/>
                  <a:pt x="100001" y="216569"/>
                </a:cubicBezTo>
                <a:cubicBezTo>
                  <a:pt x="98414" y="243556"/>
                  <a:pt x="147626" y="125023"/>
                  <a:pt x="131751" y="162594"/>
                </a:cubicBezTo>
                <a:cubicBezTo>
                  <a:pt x="115876" y="200165"/>
                  <a:pt x="21155" y="408656"/>
                  <a:pt x="4751" y="441994"/>
                </a:cubicBezTo>
                <a:cubicBezTo>
                  <a:pt x="-11653" y="475332"/>
                  <a:pt x="18509" y="398073"/>
                  <a:pt x="33326" y="362619"/>
                </a:cubicBezTo>
                <a:cubicBezTo>
                  <a:pt x="48143" y="327165"/>
                  <a:pt x="84655" y="239852"/>
                  <a:pt x="93651" y="229269"/>
                </a:cubicBezTo>
                <a:cubicBezTo>
                  <a:pt x="102647" y="218686"/>
                  <a:pt x="80422" y="330340"/>
                  <a:pt x="87301" y="299119"/>
                </a:cubicBezTo>
                <a:cubicBezTo>
                  <a:pt x="94180" y="267898"/>
                  <a:pt x="139159" y="14427"/>
                  <a:pt x="141276" y="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 429">
            <a:extLst>
              <a:ext uri="{FF2B5EF4-FFF2-40B4-BE49-F238E27FC236}">
                <a16:creationId xmlns:a16="http://schemas.microsoft.com/office/drawing/2014/main" id="{35D0C0F6-BAA5-8848-A6AD-45D3E21DBFF4}"/>
              </a:ext>
            </a:extLst>
          </p:cNvPr>
          <p:cNvSpPr/>
          <p:nvPr/>
        </p:nvSpPr>
        <p:spPr>
          <a:xfrm>
            <a:off x="1805986" y="2478186"/>
            <a:ext cx="178060" cy="678138"/>
          </a:xfrm>
          <a:custGeom>
            <a:avLst/>
            <a:gdLst>
              <a:gd name="connsiteX0" fmla="*/ 6939 w 178060"/>
              <a:gd name="connsiteY0" fmla="*/ 20539 h 678138"/>
              <a:gd name="connsiteX1" fmla="*/ 111714 w 178060"/>
              <a:gd name="connsiteY1" fmla="*/ 395189 h 678138"/>
              <a:gd name="connsiteX2" fmla="*/ 102189 w 178060"/>
              <a:gd name="connsiteY2" fmla="*/ 347564 h 678138"/>
              <a:gd name="connsiteX3" fmla="*/ 172039 w 178060"/>
              <a:gd name="connsiteY3" fmla="*/ 674589 h 678138"/>
              <a:gd name="connsiteX4" fmla="*/ 162514 w 178060"/>
              <a:gd name="connsiteY4" fmla="*/ 499964 h 678138"/>
              <a:gd name="connsiteX5" fmla="*/ 67264 w 178060"/>
              <a:gd name="connsiteY5" fmla="*/ 172939 h 678138"/>
              <a:gd name="connsiteX6" fmla="*/ 162514 w 178060"/>
              <a:gd name="connsiteY6" fmla="*/ 341214 h 678138"/>
              <a:gd name="connsiteX7" fmla="*/ 25989 w 178060"/>
              <a:gd name="connsiteY7" fmla="*/ 77689 h 678138"/>
              <a:gd name="connsiteX8" fmla="*/ 6939 w 178060"/>
              <a:gd name="connsiteY8" fmla="*/ 20539 h 67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060" h="678138">
                <a:moveTo>
                  <a:pt x="6939" y="20539"/>
                </a:moveTo>
                <a:cubicBezTo>
                  <a:pt x="21227" y="73456"/>
                  <a:pt x="95839" y="340685"/>
                  <a:pt x="111714" y="395189"/>
                </a:cubicBezTo>
                <a:cubicBezTo>
                  <a:pt x="127589" y="449693"/>
                  <a:pt x="92135" y="300997"/>
                  <a:pt x="102189" y="347564"/>
                </a:cubicBezTo>
                <a:cubicBezTo>
                  <a:pt x="112243" y="394131"/>
                  <a:pt x="161985" y="649189"/>
                  <a:pt x="172039" y="674589"/>
                </a:cubicBezTo>
                <a:cubicBezTo>
                  <a:pt x="182093" y="699989"/>
                  <a:pt x="179976" y="583572"/>
                  <a:pt x="162514" y="499964"/>
                </a:cubicBezTo>
                <a:cubicBezTo>
                  <a:pt x="145052" y="416356"/>
                  <a:pt x="67264" y="199397"/>
                  <a:pt x="67264" y="172939"/>
                </a:cubicBezTo>
                <a:cubicBezTo>
                  <a:pt x="67264" y="146481"/>
                  <a:pt x="169393" y="357089"/>
                  <a:pt x="162514" y="341214"/>
                </a:cubicBezTo>
                <a:cubicBezTo>
                  <a:pt x="155635" y="325339"/>
                  <a:pt x="50860" y="127431"/>
                  <a:pt x="25989" y="77689"/>
                </a:cubicBezTo>
                <a:cubicBezTo>
                  <a:pt x="1118" y="27947"/>
                  <a:pt x="-7349" y="-32378"/>
                  <a:pt x="6939" y="20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 430">
            <a:extLst>
              <a:ext uri="{FF2B5EF4-FFF2-40B4-BE49-F238E27FC236}">
                <a16:creationId xmlns:a16="http://schemas.microsoft.com/office/drawing/2014/main" id="{961CD080-837C-573E-B7A1-F2E9F9278412}"/>
              </a:ext>
            </a:extLst>
          </p:cNvPr>
          <p:cNvSpPr/>
          <p:nvPr/>
        </p:nvSpPr>
        <p:spPr>
          <a:xfrm>
            <a:off x="1730367" y="2447656"/>
            <a:ext cx="240136" cy="1200755"/>
          </a:xfrm>
          <a:custGeom>
            <a:avLst/>
            <a:gdLst>
              <a:gd name="connsiteX0" fmla="*/ 8 w 240136"/>
              <a:gd name="connsiteY0" fmla="*/ 269 h 1200755"/>
              <a:gd name="connsiteX1" fmla="*/ 123833 w 240136"/>
              <a:gd name="connsiteY1" fmla="*/ 355869 h 1200755"/>
              <a:gd name="connsiteX2" fmla="*/ 146058 w 240136"/>
              <a:gd name="connsiteY2" fmla="*/ 381269 h 1200755"/>
              <a:gd name="connsiteX3" fmla="*/ 222258 w 240136"/>
              <a:gd name="connsiteY3" fmla="*/ 730519 h 1200755"/>
              <a:gd name="connsiteX4" fmla="*/ 225433 w 240136"/>
              <a:gd name="connsiteY4" fmla="*/ 797194 h 1200755"/>
              <a:gd name="connsiteX5" fmla="*/ 225433 w 240136"/>
              <a:gd name="connsiteY5" fmla="*/ 720994 h 1200755"/>
              <a:gd name="connsiteX6" fmla="*/ 238133 w 240136"/>
              <a:gd name="connsiteY6" fmla="*/ 994044 h 1200755"/>
              <a:gd name="connsiteX7" fmla="*/ 238133 w 240136"/>
              <a:gd name="connsiteY7" fmla="*/ 1200419 h 1200755"/>
              <a:gd name="connsiteX8" fmla="*/ 219083 w 240136"/>
              <a:gd name="connsiteY8" fmla="*/ 946419 h 1200755"/>
              <a:gd name="connsiteX9" fmla="*/ 190508 w 240136"/>
              <a:gd name="connsiteY9" fmla="*/ 597169 h 1200755"/>
              <a:gd name="connsiteX10" fmla="*/ 215908 w 240136"/>
              <a:gd name="connsiteY10" fmla="*/ 682894 h 1200755"/>
              <a:gd name="connsiteX11" fmla="*/ 136533 w 240136"/>
              <a:gd name="connsiteY11" fmla="*/ 355869 h 1200755"/>
              <a:gd name="connsiteX12" fmla="*/ 98433 w 240136"/>
              <a:gd name="connsiteY12" fmla="*/ 225694 h 1200755"/>
              <a:gd name="connsiteX13" fmla="*/ 130183 w 240136"/>
              <a:gd name="connsiteY13" fmla="*/ 295544 h 1200755"/>
              <a:gd name="connsiteX14" fmla="*/ 8 w 240136"/>
              <a:gd name="connsiteY14" fmla="*/ 269 h 120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0136" h="1200755">
                <a:moveTo>
                  <a:pt x="8" y="269"/>
                </a:moveTo>
                <a:cubicBezTo>
                  <a:pt x="-1050" y="10323"/>
                  <a:pt x="99491" y="292369"/>
                  <a:pt x="123833" y="355869"/>
                </a:cubicBezTo>
                <a:cubicBezTo>
                  <a:pt x="148175" y="419369"/>
                  <a:pt x="129654" y="318827"/>
                  <a:pt x="146058" y="381269"/>
                </a:cubicBezTo>
                <a:cubicBezTo>
                  <a:pt x="162462" y="443711"/>
                  <a:pt x="209029" y="661198"/>
                  <a:pt x="222258" y="730519"/>
                </a:cubicBezTo>
                <a:cubicBezTo>
                  <a:pt x="235487" y="799840"/>
                  <a:pt x="224904" y="798781"/>
                  <a:pt x="225433" y="797194"/>
                </a:cubicBezTo>
                <a:cubicBezTo>
                  <a:pt x="225962" y="795607"/>
                  <a:pt x="223316" y="688186"/>
                  <a:pt x="225433" y="720994"/>
                </a:cubicBezTo>
                <a:cubicBezTo>
                  <a:pt x="227550" y="753802"/>
                  <a:pt x="236016" y="914140"/>
                  <a:pt x="238133" y="994044"/>
                </a:cubicBezTo>
                <a:cubicBezTo>
                  <a:pt x="240250" y="1073948"/>
                  <a:pt x="241308" y="1208357"/>
                  <a:pt x="238133" y="1200419"/>
                </a:cubicBezTo>
                <a:cubicBezTo>
                  <a:pt x="234958" y="1192481"/>
                  <a:pt x="227021" y="1046961"/>
                  <a:pt x="219083" y="946419"/>
                </a:cubicBezTo>
                <a:cubicBezTo>
                  <a:pt x="211146" y="845877"/>
                  <a:pt x="191037" y="641090"/>
                  <a:pt x="190508" y="597169"/>
                </a:cubicBezTo>
                <a:cubicBezTo>
                  <a:pt x="189979" y="553248"/>
                  <a:pt x="224904" y="723111"/>
                  <a:pt x="215908" y="682894"/>
                </a:cubicBezTo>
                <a:cubicBezTo>
                  <a:pt x="206912" y="642677"/>
                  <a:pt x="156112" y="432069"/>
                  <a:pt x="136533" y="355869"/>
                </a:cubicBezTo>
                <a:cubicBezTo>
                  <a:pt x="116954" y="279669"/>
                  <a:pt x="99491" y="235748"/>
                  <a:pt x="98433" y="225694"/>
                </a:cubicBezTo>
                <a:cubicBezTo>
                  <a:pt x="97375" y="215640"/>
                  <a:pt x="149762" y="326236"/>
                  <a:pt x="130183" y="295544"/>
                </a:cubicBezTo>
                <a:cubicBezTo>
                  <a:pt x="110604" y="264852"/>
                  <a:pt x="1066" y="-9785"/>
                  <a:pt x="8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 431">
            <a:extLst>
              <a:ext uri="{FF2B5EF4-FFF2-40B4-BE49-F238E27FC236}">
                <a16:creationId xmlns:a16="http://schemas.microsoft.com/office/drawing/2014/main" id="{62EEF7EB-2756-7C2B-F17C-52140C6A4B44}"/>
              </a:ext>
            </a:extLst>
          </p:cNvPr>
          <p:cNvSpPr/>
          <p:nvPr/>
        </p:nvSpPr>
        <p:spPr>
          <a:xfrm>
            <a:off x="2130298" y="2110686"/>
            <a:ext cx="99588" cy="554383"/>
          </a:xfrm>
          <a:custGeom>
            <a:avLst/>
            <a:gdLst>
              <a:gd name="connsiteX0" fmla="*/ 127 w 99588"/>
              <a:gd name="connsiteY0" fmla="*/ 689 h 554383"/>
              <a:gd name="connsiteX1" fmla="*/ 44577 w 99588"/>
              <a:gd name="connsiteY1" fmla="*/ 330889 h 554383"/>
              <a:gd name="connsiteX2" fmla="*/ 38227 w 99588"/>
              <a:gd name="connsiteY2" fmla="*/ 216589 h 554383"/>
              <a:gd name="connsiteX3" fmla="*/ 98552 w 99588"/>
              <a:gd name="connsiteY3" fmla="*/ 549964 h 554383"/>
              <a:gd name="connsiteX4" fmla="*/ 73152 w 99588"/>
              <a:gd name="connsiteY4" fmla="*/ 397564 h 554383"/>
              <a:gd name="connsiteX5" fmla="*/ 31877 w 99588"/>
              <a:gd name="connsiteY5" fmla="*/ 248339 h 554383"/>
              <a:gd name="connsiteX6" fmla="*/ 127 w 99588"/>
              <a:gd name="connsiteY6" fmla="*/ 689 h 55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88" h="554383">
                <a:moveTo>
                  <a:pt x="127" y="689"/>
                </a:moveTo>
                <a:cubicBezTo>
                  <a:pt x="2244" y="14447"/>
                  <a:pt x="38227" y="294906"/>
                  <a:pt x="44577" y="330889"/>
                </a:cubicBezTo>
                <a:cubicBezTo>
                  <a:pt x="50927" y="366872"/>
                  <a:pt x="29231" y="180077"/>
                  <a:pt x="38227" y="216589"/>
                </a:cubicBezTo>
                <a:cubicBezTo>
                  <a:pt x="47223" y="253101"/>
                  <a:pt x="92731" y="519801"/>
                  <a:pt x="98552" y="549964"/>
                </a:cubicBezTo>
                <a:cubicBezTo>
                  <a:pt x="104373" y="580127"/>
                  <a:pt x="84264" y="447835"/>
                  <a:pt x="73152" y="397564"/>
                </a:cubicBezTo>
                <a:cubicBezTo>
                  <a:pt x="62040" y="347293"/>
                  <a:pt x="40873" y="313956"/>
                  <a:pt x="31877" y="248339"/>
                </a:cubicBezTo>
                <a:cubicBezTo>
                  <a:pt x="22881" y="182722"/>
                  <a:pt x="-1990" y="-13069"/>
                  <a:pt x="127" y="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 432">
            <a:extLst>
              <a:ext uri="{FF2B5EF4-FFF2-40B4-BE49-F238E27FC236}">
                <a16:creationId xmlns:a16="http://schemas.microsoft.com/office/drawing/2014/main" id="{27B375E0-7AC7-7831-152C-0FAA0A7A5EAF}"/>
              </a:ext>
            </a:extLst>
          </p:cNvPr>
          <p:cNvSpPr/>
          <p:nvPr/>
        </p:nvSpPr>
        <p:spPr>
          <a:xfrm>
            <a:off x="2130299" y="2037692"/>
            <a:ext cx="98584" cy="285930"/>
          </a:xfrm>
          <a:custGeom>
            <a:avLst/>
            <a:gdLst>
              <a:gd name="connsiteX0" fmla="*/ 22351 w 98584"/>
              <a:gd name="connsiteY0" fmla="*/ 658 h 285930"/>
              <a:gd name="connsiteX1" fmla="*/ 41401 w 98584"/>
              <a:gd name="connsiteY1" fmla="*/ 280058 h 285930"/>
              <a:gd name="connsiteX2" fmla="*/ 19176 w 98584"/>
              <a:gd name="connsiteY2" fmla="*/ 197508 h 285930"/>
              <a:gd name="connsiteX3" fmla="*/ 126 w 98584"/>
              <a:gd name="connsiteY3" fmla="*/ 184808 h 285930"/>
              <a:gd name="connsiteX4" fmla="*/ 28701 w 98584"/>
              <a:gd name="connsiteY4" fmla="*/ 178458 h 285930"/>
              <a:gd name="connsiteX5" fmla="*/ 98551 w 98584"/>
              <a:gd name="connsiteY5" fmla="*/ 51458 h 285930"/>
              <a:gd name="connsiteX6" fmla="*/ 19176 w 98584"/>
              <a:gd name="connsiteY6" fmla="*/ 197508 h 285930"/>
              <a:gd name="connsiteX7" fmla="*/ 22351 w 98584"/>
              <a:gd name="connsiteY7" fmla="*/ 658 h 28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84" h="285930">
                <a:moveTo>
                  <a:pt x="22351" y="658"/>
                </a:moveTo>
                <a:cubicBezTo>
                  <a:pt x="26055" y="14416"/>
                  <a:pt x="41930" y="247250"/>
                  <a:pt x="41401" y="280058"/>
                </a:cubicBezTo>
                <a:cubicBezTo>
                  <a:pt x="40872" y="312866"/>
                  <a:pt x="19176" y="197508"/>
                  <a:pt x="19176" y="197508"/>
                </a:cubicBezTo>
                <a:cubicBezTo>
                  <a:pt x="12297" y="181633"/>
                  <a:pt x="-1461" y="187983"/>
                  <a:pt x="126" y="184808"/>
                </a:cubicBezTo>
                <a:cubicBezTo>
                  <a:pt x="1713" y="181633"/>
                  <a:pt x="12297" y="200683"/>
                  <a:pt x="28701" y="178458"/>
                </a:cubicBezTo>
                <a:cubicBezTo>
                  <a:pt x="45105" y="156233"/>
                  <a:pt x="100138" y="48283"/>
                  <a:pt x="98551" y="51458"/>
                </a:cubicBezTo>
                <a:cubicBezTo>
                  <a:pt x="96964" y="54633"/>
                  <a:pt x="33993" y="201741"/>
                  <a:pt x="19176" y="197508"/>
                </a:cubicBezTo>
                <a:cubicBezTo>
                  <a:pt x="4359" y="193275"/>
                  <a:pt x="18647" y="-13100"/>
                  <a:pt x="22351" y="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 433">
            <a:extLst>
              <a:ext uri="{FF2B5EF4-FFF2-40B4-BE49-F238E27FC236}">
                <a16:creationId xmlns:a16="http://schemas.microsoft.com/office/drawing/2014/main" id="{D6BBB9E8-9238-5EF2-B27E-9A8497DCFCA4}"/>
              </a:ext>
            </a:extLst>
          </p:cNvPr>
          <p:cNvSpPr/>
          <p:nvPr/>
        </p:nvSpPr>
        <p:spPr>
          <a:xfrm>
            <a:off x="2076405" y="2209796"/>
            <a:ext cx="59852" cy="317526"/>
          </a:xfrm>
          <a:custGeom>
            <a:avLst/>
            <a:gdLst>
              <a:gd name="connsiteX0" fmla="*/ 45 w 59852"/>
              <a:gd name="connsiteY0" fmla="*/ 4 h 317526"/>
              <a:gd name="connsiteX1" fmla="*/ 47670 w 59852"/>
              <a:gd name="connsiteY1" fmla="*/ 225429 h 317526"/>
              <a:gd name="connsiteX2" fmla="*/ 54020 w 59852"/>
              <a:gd name="connsiteY2" fmla="*/ 317504 h 317526"/>
              <a:gd name="connsiteX3" fmla="*/ 57195 w 59852"/>
              <a:gd name="connsiteY3" fmla="*/ 231779 h 317526"/>
              <a:gd name="connsiteX4" fmla="*/ 45 w 59852"/>
              <a:gd name="connsiteY4" fmla="*/ 4 h 31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52" h="317526">
                <a:moveTo>
                  <a:pt x="45" y="4"/>
                </a:moveTo>
                <a:cubicBezTo>
                  <a:pt x="-1543" y="-1054"/>
                  <a:pt x="38674" y="172512"/>
                  <a:pt x="47670" y="225429"/>
                </a:cubicBezTo>
                <a:cubicBezTo>
                  <a:pt x="56666" y="278346"/>
                  <a:pt x="52432" y="316446"/>
                  <a:pt x="54020" y="317504"/>
                </a:cubicBezTo>
                <a:cubicBezTo>
                  <a:pt x="55608" y="318562"/>
                  <a:pt x="64074" y="281521"/>
                  <a:pt x="57195" y="231779"/>
                </a:cubicBezTo>
                <a:cubicBezTo>
                  <a:pt x="50316" y="182037"/>
                  <a:pt x="1633" y="1062"/>
                  <a:pt x="4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 434">
            <a:extLst>
              <a:ext uri="{FF2B5EF4-FFF2-40B4-BE49-F238E27FC236}">
                <a16:creationId xmlns:a16="http://schemas.microsoft.com/office/drawing/2014/main" id="{B9C9175E-709A-DCF1-2FDF-60E882E4F150}"/>
              </a:ext>
            </a:extLst>
          </p:cNvPr>
          <p:cNvSpPr/>
          <p:nvPr/>
        </p:nvSpPr>
        <p:spPr>
          <a:xfrm>
            <a:off x="1916845" y="2168352"/>
            <a:ext cx="128085" cy="433235"/>
          </a:xfrm>
          <a:custGeom>
            <a:avLst/>
            <a:gdLst>
              <a:gd name="connsiteX0" fmla="*/ 121505 w 128085"/>
              <a:gd name="connsiteY0" fmla="*/ 173 h 433235"/>
              <a:gd name="connsiteX1" fmla="*/ 80230 w 128085"/>
              <a:gd name="connsiteY1" fmla="*/ 285923 h 433235"/>
              <a:gd name="connsiteX2" fmla="*/ 29430 w 128085"/>
              <a:gd name="connsiteY2" fmla="*/ 368473 h 433235"/>
              <a:gd name="connsiteX3" fmla="*/ 48480 w 128085"/>
              <a:gd name="connsiteY3" fmla="*/ 365298 h 433235"/>
              <a:gd name="connsiteX4" fmla="*/ 32605 w 128085"/>
              <a:gd name="connsiteY4" fmla="*/ 431973 h 433235"/>
              <a:gd name="connsiteX5" fmla="*/ 127855 w 128085"/>
              <a:gd name="connsiteY5" fmla="*/ 409748 h 433235"/>
              <a:gd name="connsiteX6" fmla="*/ 855 w 128085"/>
              <a:gd name="connsiteY6" fmla="*/ 419273 h 433235"/>
              <a:gd name="connsiteX7" fmla="*/ 70705 w 128085"/>
              <a:gd name="connsiteY7" fmla="*/ 330373 h 433235"/>
              <a:gd name="connsiteX8" fmla="*/ 38955 w 128085"/>
              <a:gd name="connsiteY8" fmla="*/ 374823 h 433235"/>
              <a:gd name="connsiteX9" fmla="*/ 99280 w 128085"/>
              <a:gd name="connsiteY9" fmla="*/ 54148 h 433235"/>
              <a:gd name="connsiteX10" fmla="*/ 38955 w 128085"/>
              <a:gd name="connsiteY10" fmla="*/ 330373 h 433235"/>
              <a:gd name="connsiteX11" fmla="*/ 121505 w 128085"/>
              <a:gd name="connsiteY11" fmla="*/ 173 h 43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085" h="433235">
                <a:moveTo>
                  <a:pt x="121505" y="173"/>
                </a:moveTo>
                <a:cubicBezTo>
                  <a:pt x="128384" y="-7235"/>
                  <a:pt x="95576" y="224540"/>
                  <a:pt x="80230" y="285923"/>
                </a:cubicBezTo>
                <a:cubicBezTo>
                  <a:pt x="64884" y="347306"/>
                  <a:pt x="34722" y="355244"/>
                  <a:pt x="29430" y="368473"/>
                </a:cubicBezTo>
                <a:cubicBezTo>
                  <a:pt x="24138" y="381702"/>
                  <a:pt x="47951" y="354715"/>
                  <a:pt x="48480" y="365298"/>
                </a:cubicBezTo>
                <a:cubicBezTo>
                  <a:pt x="49009" y="375881"/>
                  <a:pt x="19376" y="424565"/>
                  <a:pt x="32605" y="431973"/>
                </a:cubicBezTo>
                <a:cubicBezTo>
                  <a:pt x="45834" y="439381"/>
                  <a:pt x="133147" y="411865"/>
                  <a:pt x="127855" y="409748"/>
                </a:cubicBezTo>
                <a:cubicBezTo>
                  <a:pt x="122563" y="407631"/>
                  <a:pt x="10380" y="432502"/>
                  <a:pt x="855" y="419273"/>
                </a:cubicBezTo>
                <a:cubicBezTo>
                  <a:pt x="-8670" y="406044"/>
                  <a:pt x="64355" y="337781"/>
                  <a:pt x="70705" y="330373"/>
                </a:cubicBezTo>
                <a:cubicBezTo>
                  <a:pt x="77055" y="322965"/>
                  <a:pt x="34192" y="420861"/>
                  <a:pt x="38955" y="374823"/>
                </a:cubicBezTo>
                <a:cubicBezTo>
                  <a:pt x="43717" y="328786"/>
                  <a:pt x="99280" y="61556"/>
                  <a:pt x="99280" y="54148"/>
                </a:cubicBezTo>
                <a:cubicBezTo>
                  <a:pt x="99280" y="46740"/>
                  <a:pt x="34192" y="339898"/>
                  <a:pt x="38955" y="330373"/>
                </a:cubicBezTo>
                <a:cubicBezTo>
                  <a:pt x="43718" y="320848"/>
                  <a:pt x="114626" y="7581"/>
                  <a:pt x="121505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 435">
            <a:extLst>
              <a:ext uri="{FF2B5EF4-FFF2-40B4-BE49-F238E27FC236}">
                <a16:creationId xmlns:a16="http://schemas.microsoft.com/office/drawing/2014/main" id="{872A5EE6-5E5E-843D-D2E1-9E175BE9CCB5}"/>
              </a:ext>
            </a:extLst>
          </p:cNvPr>
          <p:cNvSpPr/>
          <p:nvPr/>
        </p:nvSpPr>
        <p:spPr>
          <a:xfrm>
            <a:off x="1983043" y="2209489"/>
            <a:ext cx="290664" cy="400194"/>
          </a:xfrm>
          <a:custGeom>
            <a:avLst/>
            <a:gdLst>
              <a:gd name="connsiteX0" fmla="*/ 188657 w 290664"/>
              <a:gd name="connsiteY0" fmla="*/ 311 h 400194"/>
              <a:gd name="connsiteX1" fmla="*/ 204532 w 290664"/>
              <a:gd name="connsiteY1" fmla="*/ 193986 h 400194"/>
              <a:gd name="connsiteX2" fmla="*/ 210882 w 290664"/>
              <a:gd name="connsiteY2" fmla="*/ 333686 h 400194"/>
              <a:gd name="connsiteX3" fmla="*/ 217232 w 290664"/>
              <a:gd name="connsiteY3" fmla="*/ 311461 h 400194"/>
              <a:gd name="connsiteX4" fmla="*/ 179132 w 290664"/>
              <a:gd name="connsiteY4" fmla="*/ 340036 h 400194"/>
              <a:gd name="connsiteX5" fmla="*/ 1332 w 290664"/>
              <a:gd name="connsiteY5" fmla="*/ 397186 h 400194"/>
              <a:gd name="connsiteX6" fmla="*/ 283907 w 290664"/>
              <a:gd name="connsiteY6" fmla="*/ 381311 h 400194"/>
              <a:gd name="connsiteX7" fmla="*/ 201357 w 290664"/>
              <a:gd name="connsiteY7" fmla="*/ 289236 h 400194"/>
              <a:gd name="connsiteX8" fmla="*/ 188657 w 290664"/>
              <a:gd name="connsiteY8" fmla="*/ 241611 h 400194"/>
              <a:gd name="connsiteX9" fmla="*/ 188657 w 290664"/>
              <a:gd name="connsiteY9" fmla="*/ 311 h 40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664" h="400194">
                <a:moveTo>
                  <a:pt x="188657" y="311"/>
                </a:moveTo>
                <a:cubicBezTo>
                  <a:pt x="191303" y="-7626"/>
                  <a:pt x="200828" y="138424"/>
                  <a:pt x="204532" y="193986"/>
                </a:cubicBezTo>
                <a:cubicBezTo>
                  <a:pt x="208236" y="249548"/>
                  <a:pt x="208765" y="314107"/>
                  <a:pt x="210882" y="333686"/>
                </a:cubicBezTo>
                <a:cubicBezTo>
                  <a:pt x="212999" y="353265"/>
                  <a:pt x="222523" y="310403"/>
                  <a:pt x="217232" y="311461"/>
                </a:cubicBezTo>
                <a:cubicBezTo>
                  <a:pt x="211941" y="312519"/>
                  <a:pt x="215115" y="325749"/>
                  <a:pt x="179132" y="340036"/>
                </a:cubicBezTo>
                <a:cubicBezTo>
                  <a:pt x="143149" y="354323"/>
                  <a:pt x="-16130" y="390307"/>
                  <a:pt x="1332" y="397186"/>
                </a:cubicBezTo>
                <a:cubicBezTo>
                  <a:pt x="18794" y="404065"/>
                  <a:pt x="250570" y="399303"/>
                  <a:pt x="283907" y="381311"/>
                </a:cubicBezTo>
                <a:cubicBezTo>
                  <a:pt x="317244" y="363319"/>
                  <a:pt x="217232" y="312519"/>
                  <a:pt x="201357" y="289236"/>
                </a:cubicBezTo>
                <a:cubicBezTo>
                  <a:pt x="185482" y="265953"/>
                  <a:pt x="190774" y="286590"/>
                  <a:pt x="188657" y="241611"/>
                </a:cubicBezTo>
                <a:cubicBezTo>
                  <a:pt x="186540" y="196632"/>
                  <a:pt x="186011" y="8248"/>
                  <a:pt x="188657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 436">
            <a:extLst>
              <a:ext uri="{FF2B5EF4-FFF2-40B4-BE49-F238E27FC236}">
                <a16:creationId xmlns:a16="http://schemas.microsoft.com/office/drawing/2014/main" id="{8B22D29E-DD89-D553-FF57-A754C4F1CF65}"/>
              </a:ext>
            </a:extLst>
          </p:cNvPr>
          <p:cNvSpPr/>
          <p:nvPr/>
        </p:nvSpPr>
        <p:spPr>
          <a:xfrm>
            <a:off x="2058382" y="2622255"/>
            <a:ext cx="166502" cy="598862"/>
          </a:xfrm>
          <a:custGeom>
            <a:avLst/>
            <a:gdLst>
              <a:gd name="connsiteX0" fmla="*/ 164118 w 166502"/>
              <a:gd name="connsiteY0" fmla="*/ 295 h 598862"/>
              <a:gd name="connsiteX1" fmla="*/ 106968 w 166502"/>
              <a:gd name="connsiteY1" fmla="*/ 241595 h 598862"/>
              <a:gd name="connsiteX2" fmla="*/ 11718 w 166502"/>
              <a:gd name="connsiteY2" fmla="*/ 594020 h 598862"/>
              <a:gd name="connsiteX3" fmla="*/ 5368 w 166502"/>
              <a:gd name="connsiteY3" fmla="*/ 425745 h 598862"/>
              <a:gd name="connsiteX4" fmla="*/ 46643 w 166502"/>
              <a:gd name="connsiteY4" fmla="*/ 133645 h 598862"/>
              <a:gd name="connsiteX5" fmla="*/ 27593 w 166502"/>
              <a:gd name="connsiteY5" fmla="*/ 190795 h 598862"/>
              <a:gd name="connsiteX6" fmla="*/ 164118 w 166502"/>
              <a:gd name="connsiteY6" fmla="*/ 295 h 59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502" h="598862">
                <a:moveTo>
                  <a:pt x="164118" y="295"/>
                </a:moveTo>
                <a:cubicBezTo>
                  <a:pt x="177347" y="8762"/>
                  <a:pt x="132368" y="142641"/>
                  <a:pt x="106968" y="241595"/>
                </a:cubicBezTo>
                <a:cubicBezTo>
                  <a:pt x="81568" y="340549"/>
                  <a:pt x="28651" y="563328"/>
                  <a:pt x="11718" y="594020"/>
                </a:cubicBezTo>
                <a:cubicBezTo>
                  <a:pt x="-5215" y="624712"/>
                  <a:pt x="-453" y="502474"/>
                  <a:pt x="5368" y="425745"/>
                </a:cubicBezTo>
                <a:cubicBezTo>
                  <a:pt x="11189" y="349016"/>
                  <a:pt x="42939" y="172803"/>
                  <a:pt x="46643" y="133645"/>
                </a:cubicBezTo>
                <a:cubicBezTo>
                  <a:pt x="50347" y="94487"/>
                  <a:pt x="5368" y="213549"/>
                  <a:pt x="27593" y="190795"/>
                </a:cubicBezTo>
                <a:cubicBezTo>
                  <a:pt x="49818" y="168041"/>
                  <a:pt x="150889" y="-8172"/>
                  <a:pt x="164118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 437">
            <a:extLst>
              <a:ext uri="{FF2B5EF4-FFF2-40B4-BE49-F238E27FC236}">
                <a16:creationId xmlns:a16="http://schemas.microsoft.com/office/drawing/2014/main" id="{D4AFC6B6-CDB5-1BEF-2B52-11ADAB70CE6A}"/>
              </a:ext>
            </a:extLst>
          </p:cNvPr>
          <p:cNvSpPr/>
          <p:nvPr/>
        </p:nvSpPr>
        <p:spPr>
          <a:xfrm>
            <a:off x="2224168" y="1393791"/>
            <a:ext cx="776220" cy="1184423"/>
          </a:xfrm>
          <a:custGeom>
            <a:avLst/>
            <a:gdLst>
              <a:gd name="connsiteX0" fmla="*/ 776207 w 776220"/>
              <a:gd name="connsiteY0" fmla="*/ 34 h 1184423"/>
              <a:gd name="connsiteX1" fmla="*/ 309482 w 776220"/>
              <a:gd name="connsiteY1" fmla="*/ 431834 h 1184423"/>
              <a:gd name="connsiteX2" fmla="*/ 334882 w 776220"/>
              <a:gd name="connsiteY2" fmla="*/ 365159 h 1184423"/>
              <a:gd name="connsiteX3" fmla="*/ 103107 w 776220"/>
              <a:gd name="connsiteY3" fmla="*/ 898559 h 1184423"/>
              <a:gd name="connsiteX4" fmla="*/ 125332 w 776220"/>
              <a:gd name="connsiteY4" fmla="*/ 838234 h 1184423"/>
              <a:gd name="connsiteX5" fmla="*/ 1507 w 776220"/>
              <a:gd name="connsiteY5" fmla="*/ 1184309 h 1184423"/>
              <a:gd name="connsiteX6" fmla="*/ 71357 w 776220"/>
              <a:gd name="connsiteY6" fmla="*/ 796959 h 1184423"/>
              <a:gd name="connsiteX7" fmla="*/ 280907 w 776220"/>
              <a:gd name="connsiteY7" fmla="*/ 381034 h 1184423"/>
              <a:gd name="connsiteX8" fmla="*/ 245982 w 776220"/>
              <a:gd name="connsiteY8" fmla="*/ 473109 h 1184423"/>
              <a:gd name="connsiteX9" fmla="*/ 560307 w 776220"/>
              <a:gd name="connsiteY9" fmla="*/ 136559 h 1184423"/>
              <a:gd name="connsiteX10" fmla="*/ 293607 w 776220"/>
              <a:gd name="connsiteY10" fmla="*/ 406434 h 1184423"/>
              <a:gd name="connsiteX11" fmla="*/ 776207 w 776220"/>
              <a:gd name="connsiteY11" fmla="*/ 34 h 118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6220" h="1184423">
                <a:moveTo>
                  <a:pt x="776207" y="34"/>
                </a:moveTo>
                <a:cubicBezTo>
                  <a:pt x="778853" y="4267"/>
                  <a:pt x="383036" y="370980"/>
                  <a:pt x="309482" y="431834"/>
                </a:cubicBezTo>
                <a:cubicBezTo>
                  <a:pt x="235928" y="492688"/>
                  <a:pt x="369278" y="287372"/>
                  <a:pt x="334882" y="365159"/>
                </a:cubicBezTo>
                <a:cubicBezTo>
                  <a:pt x="300486" y="442947"/>
                  <a:pt x="138032" y="819713"/>
                  <a:pt x="103107" y="898559"/>
                </a:cubicBezTo>
                <a:cubicBezTo>
                  <a:pt x="68182" y="977405"/>
                  <a:pt x="142265" y="790609"/>
                  <a:pt x="125332" y="838234"/>
                </a:cubicBezTo>
                <a:cubicBezTo>
                  <a:pt x="108399" y="885859"/>
                  <a:pt x="10503" y="1191188"/>
                  <a:pt x="1507" y="1184309"/>
                </a:cubicBezTo>
                <a:cubicBezTo>
                  <a:pt x="-7489" y="1177430"/>
                  <a:pt x="24790" y="930838"/>
                  <a:pt x="71357" y="796959"/>
                </a:cubicBezTo>
                <a:cubicBezTo>
                  <a:pt x="117924" y="663080"/>
                  <a:pt x="251803" y="435009"/>
                  <a:pt x="280907" y="381034"/>
                </a:cubicBezTo>
                <a:cubicBezTo>
                  <a:pt x="310011" y="327059"/>
                  <a:pt x="199415" y="513855"/>
                  <a:pt x="245982" y="473109"/>
                </a:cubicBezTo>
                <a:cubicBezTo>
                  <a:pt x="292549" y="432363"/>
                  <a:pt x="552369" y="147672"/>
                  <a:pt x="560307" y="136559"/>
                </a:cubicBezTo>
                <a:cubicBezTo>
                  <a:pt x="568244" y="125447"/>
                  <a:pt x="257624" y="425484"/>
                  <a:pt x="293607" y="406434"/>
                </a:cubicBezTo>
                <a:cubicBezTo>
                  <a:pt x="329590" y="387384"/>
                  <a:pt x="773561" y="-4199"/>
                  <a:pt x="776207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 438">
            <a:extLst>
              <a:ext uri="{FF2B5EF4-FFF2-40B4-BE49-F238E27FC236}">
                <a16:creationId xmlns:a16="http://schemas.microsoft.com/office/drawing/2014/main" id="{C6518D80-19BA-6F06-274A-0798F4B8C1CE}"/>
              </a:ext>
            </a:extLst>
          </p:cNvPr>
          <p:cNvSpPr/>
          <p:nvPr/>
        </p:nvSpPr>
        <p:spPr>
          <a:xfrm>
            <a:off x="1921805" y="1231463"/>
            <a:ext cx="223569" cy="899416"/>
          </a:xfrm>
          <a:custGeom>
            <a:avLst/>
            <a:gdLst>
              <a:gd name="connsiteX0" fmla="*/ 122895 w 223569"/>
              <a:gd name="connsiteY0" fmla="*/ 437 h 899416"/>
              <a:gd name="connsiteX1" fmla="*/ 192745 w 223569"/>
              <a:gd name="connsiteY1" fmla="*/ 470337 h 899416"/>
              <a:gd name="connsiteX2" fmla="*/ 211795 w 223569"/>
              <a:gd name="connsiteY2" fmla="*/ 390962 h 899416"/>
              <a:gd name="connsiteX3" fmla="*/ 14945 w 223569"/>
              <a:gd name="connsiteY3" fmla="*/ 883087 h 899416"/>
              <a:gd name="connsiteX4" fmla="*/ 18120 w 223569"/>
              <a:gd name="connsiteY4" fmla="*/ 752912 h 899416"/>
              <a:gd name="connsiteX5" fmla="*/ 53045 w 223569"/>
              <a:gd name="connsiteY5" fmla="*/ 467162 h 899416"/>
              <a:gd name="connsiteX6" fmla="*/ 68920 w 223569"/>
              <a:gd name="connsiteY6" fmla="*/ 565587 h 899416"/>
              <a:gd name="connsiteX7" fmla="*/ 122895 w 223569"/>
              <a:gd name="connsiteY7" fmla="*/ 437 h 89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569" h="899416">
                <a:moveTo>
                  <a:pt x="122895" y="437"/>
                </a:moveTo>
                <a:cubicBezTo>
                  <a:pt x="143533" y="-15438"/>
                  <a:pt x="177928" y="405250"/>
                  <a:pt x="192745" y="470337"/>
                </a:cubicBezTo>
                <a:cubicBezTo>
                  <a:pt x="207562" y="535424"/>
                  <a:pt x="241428" y="322170"/>
                  <a:pt x="211795" y="390962"/>
                </a:cubicBezTo>
                <a:cubicBezTo>
                  <a:pt x="182162" y="459754"/>
                  <a:pt x="47224" y="822762"/>
                  <a:pt x="14945" y="883087"/>
                </a:cubicBezTo>
                <a:cubicBezTo>
                  <a:pt x="-17334" y="943412"/>
                  <a:pt x="11770" y="822233"/>
                  <a:pt x="18120" y="752912"/>
                </a:cubicBezTo>
                <a:cubicBezTo>
                  <a:pt x="24470" y="683591"/>
                  <a:pt x="44578" y="498383"/>
                  <a:pt x="53045" y="467162"/>
                </a:cubicBezTo>
                <a:cubicBezTo>
                  <a:pt x="61512" y="435941"/>
                  <a:pt x="55162" y="643375"/>
                  <a:pt x="68920" y="565587"/>
                </a:cubicBezTo>
                <a:cubicBezTo>
                  <a:pt x="82678" y="487800"/>
                  <a:pt x="102257" y="16312"/>
                  <a:pt x="122895" y="43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 439">
            <a:extLst>
              <a:ext uri="{FF2B5EF4-FFF2-40B4-BE49-F238E27FC236}">
                <a16:creationId xmlns:a16="http://schemas.microsoft.com/office/drawing/2014/main" id="{F3D382B9-11E4-B445-F2C2-D4113E33C0E5}"/>
              </a:ext>
            </a:extLst>
          </p:cNvPr>
          <p:cNvSpPr/>
          <p:nvPr/>
        </p:nvSpPr>
        <p:spPr>
          <a:xfrm>
            <a:off x="4610100" y="290751"/>
            <a:ext cx="1886539" cy="1187259"/>
          </a:xfrm>
          <a:custGeom>
            <a:avLst/>
            <a:gdLst>
              <a:gd name="connsiteX0" fmla="*/ 0 w 1886539"/>
              <a:gd name="connsiteY0" fmla="*/ 58499 h 1187259"/>
              <a:gd name="connsiteX1" fmla="*/ 762000 w 1886539"/>
              <a:gd name="connsiteY1" fmla="*/ 29924 h 1187259"/>
              <a:gd name="connsiteX2" fmla="*/ 1133475 w 1886539"/>
              <a:gd name="connsiteY2" fmla="*/ 426799 h 1187259"/>
              <a:gd name="connsiteX3" fmla="*/ 1123950 w 1886539"/>
              <a:gd name="connsiteY3" fmla="*/ 395049 h 1187259"/>
              <a:gd name="connsiteX4" fmla="*/ 1838325 w 1886539"/>
              <a:gd name="connsiteY4" fmla="*/ 1157049 h 1187259"/>
              <a:gd name="connsiteX5" fmla="*/ 1720850 w 1886539"/>
              <a:gd name="connsiteY5" fmla="*/ 944324 h 1187259"/>
              <a:gd name="connsiteX6" fmla="*/ 908050 w 1886539"/>
              <a:gd name="connsiteY6" fmla="*/ 109299 h 1187259"/>
              <a:gd name="connsiteX7" fmla="*/ 536575 w 1886539"/>
              <a:gd name="connsiteY7" fmla="*/ 26749 h 1187259"/>
              <a:gd name="connsiteX8" fmla="*/ 777875 w 1886539"/>
              <a:gd name="connsiteY8" fmla="*/ 68024 h 1187259"/>
              <a:gd name="connsiteX9" fmla="*/ 0 w 1886539"/>
              <a:gd name="connsiteY9" fmla="*/ 58499 h 1187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6539" h="1187259">
                <a:moveTo>
                  <a:pt x="0" y="58499"/>
                </a:moveTo>
                <a:cubicBezTo>
                  <a:pt x="286544" y="13520"/>
                  <a:pt x="573088" y="-31459"/>
                  <a:pt x="762000" y="29924"/>
                </a:cubicBezTo>
                <a:cubicBezTo>
                  <a:pt x="950912" y="91307"/>
                  <a:pt x="1073150" y="365945"/>
                  <a:pt x="1133475" y="426799"/>
                </a:cubicBezTo>
                <a:cubicBezTo>
                  <a:pt x="1193800" y="487653"/>
                  <a:pt x="1006475" y="273341"/>
                  <a:pt x="1123950" y="395049"/>
                </a:cubicBezTo>
                <a:cubicBezTo>
                  <a:pt x="1241425" y="516757"/>
                  <a:pt x="1738842" y="1065503"/>
                  <a:pt x="1838325" y="1157049"/>
                </a:cubicBezTo>
                <a:cubicBezTo>
                  <a:pt x="1937808" y="1248595"/>
                  <a:pt x="1875896" y="1118949"/>
                  <a:pt x="1720850" y="944324"/>
                </a:cubicBezTo>
                <a:cubicBezTo>
                  <a:pt x="1565804" y="769699"/>
                  <a:pt x="1105429" y="262228"/>
                  <a:pt x="908050" y="109299"/>
                </a:cubicBezTo>
                <a:cubicBezTo>
                  <a:pt x="710671" y="-43630"/>
                  <a:pt x="558271" y="33628"/>
                  <a:pt x="536575" y="26749"/>
                </a:cubicBezTo>
                <a:cubicBezTo>
                  <a:pt x="514879" y="19870"/>
                  <a:pt x="777875" y="68024"/>
                  <a:pt x="777875" y="68024"/>
                </a:cubicBezTo>
                <a:lnTo>
                  <a:pt x="0" y="584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 441">
            <a:extLst>
              <a:ext uri="{FF2B5EF4-FFF2-40B4-BE49-F238E27FC236}">
                <a16:creationId xmlns:a16="http://schemas.microsoft.com/office/drawing/2014/main" id="{1F11EF97-0172-075A-7CB5-ABA413BF0CA6}"/>
              </a:ext>
            </a:extLst>
          </p:cNvPr>
          <p:cNvSpPr/>
          <p:nvPr/>
        </p:nvSpPr>
        <p:spPr>
          <a:xfrm>
            <a:off x="3166184" y="295205"/>
            <a:ext cx="1588270" cy="541899"/>
          </a:xfrm>
          <a:custGeom>
            <a:avLst/>
            <a:gdLst>
              <a:gd name="connsiteX0" fmla="*/ 1587560 w 1588270"/>
              <a:gd name="connsiteY0" fmla="*/ 129 h 541899"/>
              <a:gd name="connsiteX1" fmla="*/ 383505 w 1588270"/>
              <a:gd name="connsiteY1" fmla="*/ 284104 h 541899"/>
              <a:gd name="connsiteX2" fmla="*/ 599327 w 1588270"/>
              <a:gd name="connsiteY2" fmla="*/ 250027 h 541899"/>
              <a:gd name="connsiteX3" fmla="*/ 2979 w 1588270"/>
              <a:gd name="connsiteY3" fmla="*/ 539682 h 541899"/>
              <a:gd name="connsiteX4" fmla="*/ 372146 w 1588270"/>
              <a:gd name="connsiteY4" fmla="*/ 380656 h 541899"/>
              <a:gd name="connsiteX5" fmla="*/ 440300 w 1588270"/>
              <a:gd name="connsiteY5" fmla="*/ 323861 h 541899"/>
              <a:gd name="connsiteX6" fmla="*/ 190402 w 1588270"/>
              <a:gd name="connsiteY6" fmla="*/ 323861 h 541899"/>
              <a:gd name="connsiteX7" fmla="*/ 1587560 w 1588270"/>
              <a:gd name="connsiteY7" fmla="*/ 129 h 54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8270" h="541899">
                <a:moveTo>
                  <a:pt x="1587560" y="129"/>
                </a:moveTo>
                <a:cubicBezTo>
                  <a:pt x="1619744" y="-6497"/>
                  <a:pt x="548210" y="242454"/>
                  <a:pt x="383505" y="284104"/>
                </a:cubicBezTo>
                <a:cubicBezTo>
                  <a:pt x="218800" y="325754"/>
                  <a:pt x="662748" y="207431"/>
                  <a:pt x="599327" y="250027"/>
                </a:cubicBezTo>
                <a:cubicBezTo>
                  <a:pt x="535906" y="292623"/>
                  <a:pt x="40842" y="517911"/>
                  <a:pt x="2979" y="539682"/>
                </a:cubicBezTo>
                <a:cubicBezTo>
                  <a:pt x="-34884" y="561453"/>
                  <a:pt x="299259" y="416626"/>
                  <a:pt x="372146" y="380656"/>
                </a:cubicBezTo>
                <a:cubicBezTo>
                  <a:pt x="445033" y="344686"/>
                  <a:pt x="470591" y="333327"/>
                  <a:pt x="440300" y="323861"/>
                </a:cubicBezTo>
                <a:cubicBezTo>
                  <a:pt x="410009" y="314395"/>
                  <a:pt x="4871" y="372137"/>
                  <a:pt x="190402" y="323861"/>
                </a:cubicBezTo>
                <a:cubicBezTo>
                  <a:pt x="375933" y="275585"/>
                  <a:pt x="1555376" y="6755"/>
                  <a:pt x="1587560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 442">
            <a:extLst>
              <a:ext uri="{FF2B5EF4-FFF2-40B4-BE49-F238E27FC236}">
                <a16:creationId xmlns:a16="http://schemas.microsoft.com/office/drawing/2014/main" id="{2D5A2AE5-B286-021B-3C45-6CEDC9588DC4}"/>
              </a:ext>
            </a:extLst>
          </p:cNvPr>
          <p:cNvSpPr/>
          <p:nvPr/>
        </p:nvSpPr>
        <p:spPr>
          <a:xfrm>
            <a:off x="3623516" y="950694"/>
            <a:ext cx="2691464" cy="1190752"/>
          </a:xfrm>
          <a:custGeom>
            <a:avLst/>
            <a:gdLst>
              <a:gd name="connsiteX0" fmla="*/ 7 w 2691464"/>
              <a:gd name="connsiteY0" fmla="*/ 1190479 h 1190752"/>
              <a:gd name="connsiteX1" fmla="*/ 925766 w 2691464"/>
              <a:gd name="connsiteY1" fmla="*/ 480541 h 1190752"/>
              <a:gd name="connsiteX2" fmla="*/ 664509 w 2691464"/>
              <a:gd name="connsiteY2" fmla="*/ 543015 h 1190752"/>
              <a:gd name="connsiteX3" fmla="*/ 2186616 w 2691464"/>
              <a:gd name="connsiteY3" fmla="*/ 20501 h 1190752"/>
              <a:gd name="connsiteX4" fmla="*/ 2050308 w 2691464"/>
              <a:gd name="connsiteY4" fmla="*/ 117053 h 1190752"/>
              <a:gd name="connsiteX5" fmla="*/ 2686412 w 2691464"/>
              <a:gd name="connsiteY5" fmla="*/ 224963 h 1190752"/>
              <a:gd name="connsiteX6" fmla="*/ 2288847 w 2691464"/>
              <a:gd name="connsiteY6" fmla="*/ 139771 h 1190752"/>
              <a:gd name="connsiteX7" fmla="*/ 1266536 w 2691464"/>
              <a:gd name="connsiteY7" fmla="*/ 395348 h 1190752"/>
              <a:gd name="connsiteX8" fmla="*/ 1306293 w 2691464"/>
              <a:gd name="connsiteY8" fmla="*/ 361271 h 1190752"/>
              <a:gd name="connsiteX9" fmla="*/ 664509 w 2691464"/>
              <a:gd name="connsiteY9" fmla="*/ 571413 h 1190752"/>
              <a:gd name="connsiteX10" fmla="*/ 908727 w 2691464"/>
              <a:gd name="connsiteY10" fmla="*/ 565733 h 1190752"/>
              <a:gd name="connsiteX11" fmla="*/ 7 w 2691464"/>
              <a:gd name="connsiteY11" fmla="*/ 1190479 h 119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1464" h="1190752">
                <a:moveTo>
                  <a:pt x="7" y="1190479"/>
                </a:moveTo>
                <a:cubicBezTo>
                  <a:pt x="2847" y="1176280"/>
                  <a:pt x="815016" y="588452"/>
                  <a:pt x="925766" y="480541"/>
                </a:cubicBezTo>
                <a:cubicBezTo>
                  <a:pt x="1036516" y="372630"/>
                  <a:pt x="454367" y="619688"/>
                  <a:pt x="664509" y="543015"/>
                </a:cubicBezTo>
                <a:cubicBezTo>
                  <a:pt x="874651" y="466342"/>
                  <a:pt x="1955650" y="91495"/>
                  <a:pt x="2186616" y="20501"/>
                </a:cubicBezTo>
                <a:cubicBezTo>
                  <a:pt x="2417582" y="-50493"/>
                  <a:pt x="1967009" y="82976"/>
                  <a:pt x="2050308" y="117053"/>
                </a:cubicBezTo>
                <a:cubicBezTo>
                  <a:pt x="2133607" y="151130"/>
                  <a:pt x="2646656" y="221177"/>
                  <a:pt x="2686412" y="224963"/>
                </a:cubicBezTo>
                <a:cubicBezTo>
                  <a:pt x="2726169" y="228749"/>
                  <a:pt x="2525493" y="111374"/>
                  <a:pt x="2288847" y="139771"/>
                </a:cubicBezTo>
                <a:cubicBezTo>
                  <a:pt x="2052201" y="168168"/>
                  <a:pt x="1430295" y="358431"/>
                  <a:pt x="1266536" y="395348"/>
                </a:cubicBezTo>
                <a:cubicBezTo>
                  <a:pt x="1102777" y="432265"/>
                  <a:pt x="1406631" y="331927"/>
                  <a:pt x="1306293" y="361271"/>
                </a:cubicBezTo>
                <a:cubicBezTo>
                  <a:pt x="1205955" y="390615"/>
                  <a:pt x="730770" y="537336"/>
                  <a:pt x="664509" y="571413"/>
                </a:cubicBezTo>
                <a:cubicBezTo>
                  <a:pt x="598248" y="605490"/>
                  <a:pt x="1018531" y="470128"/>
                  <a:pt x="908727" y="565733"/>
                </a:cubicBezTo>
                <a:cubicBezTo>
                  <a:pt x="798923" y="661338"/>
                  <a:pt x="-2833" y="1204678"/>
                  <a:pt x="7" y="1190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 443">
            <a:extLst>
              <a:ext uri="{FF2B5EF4-FFF2-40B4-BE49-F238E27FC236}">
                <a16:creationId xmlns:a16="http://schemas.microsoft.com/office/drawing/2014/main" id="{1224DC73-6765-7058-4068-CC9EBEAB3807}"/>
              </a:ext>
            </a:extLst>
          </p:cNvPr>
          <p:cNvSpPr/>
          <p:nvPr/>
        </p:nvSpPr>
        <p:spPr>
          <a:xfrm>
            <a:off x="4317111" y="1747529"/>
            <a:ext cx="1966127" cy="254553"/>
          </a:xfrm>
          <a:custGeom>
            <a:avLst/>
            <a:gdLst>
              <a:gd name="connsiteX0" fmla="*/ 112901 w 1966127"/>
              <a:gd name="connsiteY0" fmla="*/ 177823 h 254553"/>
              <a:gd name="connsiteX1" fmla="*/ 243530 w 1966127"/>
              <a:gd name="connsiteY1" fmla="*/ 251656 h 254553"/>
              <a:gd name="connsiteX2" fmla="*/ 1453264 w 1966127"/>
              <a:gd name="connsiteY2" fmla="*/ 75591 h 254553"/>
              <a:gd name="connsiteX3" fmla="*/ 1487341 w 1966127"/>
              <a:gd name="connsiteY3" fmla="*/ 13117 h 254553"/>
              <a:gd name="connsiteX4" fmla="*/ 1822432 w 1966127"/>
              <a:gd name="connsiteY4" fmla="*/ 7437 h 254553"/>
              <a:gd name="connsiteX5" fmla="*/ 1964419 w 1966127"/>
              <a:gd name="connsiteY5" fmla="*/ 98310 h 254553"/>
              <a:gd name="connsiteX6" fmla="*/ 1737239 w 1966127"/>
              <a:gd name="connsiteY6" fmla="*/ 35835 h 254553"/>
              <a:gd name="connsiteX7" fmla="*/ 1311277 w 1966127"/>
              <a:gd name="connsiteY7" fmla="*/ 81271 h 254553"/>
              <a:gd name="connsiteX8" fmla="*/ 1544136 w 1966127"/>
              <a:gd name="connsiteY8" fmla="*/ 81271 h 254553"/>
              <a:gd name="connsiteX9" fmla="*/ 112901 w 1966127"/>
              <a:gd name="connsiteY9" fmla="*/ 177823 h 25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6127" h="254553">
                <a:moveTo>
                  <a:pt x="112901" y="177823"/>
                </a:moveTo>
                <a:cubicBezTo>
                  <a:pt x="-103867" y="206220"/>
                  <a:pt x="20136" y="268695"/>
                  <a:pt x="243530" y="251656"/>
                </a:cubicBezTo>
                <a:cubicBezTo>
                  <a:pt x="466924" y="234617"/>
                  <a:pt x="1245962" y="115347"/>
                  <a:pt x="1453264" y="75591"/>
                </a:cubicBezTo>
                <a:cubicBezTo>
                  <a:pt x="1660566" y="35835"/>
                  <a:pt x="1425813" y="24476"/>
                  <a:pt x="1487341" y="13117"/>
                </a:cubicBezTo>
                <a:cubicBezTo>
                  <a:pt x="1548869" y="1758"/>
                  <a:pt x="1742919" y="-6762"/>
                  <a:pt x="1822432" y="7437"/>
                </a:cubicBezTo>
                <a:cubicBezTo>
                  <a:pt x="1901945" y="21636"/>
                  <a:pt x="1978618" y="93577"/>
                  <a:pt x="1964419" y="98310"/>
                </a:cubicBezTo>
                <a:cubicBezTo>
                  <a:pt x="1950220" y="103043"/>
                  <a:pt x="1846096" y="38675"/>
                  <a:pt x="1737239" y="35835"/>
                </a:cubicBezTo>
                <a:cubicBezTo>
                  <a:pt x="1628382" y="32995"/>
                  <a:pt x="1343461" y="73698"/>
                  <a:pt x="1311277" y="81271"/>
                </a:cubicBezTo>
                <a:cubicBezTo>
                  <a:pt x="1279093" y="88844"/>
                  <a:pt x="1747652" y="60446"/>
                  <a:pt x="1544136" y="81271"/>
                </a:cubicBezTo>
                <a:cubicBezTo>
                  <a:pt x="1340620" y="102096"/>
                  <a:pt x="329669" y="149426"/>
                  <a:pt x="112901" y="177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 444">
            <a:extLst>
              <a:ext uri="{FF2B5EF4-FFF2-40B4-BE49-F238E27FC236}">
                <a16:creationId xmlns:a16="http://schemas.microsoft.com/office/drawing/2014/main" id="{7FF7D8AC-EFEE-1279-1353-275C1A974C35}"/>
              </a:ext>
            </a:extLst>
          </p:cNvPr>
          <p:cNvSpPr/>
          <p:nvPr/>
        </p:nvSpPr>
        <p:spPr>
          <a:xfrm>
            <a:off x="3220895" y="686730"/>
            <a:ext cx="970898" cy="1704431"/>
          </a:xfrm>
          <a:custGeom>
            <a:avLst/>
            <a:gdLst>
              <a:gd name="connsiteX0" fmla="*/ 970578 w 970898"/>
              <a:gd name="connsiteY0" fmla="*/ 490 h 1704431"/>
              <a:gd name="connsiteX1" fmla="*/ 107294 w 970898"/>
              <a:gd name="connsiteY1" fmla="*/ 852415 h 1704431"/>
              <a:gd name="connsiteX2" fmla="*/ 56178 w 970898"/>
              <a:gd name="connsiteY2" fmla="*/ 1159109 h 1704431"/>
              <a:gd name="connsiteX3" fmla="*/ 50499 w 970898"/>
              <a:gd name="connsiteY3" fmla="*/ 1153429 h 1704431"/>
              <a:gd name="connsiteX4" fmla="*/ 61858 w 970898"/>
              <a:gd name="connsiteY4" fmla="*/ 1704341 h 1704431"/>
              <a:gd name="connsiteX5" fmla="*/ 39140 w 970898"/>
              <a:gd name="connsiteY5" fmla="*/ 1107993 h 1704431"/>
              <a:gd name="connsiteX6" fmla="*/ 22101 w 970898"/>
              <a:gd name="connsiteY6" fmla="*/ 772902 h 1704431"/>
              <a:gd name="connsiteX7" fmla="*/ 22101 w 970898"/>
              <a:gd name="connsiteY7" fmla="*/ 943287 h 1704431"/>
              <a:gd name="connsiteX8" fmla="*/ 311756 w 970898"/>
              <a:gd name="connsiteY8" fmla="*/ 613876 h 1704431"/>
              <a:gd name="connsiteX9" fmla="*/ 209525 w 970898"/>
              <a:gd name="connsiteY9" fmla="*/ 727466 h 1704431"/>
              <a:gd name="connsiteX10" fmla="*/ 970578 w 970898"/>
              <a:gd name="connsiteY10" fmla="*/ 490 h 170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0898" h="1704431">
                <a:moveTo>
                  <a:pt x="970578" y="490"/>
                </a:moveTo>
                <a:cubicBezTo>
                  <a:pt x="953540" y="21315"/>
                  <a:pt x="259694" y="659312"/>
                  <a:pt x="107294" y="852415"/>
                </a:cubicBezTo>
                <a:cubicBezTo>
                  <a:pt x="-45106" y="1045518"/>
                  <a:pt x="65644" y="1108940"/>
                  <a:pt x="56178" y="1159109"/>
                </a:cubicBezTo>
                <a:cubicBezTo>
                  <a:pt x="46712" y="1209278"/>
                  <a:pt x="49552" y="1062557"/>
                  <a:pt x="50499" y="1153429"/>
                </a:cubicBezTo>
                <a:cubicBezTo>
                  <a:pt x="51446" y="1244301"/>
                  <a:pt x="63751" y="1711914"/>
                  <a:pt x="61858" y="1704341"/>
                </a:cubicBezTo>
                <a:cubicBezTo>
                  <a:pt x="59965" y="1696768"/>
                  <a:pt x="45766" y="1263233"/>
                  <a:pt x="39140" y="1107993"/>
                </a:cubicBezTo>
                <a:cubicBezTo>
                  <a:pt x="32514" y="952753"/>
                  <a:pt x="24941" y="800353"/>
                  <a:pt x="22101" y="772902"/>
                </a:cubicBezTo>
                <a:cubicBezTo>
                  <a:pt x="19261" y="745451"/>
                  <a:pt x="-26175" y="969791"/>
                  <a:pt x="22101" y="943287"/>
                </a:cubicBezTo>
                <a:cubicBezTo>
                  <a:pt x="70377" y="916783"/>
                  <a:pt x="280519" y="649846"/>
                  <a:pt x="311756" y="613876"/>
                </a:cubicBezTo>
                <a:cubicBezTo>
                  <a:pt x="342993" y="577906"/>
                  <a:pt x="98775" y="825911"/>
                  <a:pt x="209525" y="727466"/>
                </a:cubicBezTo>
                <a:cubicBezTo>
                  <a:pt x="320275" y="629021"/>
                  <a:pt x="987616" y="-20335"/>
                  <a:pt x="970578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 445">
            <a:extLst>
              <a:ext uri="{FF2B5EF4-FFF2-40B4-BE49-F238E27FC236}">
                <a16:creationId xmlns:a16="http://schemas.microsoft.com/office/drawing/2014/main" id="{373957B1-C047-E1C4-1C23-7107AE33EDF4}"/>
              </a:ext>
            </a:extLst>
          </p:cNvPr>
          <p:cNvSpPr/>
          <p:nvPr/>
        </p:nvSpPr>
        <p:spPr>
          <a:xfrm>
            <a:off x="3611769" y="6724259"/>
            <a:ext cx="1006102" cy="1060840"/>
          </a:xfrm>
          <a:custGeom>
            <a:avLst/>
            <a:gdLst>
              <a:gd name="connsiteX0" fmla="*/ 761448 w 1006102"/>
              <a:gd name="connsiteY0" fmla="*/ 273 h 1060840"/>
              <a:gd name="connsiteX1" fmla="*/ 1005667 w 1006102"/>
              <a:gd name="connsiteY1" fmla="*/ 341043 h 1060840"/>
              <a:gd name="connsiteX2" fmla="*/ 687615 w 1006102"/>
              <a:gd name="connsiteY2" fmla="*/ 369440 h 1060840"/>
              <a:gd name="connsiteX3" fmla="*/ 818243 w 1006102"/>
              <a:gd name="connsiteY3" fmla="*/ 431915 h 1060840"/>
              <a:gd name="connsiteX4" fmla="*/ 324127 w 1006102"/>
              <a:gd name="connsiteY4" fmla="*/ 596621 h 1060840"/>
              <a:gd name="connsiteX5" fmla="*/ 34472 w 1006102"/>
              <a:gd name="connsiteY5" fmla="*/ 1022583 h 1060840"/>
              <a:gd name="connsiteX6" fmla="*/ 6074 w 1006102"/>
              <a:gd name="connsiteY6" fmla="*/ 1028263 h 1060840"/>
              <a:gd name="connsiteX7" fmla="*/ 40151 w 1006102"/>
              <a:gd name="connsiteY7" fmla="*/ 914673 h 1060840"/>
              <a:gd name="connsiteX8" fmla="*/ 216216 w 1006102"/>
              <a:gd name="connsiteY8" fmla="*/ 590941 h 1060840"/>
              <a:gd name="connsiteX9" fmla="*/ 278691 w 1006102"/>
              <a:gd name="connsiteY9" fmla="*/ 732929 h 1060840"/>
              <a:gd name="connsiteX10" fmla="*/ 676256 w 1006102"/>
              <a:gd name="connsiteY10" fmla="*/ 517107 h 1060840"/>
              <a:gd name="connsiteX11" fmla="*/ 522909 w 1006102"/>
              <a:gd name="connsiteY11" fmla="*/ 528466 h 1060840"/>
              <a:gd name="connsiteX12" fmla="*/ 982949 w 1006102"/>
              <a:gd name="connsiteY12" fmla="*/ 403517 h 1060840"/>
              <a:gd name="connsiteX13" fmla="*/ 761448 w 1006102"/>
              <a:gd name="connsiteY13" fmla="*/ 273 h 106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6102" h="1060840">
                <a:moveTo>
                  <a:pt x="761448" y="273"/>
                </a:moveTo>
                <a:cubicBezTo>
                  <a:pt x="765234" y="-10139"/>
                  <a:pt x="1017972" y="279515"/>
                  <a:pt x="1005667" y="341043"/>
                </a:cubicBezTo>
                <a:cubicBezTo>
                  <a:pt x="993362" y="402571"/>
                  <a:pt x="718852" y="354295"/>
                  <a:pt x="687615" y="369440"/>
                </a:cubicBezTo>
                <a:cubicBezTo>
                  <a:pt x="656378" y="384585"/>
                  <a:pt x="878824" y="394052"/>
                  <a:pt x="818243" y="431915"/>
                </a:cubicBezTo>
                <a:cubicBezTo>
                  <a:pt x="757662" y="469779"/>
                  <a:pt x="454755" y="498176"/>
                  <a:pt x="324127" y="596621"/>
                </a:cubicBezTo>
                <a:cubicBezTo>
                  <a:pt x="193499" y="695066"/>
                  <a:pt x="87481" y="950643"/>
                  <a:pt x="34472" y="1022583"/>
                </a:cubicBezTo>
                <a:cubicBezTo>
                  <a:pt x="-18537" y="1094523"/>
                  <a:pt x="5128" y="1046248"/>
                  <a:pt x="6074" y="1028263"/>
                </a:cubicBezTo>
                <a:cubicBezTo>
                  <a:pt x="7020" y="1010278"/>
                  <a:pt x="5127" y="987560"/>
                  <a:pt x="40151" y="914673"/>
                </a:cubicBezTo>
                <a:cubicBezTo>
                  <a:pt x="75175" y="841786"/>
                  <a:pt x="176459" y="621232"/>
                  <a:pt x="216216" y="590941"/>
                </a:cubicBezTo>
                <a:cubicBezTo>
                  <a:pt x="255973" y="560650"/>
                  <a:pt x="202018" y="745235"/>
                  <a:pt x="278691" y="732929"/>
                </a:cubicBezTo>
                <a:cubicBezTo>
                  <a:pt x="355364" y="720623"/>
                  <a:pt x="635553" y="551184"/>
                  <a:pt x="676256" y="517107"/>
                </a:cubicBezTo>
                <a:cubicBezTo>
                  <a:pt x="716959" y="483030"/>
                  <a:pt x="471794" y="547398"/>
                  <a:pt x="522909" y="528466"/>
                </a:cubicBezTo>
                <a:cubicBezTo>
                  <a:pt x="574024" y="509534"/>
                  <a:pt x="945086" y="487763"/>
                  <a:pt x="982949" y="403517"/>
                </a:cubicBezTo>
                <a:cubicBezTo>
                  <a:pt x="1020812" y="319271"/>
                  <a:pt x="757662" y="10685"/>
                  <a:pt x="761448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 446">
            <a:extLst>
              <a:ext uri="{FF2B5EF4-FFF2-40B4-BE49-F238E27FC236}">
                <a16:creationId xmlns:a16="http://schemas.microsoft.com/office/drawing/2014/main" id="{33AFCD9D-6C69-6F2C-CDB1-7B8B8E177AE2}"/>
              </a:ext>
            </a:extLst>
          </p:cNvPr>
          <p:cNvSpPr/>
          <p:nvPr/>
        </p:nvSpPr>
        <p:spPr>
          <a:xfrm>
            <a:off x="3123577" y="7570460"/>
            <a:ext cx="537206" cy="517530"/>
          </a:xfrm>
          <a:custGeom>
            <a:avLst/>
            <a:gdLst>
              <a:gd name="connsiteX0" fmla="*/ 153496 w 537206"/>
              <a:gd name="connsiteY0" fmla="*/ 318 h 517530"/>
              <a:gd name="connsiteX1" fmla="*/ 534023 w 537206"/>
              <a:gd name="connsiteY1" fmla="*/ 233177 h 517530"/>
              <a:gd name="connsiteX2" fmla="*/ 335240 w 537206"/>
              <a:gd name="connsiteY2" fmla="*/ 460357 h 517530"/>
              <a:gd name="connsiteX3" fmla="*/ 329561 w 537206"/>
              <a:gd name="connsiteY3" fmla="*/ 431960 h 517530"/>
              <a:gd name="connsiteX4" fmla="*/ 150 w 537206"/>
              <a:gd name="connsiteY4" fmla="*/ 517152 h 517530"/>
              <a:gd name="connsiteX5" fmla="*/ 374997 w 537206"/>
              <a:gd name="connsiteY5" fmla="*/ 392203 h 517530"/>
              <a:gd name="connsiteX6" fmla="*/ 471548 w 537206"/>
              <a:gd name="connsiteY6" fmla="*/ 284293 h 517530"/>
              <a:gd name="connsiteX7" fmla="*/ 153496 w 537206"/>
              <a:gd name="connsiteY7" fmla="*/ 318 h 517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206" h="517530">
                <a:moveTo>
                  <a:pt x="153496" y="318"/>
                </a:moveTo>
                <a:cubicBezTo>
                  <a:pt x="163908" y="-8201"/>
                  <a:pt x="503732" y="156504"/>
                  <a:pt x="534023" y="233177"/>
                </a:cubicBezTo>
                <a:cubicBezTo>
                  <a:pt x="564314" y="309850"/>
                  <a:pt x="369317" y="427227"/>
                  <a:pt x="335240" y="460357"/>
                </a:cubicBezTo>
                <a:cubicBezTo>
                  <a:pt x="301163" y="493487"/>
                  <a:pt x="385409" y="422494"/>
                  <a:pt x="329561" y="431960"/>
                </a:cubicBezTo>
                <a:cubicBezTo>
                  <a:pt x="273713" y="441426"/>
                  <a:pt x="-7423" y="523778"/>
                  <a:pt x="150" y="517152"/>
                </a:cubicBezTo>
                <a:cubicBezTo>
                  <a:pt x="7723" y="510526"/>
                  <a:pt x="296431" y="431013"/>
                  <a:pt x="374997" y="392203"/>
                </a:cubicBezTo>
                <a:cubicBezTo>
                  <a:pt x="453563" y="353393"/>
                  <a:pt x="507518" y="350554"/>
                  <a:pt x="471548" y="284293"/>
                </a:cubicBezTo>
                <a:cubicBezTo>
                  <a:pt x="435578" y="218032"/>
                  <a:pt x="143084" y="8837"/>
                  <a:pt x="153496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51991177-B065-59E2-7722-ED3B0B8333F8}"/>
              </a:ext>
            </a:extLst>
          </p:cNvPr>
          <p:cNvSpPr/>
          <p:nvPr/>
        </p:nvSpPr>
        <p:spPr>
          <a:xfrm>
            <a:off x="3333008" y="7030971"/>
            <a:ext cx="1251073" cy="489483"/>
          </a:xfrm>
          <a:custGeom>
            <a:avLst/>
            <a:gdLst>
              <a:gd name="connsiteX0" fmla="*/ 1250351 w 1251073"/>
              <a:gd name="connsiteY0" fmla="*/ 254 h 489483"/>
              <a:gd name="connsiteX1" fmla="*/ 477939 w 1251073"/>
              <a:gd name="connsiteY1" fmla="*/ 238793 h 489483"/>
              <a:gd name="connsiteX2" fmla="*/ 631285 w 1251073"/>
              <a:gd name="connsiteY2" fmla="*/ 250152 h 489483"/>
              <a:gd name="connsiteX3" fmla="*/ 860 w 1251073"/>
              <a:gd name="connsiteY3" fmla="*/ 488691 h 489483"/>
              <a:gd name="connsiteX4" fmla="*/ 500657 w 1251073"/>
              <a:gd name="connsiteY4" fmla="*/ 323986 h 489483"/>
              <a:gd name="connsiteX5" fmla="*/ 744875 w 1251073"/>
              <a:gd name="connsiteY5" fmla="*/ 233113 h 489483"/>
              <a:gd name="connsiteX6" fmla="*/ 619926 w 1251073"/>
              <a:gd name="connsiteY6" fmla="*/ 193357 h 489483"/>
              <a:gd name="connsiteX7" fmla="*/ 1250351 w 1251073"/>
              <a:gd name="connsiteY7" fmla="*/ 254 h 48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1073" h="489483">
                <a:moveTo>
                  <a:pt x="1250351" y="254"/>
                </a:moveTo>
                <a:cubicBezTo>
                  <a:pt x="1226686" y="7827"/>
                  <a:pt x="581117" y="197143"/>
                  <a:pt x="477939" y="238793"/>
                </a:cubicBezTo>
                <a:cubicBezTo>
                  <a:pt x="374761" y="280443"/>
                  <a:pt x="710798" y="208502"/>
                  <a:pt x="631285" y="250152"/>
                </a:cubicBezTo>
                <a:cubicBezTo>
                  <a:pt x="551772" y="291802"/>
                  <a:pt x="22631" y="476385"/>
                  <a:pt x="860" y="488691"/>
                </a:cubicBezTo>
                <a:cubicBezTo>
                  <a:pt x="-20911" y="500997"/>
                  <a:pt x="376655" y="366582"/>
                  <a:pt x="500657" y="323986"/>
                </a:cubicBezTo>
                <a:cubicBezTo>
                  <a:pt x="624659" y="281390"/>
                  <a:pt x="724997" y="254885"/>
                  <a:pt x="744875" y="233113"/>
                </a:cubicBezTo>
                <a:cubicBezTo>
                  <a:pt x="764753" y="211342"/>
                  <a:pt x="530947" y="230274"/>
                  <a:pt x="619926" y="193357"/>
                </a:cubicBezTo>
                <a:cubicBezTo>
                  <a:pt x="708905" y="156440"/>
                  <a:pt x="1274016" y="-7319"/>
                  <a:pt x="1250351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9189DEA0-019D-BE59-33E2-EA9975855A92}"/>
              </a:ext>
            </a:extLst>
          </p:cNvPr>
          <p:cNvSpPr/>
          <p:nvPr/>
        </p:nvSpPr>
        <p:spPr>
          <a:xfrm>
            <a:off x="3005442" y="7001682"/>
            <a:ext cx="1701164" cy="1737566"/>
          </a:xfrm>
          <a:custGeom>
            <a:avLst/>
            <a:gdLst>
              <a:gd name="connsiteX0" fmla="*/ 1697187 w 1701164"/>
              <a:gd name="connsiteY0" fmla="*/ 1145 h 1737566"/>
              <a:gd name="connsiteX1" fmla="*/ 1458647 w 1701164"/>
              <a:gd name="connsiteY1" fmla="*/ 268082 h 1737566"/>
              <a:gd name="connsiteX2" fmla="*/ 1367775 w 1701164"/>
              <a:gd name="connsiteY2" fmla="*/ 279441 h 1737566"/>
              <a:gd name="connsiteX3" fmla="*/ 1333698 w 1701164"/>
              <a:gd name="connsiteY3" fmla="*/ 410070 h 1737566"/>
              <a:gd name="connsiteX4" fmla="*/ 1009967 w 1701164"/>
              <a:gd name="connsiteY4" fmla="*/ 546378 h 1737566"/>
              <a:gd name="connsiteX5" fmla="*/ 1146275 w 1701164"/>
              <a:gd name="connsiteY5" fmla="*/ 569096 h 1737566"/>
              <a:gd name="connsiteX6" fmla="*/ 958851 w 1701164"/>
              <a:gd name="connsiteY6" fmla="*/ 796276 h 1737566"/>
              <a:gd name="connsiteX7" fmla="*/ 714633 w 1701164"/>
              <a:gd name="connsiteY7" fmla="*/ 1159764 h 1737566"/>
              <a:gd name="connsiteX8" fmla="*/ 794146 w 1701164"/>
              <a:gd name="connsiteY8" fmla="*/ 1171123 h 1737566"/>
              <a:gd name="connsiteX9" fmla="*/ 10374 w 1701164"/>
              <a:gd name="connsiteY9" fmla="*/ 1733394 h 1737566"/>
              <a:gd name="connsiteX10" fmla="*/ 385221 w 1701164"/>
              <a:gd name="connsiteY10" fmla="*/ 1392624 h 1737566"/>
              <a:gd name="connsiteX11" fmla="*/ 964531 w 1701164"/>
              <a:gd name="connsiteY11" fmla="*/ 762199 h 1737566"/>
              <a:gd name="connsiteX12" fmla="*/ 1072441 w 1701164"/>
              <a:gd name="connsiteY12" fmla="*/ 625891 h 1737566"/>
              <a:gd name="connsiteX13" fmla="*/ 1350737 w 1701164"/>
              <a:gd name="connsiteY13" fmla="*/ 404390 h 1737566"/>
              <a:gd name="connsiteX14" fmla="*/ 1242826 w 1701164"/>
              <a:gd name="connsiteY14" fmla="*/ 347595 h 1737566"/>
              <a:gd name="connsiteX15" fmla="*/ 1583597 w 1701164"/>
              <a:gd name="connsiteY15" fmla="*/ 177210 h 1737566"/>
              <a:gd name="connsiteX16" fmla="*/ 1697187 w 1701164"/>
              <a:gd name="connsiteY16" fmla="*/ 1145 h 17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1164" h="1737566">
                <a:moveTo>
                  <a:pt x="1697187" y="1145"/>
                </a:moveTo>
                <a:cubicBezTo>
                  <a:pt x="1676362" y="16290"/>
                  <a:pt x="1513549" y="221699"/>
                  <a:pt x="1458647" y="268082"/>
                </a:cubicBezTo>
                <a:cubicBezTo>
                  <a:pt x="1403745" y="314465"/>
                  <a:pt x="1388600" y="255776"/>
                  <a:pt x="1367775" y="279441"/>
                </a:cubicBezTo>
                <a:cubicBezTo>
                  <a:pt x="1346950" y="303106"/>
                  <a:pt x="1393333" y="365581"/>
                  <a:pt x="1333698" y="410070"/>
                </a:cubicBezTo>
                <a:cubicBezTo>
                  <a:pt x="1274063" y="454559"/>
                  <a:pt x="1041204" y="519874"/>
                  <a:pt x="1009967" y="546378"/>
                </a:cubicBezTo>
                <a:cubicBezTo>
                  <a:pt x="978730" y="572882"/>
                  <a:pt x="1154794" y="527446"/>
                  <a:pt x="1146275" y="569096"/>
                </a:cubicBezTo>
                <a:cubicBezTo>
                  <a:pt x="1137756" y="610746"/>
                  <a:pt x="1030791" y="697831"/>
                  <a:pt x="958851" y="796276"/>
                </a:cubicBezTo>
                <a:cubicBezTo>
                  <a:pt x="886911" y="894721"/>
                  <a:pt x="742084" y="1097290"/>
                  <a:pt x="714633" y="1159764"/>
                </a:cubicBezTo>
                <a:cubicBezTo>
                  <a:pt x="687182" y="1222238"/>
                  <a:pt x="911522" y="1075518"/>
                  <a:pt x="794146" y="1171123"/>
                </a:cubicBezTo>
                <a:cubicBezTo>
                  <a:pt x="676770" y="1266728"/>
                  <a:pt x="78528" y="1696477"/>
                  <a:pt x="10374" y="1733394"/>
                </a:cubicBezTo>
                <a:cubicBezTo>
                  <a:pt x="-57780" y="1770311"/>
                  <a:pt x="226195" y="1554490"/>
                  <a:pt x="385221" y="1392624"/>
                </a:cubicBezTo>
                <a:cubicBezTo>
                  <a:pt x="544247" y="1230758"/>
                  <a:pt x="849994" y="889988"/>
                  <a:pt x="964531" y="762199"/>
                </a:cubicBezTo>
                <a:cubicBezTo>
                  <a:pt x="1079068" y="634410"/>
                  <a:pt x="1008073" y="685526"/>
                  <a:pt x="1072441" y="625891"/>
                </a:cubicBezTo>
                <a:cubicBezTo>
                  <a:pt x="1136809" y="566256"/>
                  <a:pt x="1322339" y="450773"/>
                  <a:pt x="1350737" y="404390"/>
                </a:cubicBezTo>
                <a:cubicBezTo>
                  <a:pt x="1379134" y="358007"/>
                  <a:pt x="1204016" y="385458"/>
                  <a:pt x="1242826" y="347595"/>
                </a:cubicBezTo>
                <a:cubicBezTo>
                  <a:pt x="1281636" y="309732"/>
                  <a:pt x="1513550" y="229272"/>
                  <a:pt x="1583597" y="177210"/>
                </a:cubicBezTo>
                <a:cubicBezTo>
                  <a:pt x="1653644" y="125148"/>
                  <a:pt x="1718012" y="-14000"/>
                  <a:pt x="1697187" y="1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ED7C72D5-7E1D-1A99-097D-EDB9EB539BF4}"/>
              </a:ext>
            </a:extLst>
          </p:cNvPr>
          <p:cNvSpPr/>
          <p:nvPr/>
        </p:nvSpPr>
        <p:spPr>
          <a:xfrm>
            <a:off x="1576144" y="8254720"/>
            <a:ext cx="1523466" cy="116879"/>
          </a:xfrm>
          <a:custGeom>
            <a:avLst/>
            <a:gdLst>
              <a:gd name="connsiteX0" fmla="*/ 2758 w 1523466"/>
              <a:gd name="connsiteY0" fmla="*/ 116868 h 116879"/>
              <a:gd name="connsiteX1" fmla="*/ 866042 w 1523466"/>
              <a:gd name="connsiteY1" fmla="*/ 43034 h 116879"/>
              <a:gd name="connsiteX2" fmla="*/ 939876 w 1523466"/>
              <a:gd name="connsiteY2" fmla="*/ 20316 h 116879"/>
              <a:gd name="connsiteX3" fmla="*/ 1519185 w 1523466"/>
              <a:gd name="connsiteY3" fmla="*/ 3278 h 116879"/>
              <a:gd name="connsiteX4" fmla="*/ 1172736 w 1523466"/>
              <a:gd name="connsiteY4" fmla="*/ 3278 h 116879"/>
              <a:gd name="connsiteX5" fmla="*/ 610465 w 1523466"/>
              <a:gd name="connsiteY5" fmla="*/ 37355 h 116879"/>
              <a:gd name="connsiteX6" fmla="*/ 2758 w 1523466"/>
              <a:gd name="connsiteY6" fmla="*/ 116868 h 11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466" h="116879">
                <a:moveTo>
                  <a:pt x="2758" y="116868"/>
                </a:moveTo>
                <a:cubicBezTo>
                  <a:pt x="45354" y="117814"/>
                  <a:pt x="709856" y="59126"/>
                  <a:pt x="866042" y="43034"/>
                </a:cubicBezTo>
                <a:cubicBezTo>
                  <a:pt x="1022228" y="26942"/>
                  <a:pt x="831019" y="26942"/>
                  <a:pt x="939876" y="20316"/>
                </a:cubicBezTo>
                <a:cubicBezTo>
                  <a:pt x="1048733" y="13690"/>
                  <a:pt x="1480375" y="6118"/>
                  <a:pt x="1519185" y="3278"/>
                </a:cubicBezTo>
                <a:cubicBezTo>
                  <a:pt x="1557995" y="438"/>
                  <a:pt x="1324189" y="-2401"/>
                  <a:pt x="1172736" y="3278"/>
                </a:cubicBezTo>
                <a:cubicBezTo>
                  <a:pt x="1021283" y="8957"/>
                  <a:pt x="798835" y="22210"/>
                  <a:pt x="610465" y="37355"/>
                </a:cubicBezTo>
                <a:cubicBezTo>
                  <a:pt x="422095" y="52500"/>
                  <a:pt x="-39838" y="115922"/>
                  <a:pt x="2758" y="116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1851595C-AED8-F56B-C838-7342B0520878}"/>
              </a:ext>
            </a:extLst>
          </p:cNvPr>
          <p:cNvSpPr/>
          <p:nvPr/>
        </p:nvSpPr>
        <p:spPr>
          <a:xfrm>
            <a:off x="1448055" y="8200727"/>
            <a:ext cx="1641928" cy="154584"/>
          </a:xfrm>
          <a:custGeom>
            <a:avLst/>
            <a:gdLst>
              <a:gd name="connsiteX0" fmla="*/ 218 w 1641928"/>
              <a:gd name="connsiteY0" fmla="*/ 153822 h 154584"/>
              <a:gd name="connsiteX1" fmla="*/ 829426 w 1641928"/>
              <a:gd name="connsiteY1" fmla="*/ 62950 h 154584"/>
              <a:gd name="connsiteX2" fmla="*/ 960054 w 1641928"/>
              <a:gd name="connsiteY2" fmla="*/ 40232 h 154584"/>
              <a:gd name="connsiteX3" fmla="*/ 903259 w 1641928"/>
              <a:gd name="connsiteY3" fmla="*/ 23193 h 154584"/>
              <a:gd name="connsiteX4" fmla="*/ 1641595 w 1641928"/>
              <a:gd name="connsiteY4" fmla="*/ 475 h 154584"/>
              <a:gd name="connsiteX5" fmla="*/ 801028 w 1641928"/>
              <a:gd name="connsiteY5" fmla="*/ 45912 h 154584"/>
              <a:gd name="connsiteX6" fmla="*/ 454579 w 1641928"/>
              <a:gd name="connsiteY6" fmla="*/ 51591 h 154584"/>
              <a:gd name="connsiteX7" fmla="*/ 914618 w 1641928"/>
              <a:gd name="connsiteY7" fmla="*/ 6155 h 154584"/>
              <a:gd name="connsiteX8" fmla="*/ 218 w 1641928"/>
              <a:gd name="connsiteY8" fmla="*/ 153822 h 15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1928" h="154584">
                <a:moveTo>
                  <a:pt x="218" y="153822"/>
                </a:moveTo>
                <a:cubicBezTo>
                  <a:pt x="-13981" y="163288"/>
                  <a:pt x="669453" y="81882"/>
                  <a:pt x="829426" y="62950"/>
                </a:cubicBezTo>
                <a:cubicBezTo>
                  <a:pt x="989399" y="44018"/>
                  <a:pt x="947749" y="46858"/>
                  <a:pt x="960054" y="40232"/>
                </a:cubicBezTo>
                <a:cubicBezTo>
                  <a:pt x="972360" y="33606"/>
                  <a:pt x="789669" y="29819"/>
                  <a:pt x="903259" y="23193"/>
                </a:cubicBezTo>
                <a:cubicBezTo>
                  <a:pt x="1016849" y="16567"/>
                  <a:pt x="1658633" y="-3311"/>
                  <a:pt x="1641595" y="475"/>
                </a:cubicBezTo>
                <a:cubicBezTo>
                  <a:pt x="1624557" y="4261"/>
                  <a:pt x="998864" y="37393"/>
                  <a:pt x="801028" y="45912"/>
                </a:cubicBezTo>
                <a:cubicBezTo>
                  <a:pt x="603192" y="54431"/>
                  <a:pt x="435647" y="58217"/>
                  <a:pt x="454579" y="51591"/>
                </a:cubicBezTo>
                <a:cubicBezTo>
                  <a:pt x="473511" y="44965"/>
                  <a:pt x="984665" y="-8044"/>
                  <a:pt x="914618" y="6155"/>
                </a:cubicBezTo>
                <a:cubicBezTo>
                  <a:pt x="844571" y="20354"/>
                  <a:pt x="14417" y="144356"/>
                  <a:pt x="218" y="153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89CBE7DA-A02E-DF03-2B44-DF96EEB94F90}"/>
              </a:ext>
            </a:extLst>
          </p:cNvPr>
          <p:cNvSpPr/>
          <p:nvPr/>
        </p:nvSpPr>
        <p:spPr>
          <a:xfrm>
            <a:off x="4740651" y="6928823"/>
            <a:ext cx="225416" cy="2573311"/>
          </a:xfrm>
          <a:custGeom>
            <a:avLst/>
            <a:gdLst>
              <a:gd name="connsiteX0" fmla="*/ 132363 w 225416"/>
              <a:gd name="connsiteY0" fmla="*/ 171 h 2573311"/>
              <a:gd name="connsiteX1" fmla="*/ 1734 w 225416"/>
              <a:gd name="connsiteY1" fmla="*/ 1113353 h 2573311"/>
              <a:gd name="connsiteX2" fmla="*/ 58529 w 225416"/>
              <a:gd name="connsiteY2" fmla="*/ 1045199 h 2573311"/>
              <a:gd name="connsiteX3" fmla="*/ 75568 w 225416"/>
              <a:gd name="connsiteY3" fmla="*/ 1749458 h 2573311"/>
              <a:gd name="connsiteX4" fmla="*/ 223235 w 225416"/>
              <a:gd name="connsiteY4" fmla="*/ 2572986 h 2573311"/>
              <a:gd name="connsiteX5" fmla="*/ 155081 w 225416"/>
              <a:gd name="connsiteY5" fmla="*/ 1652906 h 2573311"/>
              <a:gd name="connsiteX6" fmla="*/ 35811 w 225416"/>
              <a:gd name="connsiteY6" fmla="*/ 1067917 h 2573311"/>
              <a:gd name="connsiteX7" fmla="*/ 75568 w 225416"/>
              <a:gd name="connsiteY7" fmla="*/ 1028161 h 2573311"/>
              <a:gd name="connsiteX8" fmla="*/ 132363 w 225416"/>
              <a:gd name="connsiteY8" fmla="*/ 171 h 257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416" h="2573311">
                <a:moveTo>
                  <a:pt x="132363" y="171"/>
                </a:moveTo>
                <a:cubicBezTo>
                  <a:pt x="120057" y="14370"/>
                  <a:pt x="14040" y="939182"/>
                  <a:pt x="1734" y="1113353"/>
                </a:cubicBezTo>
                <a:cubicBezTo>
                  <a:pt x="-10572" y="1287524"/>
                  <a:pt x="46223" y="939182"/>
                  <a:pt x="58529" y="1045199"/>
                </a:cubicBezTo>
                <a:cubicBezTo>
                  <a:pt x="70835" y="1151217"/>
                  <a:pt x="48117" y="1494827"/>
                  <a:pt x="75568" y="1749458"/>
                </a:cubicBezTo>
                <a:cubicBezTo>
                  <a:pt x="103019" y="2004089"/>
                  <a:pt x="209983" y="2589078"/>
                  <a:pt x="223235" y="2572986"/>
                </a:cubicBezTo>
                <a:cubicBezTo>
                  <a:pt x="236487" y="2556894"/>
                  <a:pt x="186318" y="1903751"/>
                  <a:pt x="155081" y="1652906"/>
                </a:cubicBezTo>
                <a:cubicBezTo>
                  <a:pt x="123844" y="1402061"/>
                  <a:pt x="49063" y="1172041"/>
                  <a:pt x="35811" y="1067917"/>
                </a:cubicBezTo>
                <a:cubicBezTo>
                  <a:pt x="22559" y="963793"/>
                  <a:pt x="59476" y="1198546"/>
                  <a:pt x="75568" y="1028161"/>
                </a:cubicBezTo>
                <a:cubicBezTo>
                  <a:pt x="91660" y="857776"/>
                  <a:pt x="144669" y="-14028"/>
                  <a:pt x="132363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>
            <a:extLst>
              <a:ext uri="{FF2B5EF4-FFF2-40B4-BE49-F238E27FC236}">
                <a16:creationId xmlns:a16="http://schemas.microsoft.com/office/drawing/2014/main" id="{7C635D97-0F6A-D89E-32CD-F503A59C959A}"/>
              </a:ext>
            </a:extLst>
          </p:cNvPr>
          <p:cNvSpPr/>
          <p:nvPr/>
        </p:nvSpPr>
        <p:spPr>
          <a:xfrm>
            <a:off x="4372705" y="7175643"/>
            <a:ext cx="352513" cy="668563"/>
          </a:xfrm>
          <a:custGeom>
            <a:avLst/>
            <a:gdLst>
              <a:gd name="connsiteX0" fmla="*/ 28910 w 352513"/>
              <a:gd name="connsiteY0" fmla="*/ 25967 h 668563"/>
              <a:gd name="connsiteX1" fmla="*/ 324244 w 352513"/>
              <a:gd name="connsiteY1" fmla="*/ 605276 h 668563"/>
              <a:gd name="connsiteX2" fmla="*/ 341283 w 352513"/>
              <a:gd name="connsiteY2" fmla="*/ 645033 h 668563"/>
              <a:gd name="connsiteX3" fmla="*/ 329924 w 352513"/>
              <a:gd name="connsiteY3" fmla="*/ 531443 h 668563"/>
              <a:gd name="connsiteX4" fmla="*/ 312885 w 352513"/>
              <a:gd name="connsiteY4" fmla="*/ 366737 h 668563"/>
              <a:gd name="connsiteX5" fmla="*/ 335603 w 352513"/>
              <a:gd name="connsiteY5" fmla="*/ 571199 h 668563"/>
              <a:gd name="connsiteX6" fmla="*/ 278808 w 352513"/>
              <a:gd name="connsiteY6" fmla="*/ 429212 h 668563"/>
              <a:gd name="connsiteX7" fmla="*/ 51628 w 352513"/>
              <a:gd name="connsiteY7" fmla="*/ 77082 h 668563"/>
              <a:gd name="connsiteX8" fmla="*/ 17551 w 352513"/>
              <a:gd name="connsiteY8" fmla="*/ 99800 h 668563"/>
              <a:gd name="connsiteX9" fmla="*/ 28910 w 352513"/>
              <a:gd name="connsiteY9" fmla="*/ 25967 h 668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513" h="668563">
                <a:moveTo>
                  <a:pt x="28910" y="25967"/>
                </a:moveTo>
                <a:cubicBezTo>
                  <a:pt x="80025" y="110213"/>
                  <a:pt x="272182" y="502098"/>
                  <a:pt x="324244" y="605276"/>
                </a:cubicBezTo>
                <a:cubicBezTo>
                  <a:pt x="376306" y="708454"/>
                  <a:pt x="340336" y="657339"/>
                  <a:pt x="341283" y="645033"/>
                </a:cubicBezTo>
                <a:cubicBezTo>
                  <a:pt x="342230" y="632727"/>
                  <a:pt x="334657" y="577826"/>
                  <a:pt x="329924" y="531443"/>
                </a:cubicBezTo>
                <a:cubicBezTo>
                  <a:pt x="325191" y="485060"/>
                  <a:pt x="311939" y="360111"/>
                  <a:pt x="312885" y="366737"/>
                </a:cubicBezTo>
                <a:cubicBezTo>
                  <a:pt x="313831" y="373363"/>
                  <a:pt x="341282" y="560787"/>
                  <a:pt x="335603" y="571199"/>
                </a:cubicBezTo>
                <a:cubicBezTo>
                  <a:pt x="329924" y="581611"/>
                  <a:pt x="326137" y="511565"/>
                  <a:pt x="278808" y="429212"/>
                </a:cubicBezTo>
                <a:cubicBezTo>
                  <a:pt x="231479" y="346859"/>
                  <a:pt x="95171" y="131984"/>
                  <a:pt x="51628" y="77082"/>
                </a:cubicBezTo>
                <a:cubicBezTo>
                  <a:pt x="8085" y="22180"/>
                  <a:pt x="27017" y="111159"/>
                  <a:pt x="17551" y="99800"/>
                </a:cubicBezTo>
                <a:cubicBezTo>
                  <a:pt x="8085" y="88441"/>
                  <a:pt x="-22205" y="-58279"/>
                  <a:pt x="28910" y="25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2773075F-9392-5040-8889-CAC2D91EE524}"/>
              </a:ext>
            </a:extLst>
          </p:cNvPr>
          <p:cNvSpPr/>
          <p:nvPr/>
        </p:nvSpPr>
        <p:spPr>
          <a:xfrm>
            <a:off x="2038898" y="6326562"/>
            <a:ext cx="722128" cy="1454376"/>
          </a:xfrm>
          <a:custGeom>
            <a:avLst/>
            <a:gdLst>
              <a:gd name="connsiteX0" fmla="*/ 721341 w 722128"/>
              <a:gd name="connsiteY0" fmla="*/ 404 h 1454376"/>
              <a:gd name="connsiteX1" fmla="*/ 284019 w 722128"/>
              <a:gd name="connsiteY1" fmla="*/ 443406 h 1454376"/>
              <a:gd name="connsiteX2" fmla="*/ 448724 w 722128"/>
              <a:gd name="connsiteY2" fmla="*/ 358213 h 1454376"/>
              <a:gd name="connsiteX3" fmla="*/ 266980 w 722128"/>
              <a:gd name="connsiteY3" fmla="*/ 556996 h 1454376"/>
              <a:gd name="connsiteX4" fmla="*/ 244262 w 722128"/>
              <a:gd name="connsiteY4" fmla="*/ 539957 h 1454376"/>
              <a:gd name="connsiteX5" fmla="*/ 153390 w 722128"/>
              <a:gd name="connsiteY5" fmla="*/ 613791 h 1454376"/>
              <a:gd name="connsiteX6" fmla="*/ 176108 w 722128"/>
              <a:gd name="connsiteY6" fmla="*/ 625150 h 1454376"/>
              <a:gd name="connsiteX7" fmla="*/ 102275 w 722128"/>
              <a:gd name="connsiteY7" fmla="*/ 1079510 h 1454376"/>
              <a:gd name="connsiteX8" fmla="*/ 73877 w 722128"/>
              <a:gd name="connsiteY8" fmla="*/ 999997 h 1454376"/>
              <a:gd name="connsiteX9" fmla="*/ 44 w 722128"/>
              <a:gd name="connsiteY9" fmla="*/ 1454357 h 1454376"/>
              <a:gd name="connsiteX10" fmla="*/ 85236 w 722128"/>
              <a:gd name="connsiteY10" fmla="*/ 1017036 h 1454376"/>
              <a:gd name="connsiteX11" fmla="*/ 249942 w 722128"/>
              <a:gd name="connsiteY11" fmla="*/ 619470 h 1454376"/>
              <a:gd name="connsiteX12" fmla="*/ 181788 w 722128"/>
              <a:gd name="connsiteY12" fmla="*/ 755778 h 1454376"/>
              <a:gd name="connsiteX13" fmla="*/ 386250 w 722128"/>
              <a:gd name="connsiteY13" fmla="*/ 397970 h 1454376"/>
              <a:gd name="connsiteX14" fmla="*/ 391929 w 722128"/>
              <a:gd name="connsiteY14" fmla="*/ 363893 h 1454376"/>
              <a:gd name="connsiteX15" fmla="*/ 721341 w 722128"/>
              <a:gd name="connsiteY15" fmla="*/ 404 h 145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2128" h="1454376">
                <a:moveTo>
                  <a:pt x="721341" y="404"/>
                </a:moveTo>
                <a:cubicBezTo>
                  <a:pt x="703356" y="13656"/>
                  <a:pt x="329455" y="383771"/>
                  <a:pt x="284019" y="443406"/>
                </a:cubicBezTo>
                <a:cubicBezTo>
                  <a:pt x="238583" y="503041"/>
                  <a:pt x="451564" y="339281"/>
                  <a:pt x="448724" y="358213"/>
                </a:cubicBezTo>
                <a:cubicBezTo>
                  <a:pt x="445884" y="377145"/>
                  <a:pt x="301057" y="526705"/>
                  <a:pt x="266980" y="556996"/>
                </a:cubicBezTo>
                <a:cubicBezTo>
                  <a:pt x="232903" y="587287"/>
                  <a:pt x="263194" y="530491"/>
                  <a:pt x="244262" y="539957"/>
                </a:cubicBezTo>
                <a:cubicBezTo>
                  <a:pt x="225330" y="549423"/>
                  <a:pt x="153390" y="613791"/>
                  <a:pt x="153390" y="613791"/>
                </a:cubicBezTo>
                <a:cubicBezTo>
                  <a:pt x="142031" y="627990"/>
                  <a:pt x="184627" y="547530"/>
                  <a:pt x="176108" y="625150"/>
                </a:cubicBezTo>
                <a:cubicBezTo>
                  <a:pt x="167589" y="702770"/>
                  <a:pt x="119314" y="1017035"/>
                  <a:pt x="102275" y="1079510"/>
                </a:cubicBezTo>
                <a:cubicBezTo>
                  <a:pt x="85236" y="1141985"/>
                  <a:pt x="90916" y="937522"/>
                  <a:pt x="73877" y="999997"/>
                </a:cubicBezTo>
                <a:cubicBezTo>
                  <a:pt x="56838" y="1062472"/>
                  <a:pt x="-1849" y="1451517"/>
                  <a:pt x="44" y="1454357"/>
                </a:cubicBezTo>
                <a:cubicBezTo>
                  <a:pt x="1937" y="1457197"/>
                  <a:pt x="43586" y="1156184"/>
                  <a:pt x="85236" y="1017036"/>
                </a:cubicBezTo>
                <a:cubicBezTo>
                  <a:pt x="126886" y="877888"/>
                  <a:pt x="233850" y="663013"/>
                  <a:pt x="249942" y="619470"/>
                </a:cubicBezTo>
                <a:cubicBezTo>
                  <a:pt x="266034" y="575927"/>
                  <a:pt x="159070" y="792695"/>
                  <a:pt x="181788" y="755778"/>
                </a:cubicBezTo>
                <a:cubicBezTo>
                  <a:pt x="204506" y="718861"/>
                  <a:pt x="351226" y="463284"/>
                  <a:pt x="386250" y="397970"/>
                </a:cubicBezTo>
                <a:cubicBezTo>
                  <a:pt x="421273" y="332656"/>
                  <a:pt x="339867" y="424475"/>
                  <a:pt x="391929" y="363893"/>
                </a:cubicBezTo>
                <a:cubicBezTo>
                  <a:pt x="443991" y="303312"/>
                  <a:pt x="739326" y="-12848"/>
                  <a:pt x="721341" y="4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E4D1262D-41B7-8590-B00C-D962FC41009A}"/>
              </a:ext>
            </a:extLst>
          </p:cNvPr>
          <p:cNvSpPr/>
          <p:nvPr/>
        </p:nvSpPr>
        <p:spPr>
          <a:xfrm>
            <a:off x="2475939" y="6253062"/>
            <a:ext cx="115263" cy="756210"/>
          </a:xfrm>
          <a:custGeom>
            <a:avLst/>
            <a:gdLst>
              <a:gd name="connsiteX0" fmla="*/ 62799 w 115263"/>
              <a:gd name="connsiteY0" fmla="*/ 11430 h 756210"/>
              <a:gd name="connsiteX1" fmla="*/ 62799 w 115263"/>
              <a:gd name="connsiteY1" fmla="*/ 488508 h 756210"/>
              <a:gd name="connsiteX2" fmla="*/ 62799 w 115263"/>
              <a:gd name="connsiteY2" fmla="*/ 488508 h 756210"/>
              <a:gd name="connsiteX3" fmla="*/ 91196 w 115263"/>
              <a:gd name="connsiteY3" fmla="*/ 755445 h 756210"/>
              <a:gd name="connsiteX4" fmla="*/ 91196 w 115263"/>
              <a:gd name="connsiteY4" fmla="*/ 562342 h 756210"/>
              <a:gd name="connsiteX5" fmla="*/ 324 w 115263"/>
              <a:gd name="connsiteY5" fmla="*/ 357880 h 756210"/>
              <a:gd name="connsiteX6" fmla="*/ 62799 w 115263"/>
              <a:gd name="connsiteY6" fmla="*/ 488508 h 756210"/>
              <a:gd name="connsiteX7" fmla="*/ 113914 w 115263"/>
              <a:gd name="connsiteY7" fmla="*/ 68225 h 756210"/>
              <a:gd name="connsiteX8" fmla="*/ 62799 w 115263"/>
              <a:gd name="connsiteY8" fmla="*/ 11430 h 756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63" h="756210">
                <a:moveTo>
                  <a:pt x="62799" y="11430"/>
                </a:moveTo>
                <a:lnTo>
                  <a:pt x="62799" y="488508"/>
                </a:lnTo>
                <a:lnTo>
                  <a:pt x="62799" y="488508"/>
                </a:lnTo>
                <a:cubicBezTo>
                  <a:pt x="67532" y="532998"/>
                  <a:pt x="86463" y="743139"/>
                  <a:pt x="91196" y="755445"/>
                </a:cubicBezTo>
                <a:cubicBezTo>
                  <a:pt x="95929" y="767751"/>
                  <a:pt x="106341" y="628603"/>
                  <a:pt x="91196" y="562342"/>
                </a:cubicBezTo>
                <a:cubicBezTo>
                  <a:pt x="76051" y="496081"/>
                  <a:pt x="5057" y="370186"/>
                  <a:pt x="324" y="357880"/>
                </a:cubicBezTo>
                <a:cubicBezTo>
                  <a:pt x="-4409" y="345574"/>
                  <a:pt x="43867" y="536784"/>
                  <a:pt x="62799" y="488508"/>
                </a:cubicBezTo>
                <a:cubicBezTo>
                  <a:pt x="81731" y="440232"/>
                  <a:pt x="108234" y="149631"/>
                  <a:pt x="113914" y="68225"/>
                </a:cubicBezTo>
                <a:cubicBezTo>
                  <a:pt x="119594" y="-13181"/>
                  <a:pt x="108235" y="-6555"/>
                  <a:pt x="62799" y="11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F3B20DCA-9617-30D5-6B91-3E1D333983AC}"/>
              </a:ext>
            </a:extLst>
          </p:cNvPr>
          <p:cNvSpPr/>
          <p:nvPr/>
        </p:nvSpPr>
        <p:spPr>
          <a:xfrm>
            <a:off x="2050190" y="7110727"/>
            <a:ext cx="82828" cy="776706"/>
          </a:xfrm>
          <a:custGeom>
            <a:avLst/>
            <a:gdLst>
              <a:gd name="connsiteX0" fmla="*/ 111 w 82828"/>
              <a:gd name="connsiteY0" fmla="*/ 11 h 776706"/>
              <a:gd name="connsiteX1" fmla="*/ 62585 w 82828"/>
              <a:gd name="connsiteY1" fmla="*/ 335102 h 776706"/>
              <a:gd name="connsiteX2" fmla="*/ 79624 w 82828"/>
              <a:gd name="connsiteY2" fmla="*/ 255589 h 776706"/>
              <a:gd name="connsiteX3" fmla="*/ 5790 w 82828"/>
              <a:gd name="connsiteY3" fmla="*/ 766744 h 776706"/>
              <a:gd name="connsiteX4" fmla="*/ 39867 w 82828"/>
              <a:gd name="connsiteY4" fmla="*/ 573641 h 776706"/>
              <a:gd name="connsiteX5" fmla="*/ 79624 w 82828"/>
              <a:gd name="connsiteY5" fmla="*/ 323743 h 776706"/>
              <a:gd name="connsiteX6" fmla="*/ 111 w 82828"/>
              <a:gd name="connsiteY6" fmla="*/ 11 h 77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828" h="776706">
                <a:moveTo>
                  <a:pt x="111" y="11"/>
                </a:moveTo>
                <a:cubicBezTo>
                  <a:pt x="-2729" y="1904"/>
                  <a:pt x="49333" y="292506"/>
                  <a:pt x="62585" y="335102"/>
                </a:cubicBezTo>
                <a:cubicBezTo>
                  <a:pt x="75837" y="377698"/>
                  <a:pt x="89090" y="183649"/>
                  <a:pt x="79624" y="255589"/>
                </a:cubicBezTo>
                <a:cubicBezTo>
                  <a:pt x="70158" y="327529"/>
                  <a:pt x="12416" y="713735"/>
                  <a:pt x="5790" y="766744"/>
                </a:cubicBezTo>
                <a:cubicBezTo>
                  <a:pt x="-836" y="819753"/>
                  <a:pt x="27561" y="647474"/>
                  <a:pt x="39867" y="573641"/>
                </a:cubicBezTo>
                <a:cubicBezTo>
                  <a:pt x="52173" y="499808"/>
                  <a:pt x="90036" y="414615"/>
                  <a:pt x="79624" y="323743"/>
                </a:cubicBezTo>
                <a:cubicBezTo>
                  <a:pt x="69212" y="232871"/>
                  <a:pt x="2951" y="-1882"/>
                  <a:pt x="11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DA36B6D9-9EA0-5CC3-BEA3-DBD147B8CECE}"/>
              </a:ext>
            </a:extLst>
          </p:cNvPr>
          <p:cNvSpPr/>
          <p:nvPr/>
        </p:nvSpPr>
        <p:spPr>
          <a:xfrm>
            <a:off x="932750" y="5820199"/>
            <a:ext cx="703621" cy="907922"/>
          </a:xfrm>
          <a:custGeom>
            <a:avLst/>
            <a:gdLst>
              <a:gd name="connsiteX0" fmla="*/ 4368 w 703621"/>
              <a:gd name="connsiteY0" fmla="*/ 6971 h 907922"/>
              <a:gd name="connsiteX1" fmla="*/ 481446 w 703621"/>
              <a:gd name="connsiteY1" fmla="*/ 637396 h 907922"/>
              <a:gd name="connsiteX2" fmla="*/ 487126 w 703621"/>
              <a:gd name="connsiteY2" fmla="*/ 597640 h 907922"/>
              <a:gd name="connsiteX3" fmla="*/ 691588 w 703621"/>
              <a:gd name="connsiteY3" fmla="*/ 898653 h 907922"/>
              <a:gd name="connsiteX4" fmla="*/ 634793 w 703621"/>
              <a:gd name="connsiteY4" fmla="*/ 785063 h 907922"/>
              <a:gd name="connsiteX5" fmla="*/ 265625 w 703621"/>
              <a:gd name="connsiteY5" fmla="*/ 330703 h 907922"/>
              <a:gd name="connsiteX6" fmla="*/ 4368 w 703621"/>
              <a:gd name="connsiteY6" fmla="*/ 6971 h 90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3621" h="907922">
                <a:moveTo>
                  <a:pt x="4368" y="6971"/>
                </a:moveTo>
                <a:cubicBezTo>
                  <a:pt x="40338" y="58086"/>
                  <a:pt x="400986" y="538951"/>
                  <a:pt x="481446" y="637396"/>
                </a:cubicBezTo>
                <a:cubicBezTo>
                  <a:pt x="561906" y="735841"/>
                  <a:pt x="452102" y="554097"/>
                  <a:pt x="487126" y="597640"/>
                </a:cubicBezTo>
                <a:cubicBezTo>
                  <a:pt x="522150" y="641183"/>
                  <a:pt x="666977" y="867416"/>
                  <a:pt x="691588" y="898653"/>
                </a:cubicBezTo>
                <a:cubicBezTo>
                  <a:pt x="716199" y="929890"/>
                  <a:pt x="705787" y="879721"/>
                  <a:pt x="634793" y="785063"/>
                </a:cubicBezTo>
                <a:cubicBezTo>
                  <a:pt x="563799" y="690405"/>
                  <a:pt x="367856" y="463225"/>
                  <a:pt x="265625" y="330703"/>
                </a:cubicBezTo>
                <a:cubicBezTo>
                  <a:pt x="163394" y="198181"/>
                  <a:pt x="-31602" y="-44144"/>
                  <a:pt x="4368" y="6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>
            <a:extLst>
              <a:ext uri="{FF2B5EF4-FFF2-40B4-BE49-F238E27FC236}">
                <a16:creationId xmlns:a16="http://schemas.microsoft.com/office/drawing/2014/main" id="{0F3B7258-20BC-9CF3-6BCF-66FB93188061}"/>
              </a:ext>
            </a:extLst>
          </p:cNvPr>
          <p:cNvSpPr/>
          <p:nvPr/>
        </p:nvSpPr>
        <p:spPr>
          <a:xfrm>
            <a:off x="789461" y="6144415"/>
            <a:ext cx="325778" cy="613253"/>
          </a:xfrm>
          <a:custGeom>
            <a:avLst/>
            <a:gdLst>
              <a:gd name="connsiteX0" fmla="*/ 5669 w 325778"/>
              <a:gd name="connsiteY0" fmla="*/ 597155 h 613253"/>
              <a:gd name="connsiteX1" fmla="*/ 249888 w 325778"/>
              <a:gd name="connsiteY1" fmla="*/ 137115 h 613253"/>
              <a:gd name="connsiteX2" fmla="*/ 318042 w 325778"/>
              <a:gd name="connsiteY2" fmla="*/ 17846 h 613253"/>
              <a:gd name="connsiteX3" fmla="*/ 96541 w 325778"/>
              <a:gd name="connsiteY3" fmla="*/ 460847 h 613253"/>
              <a:gd name="connsiteX4" fmla="*/ 5669 w 325778"/>
              <a:gd name="connsiteY4" fmla="*/ 597155 h 61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78" h="613253">
                <a:moveTo>
                  <a:pt x="5669" y="597155"/>
                </a:moveTo>
                <a:cubicBezTo>
                  <a:pt x="31227" y="543200"/>
                  <a:pt x="197826" y="233666"/>
                  <a:pt x="249888" y="137115"/>
                </a:cubicBezTo>
                <a:cubicBezTo>
                  <a:pt x="301950" y="40564"/>
                  <a:pt x="343600" y="-36109"/>
                  <a:pt x="318042" y="17846"/>
                </a:cubicBezTo>
                <a:cubicBezTo>
                  <a:pt x="292484" y="71801"/>
                  <a:pt x="146710" y="361456"/>
                  <a:pt x="96541" y="460847"/>
                </a:cubicBezTo>
                <a:cubicBezTo>
                  <a:pt x="46372" y="560238"/>
                  <a:pt x="-19889" y="651110"/>
                  <a:pt x="5669" y="597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747FC260-96E3-1376-F049-F0ABFCA03614}"/>
              </a:ext>
            </a:extLst>
          </p:cNvPr>
          <p:cNvSpPr/>
          <p:nvPr/>
        </p:nvSpPr>
        <p:spPr>
          <a:xfrm>
            <a:off x="836202" y="5791498"/>
            <a:ext cx="818941" cy="1034081"/>
          </a:xfrm>
          <a:custGeom>
            <a:avLst/>
            <a:gdLst>
              <a:gd name="connsiteX0" fmla="*/ 38441 w 818941"/>
              <a:gd name="connsiteY0" fmla="*/ 75429 h 1034081"/>
              <a:gd name="connsiteX1" fmla="*/ 470084 w 818941"/>
              <a:gd name="connsiteY1" fmla="*/ 597943 h 1034081"/>
              <a:gd name="connsiteX2" fmla="*/ 441686 w 818941"/>
              <a:gd name="connsiteY2" fmla="*/ 575225 h 1034081"/>
              <a:gd name="connsiteX3" fmla="*/ 788136 w 818941"/>
              <a:gd name="connsiteY3" fmla="*/ 1001188 h 1034081"/>
              <a:gd name="connsiteX4" fmla="*/ 737020 w 818941"/>
              <a:gd name="connsiteY4" fmla="*/ 927354 h 1034081"/>
              <a:gd name="connsiteX5" fmla="*/ 214506 w 818941"/>
              <a:gd name="connsiteY5" fmla="*/ 308288 h 1034081"/>
              <a:gd name="connsiteX6" fmla="*/ 38441 w 818941"/>
              <a:gd name="connsiteY6" fmla="*/ 24313 h 1034081"/>
              <a:gd name="connsiteX7" fmla="*/ 38441 w 818941"/>
              <a:gd name="connsiteY7" fmla="*/ 75429 h 103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941" h="1034081">
                <a:moveTo>
                  <a:pt x="38441" y="75429"/>
                </a:moveTo>
                <a:cubicBezTo>
                  <a:pt x="110382" y="171034"/>
                  <a:pt x="402877" y="514644"/>
                  <a:pt x="470084" y="597943"/>
                </a:cubicBezTo>
                <a:cubicBezTo>
                  <a:pt x="537291" y="681242"/>
                  <a:pt x="388677" y="508018"/>
                  <a:pt x="441686" y="575225"/>
                </a:cubicBezTo>
                <a:cubicBezTo>
                  <a:pt x="494695" y="642432"/>
                  <a:pt x="738914" y="942500"/>
                  <a:pt x="788136" y="1001188"/>
                </a:cubicBezTo>
                <a:cubicBezTo>
                  <a:pt x="837358" y="1059876"/>
                  <a:pt x="832625" y="1042837"/>
                  <a:pt x="737020" y="927354"/>
                </a:cubicBezTo>
                <a:cubicBezTo>
                  <a:pt x="641415" y="811871"/>
                  <a:pt x="330936" y="458795"/>
                  <a:pt x="214506" y="308288"/>
                </a:cubicBezTo>
                <a:cubicBezTo>
                  <a:pt x="98076" y="157781"/>
                  <a:pt x="63999" y="58390"/>
                  <a:pt x="38441" y="24313"/>
                </a:cubicBezTo>
                <a:cubicBezTo>
                  <a:pt x="12883" y="-9764"/>
                  <a:pt x="-33500" y="-20176"/>
                  <a:pt x="38441" y="754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985C5201-CDA0-57F9-4673-CE0483DCF4AC}"/>
              </a:ext>
            </a:extLst>
          </p:cNvPr>
          <p:cNvSpPr/>
          <p:nvPr/>
        </p:nvSpPr>
        <p:spPr>
          <a:xfrm>
            <a:off x="1640068" y="5973529"/>
            <a:ext cx="183143" cy="802248"/>
          </a:xfrm>
          <a:custGeom>
            <a:avLst/>
            <a:gdLst>
              <a:gd name="connsiteX0" fmla="*/ 183052 w 183143"/>
              <a:gd name="connsiteY0" fmla="*/ 1308 h 802248"/>
              <a:gd name="connsiteX1" fmla="*/ 58103 w 183143"/>
              <a:gd name="connsiteY1" fmla="*/ 296642 h 802248"/>
              <a:gd name="connsiteX2" fmla="*/ 103539 w 183143"/>
              <a:gd name="connsiteY2" fmla="*/ 228488 h 802248"/>
              <a:gd name="connsiteX3" fmla="*/ 29706 w 183143"/>
              <a:gd name="connsiteY3" fmla="*/ 631733 h 802248"/>
              <a:gd name="connsiteX4" fmla="*/ 1308 w 183143"/>
              <a:gd name="connsiteY4" fmla="*/ 802118 h 802248"/>
              <a:gd name="connsiteX5" fmla="*/ 12667 w 183143"/>
              <a:gd name="connsiteY5" fmla="*/ 654451 h 802248"/>
              <a:gd name="connsiteX6" fmla="*/ 80821 w 183143"/>
              <a:gd name="connsiteY6" fmla="*/ 370476 h 802248"/>
              <a:gd name="connsiteX7" fmla="*/ 35385 w 183143"/>
              <a:gd name="connsiteY7" fmla="*/ 432951 h 802248"/>
              <a:gd name="connsiteX8" fmla="*/ 183052 w 183143"/>
              <a:gd name="connsiteY8" fmla="*/ 1308 h 80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143" h="802248">
                <a:moveTo>
                  <a:pt x="183052" y="1308"/>
                </a:moveTo>
                <a:cubicBezTo>
                  <a:pt x="186838" y="-21410"/>
                  <a:pt x="71355" y="258779"/>
                  <a:pt x="58103" y="296642"/>
                </a:cubicBezTo>
                <a:cubicBezTo>
                  <a:pt x="44851" y="334505"/>
                  <a:pt x="108272" y="172640"/>
                  <a:pt x="103539" y="228488"/>
                </a:cubicBezTo>
                <a:cubicBezTo>
                  <a:pt x="98806" y="284336"/>
                  <a:pt x="46744" y="536128"/>
                  <a:pt x="29706" y="631733"/>
                </a:cubicBezTo>
                <a:cubicBezTo>
                  <a:pt x="12668" y="727338"/>
                  <a:pt x="4148" y="798332"/>
                  <a:pt x="1308" y="802118"/>
                </a:cubicBezTo>
                <a:cubicBezTo>
                  <a:pt x="-1532" y="805904"/>
                  <a:pt x="-585" y="726391"/>
                  <a:pt x="12667" y="654451"/>
                </a:cubicBezTo>
                <a:cubicBezTo>
                  <a:pt x="25919" y="582511"/>
                  <a:pt x="77035" y="407393"/>
                  <a:pt x="80821" y="370476"/>
                </a:cubicBezTo>
                <a:cubicBezTo>
                  <a:pt x="84607" y="333559"/>
                  <a:pt x="15507" y="492586"/>
                  <a:pt x="35385" y="432951"/>
                </a:cubicBezTo>
                <a:cubicBezTo>
                  <a:pt x="55263" y="373316"/>
                  <a:pt x="179266" y="24026"/>
                  <a:pt x="183052" y="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0EC295DB-650B-6C03-94F7-6C200E03132A}"/>
              </a:ext>
            </a:extLst>
          </p:cNvPr>
          <p:cNvSpPr/>
          <p:nvPr/>
        </p:nvSpPr>
        <p:spPr>
          <a:xfrm>
            <a:off x="1669221" y="5849888"/>
            <a:ext cx="227989" cy="920083"/>
          </a:xfrm>
          <a:custGeom>
            <a:avLst/>
            <a:gdLst>
              <a:gd name="connsiteX0" fmla="*/ 227733 w 227989"/>
              <a:gd name="connsiteY0" fmla="*/ 0 h 920083"/>
              <a:gd name="connsiteX1" fmla="*/ 57348 w 227989"/>
              <a:gd name="connsiteY1" fmla="*/ 414604 h 920083"/>
              <a:gd name="connsiteX2" fmla="*/ 142540 w 227989"/>
              <a:gd name="connsiteY2" fmla="*/ 335091 h 920083"/>
              <a:gd name="connsiteX3" fmla="*/ 45989 w 227989"/>
              <a:gd name="connsiteY3" fmla="*/ 607707 h 920083"/>
              <a:gd name="connsiteX4" fmla="*/ 553 w 227989"/>
              <a:gd name="connsiteY4" fmla="*/ 920080 h 920083"/>
              <a:gd name="connsiteX5" fmla="*/ 74386 w 227989"/>
              <a:gd name="connsiteY5" fmla="*/ 602028 h 920083"/>
              <a:gd name="connsiteX6" fmla="*/ 148220 w 227989"/>
              <a:gd name="connsiteY6" fmla="*/ 369168 h 920083"/>
              <a:gd name="connsiteX7" fmla="*/ 97104 w 227989"/>
              <a:gd name="connsiteY7" fmla="*/ 414604 h 920083"/>
              <a:gd name="connsiteX8" fmla="*/ 227733 w 227989"/>
              <a:gd name="connsiteY8" fmla="*/ 0 h 92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989" h="920083">
                <a:moveTo>
                  <a:pt x="227733" y="0"/>
                </a:moveTo>
                <a:cubicBezTo>
                  <a:pt x="221107" y="0"/>
                  <a:pt x="71547" y="358756"/>
                  <a:pt x="57348" y="414604"/>
                </a:cubicBezTo>
                <a:cubicBezTo>
                  <a:pt x="43149" y="470452"/>
                  <a:pt x="144433" y="302907"/>
                  <a:pt x="142540" y="335091"/>
                </a:cubicBezTo>
                <a:cubicBezTo>
                  <a:pt x="140647" y="367275"/>
                  <a:pt x="69653" y="510209"/>
                  <a:pt x="45989" y="607707"/>
                </a:cubicBezTo>
                <a:cubicBezTo>
                  <a:pt x="22325" y="705205"/>
                  <a:pt x="-4180" y="921026"/>
                  <a:pt x="553" y="920080"/>
                </a:cubicBezTo>
                <a:cubicBezTo>
                  <a:pt x="5286" y="919134"/>
                  <a:pt x="49775" y="693847"/>
                  <a:pt x="74386" y="602028"/>
                </a:cubicBezTo>
                <a:cubicBezTo>
                  <a:pt x="98997" y="510209"/>
                  <a:pt x="144434" y="400405"/>
                  <a:pt x="148220" y="369168"/>
                </a:cubicBezTo>
                <a:cubicBezTo>
                  <a:pt x="152006" y="337931"/>
                  <a:pt x="83852" y="469506"/>
                  <a:pt x="97104" y="414604"/>
                </a:cubicBezTo>
                <a:cubicBezTo>
                  <a:pt x="110356" y="359702"/>
                  <a:pt x="234359" y="0"/>
                  <a:pt x="2277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A41B8E6F-BF95-A549-3637-0AE2665B5A96}"/>
              </a:ext>
            </a:extLst>
          </p:cNvPr>
          <p:cNvSpPr/>
          <p:nvPr/>
        </p:nvSpPr>
        <p:spPr>
          <a:xfrm>
            <a:off x="7226726" y="4325510"/>
            <a:ext cx="1143968" cy="283332"/>
          </a:xfrm>
          <a:custGeom>
            <a:avLst/>
            <a:gdLst>
              <a:gd name="connsiteX0" fmla="*/ 1010 w 1143968"/>
              <a:gd name="connsiteY0" fmla="*/ 214685 h 283332"/>
              <a:gd name="connsiteX1" fmla="*/ 446283 w 1143968"/>
              <a:gd name="connsiteY1" fmla="*/ 143123 h 283332"/>
              <a:gd name="connsiteX2" fmla="*/ 358818 w 1143968"/>
              <a:gd name="connsiteY2" fmla="*/ 135172 h 283332"/>
              <a:gd name="connsiteX3" fmla="*/ 629163 w 1143968"/>
              <a:gd name="connsiteY3" fmla="*/ 47707 h 283332"/>
              <a:gd name="connsiteX4" fmla="*/ 1138046 w 1143968"/>
              <a:gd name="connsiteY4" fmla="*/ 0 h 283332"/>
              <a:gd name="connsiteX5" fmla="*/ 859751 w 1143968"/>
              <a:gd name="connsiteY5" fmla="*/ 47707 h 283332"/>
              <a:gd name="connsiteX6" fmla="*/ 167987 w 1143968"/>
              <a:gd name="connsiteY6" fmla="*/ 278295 h 283332"/>
              <a:gd name="connsiteX7" fmla="*/ 319062 w 1143968"/>
              <a:gd name="connsiteY7" fmla="*/ 206733 h 283332"/>
              <a:gd name="connsiteX8" fmla="*/ 1010 w 1143968"/>
              <a:gd name="connsiteY8" fmla="*/ 214685 h 28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968" h="283332">
                <a:moveTo>
                  <a:pt x="1010" y="214685"/>
                </a:moveTo>
                <a:cubicBezTo>
                  <a:pt x="22213" y="204083"/>
                  <a:pt x="386648" y="156375"/>
                  <a:pt x="446283" y="143123"/>
                </a:cubicBezTo>
                <a:cubicBezTo>
                  <a:pt x="505918" y="129871"/>
                  <a:pt x="328338" y="151075"/>
                  <a:pt x="358818" y="135172"/>
                </a:cubicBezTo>
                <a:cubicBezTo>
                  <a:pt x="389298" y="119269"/>
                  <a:pt x="499292" y="70236"/>
                  <a:pt x="629163" y="47707"/>
                </a:cubicBezTo>
                <a:cubicBezTo>
                  <a:pt x="759034" y="25178"/>
                  <a:pt x="1099615" y="0"/>
                  <a:pt x="1138046" y="0"/>
                </a:cubicBezTo>
                <a:cubicBezTo>
                  <a:pt x="1176477" y="0"/>
                  <a:pt x="1021427" y="1325"/>
                  <a:pt x="859751" y="47707"/>
                </a:cubicBezTo>
                <a:cubicBezTo>
                  <a:pt x="698075" y="94089"/>
                  <a:pt x="258102" y="251791"/>
                  <a:pt x="167987" y="278295"/>
                </a:cubicBezTo>
                <a:cubicBezTo>
                  <a:pt x="77872" y="304799"/>
                  <a:pt x="338940" y="218660"/>
                  <a:pt x="319062" y="206733"/>
                </a:cubicBezTo>
                <a:cubicBezTo>
                  <a:pt x="299184" y="194806"/>
                  <a:pt x="-20193" y="225287"/>
                  <a:pt x="1010" y="214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56517BE3-6640-A93F-1272-0C23AB573FD8}"/>
              </a:ext>
            </a:extLst>
          </p:cNvPr>
          <p:cNvSpPr/>
          <p:nvPr/>
        </p:nvSpPr>
        <p:spPr>
          <a:xfrm>
            <a:off x="7997419" y="4349359"/>
            <a:ext cx="285195" cy="990023"/>
          </a:xfrm>
          <a:custGeom>
            <a:avLst/>
            <a:gdLst>
              <a:gd name="connsiteX0" fmla="*/ 89058 w 285195"/>
              <a:gd name="connsiteY0" fmla="*/ 4 h 990023"/>
              <a:gd name="connsiteX1" fmla="*/ 232181 w 285195"/>
              <a:gd name="connsiteY1" fmla="*/ 333959 h 990023"/>
              <a:gd name="connsiteX2" fmla="*/ 232181 w 285195"/>
              <a:gd name="connsiteY2" fmla="*/ 318057 h 990023"/>
              <a:gd name="connsiteX3" fmla="*/ 1593 w 285195"/>
              <a:gd name="connsiteY3" fmla="*/ 978015 h 990023"/>
              <a:gd name="connsiteX4" fmla="*/ 136765 w 285195"/>
              <a:gd name="connsiteY4" fmla="*/ 723573 h 990023"/>
              <a:gd name="connsiteX5" fmla="*/ 263986 w 285195"/>
              <a:gd name="connsiteY5" fmla="*/ 461180 h 990023"/>
              <a:gd name="connsiteX6" fmla="*/ 271938 w 285195"/>
              <a:gd name="connsiteY6" fmla="*/ 333959 h 990023"/>
              <a:gd name="connsiteX7" fmla="*/ 271938 w 285195"/>
              <a:gd name="connsiteY7" fmla="*/ 326008 h 990023"/>
              <a:gd name="connsiteX8" fmla="*/ 89058 w 285195"/>
              <a:gd name="connsiteY8" fmla="*/ 4 h 99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195" h="990023">
                <a:moveTo>
                  <a:pt x="89058" y="4"/>
                </a:moveTo>
                <a:cubicBezTo>
                  <a:pt x="82432" y="1329"/>
                  <a:pt x="232181" y="333959"/>
                  <a:pt x="232181" y="333959"/>
                </a:cubicBezTo>
                <a:cubicBezTo>
                  <a:pt x="256035" y="386968"/>
                  <a:pt x="270612" y="210714"/>
                  <a:pt x="232181" y="318057"/>
                </a:cubicBezTo>
                <a:cubicBezTo>
                  <a:pt x="193750" y="425400"/>
                  <a:pt x="17496" y="910429"/>
                  <a:pt x="1593" y="978015"/>
                </a:cubicBezTo>
                <a:cubicBezTo>
                  <a:pt x="-14310" y="1045601"/>
                  <a:pt x="93033" y="809712"/>
                  <a:pt x="136765" y="723573"/>
                </a:cubicBezTo>
                <a:cubicBezTo>
                  <a:pt x="180497" y="637434"/>
                  <a:pt x="241457" y="526116"/>
                  <a:pt x="263986" y="461180"/>
                </a:cubicBezTo>
                <a:cubicBezTo>
                  <a:pt x="286515" y="396244"/>
                  <a:pt x="271938" y="333959"/>
                  <a:pt x="271938" y="333959"/>
                </a:cubicBezTo>
                <a:cubicBezTo>
                  <a:pt x="273263" y="311430"/>
                  <a:pt x="301093" y="382992"/>
                  <a:pt x="271938" y="326008"/>
                </a:cubicBezTo>
                <a:cubicBezTo>
                  <a:pt x="242783" y="269024"/>
                  <a:pt x="95684" y="-1321"/>
                  <a:pt x="8905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825EDA8-000B-9BE3-3BFC-E97D54458025}"/>
              </a:ext>
            </a:extLst>
          </p:cNvPr>
          <p:cNvSpPr/>
          <p:nvPr/>
        </p:nvSpPr>
        <p:spPr>
          <a:xfrm>
            <a:off x="8176043" y="4376848"/>
            <a:ext cx="1063522" cy="684360"/>
          </a:xfrm>
          <a:custGeom>
            <a:avLst/>
            <a:gdLst>
              <a:gd name="connsiteX0" fmla="*/ 5849 w 1063522"/>
              <a:gd name="connsiteY0" fmla="*/ 4321 h 684360"/>
              <a:gd name="connsiteX1" fmla="*/ 53557 w 1063522"/>
              <a:gd name="connsiteY1" fmla="*/ 36126 h 684360"/>
              <a:gd name="connsiteX2" fmla="*/ 276194 w 1063522"/>
              <a:gd name="connsiteY2" fmla="*/ 211055 h 684360"/>
              <a:gd name="connsiteX3" fmla="*/ 260291 w 1063522"/>
              <a:gd name="connsiteY3" fmla="*/ 195152 h 684360"/>
              <a:gd name="connsiteX4" fmla="*/ 578343 w 1063522"/>
              <a:gd name="connsiteY4" fmla="*/ 441642 h 684360"/>
              <a:gd name="connsiteX5" fmla="*/ 546538 w 1063522"/>
              <a:gd name="connsiteY5" fmla="*/ 409837 h 684360"/>
              <a:gd name="connsiteX6" fmla="*/ 864590 w 1063522"/>
              <a:gd name="connsiteY6" fmla="*/ 664279 h 684360"/>
              <a:gd name="connsiteX7" fmla="*/ 1063373 w 1063522"/>
              <a:gd name="connsiteY7" fmla="*/ 664279 h 684360"/>
              <a:gd name="connsiteX8" fmla="*/ 888444 w 1063522"/>
              <a:gd name="connsiteY8" fmla="*/ 632474 h 684360"/>
              <a:gd name="connsiteX9" fmla="*/ 443171 w 1063522"/>
              <a:gd name="connsiteY9" fmla="*/ 385983 h 684360"/>
              <a:gd name="connsiteX10" fmla="*/ 490879 w 1063522"/>
              <a:gd name="connsiteY10" fmla="*/ 441642 h 684360"/>
              <a:gd name="connsiteX11" fmla="*/ 53557 w 1063522"/>
              <a:gd name="connsiteY11" fmla="*/ 52029 h 684360"/>
              <a:gd name="connsiteX12" fmla="*/ 5849 w 1063522"/>
              <a:gd name="connsiteY12" fmla="*/ 4321 h 68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3522" h="684360">
                <a:moveTo>
                  <a:pt x="5849" y="4321"/>
                </a:moveTo>
                <a:cubicBezTo>
                  <a:pt x="5849" y="1671"/>
                  <a:pt x="8500" y="1670"/>
                  <a:pt x="53557" y="36126"/>
                </a:cubicBezTo>
                <a:cubicBezTo>
                  <a:pt x="98614" y="70582"/>
                  <a:pt x="241738" y="184551"/>
                  <a:pt x="276194" y="211055"/>
                </a:cubicBezTo>
                <a:cubicBezTo>
                  <a:pt x="310650" y="237559"/>
                  <a:pt x="209933" y="156721"/>
                  <a:pt x="260291" y="195152"/>
                </a:cubicBezTo>
                <a:cubicBezTo>
                  <a:pt x="310649" y="233583"/>
                  <a:pt x="530635" y="405861"/>
                  <a:pt x="578343" y="441642"/>
                </a:cubicBezTo>
                <a:cubicBezTo>
                  <a:pt x="626051" y="477423"/>
                  <a:pt x="498830" y="372731"/>
                  <a:pt x="546538" y="409837"/>
                </a:cubicBezTo>
                <a:cubicBezTo>
                  <a:pt x="594246" y="446943"/>
                  <a:pt x="778451" y="621872"/>
                  <a:pt x="864590" y="664279"/>
                </a:cubicBezTo>
                <a:cubicBezTo>
                  <a:pt x="950729" y="706686"/>
                  <a:pt x="1059397" y="669580"/>
                  <a:pt x="1063373" y="664279"/>
                </a:cubicBezTo>
                <a:cubicBezTo>
                  <a:pt x="1067349" y="658978"/>
                  <a:pt x="991811" y="678857"/>
                  <a:pt x="888444" y="632474"/>
                </a:cubicBezTo>
                <a:cubicBezTo>
                  <a:pt x="785077" y="586091"/>
                  <a:pt x="509432" y="417788"/>
                  <a:pt x="443171" y="385983"/>
                </a:cubicBezTo>
                <a:cubicBezTo>
                  <a:pt x="376910" y="354178"/>
                  <a:pt x="555815" y="497301"/>
                  <a:pt x="490879" y="441642"/>
                </a:cubicBezTo>
                <a:cubicBezTo>
                  <a:pt x="425943" y="385983"/>
                  <a:pt x="131745" y="128892"/>
                  <a:pt x="53557" y="52029"/>
                </a:cubicBezTo>
                <a:cubicBezTo>
                  <a:pt x="-24631" y="-24834"/>
                  <a:pt x="5849" y="6971"/>
                  <a:pt x="5849" y="4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E7219D24-EB07-5545-EA2D-B847D603BD6F}"/>
              </a:ext>
            </a:extLst>
          </p:cNvPr>
          <p:cNvSpPr/>
          <p:nvPr/>
        </p:nvSpPr>
        <p:spPr>
          <a:xfrm>
            <a:off x="8044270" y="4291880"/>
            <a:ext cx="299715" cy="990887"/>
          </a:xfrm>
          <a:custGeom>
            <a:avLst/>
            <a:gdLst>
              <a:gd name="connsiteX0" fmla="*/ 74012 w 299715"/>
              <a:gd name="connsiteY0" fmla="*/ 1824 h 990887"/>
              <a:gd name="connsiteX1" fmla="*/ 248940 w 299715"/>
              <a:gd name="connsiteY1" fmla="*/ 375536 h 990887"/>
              <a:gd name="connsiteX2" fmla="*/ 161476 w 299715"/>
              <a:gd name="connsiteY2" fmla="*/ 622026 h 990887"/>
              <a:gd name="connsiteX3" fmla="*/ 296648 w 299715"/>
              <a:gd name="connsiteY3" fmla="*/ 478903 h 990887"/>
              <a:gd name="connsiteX4" fmla="*/ 2450 w 299715"/>
              <a:gd name="connsiteY4" fmla="*/ 987786 h 990887"/>
              <a:gd name="connsiteX5" fmla="*/ 161476 w 299715"/>
              <a:gd name="connsiteY5" fmla="*/ 685637 h 990887"/>
              <a:gd name="connsiteX6" fmla="*/ 256892 w 299715"/>
              <a:gd name="connsiteY6" fmla="*/ 542513 h 990887"/>
              <a:gd name="connsiteX7" fmla="*/ 74012 w 299715"/>
              <a:gd name="connsiteY7" fmla="*/ 1824 h 99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715" h="990887">
                <a:moveTo>
                  <a:pt x="74012" y="1824"/>
                </a:moveTo>
                <a:cubicBezTo>
                  <a:pt x="72687" y="-26005"/>
                  <a:pt x="234363" y="272169"/>
                  <a:pt x="248940" y="375536"/>
                </a:cubicBezTo>
                <a:cubicBezTo>
                  <a:pt x="263517" y="478903"/>
                  <a:pt x="153525" y="604798"/>
                  <a:pt x="161476" y="622026"/>
                </a:cubicBezTo>
                <a:cubicBezTo>
                  <a:pt x="169427" y="639254"/>
                  <a:pt x="323152" y="417943"/>
                  <a:pt x="296648" y="478903"/>
                </a:cubicBezTo>
                <a:cubicBezTo>
                  <a:pt x="270144" y="539863"/>
                  <a:pt x="24979" y="953330"/>
                  <a:pt x="2450" y="987786"/>
                </a:cubicBezTo>
                <a:cubicBezTo>
                  <a:pt x="-20079" y="1022242"/>
                  <a:pt x="119069" y="759849"/>
                  <a:pt x="161476" y="685637"/>
                </a:cubicBezTo>
                <a:cubicBezTo>
                  <a:pt x="203883" y="611425"/>
                  <a:pt x="274120" y="656482"/>
                  <a:pt x="256892" y="542513"/>
                </a:cubicBezTo>
                <a:cubicBezTo>
                  <a:pt x="239664" y="428544"/>
                  <a:pt x="75337" y="29653"/>
                  <a:pt x="74012" y="1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34B69C5-B48E-D41E-551C-684F9D2A77D2}"/>
              </a:ext>
            </a:extLst>
          </p:cNvPr>
          <p:cNvSpPr/>
          <p:nvPr/>
        </p:nvSpPr>
        <p:spPr>
          <a:xfrm>
            <a:off x="7455702" y="5226343"/>
            <a:ext cx="666639" cy="1070477"/>
          </a:xfrm>
          <a:custGeom>
            <a:avLst/>
            <a:gdLst>
              <a:gd name="connsiteX0" fmla="*/ 662580 w 666639"/>
              <a:gd name="connsiteY0" fmla="*/ 13567 h 1070477"/>
              <a:gd name="connsiteX1" fmla="*/ 34427 w 666639"/>
              <a:gd name="connsiteY1" fmla="*/ 1023382 h 1070477"/>
              <a:gd name="connsiteX2" fmla="*/ 121891 w 666639"/>
              <a:gd name="connsiteY2" fmla="*/ 848454 h 1070477"/>
              <a:gd name="connsiteX3" fmla="*/ 455846 w 666639"/>
              <a:gd name="connsiteY3" fmla="*/ 355473 h 1070477"/>
              <a:gd name="connsiteX4" fmla="*/ 312722 w 666639"/>
              <a:gd name="connsiteY4" fmla="*/ 434986 h 1070477"/>
              <a:gd name="connsiteX5" fmla="*/ 662580 w 666639"/>
              <a:gd name="connsiteY5" fmla="*/ 13567 h 107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639" h="1070477">
                <a:moveTo>
                  <a:pt x="662580" y="13567"/>
                </a:moveTo>
                <a:cubicBezTo>
                  <a:pt x="616197" y="111633"/>
                  <a:pt x="124542" y="884234"/>
                  <a:pt x="34427" y="1023382"/>
                </a:cubicBezTo>
                <a:cubicBezTo>
                  <a:pt x="-55688" y="1162530"/>
                  <a:pt x="51655" y="959772"/>
                  <a:pt x="121891" y="848454"/>
                </a:cubicBezTo>
                <a:cubicBezTo>
                  <a:pt x="192127" y="737136"/>
                  <a:pt x="424041" y="424384"/>
                  <a:pt x="455846" y="355473"/>
                </a:cubicBezTo>
                <a:cubicBezTo>
                  <a:pt x="487651" y="286562"/>
                  <a:pt x="282242" y="490645"/>
                  <a:pt x="312722" y="434986"/>
                </a:cubicBezTo>
                <a:cubicBezTo>
                  <a:pt x="343202" y="379327"/>
                  <a:pt x="708963" y="-84499"/>
                  <a:pt x="662580" y="13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A0CCBB4-6B9D-A8CE-E58C-BEC72092AAEF}"/>
              </a:ext>
            </a:extLst>
          </p:cNvPr>
          <p:cNvSpPr/>
          <p:nvPr/>
        </p:nvSpPr>
        <p:spPr>
          <a:xfrm>
            <a:off x="6904570" y="5970558"/>
            <a:ext cx="736901" cy="846403"/>
          </a:xfrm>
          <a:custGeom>
            <a:avLst/>
            <a:gdLst>
              <a:gd name="connsiteX0" fmla="*/ 736633 w 736901"/>
              <a:gd name="connsiteY0" fmla="*/ 872 h 846403"/>
              <a:gd name="connsiteX1" fmla="*/ 92578 w 736901"/>
              <a:gd name="connsiteY1" fmla="*/ 748294 h 846403"/>
              <a:gd name="connsiteX2" fmla="*/ 13065 w 736901"/>
              <a:gd name="connsiteY2" fmla="*/ 819856 h 846403"/>
              <a:gd name="connsiteX3" fmla="*/ 180042 w 736901"/>
              <a:gd name="connsiteY3" fmla="*/ 581317 h 846403"/>
              <a:gd name="connsiteX4" fmla="*/ 172091 w 736901"/>
              <a:gd name="connsiteY4" fmla="*/ 597219 h 846403"/>
              <a:gd name="connsiteX5" fmla="*/ 736633 w 736901"/>
              <a:gd name="connsiteY5" fmla="*/ 872 h 84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901" h="846403">
                <a:moveTo>
                  <a:pt x="736633" y="872"/>
                </a:moveTo>
                <a:cubicBezTo>
                  <a:pt x="723381" y="26051"/>
                  <a:pt x="213173" y="611797"/>
                  <a:pt x="92578" y="748294"/>
                </a:cubicBezTo>
                <a:cubicBezTo>
                  <a:pt x="-28017" y="884791"/>
                  <a:pt x="-1512" y="847686"/>
                  <a:pt x="13065" y="819856"/>
                </a:cubicBezTo>
                <a:cubicBezTo>
                  <a:pt x="27642" y="792027"/>
                  <a:pt x="153538" y="618423"/>
                  <a:pt x="180042" y="581317"/>
                </a:cubicBezTo>
                <a:cubicBezTo>
                  <a:pt x="206546" y="544211"/>
                  <a:pt x="75350" y="691309"/>
                  <a:pt x="172091" y="597219"/>
                </a:cubicBezTo>
                <a:cubicBezTo>
                  <a:pt x="268832" y="503129"/>
                  <a:pt x="749885" y="-24307"/>
                  <a:pt x="736633" y="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A622DB8C-F876-C413-54E0-6FDB0C13237E}"/>
              </a:ext>
            </a:extLst>
          </p:cNvPr>
          <p:cNvSpPr/>
          <p:nvPr/>
        </p:nvSpPr>
        <p:spPr>
          <a:xfrm>
            <a:off x="7258979" y="4528426"/>
            <a:ext cx="851949" cy="559330"/>
          </a:xfrm>
          <a:custGeom>
            <a:avLst/>
            <a:gdLst>
              <a:gd name="connsiteX0" fmla="*/ 1257 w 851949"/>
              <a:gd name="connsiteY0" fmla="*/ 248440 h 559330"/>
              <a:gd name="connsiteX1" fmla="*/ 815723 w 851949"/>
              <a:gd name="connsiteY1" fmla="*/ 8597 h 559330"/>
              <a:gd name="connsiteX2" fmla="*/ 590870 w 851949"/>
              <a:gd name="connsiteY2" fmla="*/ 63561 h 559330"/>
              <a:gd name="connsiteX3" fmla="*/ 635841 w 851949"/>
              <a:gd name="connsiteY3" fmla="*/ 163495 h 559330"/>
              <a:gd name="connsiteX4" fmla="*/ 610857 w 851949"/>
              <a:gd name="connsiteY4" fmla="*/ 168492 h 559330"/>
              <a:gd name="connsiteX5" fmla="*/ 850700 w 851949"/>
              <a:gd name="connsiteY5" fmla="*/ 558236 h 559330"/>
              <a:gd name="connsiteX6" fmla="*/ 700798 w 851949"/>
              <a:gd name="connsiteY6" fmla="*/ 278420 h 559330"/>
              <a:gd name="connsiteX7" fmla="*/ 605860 w 851949"/>
              <a:gd name="connsiteY7" fmla="*/ 68558 h 559330"/>
              <a:gd name="connsiteX8" fmla="*/ 820719 w 851949"/>
              <a:gd name="connsiteY8" fmla="*/ 38577 h 559330"/>
              <a:gd name="connsiteX9" fmla="*/ 485939 w 851949"/>
              <a:gd name="connsiteY9" fmla="*/ 28584 h 559330"/>
              <a:gd name="connsiteX10" fmla="*/ 625847 w 851949"/>
              <a:gd name="connsiteY10" fmla="*/ 38577 h 559330"/>
              <a:gd name="connsiteX11" fmla="*/ 1257 w 851949"/>
              <a:gd name="connsiteY11" fmla="*/ 248440 h 55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1949" h="559330">
                <a:moveTo>
                  <a:pt x="1257" y="248440"/>
                </a:moveTo>
                <a:cubicBezTo>
                  <a:pt x="32903" y="243443"/>
                  <a:pt x="717454" y="39410"/>
                  <a:pt x="815723" y="8597"/>
                </a:cubicBezTo>
                <a:cubicBezTo>
                  <a:pt x="913992" y="-22216"/>
                  <a:pt x="620850" y="37745"/>
                  <a:pt x="590870" y="63561"/>
                </a:cubicBezTo>
                <a:cubicBezTo>
                  <a:pt x="560890" y="89377"/>
                  <a:pt x="635841" y="163495"/>
                  <a:pt x="635841" y="163495"/>
                </a:cubicBezTo>
                <a:cubicBezTo>
                  <a:pt x="639172" y="180983"/>
                  <a:pt x="575047" y="102702"/>
                  <a:pt x="610857" y="168492"/>
                </a:cubicBezTo>
                <a:cubicBezTo>
                  <a:pt x="646667" y="234282"/>
                  <a:pt x="835710" y="539915"/>
                  <a:pt x="850700" y="558236"/>
                </a:cubicBezTo>
                <a:cubicBezTo>
                  <a:pt x="865690" y="576557"/>
                  <a:pt x="741605" y="360033"/>
                  <a:pt x="700798" y="278420"/>
                </a:cubicBezTo>
                <a:cubicBezTo>
                  <a:pt x="659991" y="196807"/>
                  <a:pt x="585873" y="108532"/>
                  <a:pt x="605860" y="68558"/>
                </a:cubicBezTo>
                <a:cubicBezTo>
                  <a:pt x="625847" y="28584"/>
                  <a:pt x="840706" y="45239"/>
                  <a:pt x="820719" y="38577"/>
                </a:cubicBezTo>
                <a:cubicBezTo>
                  <a:pt x="800732" y="31915"/>
                  <a:pt x="518418" y="28584"/>
                  <a:pt x="485939" y="28584"/>
                </a:cubicBezTo>
                <a:cubicBezTo>
                  <a:pt x="453460" y="28584"/>
                  <a:pt x="706627" y="5265"/>
                  <a:pt x="625847" y="38577"/>
                </a:cubicBezTo>
                <a:cubicBezTo>
                  <a:pt x="545067" y="71888"/>
                  <a:pt x="-30389" y="253437"/>
                  <a:pt x="1257" y="248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E63D2594-1FD8-053D-35F1-46D5FB6B720C}"/>
              </a:ext>
            </a:extLst>
          </p:cNvPr>
          <p:cNvSpPr/>
          <p:nvPr/>
        </p:nvSpPr>
        <p:spPr>
          <a:xfrm>
            <a:off x="8787320" y="4937299"/>
            <a:ext cx="2265432" cy="639235"/>
          </a:xfrm>
          <a:custGeom>
            <a:avLst/>
            <a:gdLst>
              <a:gd name="connsiteX0" fmla="*/ 11906 w 2265432"/>
              <a:gd name="connsiteY0" fmla="*/ 9455 h 639235"/>
              <a:gd name="connsiteX1" fmla="*/ 81860 w 2265432"/>
              <a:gd name="connsiteY1" fmla="*/ 44432 h 639235"/>
              <a:gd name="connsiteX2" fmla="*/ 401650 w 2265432"/>
              <a:gd name="connsiteY2" fmla="*/ 234308 h 639235"/>
              <a:gd name="connsiteX3" fmla="*/ 581532 w 2265432"/>
              <a:gd name="connsiteY3" fmla="*/ 224314 h 639235"/>
              <a:gd name="connsiteX4" fmla="*/ 801388 w 2265432"/>
              <a:gd name="connsiteY4" fmla="*/ 314255 h 639235"/>
              <a:gd name="connsiteX5" fmla="*/ 1036234 w 2265432"/>
              <a:gd name="connsiteY5" fmla="*/ 379212 h 639235"/>
              <a:gd name="connsiteX6" fmla="*/ 1395998 w 2265432"/>
              <a:gd name="connsiteY6" fmla="*/ 424183 h 639235"/>
              <a:gd name="connsiteX7" fmla="*/ 1670818 w 2265432"/>
              <a:gd name="connsiteY7" fmla="*/ 429180 h 639235"/>
              <a:gd name="connsiteX8" fmla="*/ 1910660 w 2265432"/>
              <a:gd name="connsiteY8" fmla="*/ 544104 h 639235"/>
              <a:gd name="connsiteX9" fmla="*/ 2265428 w 2265432"/>
              <a:gd name="connsiteY9" fmla="*/ 639042 h 639235"/>
              <a:gd name="connsiteX10" fmla="*/ 1915657 w 2265432"/>
              <a:gd name="connsiteY10" fmla="*/ 519121 h 639235"/>
              <a:gd name="connsiteX11" fmla="*/ 901323 w 2265432"/>
              <a:gd name="connsiteY11" fmla="*/ 284275 h 639235"/>
              <a:gd name="connsiteX12" fmla="*/ 586529 w 2265432"/>
              <a:gd name="connsiteY12" fmla="*/ 239304 h 639235"/>
              <a:gd name="connsiteX13" fmla="*/ 276732 w 2265432"/>
              <a:gd name="connsiteY13" fmla="*/ 179344 h 639235"/>
              <a:gd name="connsiteX14" fmla="*/ 11906 w 2265432"/>
              <a:gd name="connsiteY14" fmla="*/ 9455 h 63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65432" h="639235">
                <a:moveTo>
                  <a:pt x="11906" y="9455"/>
                </a:moveTo>
                <a:cubicBezTo>
                  <a:pt x="-20573" y="-13030"/>
                  <a:pt x="16903" y="6957"/>
                  <a:pt x="81860" y="44432"/>
                </a:cubicBezTo>
                <a:cubicBezTo>
                  <a:pt x="146817" y="81907"/>
                  <a:pt x="318371" y="204328"/>
                  <a:pt x="401650" y="234308"/>
                </a:cubicBezTo>
                <a:cubicBezTo>
                  <a:pt x="484929" y="264288"/>
                  <a:pt x="514909" y="210990"/>
                  <a:pt x="581532" y="224314"/>
                </a:cubicBezTo>
                <a:cubicBezTo>
                  <a:pt x="648155" y="237639"/>
                  <a:pt x="725604" y="288439"/>
                  <a:pt x="801388" y="314255"/>
                </a:cubicBezTo>
                <a:cubicBezTo>
                  <a:pt x="877172" y="340071"/>
                  <a:pt x="937132" y="360891"/>
                  <a:pt x="1036234" y="379212"/>
                </a:cubicBezTo>
                <a:cubicBezTo>
                  <a:pt x="1135336" y="397533"/>
                  <a:pt x="1290234" y="415855"/>
                  <a:pt x="1395998" y="424183"/>
                </a:cubicBezTo>
                <a:cubicBezTo>
                  <a:pt x="1501762" y="432511"/>
                  <a:pt x="1585041" y="409193"/>
                  <a:pt x="1670818" y="429180"/>
                </a:cubicBezTo>
                <a:cubicBezTo>
                  <a:pt x="1756595" y="449167"/>
                  <a:pt x="1811558" y="509127"/>
                  <a:pt x="1910660" y="544104"/>
                </a:cubicBezTo>
                <a:cubicBezTo>
                  <a:pt x="2009762" y="579081"/>
                  <a:pt x="2264595" y="643206"/>
                  <a:pt x="2265428" y="639042"/>
                </a:cubicBezTo>
                <a:cubicBezTo>
                  <a:pt x="2266261" y="634878"/>
                  <a:pt x="2143008" y="578249"/>
                  <a:pt x="1915657" y="519121"/>
                </a:cubicBezTo>
                <a:cubicBezTo>
                  <a:pt x="1688306" y="459993"/>
                  <a:pt x="1122844" y="330911"/>
                  <a:pt x="901323" y="284275"/>
                </a:cubicBezTo>
                <a:cubicBezTo>
                  <a:pt x="679802" y="237639"/>
                  <a:pt x="690627" y="256792"/>
                  <a:pt x="586529" y="239304"/>
                </a:cubicBezTo>
                <a:cubicBezTo>
                  <a:pt x="482431" y="221816"/>
                  <a:pt x="368339" y="221816"/>
                  <a:pt x="276732" y="179344"/>
                </a:cubicBezTo>
                <a:cubicBezTo>
                  <a:pt x="185126" y="136872"/>
                  <a:pt x="44385" y="31940"/>
                  <a:pt x="11906" y="9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>
            <a:extLst>
              <a:ext uri="{FF2B5EF4-FFF2-40B4-BE49-F238E27FC236}">
                <a16:creationId xmlns:a16="http://schemas.microsoft.com/office/drawing/2014/main" id="{B2AC7DE3-8F47-7244-F553-31091C50E8B0}"/>
              </a:ext>
            </a:extLst>
          </p:cNvPr>
          <p:cNvSpPr/>
          <p:nvPr/>
        </p:nvSpPr>
        <p:spPr>
          <a:xfrm>
            <a:off x="11134043" y="5573658"/>
            <a:ext cx="347075" cy="138536"/>
          </a:xfrm>
          <a:custGeom>
            <a:avLst/>
            <a:gdLst>
              <a:gd name="connsiteX0" fmla="*/ 3649 w 347075"/>
              <a:gd name="connsiteY0" fmla="*/ 2683 h 138536"/>
              <a:gd name="connsiteX1" fmla="*/ 343426 w 347075"/>
              <a:gd name="connsiteY1" fmla="*/ 137594 h 138536"/>
              <a:gd name="connsiteX2" fmla="*/ 173537 w 347075"/>
              <a:gd name="connsiteY2" fmla="*/ 57647 h 138536"/>
              <a:gd name="connsiteX3" fmla="*/ 3649 w 347075"/>
              <a:gd name="connsiteY3" fmla="*/ 2683 h 13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075" h="138536">
                <a:moveTo>
                  <a:pt x="3649" y="2683"/>
                </a:moveTo>
                <a:cubicBezTo>
                  <a:pt x="31964" y="16008"/>
                  <a:pt x="315111" y="128433"/>
                  <a:pt x="343426" y="137594"/>
                </a:cubicBezTo>
                <a:cubicBezTo>
                  <a:pt x="371741" y="146755"/>
                  <a:pt x="227668" y="86795"/>
                  <a:pt x="173537" y="57647"/>
                </a:cubicBezTo>
                <a:cubicBezTo>
                  <a:pt x="119406" y="28500"/>
                  <a:pt x="-24666" y="-10642"/>
                  <a:pt x="3649" y="2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>
            <a:extLst>
              <a:ext uri="{FF2B5EF4-FFF2-40B4-BE49-F238E27FC236}">
                <a16:creationId xmlns:a16="http://schemas.microsoft.com/office/drawing/2014/main" id="{56468BC3-AECC-4CAD-2992-88E70FEE9CDE}"/>
              </a:ext>
            </a:extLst>
          </p:cNvPr>
          <p:cNvSpPr/>
          <p:nvPr/>
        </p:nvSpPr>
        <p:spPr>
          <a:xfrm>
            <a:off x="10917836" y="5521377"/>
            <a:ext cx="1107358" cy="556150"/>
          </a:xfrm>
          <a:custGeom>
            <a:avLst/>
            <a:gdLst>
              <a:gd name="connsiteX0" fmla="*/ 0 w 1107358"/>
              <a:gd name="connsiteY0" fmla="*/ 0 h 556150"/>
              <a:gd name="connsiteX1" fmla="*/ 614597 w 1107358"/>
              <a:gd name="connsiteY1" fmla="*/ 249836 h 556150"/>
              <a:gd name="connsiteX2" fmla="*/ 674557 w 1107358"/>
              <a:gd name="connsiteY2" fmla="*/ 274820 h 556150"/>
              <a:gd name="connsiteX3" fmla="*/ 959371 w 1107358"/>
              <a:gd name="connsiteY3" fmla="*/ 354767 h 556150"/>
              <a:gd name="connsiteX4" fmla="*/ 979357 w 1107358"/>
              <a:gd name="connsiteY4" fmla="*/ 399738 h 556150"/>
              <a:gd name="connsiteX5" fmla="*/ 1104275 w 1107358"/>
              <a:gd name="connsiteY5" fmla="*/ 554636 h 556150"/>
              <a:gd name="connsiteX6" fmla="*/ 834453 w 1107358"/>
              <a:gd name="connsiteY6" fmla="*/ 294807 h 556150"/>
              <a:gd name="connsiteX7" fmla="*/ 519659 w 1107358"/>
              <a:gd name="connsiteY7" fmla="*/ 174885 h 556150"/>
              <a:gd name="connsiteX8" fmla="*/ 0 w 1107358"/>
              <a:gd name="connsiteY8" fmla="*/ 0 h 55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7358" h="556150">
                <a:moveTo>
                  <a:pt x="0" y="0"/>
                </a:moveTo>
                <a:lnTo>
                  <a:pt x="614597" y="249836"/>
                </a:lnTo>
                <a:cubicBezTo>
                  <a:pt x="727023" y="295639"/>
                  <a:pt x="617095" y="257332"/>
                  <a:pt x="674557" y="274820"/>
                </a:cubicBezTo>
                <a:cubicBezTo>
                  <a:pt x="732019" y="292309"/>
                  <a:pt x="908571" y="333947"/>
                  <a:pt x="959371" y="354767"/>
                </a:cubicBezTo>
                <a:cubicBezTo>
                  <a:pt x="1010171" y="375587"/>
                  <a:pt x="955206" y="366427"/>
                  <a:pt x="979357" y="399738"/>
                </a:cubicBezTo>
                <a:cubicBezTo>
                  <a:pt x="1003508" y="433050"/>
                  <a:pt x="1128426" y="572125"/>
                  <a:pt x="1104275" y="554636"/>
                </a:cubicBezTo>
                <a:cubicBezTo>
                  <a:pt x="1080124" y="537148"/>
                  <a:pt x="931889" y="358099"/>
                  <a:pt x="834453" y="294807"/>
                </a:cubicBezTo>
                <a:cubicBezTo>
                  <a:pt x="737017" y="231515"/>
                  <a:pt x="519659" y="174885"/>
                  <a:pt x="519659" y="17488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E52B0E44-BAD7-51A1-92D5-B3807D05A370}"/>
              </a:ext>
            </a:extLst>
          </p:cNvPr>
          <p:cNvSpPr/>
          <p:nvPr/>
        </p:nvSpPr>
        <p:spPr>
          <a:xfrm>
            <a:off x="11256420" y="5620740"/>
            <a:ext cx="382461" cy="395962"/>
          </a:xfrm>
          <a:custGeom>
            <a:avLst/>
            <a:gdLst>
              <a:gd name="connsiteX0" fmla="*/ 1193 w 382461"/>
              <a:gd name="connsiteY0" fmla="*/ 571 h 395962"/>
              <a:gd name="connsiteX1" fmla="*/ 360957 w 382461"/>
              <a:gd name="connsiteY1" fmla="*/ 380322 h 395962"/>
              <a:gd name="connsiteX2" fmla="*/ 320983 w 382461"/>
              <a:gd name="connsiteY2" fmla="*/ 305371 h 395962"/>
              <a:gd name="connsiteX3" fmla="*/ 151095 w 382461"/>
              <a:gd name="connsiteY3" fmla="*/ 140480 h 395962"/>
              <a:gd name="connsiteX4" fmla="*/ 241036 w 382461"/>
              <a:gd name="connsiteY4" fmla="*/ 290381 h 395962"/>
              <a:gd name="connsiteX5" fmla="*/ 1193 w 382461"/>
              <a:gd name="connsiteY5" fmla="*/ 571 h 39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2461" h="395962">
                <a:moveTo>
                  <a:pt x="1193" y="571"/>
                </a:moveTo>
                <a:cubicBezTo>
                  <a:pt x="21180" y="15561"/>
                  <a:pt x="307659" y="329522"/>
                  <a:pt x="360957" y="380322"/>
                </a:cubicBezTo>
                <a:cubicBezTo>
                  <a:pt x="414255" y="431122"/>
                  <a:pt x="355960" y="345345"/>
                  <a:pt x="320983" y="305371"/>
                </a:cubicBezTo>
                <a:cubicBezTo>
                  <a:pt x="286006" y="265397"/>
                  <a:pt x="164419" y="142978"/>
                  <a:pt x="151095" y="140480"/>
                </a:cubicBezTo>
                <a:cubicBezTo>
                  <a:pt x="137771" y="137982"/>
                  <a:pt x="263521" y="310368"/>
                  <a:pt x="241036" y="290381"/>
                </a:cubicBezTo>
                <a:cubicBezTo>
                  <a:pt x="218551" y="270394"/>
                  <a:pt x="-18794" y="-14419"/>
                  <a:pt x="1193" y="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0E304DAB-FF21-5B61-88FE-35ADB9100FDB}"/>
              </a:ext>
            </a:extLst>
          </p:cNvPr>
          <p:cNvSpPr/>
          <p:nvPr/>
        </p:nvSpPr>
        <p:spPr>
          <a:xfrm>
            <a:off x="11512649" y="5861019"/>
            <a:ext cx="344571" cy="25714"/>
          </a:xfrm>
          <a:custGeom>
            <a:avLst/>
            <a:gdLst>
              <a:gd name="connsiteX0" fmla="*/ 344571 w 344571"/>
              <a:gd name="connsiteY0" fmla="*/ 135 h 25714"/>
              <a:gd name="connsiteX1" fmla="*/ 4794 w 344571"/>
              <a:gd name="connsiteY1" fmla="*/ 15125 h 25714"/>
              <a:gd name="connsiteX2" fmla="*/ 139705 w 344571"/>
              <a:gd name="connsiteY2" fmla="*/ 15125 h 25714"/>
              <a:gd name="connsiteX3" fmla="*/ 64754 w 344571"/>
              <a:gd name="connsiteY3" fmla="*/ 25119 h 25714"/>
              <a:gd name="connsiteX4" fmla="*/ 344571 w 344571"/>
              <a:gd name="connsiteY4" fmla="*/ 135 h 2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71" h="25714">
                <a:moveTo>
                  <a:pt x="344571" y="135"/>
                </a:moveTo>
                <a:cubicBezTo>
                  <a:pt x="334578" y="-1531"/>
                  <a:pt x="38938" y="12627"/>
                  <a:pt x="4794" y="15125"/>
                </a:cubicBezTo>
                <a:cubicBezTo>
                  <a:pt x="-29350" y="17623"/>
                  <a:pt x="129712" y="13459"/>
                  <a:pt x="139705" y="15125"/>
                </a:cubicBezTo>
                <a:cubicBezTo>
                  <a:pt x="149698" y="16791"/>
                  <a:pt x="28111" y="28450"/>
                  <a:pt x="64754" y="25119"/>
                </a:cubicBezTo>
                <a:lnTo>
                  <a:pt x="344571" y="1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>
            <a:extLst>
              <a:ext uri="{FF2B5EF4-FFF2-40B4-BE49-F238E27FC236}">
                <a16:creationId xmlns:a16="http://schemas.microsoft.com/office/drawing/2014/main" id="{524F16B7-69C3-D8B2-22E7-803BE1BE4E85}"/>
              </a:ext>
            </a:extLst>
          </p:cNvPr>
          <p:cNvSpPr/>
          <p:nvPr/>
        </p:nvSpPr>
        <p:spPr>
          <a:xfrm>
            <a:off x="10832292" y="5776142"/>
            <a:ext cx="999976" cy="420194"/>
          </a:xfrm>
          <a:custGeom>
            <a:avLst/>
            <a:gdLst>
              <a:gd name="connsiteX0" fmla="*/ 994947 w 999976"/>
              <a:gd name="connsiteY0" fmla="*/ 68 h 420194"/>
              <a:gd name="connsiteX1" fmla="*/ 580219 w 999976"/>
              <a:gd name="connsiteY1" fmla="*/ 95006 h 420194"/>
              <a:gd name="connsiteX2" fmla="*/ 740115 w 999976"/>
              <a:gd name="connsiteY2" fmla="*/ 70022 h 420194"/>
              <a:gd name="connsiteX3" fmla="*/ 365360 w 999976"/>
              <a:gd name="connsiteY3" fmla="*/ 199937 h 420194"/>
              <a:gd name="connsiteX4" fmla="*/ 470292 w 999976"/>
              <a:gd name="connsiteY4" fmla="*/ 184947 h 420194"/>
              <a:gd name="connsiteX5" fmla="*/ 600 w 999976"/>
              <a:gd name="connsiteY5" fmla="*/ 419792 h 420194"/>
              <a:gd name="connsiteX6" fmla="*/ 375354 w 999976"/>
              <a:gd name="connsiteY6" fmla="*/ 239910 h 420194"/>
              <a:gd name="connsiteX7" fmla="*/ 535249 w 999976"/>
              <a:gd name="connsiteY7" fmla="*/ 184947 h 420194"/>
              <a:gd name="connsiteX8" fmla="*/ 445308 w 999976"/>
              <a:gd name="connsiteY8" fmla="*/ 80015 h 420194"/>
              <a:gd name="connsiteX9" fmla="*/ 785085 w 999976"/>
              <a:gd name="connsiteY9" fmla="*/ 80015 h 420194"/>
              <a:gd name="connsiteX10" fmla="*/ 994947 w 999976"/>
              <a:gd name="connsiteY10" fmla="*/ 68 h 42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9976" h="420194">
                <a:moveTo>
                  <a:pt x="994947" y="68"/>
                </a:moveTo>
                <a:cubicBezTo>
                  <a:pt x="960803" y="2566"/>
                  <a:pt x="622691" y="83347"/>
                  <a:pt x="580219" y="95006"/>
                </a:cubicBezTo>
                <a:cubicBezTo>
                  <a:pt x="537747" y="106665"/>
                  <a:pt x="775925" y="52533"/>
                  <a:pt x="740115" y="70022"/>
                </a:cubicBezTo>
                <a:cubicBezTo>
                  <a:pt x="704305" y="87511"/>
                  <a:pt x="410330" y="180783"/>
                  <a:pt x="365360" y="199937"/>
                </a:cubicBezTo>
                <a:cubicBezTo>
                  <a:pt x="320390" y="219091"/>
                  <a:pt x="531085" y="148305"/>
                  <a:pt x="470292" y="184947"/>
                </a:cubicBezTo>
                <a:cubicBezTo>
                  <a:pt x="409499" y="221589"/>
                  <a:pt x="16423" y="410632"/>
                  <a:pt x="600" y="419792"/>
                </a:cubicBezTo>
                <a:cubicBezTo>
                  <a:pt x="-15223" y="428953"/>
                  <a:pt x="286246" y="279051"/>
                  <a:pt x="375354" y="239910"/>
                </a:cubicBezTo>
                <a:cubicBezTo>
                  <a:pt x="464462" y="200769"/>
                  <a:pt x="523590" y="211596"/>
                  <a:pt x="535249" y="184947"/>
                </a:cubicBezTo>
                <a:cubicBezTo>
                  <a:pt x="546908" y="158298"/>
                  <a:pt x="403669" y="97504"/>
                  <a:pt x="445308" y="80015"/>
                </a:cubicBezTo>
                <a:cubicBezTo>
                  <a:pt x="486947" y="62526"/>
                  <a:pt x="688482" y="95838"/>
                  <a:pt x="785085" y="80015"/>
                </a:cubicBezTo>
                <a:cubicBezTo>
                  <a:pt x="881688" y="64192"/>
                  <a:pt x="1029091" y="-2430"/>
                  <a:pt x="994947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F2BA92B4-2D14-2070-356B-48841B73AF07}"/>
              </a:ext>
            </a:extLst>
          </p:cNvPr>
          <p:cNvSpPr/>
          <p:nvPr/>
        </p:nvSpPr>
        <p:spPr>
          <a:xfrm>
            <a:off x="10932222" y="5625249"/>
            <a:ext cx="455429" cy="144536"/>
          </a:xfrm>
          <a:custGeom>
            <a:avLst/>
            <a:gdLst>
              <a:gd name="connsiteX0" fmla="*/ 604 w 455429"/>
              <a:gd name="connsiteY0" fmla="*/ 1059 h 144536"/>
              <a:gd name="connsiteX1" fmla="*/ 300408 w 455429"/>
              <a:gd name="connsiteY1" fmla="*/ 140967 h 144536"/>
              <a:gd name="connsiteX2" fmla="*/ 200473 w 455429"/>
              <a:gd name="connsiteY2" fmla="*/ 105990 h 144536"/>
              <a:gd name="connsiteX3" fmla="*/ 455306 w 455429"/>
              <a:gd name="connsiteY3" fmla="*/ 140967 h 144536"/>
              <a:gd name="connsiteX4" fmla="*/ 230453 w 455429"/>
              <a:gd name="connsiteY4" fmla="*/ 81007 h 144536"/>
              <a:gd name="connsiteX5" fmla="*/ 604 w 455429"/>
              <a:gd name="connsiteY5" fmla="*/ 1059 h 144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429" h="144536">
                <a:moveTo>
                  <a:pt x="604" y="1059"/>
                </a:moveTo>
                <a:cubicBezTo>
                  <a:pt x="12263" y="11052"/>
                  <a:pt x="267097" y="123479"/>
                  <a:pt x="300408" y="140967"/>
                </a:cubicBezTo>
                <a:cubicBezTo>
                  <a:pt x="333720" y="158456"/>
                  <a:pt x="174657" y="105990"/>
                  <a:pt x="200473" y="105990"/>
                </a:cubicBezTo>
                <a:cubicBezTo>
                  <a:pt x="226289" y="105990"/>
                  <a:pt x="450309" y="145131"/>
                  <a:pt x="455306" y="140967"/>
                </a:cubicBezTo>
                <a:cubicBezTo>
                  <a:pt x="460303" y="136803"/>
                  <a:pt x="312066" y="107656"/>
                  <a:pt x="230453" y="81007"/>
                </a:cubicBezTo>
                <a:cubicBezTo>
                  <a:pt x="148840" y="54358"/>
                  <a:pt x="-11055" y="-8934"/>
                  <a:pt x="604" y="1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 469">
            <a:extLst>
              <a:ext uri="{FF2B5EF4-FFF2-40B4-BE49-F238E27FC236}">
                <a16:creationId xmlns:a16="http://schemas.microsoft.com/office/drawing/2014/main" id="{4CCCAD9A-3A6F-7697-7B95-176BAB05DA54}"/>
              </a:ext>
            </a:extLst>
          </p:cNvPr>
          <p:cNvSpPr/>
          <p:nvPr/>
        </p:nvSpPr>
        <p:spPr>
          <a:xfrm>
            <a:off x="11151858" y="5887802"/>
            <a:ext cx="830505" cy="283225"/>
          </a:xfrm>
          <a:custGeom>
            <a:avLst/>
            <a:gdLst>
              <a:gd name="connsiteX0" fmla="*/ 824 w 830505"/>
              <a:gd name="connsiteY0" fmla="*/ 283149 h 283225"/>
              <a:gd name="connsiteX1" fmla="*/ 320614 w 830505"/>
              <a:gd name="connsiteY1" fmla="*/ 108264 h 283225"/>
              <a:gd name="connsiteX2" fmla="*/ 110752 w 830505"/>
              <a:gd name="connsiteY2" fmla="*/ 208198 h 283225"/>
              <a:gd name="connsiteX3" fmla="*/ 425545 w 830505"/>
              <a:gd name="connsiteY3" fmla="*/ 113260 h 283225"/>
              <a:gd name="connsiteX4" fmla="*/ 295631 w 830505"/>
              <a:gd name="connsiteY4" fmla="*/ 103267 h 283225"/>
              <a:gd name="connsiteX5" fmla="*/ 625414 w 830505"/>
              <a:gd name="connsiteY5" fmla="*/ 3332 h 283225"/>
              <a:gd name="connsiteX6" fmla="*/ 545467 w 830505"/>
              <a:gd name="connsiteY6" fmla="*/ 28316 h 283225"/>
              <a:gd name="connsiteX7" fmla="*/ 830280 w 830505"/>
              <a:gd name="connsiteY7" fmla="*/ 73287 h 283225"/>
              <a:gd name="connsiteX8" fmla="*/ 590437 w 830505"/>
              <a:gd name="connsiteY8" fmla="*/ 48303 h 283225"/>
              <a:gd name="connsiteX9" fmla="*/ 435539 w 830505"/>
              <a:gd name="connsiteY9" fmla="*/ 83280 h 283225"/>
              <a:gd name="connsiteX10" fmla="*/ 824 w 830505"/>
              <a:gd name="connsiteY10" fmla="*/ 283149 h 28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0505" h="283225">
                <a:moveTo>
                  <a:pt x="824" y="283149"/>
                </a:moveTo>
                <a:cubicBezTo>
                  <a:pt x="-18330" y="287313"/>
                  <a:pt x="302293" y="120756"/>
                  <a:pt x="320614" y="108264"/>
                </a:cubicBezTo>
                <a:cubicBezTo>
                  <a:pt x="338935" y="95772"/>
                  <a:pt x="93264" y="207365"/>
                  <a:pt x="110752" y="208198"/>
                </a:cubicBezTo>
                <a:cubicBezTo>
                  <a:pt x="128240" y="209031"/>
                  <a:pt x="394732" y="130748"/>
                  <a:pt x="425545" y="113260"/>
                </a:cubicBezTo>
                <a:cubicBezTo>
                  <a:pt x="456358" y="95772"/>
                  <a:pt x="262320" y="121588"/>
                  <a:pt x="295631" y="103267"/>
                </a:cubicBezTo>
                <a:cubicBezTo>
                  <a:pt x="328942" y="84946"/>
                  <a:pt x="583775" y="15824"/>
                  <a:pt x="625414" y="3332"/>
                </a:cubicBezTo>
                <a:cubicBezTo>
                  <a:pt x="667053" y="-9160"/>
                  <a:pt x="511323" y="16657"/>
                  <a:pt x="545467" y="28316"/>
                </a:cubicBezTo>
                <a:cubicBezTo>
                  <a:pt x="579611" y="39975"/>
                  <a:pt x="822785" y="69956"/>
                  <a:pt x="830280" y="73287"/>
                </a:cubicBezTo>
                <a:cubicBezTo>
                  <a:pt x="837775" y="76618"/>
                  <a:pt x="656227" y="46638"/>
                  <a:pt x="590437" y="48303"/>
                </a:cubicBezTo>
                <a:cubicBezTo>
                  <a:pt x="524647" y="49968"/>
                  <a:pt x="528811" y="44972"/>
                  <a:pt x="435539" y="83280"/>
                </a:cubicBezTo>
                <a:cubicBezTo>
                  <a:pt x="342267" y="121588"/>
                  <a:pt x="19978" y="278985"/>
                  <a:pt x="824" y="283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 470">
            <a:extLst>
              <a:ext uri="{FF2B5EF4-FFF2-40B4-BE49-F238E27FC236}">
                <a16:creationId xmlns:a16="http://schemas.microsoft.com/office/drawing/2014/main" id="{7D93369A-13A3-402B-95DB-19F20EDB8D43}"/>
              </a:ext>
            </a:extLst>
          </p:cNvPr>
          <p:cNvSpPr/>
          <p:nvPr/>
        </p:nvSpPr>
        <p:spPr>
          <a:xfrm>
            <a:off x="10902081" y="6194572"/>
            <a:ext cx="361206" cy="377239"/>
          </a:xfrm>
          <a:custGeom>
            <a:avLst/>
            <a:gdLst>
              <a:gd name="connsiteX0" fmla="*/ 360529 w 361206"/>
              <a:gd name="connsiteY0" fmla="*/ 1362 h 377239"/>
              <a:gd name="connsiteX1" fmla="*/ 765 w 361206"/>
              <a:gd name="connsiteY1" fmla="*/ 376117 h 377239"/>
              <a:gd name="connsiteX2" fmla="*/ 260594 w 361206"/>
              <a:gd name="connsiteY2" fmla="*/ 121284 h 377239"/>
              <a:gd name="connsiteX3" fmla="*/ 95703 w 361206"/>
              <a:gd name="connsiteY3" fmla="*/ 246202 h 377239"/>
              <a:gd name="connsiteX4" fmla="*/ 360529 w 361206"/>
              <a:gd name="connsiteY4" fmla="*/ 1362 h 3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6" h="377239">
                <a:moveTo>
                  <a:pt x="360529" y="1362"/>
                </a:moveTo>
                <a:cubicBezTo>
                  <a:pt x="344706" y="23014"/>
                  <a:pt x="17421" y="356130"/>
                  <a:pt x="765" y="376117"/>
                </a:cubicBezTo>
                <a:cubicBezTo>
                  <a:pt x="-15891" y="396104"/>
                  <a:pt x="244771" y="142936"/>
                  <a:pt x="260594" y="121284"/>
                </a:cubicBezTo>
                <a:cubicBezTo>
                  <a:pt x="276417" y="99632"/>
                  <a:pt x="81546" y="269520"/>
                  <a:pt x="95703" y="246202"/>
                </a:cubicBezTo>
                <a:cubicBezTo>
                  <a:pt x="109860" y="222884"/>
                  <a:pt x="376352" y="-20290"/>
                  <a:pt x="360529" y="1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>
            <a:extLst>
              <a:ext uri="{FF2B5EF4-FFF2-40B4-BE49-F238E27FC236}">
                <a16:creationId xmlns:a16="http://schemas.microsoft.com/office/drawing/2014/main" id="{A915FF25-BE89-01BB-9D55-89F7D9ABF1DC}"/>
              </a:ext>
            </a:extLst>
          </p:cNvPr>
          <p:cNvSpPr/>
          <p:nvPr/>
        </p:nvSpPr>
        <p:spPr>
          <a:xfrm>
            <a:off x="11490128" y="5983494"/>
            <a:ext cx="533702" cy="92558"/>
          </a:xfrm>
          <a:custGeom>
            <a:avLst/>
            <a:gdLst>
              <a:gd name="connsiteX0" fmla="*/ 2331 w 533702"/>
              <a:gd name="connsiteY0" fmla="*/ 62539 h 92558"/>
              <a:gd name="connsiteX1" fmla="*/ 322121 w 533702"/>
              <a:gd name="connsiteY1" fmla="*/ 42552 h 92558"/>
              <a:gd name="connsiteX2" fmla="*/ 272154 w 533702"/>
              <a:gd name="connsiteY2" fmla="*/ 17568 h 92558"/>
              <a:gd name="connsiteX3" fmla="*/ 521990 w 533702"/>
              <a:gd name="connsiteY3" fmla="*/ 92519 h 92558"/>
              <a:gd name="connsiteX4" fmla="*/ 442042 w 533702"/>
              <a:gd name="connsiteY4" fmla="*/ 27562 h 92558"/>
              <a:gd name="connsiteX5" fmla="*/ 2331 w 533702"/>
              <a:gd name="connsiteY5" fmla="*/ 2578 h 92558"/>
              <a:gd name="connsiteX6" fmla="*/ 257164 w 533702"/>
              <a:gd name="connsiteY6" fmla="*/ 7575 h 92558"/>
              <a:gd name="connsiteX7" fmla="*/ 2331 w 533702"/>
              <a:gd name="connsiteY7" fmla="*/ 62539 h 9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702" h="92558">
                <a:moveTo>
                  <a:pt x="2331" y="62539"/>
                </a:moveTo>
                <a:cubicBezTo>
                  <a:pt x="13157" y="68368"/>
                  <a:pt x="277151" y="50047"/>
                  <a:pt x="322121" y="42552"/>
                </a:cubicBezTo>
                <a:cubicBezTo>
                  <a:pt x="367091" y="35057"/>
                  <a:pt x="238843" y="9240"/>
                  <a:pt x="272154" y="17568"/>
                </a:cubicBezTo>
                <a:cubicBezTo>
                  <a:pt x="305465" y="25896"/>
                  <a:pt x="493675" y="90853"/>
                  <a:pt x="521990" y="92519"/>
                </a:cubicBezTo>
                <a:cubicBezTo>
                  <a:pt x="550305" y="94185"/>
                  <a:pt x="528652" y="42552"/>
                  <a:pt x="442042" y="27562"/>
                </a:cubicBezTo>
                <a:cubicBezTo>
                  <a:pt x="355432" y="12572"/>
                  <a:pt x="33144" y="5909"/>
                  <a:pt x="2331" y="2578"/>
                </a:cubicBezTo>
                <a:cubicBezTo>
                  <a:pt x="-28482" y="-753"/>
                  <a:pt x="256331" y="-2418"/>
                  <a:pt x="257164" y="7575"/>
                </a:cubicBezTo>
                <a:cubicBezTo>
                  <a:pt x="257997" y="17568"/>
                  <a:pt x="-8495" y="56710"/>
                  <a:pt x="2331" y="62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7FCF9838-C4A5-8679-D730-F8793B7AD0BA}"/>
              </a:ext>
            </a:extLst>
          </p:cNvPr>
          <p:cNvSpPr/>
          <p:nvPr/>
        </p:nvSpPr>
        <p:spPr>
          <a:xfrm>
            <a:off x="11979850" y="6031132"/>
            <a:ext cx="369687" cy="1270085"/>
          </a:xfrm>
          <a:custGeom>
            <a:avLst/>
            <a:gdLst>
              <a:gd name="connsiteX0" fmla="*/ 2288 w 369687"/>
              <a:gd name="connsiteY0" fmla="*/ 9904 h 1270085"/>
              <a:gd name="connsiteX1" fmla="*/ 322078 w 369687"/>
              <a:gd name="connsiteY1" fmla="*/ 634494 h 1270085"/>
              <a:gd name="connsiteX2" fmla="*/ 322078 w 369687"/>
              <a:gd name="connsiteY2" fmla="*/ 554547 h 1270085"/>
              <a:gd name="connsiteX3" fmla="*/ 287101 w 369687"/>
              <a:gd name="connsiteY3" fmla="*/ 994258 h 1270085"/>
              <a:gd name="connsiteX4" fmla="*/ 357055 w 369687"/>
              <a:gd name="connsiteY4" fmla="*/ 1094193 h 1270085"/>
              <a:gd name="connsiteX5" fmla="*/ 367048 w 369687"/>
              <a:gd name="connsiteY5" fmla="*/ 1109183 h 1270085"/>
              <a:gd name="connsiteX6" fmla="*/ 367048 w 369687"/>
              <a:gd name="connsiteY6" fmla="*/ 1259084 h 1270085"/>
              <a:gd name="connsiteX7" fmla="*/ 337068 w 369687"/>
              <a:gd name="connsiteY7" fmla="*/ 769406 h 1270085"/>
              <a:gd name="connsiteX8" fmla="*/ 272111 w 369687"/>
              <a:gd name="connsiteY8" fmla="*/ 489589 h 1270085"/>
              <a:gd name="connsiteX9" fmla="*/ 182170 w 369687"/>
              <a:gd name="connsiteY9" fmla="*/ 264737 h 1270085"/>
              <a:gd name="connsiteX10" fmla="*/ 2288 w 369687"/>
              <a:gd name="connsiteY10" fmla="*/ 9904 h 127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9687" h="1270085">
                <a:moveTo>
                  <a:pt x="2288" y="9904"/>
                </a:moveTo>
                <a:cubicBezTo>
                  <a:pt x="25606" y="71530"/>
                  <a:pt x="268780" y="543720"/>
                  <a:pt x="322078" y="634494"/>
                </a:cubicBezTo>
                <a:cubicBezTo>
                  <a:pt x="375376" y="725268"/>
                  <a:pt x="327908" y="494586"/>
                  <a:pt x="322078" y="554547"/>
                </a:cubicBezTo>
                <a:cubicBezTo>
                  <a:pt x="316249" y="614508"/>
                  <a:pt x="281272" y="904317"/>
                  <a:pt x="287101" y="994258"/>
                </a:cubicBezTo>
                <a:cubicBezTo>
                  <a:pt x="292930" y="1084199"/>
                  <a:pt x="343731" y="1075039"/>
                  <a:pt x="357055" y="1094193"/>
                </a:cubicBezTo>
                <a:cubicBezTo>
                  <a:pt x="370379" y="1113347"/>
                  <a:pt x="365383" y="1081701"/>
                  <a:pt x="367048" y="1109183"/>
                </a:cubicBezTo>
                <a:cubicBezTo>
                  <a:pt x="368714" y="1136665"/>
                  <a:pt x="372045" y="1315713"/>
                  <a:pt x="367048" y="1259084"/>
                </a:cubicBezTo>
                <a:cubicBezTo>
                  <a:pt x="362051" y="1202455"/>
                  <a:pt x="352891" y="897655"/>
                  <a:pt x="337068" y="769406"/>
                </a:cubicBezTo>
                <a:cubicBezTo>
                  <a:pt x="321245" y="641157"/>
                  <a:pt x="297927" y="573700"/>
                  <a:pt x="272111" y="489589"/>
                </a:cubicBezTo>
                <a:cubicBezTo>
                  <a:pt x="246295" y="405478"/>
                  <a:pt x="223809" y="338022"/>
                  <a:pt x="182170" y="264737"/>
                </a:cubicBezTo>
                <a:cubicBezTo>
                  <a:pt x="140531" y="191452"/>
                  <a:pt x="-21030" y="-51722"/>
                  <a:pt x="2288" y="9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C4EEE2EC-54E0-A105-C277-274F85D93442}"/>
              </a:ext>
            </a:extLst>
          </p:cNvPr>
          <p:cNvSpPr/>
          <p:nvPr/>
        </p:nvSpPr>
        <p:spPr>
          <a:xfrm>
            <a:off x="11897177" y="5995974"/>
            <a:ext cx="382644" cy="1157693"/>
          </a:xfrm>
          <a:custGeom>
            <a:avLst/>
            <a:gdLst>
              <a:gd name="connsiteX0" fmla="*/ 16 w 382644"/>
              <a:gd name="connsiteY0" fmla="*/ 92 h 1157693"/>
              <a:gd name="connsiteX1" fmla="*/ 314810 w 382644"/>
              <a:gd name="connsiteY1" fmla="*/ 649665 h 1157693"/>
              <a:gd name="connsiteX2" fmla="*/ 289826 w 382644"/>
              <a:gd name="connsiteY2" fmla="*/ 604695 h 1157693"/>
              <a:gd name="connsiteX3" fmla="*/ 354784 w 382644"/>
              <a:gd name="connsiteY3" fmla="*/ 1154334 h 1157693"/>
              <a:gd name="connsiteX4" fmla="*/ 369774 w 382644"/>
              <a:gd name="connsiteY4" fmla="*/ 819554 h 1157693"/>
              <a:gd name="connsiteX5" fmla="*/ 169905 w 382644"/>
              <a:gd name="connsiteY5" fmla="*/ 489770 h 1157693"/>
              <a:gd name="connsiteX6" fmla="*/ 299820 w 382644"/>
              <a:gd name="connsiteY6" fmla="*/ 699633 h 1157693"/>
              <a:gd name="connsiteX7" fmla="*/ 16 w 382644"/>
              <a:gd name="connsiteY7" fmla="*/ 92 h 1157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644" h="1157693">
                <a:moveTo>
                  <a:pt x="16" y="92"/>
                </a:moveTo>
                <a:cubicBezTo>
                  <a:pt x="2514" y="-8236"/>
                  <a:pt x="266508" y="548898"/>
                  <a:pt x="314810" y="649665"/>
                </a:cubicBezTo>
                <a:cubicBezTo>
                  <a:pt x="363112" y="750432"/>
                  <a:pt x="283164" y="520584"/>
                  <a:pt x="289826" y="604695"/>
                </a:cubicBezTo>
                <a:cubicBezTo>
                  <a:pt x="296488" y="688806"/>
                  <a:pt x="341459" y="1118524"/>
                  <a:pt x="354784" y="1154334"/>
                </a:cubicBezTo>
                <a:cubicBezTo>
                  <a:pt x="368109" y="1190144"/>
                  <a:pt x="400587" y="930315"/>
                  <a:pt x="369774" y="819554"/>
                </a:cubicBezTo>
                <a:cubicBezTo>
                  <a:pt x="338961" y="708793"/>
                  <a:pt x="181564" y="509757"/>
                  <a:pt x="169905" y="489770"/>
                </a:cubicBezTo>
                <a:cubicBezTo>
                  <a:pt x="158246" y="469783"/>
                  <a:pt x="326469" y="778748"/>
                  <a:pt x="299820" y="699633"/>
                </a:cubicBezTo>
                <a:cubicBezTo>
                  <a:pt x="273171" y="620518"/>
                  <a:pt x="-2482" y="8420"/>
                  <a:pt x="16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>
            <a:extLst>
              <a:ext uri="{FF2B5EF4-FFF2-40B4-BE49-F238E27FC236}">
                <a16:creationId xmlns:a16="http://schemas.microsoft.com/office/drawing/2014/main" id="{D2E9EFD3-687F-82E7-6341-AA7358DD78C8}"/>
              </a:ext>
            </a:extLst>
          </p:cNvPr>
          <p:cNvSpPr/>
          <p:nvPr/>
        </p:nvSpPr>
        <p:spPr>
          <a:xfrm>
            <a:off x="11109336" y="5690280"/>
            <a:ext cx="253218" cy="786273"/>
          </a:xfrm>
          <a:custGeom>
            <a:avLst/>
            <a:gdLst>
              <a:gd name="connsiteX0" fmla="*/ 253208 w 253218"/>
              <a:gd name="connsiteY0" fmla="*/ 986 h 786273"/>
              <a:gd name="connsiteX1" fmla="*/ 23359 w 253218"/>
              <a:gd name="connsiteY1" fmla="*/ 400723 h 786273"/>
              <a:gd name="connsiteX2" fmla="*/ 13366 w 253218"/>
              <a:gd name="connsiteY2" fmla="*/ 785471 h 786273"/>
              <a:gd name="connsiteX3" fmla="*/ 73326 w 253218"/>
              <a:gd name="connsiteY3" fmla="*/ 495661 h 786273"/>
              <a:gd name="connsiteX4" fmla="*/ 68330 w 253218"/>
              <a:gd name="connsiteY4" fmla="*/ 285799 h 786273"/>
              <a:gd name="connsiteX5" fmla="*/ 13366 w 253218"/>
              <a:gd name="connsiteY5" fmla="*/ 520645 h 786273"/>
              <a:gd name="connsiteX6" fmla="*/ 253208 w 253218"/>
              <a:gd name="connsiteY6" fmla="*/ 986 h 78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218" h="786273">
                <a:moveTo>
                  <a:pt x="253208" y="986"/>
                </a:moveTo>
                <a:cubicBezTo>
                  <a:pt x="254873" y="-19001"/>
                  <a:pt x="63333" y="269976"/>
                  <a:pt x="23359" y="400723"/>
                </a:cubicBezTo>
                <a:cubicBezTo>
                  <a:pt x="-16615" y="531470"/>
                  <a:pt x="5038" y="769648"/>
                  <a:pt x="13366" y="785471"/>
                </a:cubicBezTo>
                <a:cubicBezTo>
                  <a:pt x="21694" y="801294"/>
                  <a:pt x="64165" y="578940"/>
                  <a:pt x="73326" y="495661"/>
                </a:cubicBezTo>
                <a:cubicBezTo>
                  <a:pt x="82487" y="412382"/>
                  <a:pt x="78323" y="281635"/>
                  <a:pt x="68330" y="285799"/>
                </a:cubicBezTo>
                <a:cubicBezTo>
                  <a:pt x="58337" y="289963"/>
                  <a:pt x="-17447" y="573111"/>
                  <a:pt x="13366" y="520645"/>
                </a:cubicBezTo>
                <a:cubicBezTo>
                  <a:pt x="44179" y="468179"/>
                  <a:pt x="251543" y="20973"/>
                  <a:pt x="253208" y="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>
            <a:extLst>
              <a:ext uri="{FF2B5EF4-FFF2-40B4-BE49-F238E27FC236}">
                <a16:creationId xmlns:a16="http://schemas.microsoft.com/office/drawing/2014/main" id="{20BF1B58-34BC-7D04-CDCF-F64BBEFA6693}"/>
              </a:ext>
            </a:extLst>
          </p:cNvPr>
          <p:cNvSpPr/>
          <p:nvPr/>
        </p:nvSpPr>
        <p:spPr>
          <a:xfrm>
            <a:off x="9072500" y="5216645"/>
            <a:ext cx="2176738" cy="432069"/>
          </a:xfrm>
          <a:custGeom>
            <a:avLst/>
            <a:gdLst>
              <a:gd name="connsiteX0" fmla="*/ 26530 w 2176738"/>
              <a:gd name="connsiteY0" fmla="*/ 204798 h 432069"/>
              <a:gd name="connsiteX1" fmla="*/ 101480 w 2176738"/>
              <a:gd name="connsiteY1" fmla="*/ 229781 h 432069"/>
              <a:gd name="connsiteX2" fmla="*/ 885966 w 2176738"/>
              <a:gd name="connsiteY2" fmla="*/ 294739 h 432069"/>
              <a:gd name="connsiteX3" fmla="*/ 741061 w 2176738"/>
              <a:gd name="connsiteY3" fmla="*/ 289742 h 432069"/>
              <a:gd name="connsiteX4" fmla="*/ 1285703 w 2176738"/>
              <a:gd name="connsiteY4" fmla="*/ 284745 h 432069"/>
              <a:gd name="connsiteX5" fmla="*/ 1050857 w 2176738"/>
              <a:gd name="connsiteY5" fmla="*/ 319722 h 432069"/>
              <a:gd name="connsiteX6" fmla="*/ 1730411 w 2176738"/>
              <a:gd name="connsiteY6" fmla="*/ 169821 h 432069"/>
              <a:gd name="connsiteX7" fmla="*/ 1330674 w 2176738"/>
              <a:gd name="connsiteY7" fmla="*/ 329716 h 432069"/>
              <a:gd name="connsiteX8" fmla="*/ 1630477 w 2176738"/>
              <a:gd name="connsiteY8" fmla="*/ 299735 h 432069"/>
              <a:gd name="connsiteX9" fmla="*/ 1740405 w 2176738"/>
              <a:gd name="connsiteY9" fmla="*/ 424653 h 432069"/>
              <a:gd name="connsiteX10" fmla="*/ 2175120 w 2176738"/>
              <a:gd name="connsiteY10" fmla="*/ 414660 h 432069"/>
              <a:gd name="connsiteX11" fmla="*/ 1565520 w 2176738"/>
              <a:gd name="connsiteY11" fmla="*/ 389676 h 432069"/>
              <a:gd name="connsiteX12" fmla="*/ 381297 w 2176738"/>
              <a:gd name="connsiteY12" fmla="*/ 179814 h 432069"/>
              <a:gd name="connsiteX13" fmla="*/ 31526 w 2176738"/>
              <a:gd name="connsiteY13" fmla="*/ 4929 h 432069"/>
              <a:gd name="connsiteX14" fmla="*/ 1015880 w 2176738"/>
              <a:gd name="connsiteY14" fmla="*/ 379683 h 432069"/>
              <a:gd name="connsiteX15" fmla="*/ 256379 w 2176738"/>
              <a:gd name="connsiteY15" fmla="*/ 244771 h 432069"/>
              <a:gd name="connsiteX16" fmla="*/ 26530 w 2176738"/>
              <a:gd name="connsiteY16" fmla="*/ 204798 h 43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76738" h="432069">
                <a:moveTo>
                  <a:pt x="26530" y="204798"/>
                </a:moveTo>
                <a:cubicBezTo>
                  <a:pt x="714" y="202300"/>
                  <a:pt x="-41759" y="214791"/>
                  <a:pt x="101480" y="229781"/>
                </a:cubicBezTo>
                <a:cubicBezTo>
                  <a:pt x="244719" y="244771"/>
                  <a:pt x="779369" y="284746"/>
                  <a:pt x="885966" y="294739"/>
                </a:cubicBezTo>
                <a:cubicBezTo>
                  <a:pt x="992563" y="304732"/>
                  <a:pt x="674438" y="291408"/>
                  <a:pt x="741061" y="289742"/>
                </a:cubicBezTo>
                <a:cubicBezTo>
                  <a:pt x="807684" y="288076"/>
                  <a:pt x="1234070" y="279748"/>
                  <a:pt x="1285703" y="284745"/>
                </a:cubicBezTo>
                <a:cubicBezTo>
                  <a:pt x="1337336" y="289742"/>
                  <a:pt x="976739" y="338876"/>
                  <a:pt x="1050857" y="319722"/>
                </a:cubicBezTo>
                <a:cubicBezTo>
                  <a:pt x="1124975" y="300568"/>
                  <a:pt x="1683775" y="168155"/>
                  <a:pt x="1730411" y="169821"/>
                </a:cubicBezTo>
                <a:cubicBezTo>
                  <a:pt x="1777047" y="171487"/>
                  <a:pt x="1347330" y="308064"/>
                  <a:pt x="1330674" y="329716"/>
                </a:cubicBezTo>
                <a:cubicBezTo>
                  <a:pt x="1314018" y="351368"/>
                  <a:pt x="1562189" y="283912"/>
                  <a:pt x="1630477" y="299735"/>
                </a:cubicBezTo>
                <a:cubicBezTo>
                  <a:pt x="1698765" y="315558"/>
                  <a:pt x="1649631" y="405499"/>
                  <a:pt x="1740405" y="424653"/>
                </a:cubicBezTo>
                <a:cubicBezTo>
                  <a:pt x="1831179" y="443807"/>
                  <a:pt x="2204268" y="420490"/>
                  <a:pt x="2175120" y="414660"/>
                </a:cubicBezTo>
                <a:cubicBezTo>
                  <a:pt x="2145973" y="408831"/>
                  <a:pt x="1864491" y="428817"/>
                  <a:pt x="1565520" y="389676"/>
                </a:cubicBezTo>
                <a:cubicBezTo>
                  <a:pt x="1266550" y="350535"/>
                  <a:pt x="636963" y="243938"/>
                  <a:pt x="381297" y="179814"/>
                </a:cubicBezTo>
                <a:cubicBezTo>
                  <a:pt x="125631" y="115690"/>
                  <a:pt x="-74238" y="-28382"/>
                  <a:pt x="31526" y="4929"/>
                </a:cubicBezTo>
                <a:cubicBezTo>
                  <a:pt x="137290" y="38240"/>
                  <a:pt x="978405" y="339709"/>
                  <a:pt x="1015880" y="379683"/>
                </a:cubicBezTo>
                <a:cubicBezTo>
                  <a:pt x="1053356" y="419657"/>
                  <a:pt x="413776" y="271420"/>
                  <a:pt x="256379" y="244771"/>
                </a:cubicBezTo>
                <a:lnTo>
                  <a:pt x="26530" y="2047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>
            <a:extLst>
              <a:ext uri="{FF2B5EF4-FFF2-40B4-BE49-F238E27FC236}">
                <a16:creationId xmlns:a16="http://schemas.microsoft.com/office/drawing/2014/main" id="{5F272DFD-027E-2865-839F-AD38DBE2F8DF}"/>
              </a:ext>
            </a:extLst>
          </p:cNvPr>
          <p:cNvSpPr/>
          <p:nvPr/>
        </p:nvSpPr>
        <p:spPr>
          <a:xfrm>
            <a:off x="10163529" y="5816096"/>
            <a:ext cx="1101364" cy="1591650"/>
          </a:xfrm>
          <a:custGeom>
            <a:avLst/>
            <a:gdLst>
              <a:gd name="connsiteX0" fmla="*/ 1059107 w 1101364"/>
              <a:gd name="connsiteY0" fmla="*/ 30068 h 1591650"/>
              <a:gd name="connsiteX1" fmla="*/ 974163 w 1101364"/>
              <a:gd name="connsiteY1" fmla="*/ 70042 h 1591650"/>
              <a:gd name="connsiteX2" fmla="*/ 324589 w 1101364"/>
              <a:gd name="connsiteY2" fmla="*/ 549727 h 1591650"/>
              <a:gd name="connsiteX3" fmla="*/ 489481 w 1101364"/>
              <a:gd name="connsiteY3" fmla="*/ 394829 h 1591650"/>
              <a:gd name="connsiteX4" fmla="*/ 159697 w 1101364"/>
              <a:gd name="connsiteY4" fmla="*/ 839537 h 1591650"/>
              <a:gd name="connsiteX5" fmla="*/ 329586 w 1101364"/>
              <a:gd name="connsiteY5" fmla="*/ 634671 h 1591650"/>
              <a:gd name="connsiteX6" fmla="*/ 159697 w 1101364"/>
              <a:gd name="connsiteY6" fmla="*/ 959458 h 1591650"/>
              <a:gd name="connsiteX7" fmla="*/ 4799 w 1101364"/>
              <a:gd name="connsiteY7" fmla="*/ 1589045 h 1591650"/>
              <a:gd name="connsiteX8" fmla="*/ 64760 w 1101364"/>
              <a:gd name="connsiteY8" fmla="*/ 1159327 h 1591650"/>
              <a:gd name="connsiteX9" fmla="*/ 314596 w 1101364"/>
              <a:gd name="connsiteY9" fmla="*/ 574711 h 1591650"/>
              <a:gd name="connsiteX10" fmla="*/ 359566 w 1101364"/>
              <a:gd name="connsiteY10" fmla="*/ 529740 h 1591650"/>
              <a:gd name="connsiteX11" fmla="*/ 749310 w 1101364"/>
              <a:gd name="connsiteY11" fmla="*/ 234934 h 1591650"/>
              <a:gd name="connsiteX12" fmla="*/ 474491 w 1101364"/>
              <a:gd name="connsiteY12" fmla="*/ 334868 h 1591650"/>
              <a:gd name="connsiteX13" fmla="*/ 1059107 w 1101364"/>
              <a:gd name="connsiteY13" fmla="*/ 30068 h 159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1364" h="1591650">
                <a:moveTo>
                  <a:pt x="1059107" y="30068"/>
                </a:moveTo>
                <a:cubicBezTo>
                  <a:pt x="1142386" y="-14070"/>
                  <a:pt x="1096582" y="-16568"/>
                  <a:pt x="974163" y="70042"/>
                </a:cubicBezTo>
                <a:cubicBezTo>
                  <a:pt x="851744" y="156652"/>
                  <a:pt x="405369" y="495596"/>
                  <a:pt x="324589" y="549727"/>
                </a:cubicBezTo>
                <a:cubicBezTo>
                  <a:pt x="243809" y="603858"/>
                  <a:pt x="516963" y="346527"/>
                  <a:pt x="489481" y="394829"/>
                </a:cubicBezTo>
                <a:cubicBezTo>
                  <a:pt x="461999" y="443131"/>
                  <a:pt x="186346" y="799563"/>
                  <a:pt x="159697" y="839537"/>
                </a:cubicBezTo>
                <a:cubicBezTo>
                  <a:pt x="133048" y="879511"/>
                  <a:pt x="329586" y="614684"/>
                  <a:pt x="329586" y="634671"/>
                </a:cubicBezTo>
                <a:cubicBezTo>
                  <a:pt x="329586" y="654658"/>
                  <a:pt x="213828" y="800396"/>
                  <a:pt x="159697" y="959458"/>
                </a:cubicBezTo>
                <a:cubicBezTo>
                  <a:pt x="105566" y="1118520"/>
                  <a:pt x="20622" y="1555734"/>
                  <a:pt x="4799" y="1589045"/>
                </a:cubicBezTo>
                <a:cubicBezTo>
                  <a:pt x="-11024" y="1622356"/>
                  <a:pt x="13127" y="1328383"/>
                  <a:pt x="64760" y="1159327"/>
                </a:cubicBezTo>
                <a:cubicBezTo>
                  <a:pt x="116393" y="990271"/>
                  <a:pt x="265462" y="679642"/>
                  <a:pt x="314596" y="574711"/>
                </a:cubicBezTo>
                <a:cubicBezTo>
                  <a:pt x="363730" y="469780"/>
                  <a:pt x="287114" y="586370"/>
                  <a:pt x="359566" y="529740"/>
                </a:cubicBezTo>
                <a:cubicBezTo>
                  <a:pt x="432018" y="473111"/>
                  <a:pt x="730156" y="267413"/>
                  <a:pt x="749310" y="234934"/>
                </a:cubicBezTo>
                <a:cubicBezTo>
                  <a:pt x="768464" y="202455"/>
                  <a:pt x="416196" y="369012"/>
                  <a:pt x="474491" y="334868"/>
                </a:cubicBezTo>
                <a:cubicBezTo>
                  <a:pt x="532786" y="300724"/>
                  <a:pt x="975828" y="74206"/>
                  <a:pt x="1059107" y="30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>
            <a:extLst>
              <a:ext uri="{FF2B5EF4-FFF2-40B4-BE49-F238E27FC236}">
                <a16:creationId xmlns:a16="http://schemas.microsoft.com/office/drawing/2014/main" id="{CE2A01AA-65CE-C743-A348-F8B5F780024D}"/>
              </a:ext>
            </a:extLst>
          </p:cNvPr>
          <p:cNvSpPr/>
          <p:nvPr/>
        </p:nvSpPr>
        <p:spPr>
          <a:xfrm>
            <a:off x="10230146" y="5456089"/>
            <a:ext cx="1100321" cy="1481448"/>
          </a:xfrm>
          <a:custGeom>
            <a:avLst/>
            <a:gdLst>
              <a:gd name="connsiteX0" fmla="*/ 1097421 w 1100321"/>
              <a:gd name="connsiteY0" fmla="*/ 331 h 1481448"/>
              <a:gd name="connsiteX1" fmla="*/ 482824 w 1100321"/>
              <a:gd name="connsiteY1" fmla="*/ 290141 h 1481448"/>
              <a:gd name="connsiteX2" fmla="*/ 657710 w 1100321"/>
              <a:gd name="connsiteY2" fmla="*/ 260160 h 1481448"/>
              <a:gd name="connsiteX3" fmla="*/ 507808 w 1100321"/>
              <a:gd name="connsiteY3" fmla="*/ 654901 h 1481448"/>
              <a:gd name="connsiteX4" fmla="*/ 512805 w 1100321"/>
              <a:gd name="connsiteY4" fmla="*/ 609931 h 1481448"/>
              <a:gd name="connsiteX5" fmla="*/ 492818 w 1100321"/>
              <a:gd name="connsiteY5" fmla="*/ 774822 h 1481448"/>
              <a:gd name="connsiteX6" fmla="*/ 352910 w 1100321"/>
              <a:gd name="connsiteY6" fmla="*/ 415059 h 1481448"/>
              <a:gd name="connsiteX7" fmla="*/ 3139 w 1100321"/>
              <a:gd name="connsiteY7" fmla="*/ 1464370 h 1481448"/>
              <a:gd name="connsiteX8" fmla="*/ 193015 w 1100321"/>
              <a:gd name="connsiteY8" fmla="*/ 1039649 h 1481448"/>
              <a:gd name="connsiteX9" fmla="*/ 402877 w 1100321"/>
              <a:gd name="connsiteY9" fmla="*/ 694875 h 1481448"/>
              <a:gd name="connsiteX10" fmla="*/ 662706 w 1100321"/>
              <a:gd name="connsiteY10" fmla="*/ 230180 h 1481448"/>
              <a:gd name="connsiteX11" fmla="*/ 537788 w 1100321"/>
              <a:gd name="connsiteY11" fmla="*/ 280147 h 1481448"/>
              <a:gd name="connsiteX12" fmla="*/ 188018 w 1100321"/>
              <a:gd name="connsiteY12" fmla="*/ 355098 h 1481448"/>
              <a:gd name="connsiteX13" fmla="*/ 1097421 w 1100321"/>
              <a:gd name="connsiteY13" fmla="*/ 331 h 14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0321" h="1481448">
                <a:moveTo>
                  <a:pt x="1097421" y="331"/>
                </a:moveTo>
                <a:cubicBezTo>
                  <a:pt x="1146555" y="-10495"/>
                  <a:pt x="556109" y="246836"/>
                  <a:pt x="482824" y="290141"/>
                </a:cubicBezTo>
                <a:cubicBezTo>
                  <a:pt x="409539" y="333446"/>
                  <a:pt x="653546" y="199367"/>
                  <a:pt x="657710" y="260160"/>
                </a:cubicBezTo>
                <a:cubicBezTo>
                  <a:pt x="661874" y="320953"/>
                  <a:pt x="531959" y="596606"/>
                  <a:pt x="507808" y="654901"/>
                </a:cubicBezTo>
                <a:cubicBezTo>
                  <a:pt x="483657" y="713196"/>
                  <a:pt x="515303" y="589944"/>
                  <a:pt x="512805" y="609931"/>
                </a:cubicBezTo>
                <a:cubicBezTo>
                  <a:pt x="510307" y="629918"/>
                  <a:pt x="519467" y="807301"/>
                  <a:pt x="492818" y="774822"/>
                </a:cubicBezTo>
                <a:cubicBezTo>
                  <a:pt x="466169" y="742343"/>
                  <a:pt x="434523" y="300134"/>
                  <a:pt x="352910" y="415059"/>
                </a:cubicBezTo>
                <a:cubicBezTo>
                  <a:pt x="271297" y="529984"/>
                  <a:pt x="29788" y="1360272"/>
                  <a:pt x="3139" y="1464370"/>
                </a:cubicBezTo>
                <a:cubicBezTo>
                  <a:pt x="-23510" y="1568468"/>
                  <a:pt x="126392" y="1167898"/>
                  <a:pt x="193015" y="1039649"/>
                </a:cubicBezTo>
                <a:cubicBezTo>
                  <a:pt x="259638" y="911400"/>
                  <a:pt x="324595" y="829787"/>
                  <a:pt x="402877" y="694875"/>
                </a:cubicBezTo>
                <a:cubicBezTo>
                  <a:pt x="481159" y="559963"/>
                  <a:pt x="640221" y="299301"/>
                  <a:pt x="662706" y="230180"/>
                </a:cubicBezTo>
                <a:cubicBezTo>
                  <a:pt x="685191" y="161059"/>
                  <a:pt x="616903" y="259327"/>
                  <a:pt x="537788" y="280147"/>
                </a:cubicBezTo>
                <a:cubicBezTo>
                  <a:pt x="458673" y="300967"/>
                  <a:pt x="96411" y="404232"/>
                  <a:pt x="188018" y="355098"/>
                </a:cubicBezTo>
                <a:cubicBezTo>
                  <a:pt x="279625" y="305964"/>
                  <a:pt x="1048287" y="11157"/>
                  <a:pt x="1097421" y="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>
            <a:extLst>
              <a:ext uri="{FF2B5EF4-FFF2-40B4-BE49-F238E27FC236}">
                <a16:creationId xmlns:a16="http://schemas.microsoft.com/office/drawing/2014/main" id="{4E4E88B9-9885-0E38-D011-0591DAAC1832}"/>
              </a:ext>
            </a:extLst>
          </p:cNvPr>
          <p:cNvSpPr/>
          <p:nvPr/>
        </p:nvSpPr>
        <p:spPr>
          <a:xfrm>
            <a:off x="10079845" y="5531286"/>
            <a:ext cx="1562800" cy="2100614"/>
          </a:xfrm>
          <a:custGeom>
            <a:avLst/>
            <a:gdLst>
              <a:gd name="connsiteX0" fmla="*/ 1562516 w 1562800"/>
              <a:gd name="connsiteY0" fmla="*/ 84 h 2100614"/>
              <a:gd name="connsiteX1" fmla="*/ 743053 w 1562800"/>
              <a:gd name="connsiteY1" fmla="*/ 749593 h 2100614"/>
              <a:gd name="connsiteX2" fmla="*/ 867971 w 1562800"/>
              <a:gd name="connsiteY2" fmla="*/ 689632 h 2100614"/>
              <a:gd name="connsiteX3" fmla="*/ 433257 w 1562800"/>
              <a:gd name="connsiteY3" fmla="*/ 1169317 h 2100614"/>
              <a:gd name="connsiteX4" fmla="*/ 578162 w 1562800"/>
              <a:gd name="connsiteY4" fmla="*/ 1109357 h 2100614"/>
              <a:gd name="connsiteX5" fmla="*/ 3539 w 1562800"/>
              <a:gd name="connsiteY5" fmla="*/ 2078721 h 2100614"/>
              <a:gd name="connsiteX6" fmla="*/ 353309 w 1562800"/>
              <a:gd name="connsiteY6" fmla="*/ 1728950 h 2100614"/>
              <a:gd name="connsiteX7" fmla="*/ 708076 w 1562800"/>
              <a:gd name="connsiteY7" fmla="*/ 1079376 h 2100614"/>
              <a:gd name="connsiteX8" fmla="*/ 553178 w 1562800"/>
              <a:gd name="connsiteY8" fmla="*/ 1189304 h 2100614"/>
              <a:gd name="connsiteX9" fmla="*/ 972903 w 1562800"/>
              <a:gd name="connsiteY9" fmla="*/ 589698 h 2100614"/>
              <a:gd name="connsiteX10" fmla="*/ 643119 w 1562800"/>
              <a:gd name="connsiteY10" fmla="*/ 699625 h 2100614"/>
              <a:gd name="connsiteX11" fmla="*/ 1562516 w 1562800"/>
              <a:gd name="connsiteY11" fmla="*/ 84 h 210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2800" h="2100614">
                <a:moveTo>
                  <a:pt x="1562516" y="84"/>
                </a:moveTo>
                <a:cubicBezTo>
                  <a:pt x="1579172" y="8412"/>
                  <a:pt x="858810" y="634668"/>
                  <a:pt x="743053" y="749593"/>
                </a:cubicBezTo>
                <a:cubicBezTo>
                  <a:pt x="627295" y="864518"/>
                  <a:pt x="919604" y="619678"/>
                  <a:pt x="867971" y="689632"/>
                </a:cubicBezTo>
                <a:cubicBezTo>
                  <a:pt x="816338" y="759586"/>
                  <a:pt x="481558" y="1099363"/>
                  <a:pt x="433257" y="1169317"/>
                </a:cubicBezTo>
                <a:cubicBezTo>
                  <a:pt x="384956" y="1239271"/>
                  <a:pt x="649782" y="957790"/>
                  <a:pt x="578162" y="1109357"/>
                </a:cubicBezTo>
                <a:cubicBezTo>
                  <a:pt x="506542" y="1260924"/>
                  <a:pt x="41014" y="1975456"/>
                  <a:pt x="3539" y="2078721"/>
                </a:cubicBezTo>
                <a:cubicBezTo>
                  <a:pt x="-33936" y="2181986"/>
                  <a:pt x="235886" y="1895508"/>
                  <a:pt x="353309" y="1728950"/>
                </a:cubicBezTo>
                <a:cubicBezTo>
                  <a:pt x="470732" y="1562393"/>
                  <a:pt x="674765" y="1169317"/>
                  <a:pt x="708076" y="1079376"/>
                </a:cubicBezTo>
                <a:cubicBezTo>
                  <a:pt x="741387" y="989435"/>
                  <a:pt x="509040" y="1270917"/>
                  <a:pt x="553178" y="1189304"/>
                </a:cubicBezTo>
                <a:cubicBezTo>
                  <a:pt x="597316" y="1107691"/>
                  <a:pt x="957913" y="671311"/>
                  <a:pt x="972903" y="589698"/>
                </a:cubicBezTo>
                <a:cubicBezTo>
                  <a:pt x="987893" y="508085"/>
                  <a:pt x="551512" y="801225"/>
                  <a:pt x="643119" y="699625"/>
                </a:cubicBezTo>
                <a:cubicBezTo>
                  <a:pt x="734725" y="598025"/>
                  <a:pt x="1545860" y="-8244"/>
                  <a:pt x="1562516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 479">
            <a:extLst>
              <a:ext uri="{FF2B5EF4-FFF2-40B4-BE49-F238E27FC236}">
                <a16:creationId xmlns:a16="http://schemas.microsoft.com/office/drawing/2014/main" id="{7429EE25-697E-DBDA-3FDF-5663FDD83F3A}"/>
              </a:ext>
            </a:extLst>
          </p:cNvPr>
          <p:cNvSpPr/>
          <p:nvPr/>
        </p:nvSpPr>
        <p:spPr>
          <a:xfrm>
            <a:off x="283758" y="6097921"/>
            <a:ext cx="1868089" cy="1855009"/>
          </a:xfrm>
          <a:custGeom>
            <a:avLst/>
            <a:gdLst>
              <a:gd name="connsiteX0" fmla="*/ 935442 w 1868089"/>
              <a:gd name="connsiteY0" fmla="*/ 3076 h 1855009"/>
              <a:gd name="connsiteX1" fmla="*/ 695599 w 1868089"/>
              <a:gd name="connsiteY1" fmla="*/ 522735 h 1855009"/>
              <a:gd name="connsiteX2" fmla="*/ 785540 w 1868089"/>
              <a:gd name="connsiteY2" fmla="*/ 412807 h 1855009"/>
              <a:gd name="connsiteX3" fmla="*/ 455757 w 1868089"/>
              <a:gd name="connsiteY3" fmla="*/ 847522 h 1855009"/>
              <a:gd name="connsiteX4" fmla="*/ 620649 w 1868089"/>
              <a:gd name="connsiteY4" fmla="*/ 732597 h 1855009"/>
              <a:gd name="connsiteX5" fmla="*/ 240898 w 1868089"/>
              <a:gd name="connsiteY5" fmla="*/ 1097358 h 1855009"/>
              <a:gd name="connsiteX6" fmla="*/ 400793 w 1868089"/>
              <a:gd name="connsiteY6" fmla="*/ 1267246 h 1855009"/>
              <a:gd name="connsiteX7" fmla="*/ 510721 w 1868089"/>
              <a:gd name="connsiteY7" fmla="*/ 1212282 h 1855009"/>
              <a:gd name="connsiteX8" fmla="*/ 615652 w 1868089"/>
              <a:gd name="connsiteY8" fmla="*/ 1277240 h 1855009"/>
              <a:gd name="connsiteX9" fmla="*/ 725580 w 1868089"/>
              <a:gd name="connsiteY9" fmla="*/ 1312217 h 1855009"/>
              <a:gd name="connsiteX10" fmla="*/ 1160294 w 1868089"/>
              <a:gd name="connsiteY10" fmla="*/ 1497095 h 1855009"/>
              <a:gd name="connsiteX11" fmla="*/ 950432 w 1868089"/>
              <a:gd name="connsiteY11" fmla="*/ 1392164 h 1855009"/>
              <a:gd name="connsiteX12" fmla="*/ 1674957 w 1868089"/>
              <a:gd name="connsiteY12" fmla="*/ 1751928 h 1855009"/>
              <a:gd name="connsiteX13" fmla="*/ 1864832 w 1868089"/>
              <a:gd name="connsiteY13" fmla="*/ 1851863 h 1855009"/>
              <a:gd name="connsiteX14" fmla="*/ 1799875 w 1868089"/>
              <a:gd name="connsiteY14" fmla="*/ 1831876 h 1855009"/>
              <a:gd name="connsiteX15" fmla="*/ 90996 w 1868089"/>
              <a:gd name="connsiteY15" fmla="*/ 1122341 h 1855009"/>
              <a:gd name="connsiteX16" fmla="*/ 275875 w 1868089"/>
              <a:gd name="connsiteY16" fmla="*/ 1092361 h 1855009"/>
              <a:gd name="connsiteX17" fmla="*/ 630642 w 1868089"/>
              <a:gd name="connsiteY17" fmla="*/ 707613 h 1855009"/>
              <a:gd name="connsiteX18" fmla="*/ 475744 w 1868089"/>
              <a:gd name="connsiteY18" fmla="*/ 802551 h 1855009"/>
              <a:gd name="connsiteX19" fmla="*/ 935442 w 1868089"/>
              <a:gd name="connsiteY19" fmla="*/ 3076 h 185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8089" h="1855009">
                <a:moveTo>
                  <a:pt x="935442" y="3076"/>
                </a:moveTo>
                <a:cubicBezTo>
                  <a:pt x="972084" y="-43560"/>
                  <a:pt x="720583" y="454447"/>
                  <a:pt x="695599" y="522735"/>
                </a:cubicBezTo>
                <a:cubicBezTo>
                  <a:pt x="670615" y="591023"/>
                  <a:pt x="825514" y="358676"/>
                  <a:pt x="785540" y="412807"/>
                </a:cubicBezTo>
                <a:cubicBezTo>
                  <a:pt x="745566" y="466938"/>
                  <a:pt x="483239" y="794224"/>
                  <a:pt x="455757" y="847522"/>
                </a:cubicBezTo>
                <a:cubicBezTo>
                  <a:pt x="428275" y="900820"/>
                  <a:pt x="656459" y="690958"/>
                  <a:pt x="620649" y="732597"/>
                </a:cubicBezTo>
                <a:cubicBezTo>
                  <a:pt x="584839" y="774236"/>
                  <a:pt x="277541" y="1008250"/>
                  <a:pt x="240898" y="1097358"/>
                </a:cubicBezTo>
                <a:cubicBezTo>
                  <a:pt x="204255" y="1186466"/>
                  <a:pt x="355823" y="1248092"/>
                  <a:pt x="400793" y="1267246"/>
                </a:cubicBezTo>
                <a:cubicBezTo>
                  <a:pt x="445763" y="1286400"/>
                  <a:pt x="474911" y="1210616"/>
                  <a:pt x="510721" y="1212282"/>
                </a:cubicBezTo>
                <a:cubicBezTo>
                  <a:pt x="546531" y="1213948"/>
                  <a:pt x="579842" y="1260584"/>
                  <a:pt x="615652" y="1277240"/>
                </a:cubicBezTo>
                <a:cubicBezTo>
                  <a:pt x="651462" y="1293896"/>
                  <a:pt x="634806" y="1275575"/>
                  <a:pt x="725580" y="1312217"/>
                </a:cubicBezTo>
                <a:cubicBezTo>
                  <a:pt x="816354" y="1348859"/>
                  <a:pt x="1122819" y="1483770"/>
                  <a:pt x="1160294" y="1497095"/>
                </a:cubicBezTo>
                <a:cubicBezTo>
                  <a:pt x="1197769" y="1510420"/>
                  <a:pt x="950432" y="1392164"/>
                  <a:pt x="950432" y="1392164"/>
                </a:cubicBezTo>
                <a:lnTo>
                  <a:pt x="1674957" y="1751928"/>
                </a:lnTo>
                <a:cubicBezTo>
                  <a:pt x="1827357" y="1828544"/>
                  <a:pt x="1844012" y="1838538"/>
                  <a:pt x="1864832" y="1851863"/>
                </a:cubicBezTo>
                <a:cubicBezTo>
                  <a:pt x="1885652" y="1865188"/>
                  <a:pt x="1799875" y="1831876"/>
                  <a:pt x="1799875" y="1831876"/>
                </a:cubicBezTo>
                <a:cubicBezTo>
                  <a:pt x="1504236" y="1710289"/>
                  <a:pt x="344996" y="1245593"/>
                  <a:pt x="90996" y="1122341"/>
                </a:cubicBezTo>
                <a:cubicBezTo>
                  <a:pt x="-163004" y="999089"/>
                  <a:pt x="185934" y="1161482"/>
                  <a:pt x="275875" y="1092361"/>
                </a:cubicBezTo>
                <a:cubicBezTo>
                  <a:pt x="365816" y="1023240"/>
                  <a:pt x="597331" y="755915"/>
                  <a:pt x="630642" y="707613"/>
                </a:cubicBezTo>
                <a:cubicBezTo>
                  <a:pt x="663953" y="659311"/>
                  <a:pt x="421613" y="919141"/>
                  <a:pt x="475744" y="802551"/>
                </a:cubicBezTo>
                <a:cubicBezTo>
                  <a:pt x="529875" y="685961"/>
                  <a:pt x="898800" y="49712"/>
                  <a:pt x="935442" y="30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 480">
            <a:extLst>
              <a:ext uri="{FF2B5EF4-FFF2-40B4-BE49-F238E27FC236}">
                <a16:creationId xmlns:a16="http://schemas.microsoft.com/office/drawing/2014/main" id="{340577F6-9A95-CCA9-56F6-B5E09B3E314A}"/>
              </a:ext>
            </a:extLst>
          </p:cNvPr>
          <p:cNvSpPr/>
          <p:nvPr/>
        </p:nvSpPr>
        <p:spPr>
          <a:xfrm>
            <a:off x="1922852" y="6265094"/>
            <a:ext cx="796637" cy="770981"/>
          </a:xfrm>
          <a:custGeom>
            <a:avLst/>
            <a:gdLst>
              <a:gd name="connsiteX0" fmla="*/ 795364 w 796637"/>
              <a:gd name="connsiteY0" fmla="*/ 795 h 770981"/>
              <a:gd name="connsiteX1" fmla="*/ 190761 w 796637"/>
              <a:gd name="connsiteY1" fmla="*/ 590408 h 770981"/>
              <a:gd name="connsiteX2" fmla="*/ 35863 w 796637"/>
              <a:gd name="connsiteY2" fmla="*/ 760296 h 770981"/>
              <a:gd name="connsiteX3" fmla="*/ 345659 w 796637"/>
              <a:gd name="connsiteY3" fmla="*/ 340572 h 770981"/>
              <a:gd name="connsiteX4" fmla="*/ 10879 w 796637"/>
              <a:gd name="connsiteY4" fmla="*/ 460493 h 770981"/>
              <a:gd name="connsiteX5" fmla="*/ 795364 w 796637"/>
              <a:gd name="connsiteY5" fmla="*/ 795 h 77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6637" h="770981">
                <a:moveTo>
                  <a:pt x="795364" y="795"/>
                </a:moveTo>
                <a:cubicBezTo>
                  <a:pt x="825344" y="22448"/>
                  <a:pt x="317344" y="463825"/>
                  <a:pt x="190761" y="590408"/>
                </a:cubicBezTo>
                <a:cubicBezTo>
                  <a:pt x="64178" y="716991"/>
                  <a:pt x="10047" y="801935"/>
                  <a:pt x="35863" y="760296"/>
                </a:cubicBezTo>
                <a:cubicBezTo>
                  <a:pt x="61679" y="718657"/>
                  <a:pt x="349823" y="390539"/>
                  <a:pt x="345659" y="340572"/>
                </a:cubicBezTo>
                <a:cubicBezTo>
                  <a:pt x="341495" y="290605"/>
                  <a:pt x="-71567" y="514624"/>
                  <a:pt x="10879" y="460493"/>
                </a:cubicBezTo>
                <a:cubicBezTo>
                  <a:pt x="93325" y="406362"/>
                  <a:pt x="765384" y="-20858"/>
                  <a:pt x="795364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 481">
            <a:extLst>
              <a:ext uri="{FF2B5EF4-FFF2-40B4-BE49-F238E27FC236}">
                <a16:creationId xmlns:a16="http://schemas.microsoft.com/office/drawing/2014/main" id="{6EFF09B9-0481-4D93-F347-5B98FDB6E98E}"/>
              </a:ext>
            </a:extLst>
          </p:cNvPr>
          <p:cNvSpPr/>
          <p:nvPr/>
        </p:nvSpPr>
        <p:spPr>
          <a:xfrm>
            <a:off x="1758507" y="6869433"/>
            <a:ext cx="355118" cy="1365174"/>
          </a:xfrm>
          <a:custGeom>
            <a:avLst/>
            <a:gdLst>
              <a:gd name="connsiteX0" fmla="*/ 355106 w 355118"/>
              <a:gd name="connsiteY0" fmla="*/ 6056 h 1365174"/>
              <a:gd name="connsiteX1" fmla="*/ 165231 w 355118"/>
              <a:gd name="connsiteY1" fmla="*/ 1070357 h 1365174"/>
              <a:gd name="connsiteX2" fmla="*/ 235185 w 355118"/>
              <a:gd name="connsiteY2" fmla="*/ 885478 h 1365174"/>
              <a:gd name="connsiteX3" fmla="*/ 339 w 355118"/>
              <a:gd name="connsiteY3" fmla="*/ 1365164 h 1365174"/>
              <a:gd name="connsiteX4" fmla="*/ 180221 w 355118"/>
              <a:gd name="connsiteY4" fmla="*/ 900469 h 1365174"/>
              <a:gd name="connsiteX5" fmla="*/ 60300 w 355118"/>
              <a:gd name="connsiteY5" fmla="*/ 1155301 h 1365174"/>
              <a:gd name="connsiteX6" fmla="*/ 255172 w 355118"/>
              <a:gd name="connsiteY6" fmla="*/ 705597 h 1365174"/>
              <a:gd name="connsiteX7" fmla="*/ 115263 w 355118"/>
              <a:gd name="connsiteY7" fmla="*/ 920456 h 1365174"/>
              <a:gd name="connsiteX8" fmla="*/ 305139 w 355118"/>
              <a:gd name="connsiteY8" fmla="*/ 300862 h 1365174"/>
              <a:gd name="connsiteX9" fmla="*/ 155237 w 355118"/>
              <a:gd name="connsiteY9" fmla="*/ 620652 h 1365174"/>
              <a:gd name="connsiteX10" fmla="*/ 355106 w 355118"/>
              <a:gd name="connsiteY10" fmla="*/ 6056 h 136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5118" h="1365174">
                <a:moveTo>
                  <a:pt x="355106" y="6056"/>
                </a:moveTo>
                <a:cubicBezTo>
                  <a:pt x="356772" y="81007"/>
                  <a:pt x="185218" y="923787"/>
                  <a:pt x="165231" y="1070357"/>
                </a:cubicBezTo>
                <a:cubicBezTo>
                  <a:pt x="145244" y="1216927"/>
                  <a:pt x="262667" y="836344"/>
                  <a:pt x="235185" y="885478"/>
                </a:cubicBezTo>
                <a:cubicBezTo>
                  <a:pt x="207703" y="934612"/>
                  <a:pt x="9500" y="1362666"/>
                  <a:pt x="339" y="1365164"/>
                </a:cubicBezTo>
                <a:cubicBezTo>
                  <a:pt x="-8822" y="1367662"/>
                  <a:pt x="170227" y="935446"/>
                  <a:pt x="180221" y="900469"/>
                </a:cubicBezTo>
                <a:cubicBezTo>
                  <a:pt x="190214" y="865492"/>
                  <a:pt x="47808" y="1187780"/>
                  <a:pt x="60300" y="1155301"/>
                </a:cubicBezTo>
                <a:cubicBezTo>
                  <a:pt x="72792" y="1122822"/>
                  <a:pt x="246012" y="744738"/>
                  <a:pt x="255172" y="705597"/>
                </a:cubicBezTo>
                <a:cubicBezTo>
                  <a:pt x="264332" y="666456"/>
                  <a:pt x="106935" y="987912"/>
                  <a:pt x="115263" y="920456"/>
                </a:cubicBezTo>
                <a:cubicBezTo>
                  <a:pt x="123591" y="853000"/>
                  <a:pt x="298477" y="350829"/>
                  <a:pt x="305139" y="300862"/>
                </a:cubicBezTo>
                <a:cubicBezTo>
                  <a:pt x="311801" y="250895"/>
                  <a:pt x="144411" y="665622"/>
                  <a:pt x="155237" y="620652"/>
                </a:cubicBezTo>
                <a:cubicBezTo>
                  <a:pt x="166063" y="575682"/>
                  <a:pt x="353440" y="-68895"/>
                  <a:pt x="355106" y="6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 482">
            <a:extLst>
              <a:ext uri="{FF2B5EF4-FFF2-40B4-BE49-F238E27FC236}">
                <a16:creationId xmlns:a16="http://schemas.microsoft.com/office/drawing/2014/main" id="{08CDE2E9-1C65-0962-1D43-2A5AE8108776}"/>
              </a:ext>
            </a:extLst>
          </p:cNvPr>
          <p:cNvSpPr/>
          <p:nvPr/>
        </p:nvSpPr>
        <p:spPr>
          <a:xfrm>
            <a:off x="-87421" y="7096770"/>
            <a:ext cx="2375758" cy="981691"/>
          </a:xfrm>
          <a:custGeom>
            <a:avLst/>
            <a:gdLst>
              <a:gd name="connsiteX0" fmla="*/ 67434 w 2375758"/>
              <a:gd name="connsiteY0" fmla="*/ 33551 h 981691"/>
              <a:gd name="connsiteX1" fmla="*/ 132391 w 2375758"/>
              <a:gd name="connsiteY1" fmla="*/ 53538 h 981691"/>
              <a:gd name="connsiteX2" fmla="*/ 971841 w 2375758"/>
              <a:gd name="connsiteY2" fmla="*/ 413302 h 981691"/>
              <a:gd name="connsiteX3" fmla="*/ 956851 w 2375758"/>
              <a:gd name="connsiteY3" fmla="*/ 453276 h 981691"/>
              <a:gd name="connsiteX4" fmla="*/ 1531473 w 2375758"/>
              <a:gd name="connsiteY4" fmla="*/ 693119 h 981691"/>
              <a:gd name="connsiteX5" fmla="*/ 1381572 w 2375758"/>
              <a:gd name="connsiteY5" fmla="*/ 618168 h 981691"/>
              <a:gd name="connsiteX6" fmla="*/ 2345939 w 2375758"/>
              <a:gd name="connsiteY6" fmla="*/ 977932 h 981691"/>
              <a:gd name="connsiteX7" fmla="*/ 2041139 w 2375758"/>
              <a:gd name="connsiteY7" fmla="*/ 783060 h 981691"/>
              <a:gd name="connsiteX8" fmla="*/ 1146726 w 2375758"/>
              <a:gd name="connsiteY8" fmla="*/ 418299 h 981691"/>
              <a:gd name="connsiteX9" fmla="*/ 1231670 w 2375758"/>
              <a:gd name="connsiteY9" fmla="*/ 568200 h 981691"/>
              <a:gd name="connsiteX10" fmla="*/ 67434 w 2375758"/>
              <a:gd name="connsiteY10" fmla="*/ 33551 h 98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5758" h="981691">
                <a:moveTo>
                  <a:pt x="67434" y="33551"/>
                </a:moveTo>
                <a:cubicBezTo>
                  <a:pt x="-115779" y="-52226"/>
                  <a:pt x="132391" y="53538"/>
                  <a:pt x="132391" y="53538"/>
                </a:cubicBezTo>
                <a:cubicBezTo>
                  <a:pt x="283126" y="116830"/>
                  <a:pt x="834431" y="346679"/>
                  <a:pt x="971841" y="413302"/>
                </a:cubicBezTo>
                <a:cubicBezTo>
                  <a:pt x="1109251" y="479925"/>
                  <a:pt x="863579" y="406640"/>
                  <a:pt x="956851" y="453276"/>
                </a:cubicBezTo>
                <a:cubicBezTo>
                  <a:pt x="1050123" y="499912"/>
                  <a:pt x="1460686" y="665637"/>
                  <a:pt x="1531473" y="693119"/>
                </a:cubicBezTo>
                <a:cubicBezTo>
                  <a:pt x="1602260" y="720601"/>
                  <a:pt x="1245828" y="570699"/>
                  <a:pt x="1381572" y="618168"/>
                </a:cubicBezTo>
                <a:cubicBezTo>
                  <a:pt x="1517316" y="665637"/>
                  <a:pt x="2236011" y="950450"/>
                  <a:pt x="2345939" y="977932"/>
                </a:cubicBezTo>
                <a:cubicBezTo>
                  <a:pt x="2455867" y="1005414"/>
                  <a:pt x="2241008" y="876332"/>
                  <a:pt x="2041139" y="783060"/>
                </a:cubicBezTo>
                <a:cubicBezTo>
                  <a:pt x="1841270" y="689788"/>
                  <a:pt x="1281637" y="454109"/>
                  <a:pt x="1146726" y="418299"/>
                </a:cubicBezTo>
                <a:cubicBezTo>
                  <a:pt x="1011815" y="382489"/>
                  <a:pt x="1414883" y="634823"/>
                  <a:pt x="1231670" y="568200"/>
                </a:cubicBezTo>
                <a:cubicBezTo>
                  <a:pt x="1048457" y="501577"/>
                  <a:pt x="250647" y="119328"/>
                  <a:pt x="67434" y="33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 483">
            <a:extLst>
              <a:ext uri="{FF2B5EF4-FFF2-40B4-BE49-F238E27FC236}">
                <a16:creationId xmlns:a16="http://schemas.microsoft.com/office/drawing/2014/main" id="{EC25CEC0-21A2-C47B-D919-FD7A32AA1017}"/>
              </a:ext>
            </a:extLst>
          </p:cNvPr>
          <p:cNvSpPr/>
          <p:nvPr/>
        </p:nvSpPr>
        <p:spPr>
          <a:xfrm>
            <a:off x="-71038" y="7125468"/>
            <a:ext cx="1097323" cy="929335"/>
          </a:xfrm>
          <a:custGeom>
            <a:avLst/>
            <a:gdLst>
              <a:gd name="connsiteX0" fmla="*/ 1085372 w 1097323"/>
              <a:gd name="connsiteY0" fmla="*/ 9850 h 929335"/>
              <a:gd name="connsiteX1" fmla="*/ 46054 w 1097323"/>
              <a:gd name="connsiteY1" fmla="*/ 189732 h 929335"/>
              <a:gd name="connsiteX2" fmla="*/ 190959 w 1097323"/>
              <a:gd name="connsiteY2" fmla="*/ 174742 h 929335"/>
              <a:gd name="connsiteX3" fmla="*/ 265910 w 1097323"/>
              <a:gd name="connsiteY3" fmla="*/ 59817 h 929335"/>
              <a:gd name="connsiteX4" fmla="*/ 180966 w 1097323"/>
              <a:gd name="connsiteY4" fmla="*/ 429575 h 929335"/>
              <a:gd name="connsiteX5" fmla="*/ 180966 w 1097323"/>
              <a:gd name="connsiteY5" fmla="*/ 924250 h 929335"/>
              <a:gd name="connsiteX6" fmla="*/ 295890 w 1097323"/>
              <a:gd name="connsiteY6" fmla="*/ 99791 h 929335"/>
              <a:gd name="connsiteX7" fmla="*/ 215943 w 1097323"/>
              <a:gd name="connsiteY7" fmla="*/ 554493 h 929335"/>
              <a:gd name="connsiteX8" fmla="*/ 320874 w 1097323"/>
              <a:gd name="connsiteY8" fmla="*/ 159752 h 929335"/>
              <a:gd name="connsiteX9" fmla="*/ 975445 w 1097323"/>
              <a:gd name="connsiteY9" fmla="*/ 24840 h 929335"/>
              <a:gd name="connsiteX10" fmla="*/ 630671 w 1097323"/>
              <a:gd name="connsiteY10" fmla="*/ 24840 h 929335"/>
              <a:gd name="connsiteX11" fmla="*/ 1085372 w 1097323"/>
              <a:gd name="connsiteY11" fmla="*/ 9850 h 92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7323" h="929335">
                <a:moveTo>
                  <a:pt x="1085372" y="9850"/>
                </a:moveTo>
                <a:cubicBezTo>
                  <a:pt x="987936" y="37332"/>
                  <a:pt x="195123" y="162250"/>
                  <a:pt x="46054" y="189732"/>
                </a:cubicBezTo>
                <a:cubicBezTo>
                  <a:pt x="-103015" y="217214"/>
                  <a:pt x="154316" y="196394"/>
                  <a:pt x="190959" y="174742"/>
                </a:cubicBezTo>
                <a:cubicBezTo>
                  <a:pt x="227602" y="153090"/>
                  <a:pt x="267575" y="17345"/>
                  <a:pt x="265910" y="59817"/>
                </a:cubicBezTo>
                <a:cubicBezTo>
                  <a:pt x="264245" y="102289"/>
                  <a:pt x="195123" y="285503"/>
                  <a:pt x="180966" y="429575"/>
                </a:cubicBezTo>
                <a:cubicBezTo>
                  <a:pt x="166809" y="573647"/>
                  <a:pt x="161812" y="979214"/>
                  <a:pt x="180966" y="924250"/>
                </a:cubicBezTo>
                <a:cubicBezTo>
                  <a:pt x="200120" y="869286"/>
                  <a:pt x="290061" y="161417"/>
                  <a:pt x="295890" y="99791"/>
                </a:cubicBezTo>
                <a:cubicBezTo>
                  <a:pt x="301719" y="38165"/>
                  <a:pt x="211779" y="544500"/>
                  <a:pt x="215943" y="554493"/>
                </a:cubicBezTo>
                <a:cubicBezTo>
                  <a:pt x="220107" y="564486"/>
                  <a:pt x="194290" y="248027"/>
                  <a:pt x="320874" y="159752"/>
                </a:cubicBezTo>
                <a:cubicBezTo>
                  <a:pt x="447458" y="71477"/>
                  <a:pt x="923812" y="47325"/>
                  <a:pt x="975445" y="24840"/>
                </a:cubicBezTo>
                <a:cubicBezTo>
                  <a:pt x="1027078" y="2355"/>
                  <a:pt x="608186" y="29004"/>
                  <a:pt x="630671" y="24840"/>
                </a:cubicBezTo>
                <a:cubicBezTo>
                  <a:pt x="653156" y="20676"/>
                  <a:pt x="1182808" y="-17632"/>
                  <a:pt x="1085372" y="9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>
            <a:extLst>
              <a:ext uri="{FF2B5EF4-FFF2-40B4-BE49-F238E27FC236}">
                <a16:creationId xmlns:a16="http://schemas.microsoft.com/office/drawing/2014/main" id="{40208725-F69E-8484-48EF-804A5A27EE0B}"/>
              </a:ext>
            </a:extLst>
          </p:cNvPr>
          <p:cNvSpPr/>
          <p:nvPr/>
        </p:nvSpPr>
        <p:spPr>
          <a:xfrm>
            <a:off x="-15836" y="7165298"/>
            <a:ext cx="1060215" cy="972702"/>
          </a:xfrm>
          <a:custGeom>
            <a:avLst/>
            <a:gdLst>
              <a:gd name="connsiteX0" fmla="*/ 565475 w 1060215"/>
              <a:gd name="connsiteY0" fmla="*/ 119922 h 972702"/>
              <a:gd name="connsiteX1" fmla="*/ 205711 w 1060215"/>
              <a:gd name="connsiteY1" fmla="*/ 634584 h 972702"/>
              <a:gd name="connsiteX2" fmla="*/ 305646 w 1060215"/>
              <a:gd name="connsiteY2" fmla="*/ 509666 h 972702"/>
              <a:gd name="connsiteX3" fmla="*/ 846 w 1060215"/>
              <a:gd name="connsiteY3" fmla="*/ 969364 h 972702"/>
              <a:gd name="connsiteX4" fmla="*/ 245685 w 1060215"/>
              <a:gd name="connsiteY4" fmla="*/ 679554 h 972702"/>
              <a:gd name="connsiteX5" fmla="*/ 1060151 w 1060215"/>
              <a:gd name="connsiteY5" fmla="*/ 0 h 972702"/>
              <a:gd name="connsiteX6" fmla="*/ 200715 w 1060215"/>
              <a:gd name="connsiteY6" fmla="*/ 674558 h 972702"/>
              <a:gd name="connsiteX7" fmla="*/ 360610 w 1060215"/>
              <a:gd name="connsiteY7" fmla="*/ 414728 h 972702"/>
              <a:gd name="connsiteX8" fmla="*/ 320636 w 1060215"/>
              <a:gd name="connsiteY8" fmla="*/ 614597 h 972702"/>
              <a:gd name="connsiteX9" fmla="*/ 510511 w 1060215"/>
              <a:gd name="connsiteY9" fmla="*/ 144905 h 972702"/>
              <a:gd name="connsiteX10" fmla="*/ 565475 w 1060215"/>
              <a:gd name="connsiteY10" fmla="*/ 119922 h 97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0215" h="972702">
                <a:moveTo>
                  <a:pt x="565475" y="119922"/>
                </a:moveTo>
                <a:cubicBezTo>
                  <a:pt x="514675" y="201535"/>
                  <a:pt x="249016" y="569627"/>
                  <a:pt x="205711" y="634584"/>
                </a:cubicBezTo>
                <a:cubicBezTo>
                  <a:pt x="162406" y="699541"/>
                  <a:pt x="339790" y="453869"/>
                  <a:pt x="305646" y="509666"/>
                </a:cubicBezTo>
                <a:cubicBezTo>
                  <a:pt x="271502" y="565463"/>
                  <a:pt x="10839" y="941049"/>
                  <a:pt x="846" y="969364"/>
                </a:cubicBezTo>
                <a:cubicBezTo>
                  <a:pt x="-9147" y="997679"/>
                  <a:pt x="69134" y="841115"/>
                  <a:pt x="245685" y="679554"/>
                </a:cubicBezTo>
                <a:cubicBezTo>
                  <a:pt x="422236" y="517993"/>
                  <a:pt x="1067646" y="833"/>
                  <a:pt x="1060151" y="0"/>
                </a:cubicBezTo>
                <a:cubicBezTo>
                  <a:pt x="1052656" y="-833"/>
                  <a:pt x="317305" y="605437"/>
                  <a:pt x="200715" y="674558"/>
                </a:cubicBezTo>
                <a:cubicBezTo>
                  <a:pt x="84125" y="743679"/>
                  <a:pt x="340623" y="424722"/>
                  <a:pt x="360610" y="414728"/>
                </a:cubicBezTo>
                <a:cubicBezTo>
                  <a:pt x="380597" y="404735"/>
                  <a:pt x="295653" y="659567"/>
                  <a:pt x="320636" y="614597"/>
                </a:cubicBezTo>
                <a:cubicBezTo>
                  <a:pt x="345619" y="569627"/>
                  <a:pt x="469705" y="229016"/>
                  <a:pt x="510511" y="144905"/>
                </a:cubicBezTo>
                <a:cubicBezTo>
                  <a:pt x="551317" y="60794"/>
                  <a:pt x="616275" y="38309"/>
                  <a:pt x="565475" y="119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>
            <a:extLst>
              <a:ext uri="{FF2B5EF4-FFF2-40B4-BE49-F238E27FC236}">
                <a16:creationId xmlns:a16="http://schemas.microsoft.com/office/drawing/2014/main" id="{98FB0097-2EEB-185F-58EB-F13E4FA52984}"/>
              </a:ext>
            </a:extLst>
          </p:cNvPr>
          <p:cNvSpPr/>
          <p:nvPr/>
        </p:nvSpPr>
        <p:spPr>
          <a:xfrm>
            <a:off x="928454" y="7395721"/>
            <a:ext cx="1298985" cy="1349661"/>
          </a:xfrm>
          <a:custGeom>
            <a:avLst/>
            <a:gdLst>
              <a:gd name="connsiteX0" fmla="*/ 1260110 w 1298985"/>
              <a:gd name="connsiteY0" fmla="*/ 54390 h 1349661"/>
              <a:gd name="connsiteX1" fmla="*/ 915336 w 1298985"/>
              <a:gd name="connsiteY1" fmla="*/ 763925 h 1349661"/>
              <a:gd name="connsiteX2" fmla="*/ 925330 w 1298985"/>
              <a:gd name="connsiteY2" fmla="*/ 713958 h 1349661"/>
              <a:gd name="connsiteX3" fmla="*/ 580556 w 1298985"/>
              <a:gd name="connsiteY3" fmla="*/ 918823 h 1349661"/>
              <a:gd name="connsiteX4" fmla="*/ 936 w 1298985"/>
              <a:gd name="connsiteY4" fmla="*/ 1348541 h 1349661"/>
              <a:gd name="connsiteX5" fmla="*/ 725461 w 1298985"/>
              <a:gd name="connsiteY5" fmla="*/ 778915 h 1349661"/>
              <a:gd name="connsiteX6" fmla="*/ 980294 w 1298985"/>
              <a:gd name="connsiteY6" fmla="*/ 629013 h 1349661"/>
              <a:gd name="connsiteX7" fmla="*/ 850379 w 1298985"/>
              <a:gd name="connsiteY7" fmla="*/ 733945 h 1349661"/>
              <a:gd name="connsiteX8" fmla="*/ 1065238 w 1298985"/>
              <a:gd name="connsiteY8" fmla="*/ 329210 h 1349661"/>
              <a:gd name="connsiteX9" fmla="*/ 935323 w 1298985"/>
              <a:gd name="connsiteY9" fmla="*/ 564056 h 1349661"/>
              <a:gd name="connsiteX10" fmla="*/ 1255113 w 1298985"/>
              <a:gd name="connsiteY10" fmla="*/ 104358 h 1349661"/>
              <a:gd name="connsiteX11" fmla="*/ 1260110 w 1298985"/>
              <a:gd name="connsiteY11" fmla="*/ 54390 h 134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8985" h="1349661">
                <a:moveTo>
                  <a:pt x="1260110" y="54390"/>
                </a:moveTo>
                <a:cubicBezTo>
                  <a:pt x="1203480" y="164318"/>
                  <a:pt x="971133" y="653997"/>
                  <a:pt x="915336" y="763925"/>
                </a:cubicBezTo>
                <a:cubicBezTo>
                  <a:pt x="859539" y="873853"/>
                  <a:pt x="981127" y="688142"/>
                  <a:pt x="925330" y="713958"/>
                </a:cubicBezTo>
                <a:cubicBezTo>
                  <a:pt x="869533" y="739774"/>
                  <a:pt x="734622" y="813059"/>
                  <a:pt x="580556" y="918823"/>
                </a:cubicBezTo>
                <a:cubicBezTo>
                  <a:pt x="426490" y="1024587"/>
                  <a:pt x="-23215" y="1371859"/>
                  <a:pt x="936" y="1348541"/>
                </a:cubicBezTo>
                <a:cubicBezTo>
                  <a:pt x="25087" y="1325223"/>
                  <a:pt x="562235" y="898836"/>
                  <a:pt x="725461" y="778915"/>
                </a:cubicBezTo>
                <a:cubicBezTo>
                  <a:pt x="888687" y="658994"/>
                  <a:pt x="959474" y="636508"/>
                  <a:pt x="980294" y="629013"/>
                </a:cubicBezTo>
                <a:cubicBezTo>
                  <a:pt x="1001114" y="621518"/>
                  <a:pt x="836222" y="783912"/>
                  <a:pt x="850379" y="733945"/>
                </a:cubicBezTo>
                <a:cubicBezTo>
                  <a:pt x="864536" y="683978"/>
                  <a:pt x="1051081" y="357525"/>
                  <a:pt x="1065238" y="329210"/>
                </a:cubicBezTo>
                <a:cubicBezTo>
                  <a:pt x="1079395" y="300895"/>
                  <a:pt x="903677" y="601531"/>
                  <a:pt x="935323" y="564056"/>
                </a:cubicBezTo>
                <a:cubicBezTo>
                  <a:pt x="966969" y="526581"/>
                  <a:pt x="1201815" y="186804"/>
                  <a:pt x="1255113" y="104358"/>
                </a:cubicBezTo>
                <a:cubicBezTo>
                  <a:pt x="1308411" y="21912"/>
                  <a:pt x="1316740" y="-55538"/>
                  <a:pt x="1260110" y="54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>
            <a:extLst>
              <a:ext uri="{FF2B5EF4-FFF2-40B4-BE49-F238E27FC236}">
                <a16:creationId xmlns:a16="http://schemas.microsoft.com/office/drawing/2014/main" id="{E474BA2C-B2F7-0D28-1847-A9240B9125B2}"/>
              </a:ext>
            </a:extLst>
          </p:cNvPr>
          <p:cNvSpPr/>
          <p:nvPr/>
        </p:nvSpPr>
        <p:spPr>
          <a:xfrm>
            <a:off x="-10010" y="7264629"/>
            <a:ext cx="714843" cy="480971"/>
          </a:xfrm>
          <a:custGeom>
            <a:avLst/>
            <a:gdLst>
              <a:gd name="connsiteX0" fmla="*/ 17 w 714843"/>
              <a:gd name="connsiteY0" fmla="*/ 480289 h 480971"/>
              <a:gd name="connsiteX1" fmla="*/ 309813 w 714843"/>
              <a:gd name="connsiteY1" fmla="*/ 210466 h 480971"/>
              <a:gd name="connsiteX2" fmla="*/ 254849 w 714843"/>
              <a:gd name="connsiteY2" fmla="*/ 35581 h 480971"/>
              <a:gd name="connsiteX3" fmla="*/ 714548 w 714843"/>
              <a:gd name="connsiteY3" fmla="*/ 240446 h 480971"/>
              <a:gd name="connsiteX4" fmla="*/ 324803 w 714843"/>
              <a:gd name="connsiteY4" fmla="*/ 604 h 480971"/>
              <a:gd name="connsiteX5" fmla="*/ 329800 w 714843"/>
              <a:gd name="connsiteY5" fmla="*/ 170492 h 480971"/>
              <a:gd name="connsiteX6" fmla="*/ 324803 w 714843"/>
              <a:gd name="connsiteY6" fmla="*/ 125522 h 480971"/>
              <a:gd name="connsiteX7" fmla="*/ 17 w 714843"/>
              <a:gd name="connsiteY7" fmla="*/ 480289 h 48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4843" h="480971">
                <a:moveTo>
                  <a:pt x="17" y="480289"/>
                </a:moveTo>
                <a:cubicBezTo>
                  <a:pt x="-2481" y="494446"/>
                  <a:pt x="267341" y="284584"/>
                  <a:pt x="309813" y="210466"/>
                </a:cubicBezTo>
                <a:cubicBezTo>
                  <a:pt x="352285" y="136348"/>
                  <a:pt x="187393" y="30584"/>
                  <a:pt x="254849" y="35581"/>
                </a:cubicBezTo>
                <a:cubicBezTo>
                  <a:pt x="322305" y="40578"/>
                  <a:pt x="702889" y="246275"/>
                  <a:pt x="714548" y="240446"/>
                </a:cubicBezTo>
                <a:cubicBezTo>
                  <a:pt x="726207" y="234616"/>
                  <a:pt x="388928" y="12263"/>
                  <a:pt x="324803" y="604"/>
                </a:cubicBezTo>
                <a:cubicBezTo>
                  <a:pt x="260678" y="-11055"/>
                  <a:pt x="329800" y="149672"/>
                  <a:pt x="329800" y="170492"/>
                </a:cubicBezTo>
                <a:cubicBezTo>
                  <a:pt x="329800" y="191312"/>
                  <a:pt x="374770" y="77220"/>
                  <a:pt x="324803" y="125522"/>
                </a:cubicBezTo>
                <a:cubicBezTo>
                  <a:pt x="274836" y="173824"/>
                  <a:pt x="2515" y="466132"/>
                  <a:pt x="17" y="480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 488">
            <a:extLst>
              <a:ext uri="{FF2B5EF4-FFF2-40B4-BE49-F238E27FC236}">
                <a16:creationId xmlns:a16="http://schemas.microsoft.com/office/drawing/2014/main" id="{9A971452-2B79-6EF5-C45F-EB2E50187C85}"/>
              </a:ext>
            </a:extLst>
          </p:cNvPr>
          <p:cNvSpPr/>
          <p:nvPr/>
        </p:nvSpPr>
        <p:spPr>
          <a:xfrm>
            <a:off x="129449" y="7819464"/>
            <a:ext cx="1502640" cy="315506"/>
          </a:xfrm>
          <a:custGeom>
            <a:avLst/>
            <a:gdLst>
              <a:gd name="connsiteX0" fmla="*/ 466 w 1502640"/>
              <a:gd name="connsiteY0" fmla="*/ 315198 h 315506"/>
              <a:gd name="connsiteX1" fmla="*/ 714997 w 1502640"/>
              <a:gd name="connsiteY1" fmla="*/ 60366 h 315506"/>
              <a:gd name="connsiteX2" fmla="*/ 675023 w 1502640"/>
              <a:gd name="connsiteY2" fmla="*/ 40379 h 315506"/>
              <a:gd name="connsiteX3" fmla="*/ 1474499 w 1502640"/>
              <a:gd name="connsiteY3" fmla="*/ 30385 h 315506"/>
              <a:gd name="connsiteX4" fmla="*/ 1264636 w 1502640"/>
              <a:gd name="connsiteY4" fmla="*/ 30385 h 315506"/>
              <a:gd name="connsiteX5" fmla="*/ 710000 w 1502640"/>
              <a:gd name="connsiteY5" fmla="*/ 405 h 315506"/>
              <a:gd name="connsiteX6" fmla="*/ 245305 w 1502640"/>
              <a:gd name="connsiteY6" fmla="*/ 55369 h 315506"/>
              <a:gd name="connsiteX7" fmla="*/ 1194682 w 1502640"/>
              <a:gd name="connsiteY7" fmla="*/ 5402 h 315506"/>
              <a:gd name="connsiteX8" fmla="*/ 615062 w 1502640"/>
              <a:gd name="connsiteY8" fmla="*/ 110333 h 315506"/>
              <a:gd name="connsiteX9" fmla="*/ 466 w 1502640"/>
              <a:gd name="connsiteY9" fmla="*/ 315198 h 31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2640" h="315506">
                <a:moveTo>
                  <a:pt x="466" y="315198"/>
                </a:moveTo>
                <a:cubicBezTo>
                  <a:pt x="17122" y="306870"/>
                  <a:pt x="602571" y="106169"/>
                  <a:pt x="714997" y="60366"/>
                </a:cubicBezTo>
                <a:cubicBezTo>
                  <a:pt x="827423" y="14563"/>
                  <a:pt x="548439" y="45376"/>
                  <a:pt x="675023" y="40379"/>
                </a:cubicBezTo>
                <a:cubicBezTo>
                  <a:pt x="801607" y="35382"/>
                  <a:pt x="1376230" y="32051"/>
                  <a:pt x="1474499" y="30385"/>
                </a:cubicBezTo>
                <a:cubicBezTo>
                  <a:pt x="1572768" y="28719"/>
                  <a:pt x="1392052" y="35382"/>
                  <a:pt x="1264636" y="30385"/>
                </a:cubicBezTo>
                <a:cubicBezTo>
                  <a:pt x="1137220" y="25388"/>
                  <a:pt x="879888" y="-3759"/>
                  <a:pt x="710000" y="405"/>
                </a:cubicBezTo>
                <a:cubicBezTo>
                  <a:pt x="540112" y="4569"/>
                  <a:pt x="164525" y="54536"/>
                  <a:pt x="245305" y="55369"/>
                </a:cubicBezTo>
                <a:cubicBezTo>
                  <a:pt x="326085" y="56202"/>
                  <a:pt x="1133056" y="-3759"/>
                  <a:pt x="1194682" y="5402"/>
                </a:cubicBezTo>
                <a:cubicBezTo>
                  <a:pt x="1256308" y="14563"/>
                  <a:pt x="812432" y="59533"/>
                  <a:pt x="615062" y="110333"/>
                </a:cubicBezTo>
                <a:cubicBezTo>
                  <a:pt x="417692" y="161133"/>
                  <a:pt x="-16190" y="323526"/>
                  <a:pt x="466" y="315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 489">
            <a:extLst>
              <a:ext uri="{FF2B5EF4-FFF2-40B4-BE49-F238E27FC236}">
                <a16:creationId xmlns:a16="http://schemas.microsoft.com/office/drawing/2014/main" id="{DEE972BA-6165-A212-C964-275DCD2417B5}"/>
              </a:ext>
            </a:extLst>
          </p:cNvPr>
          <p:cNvSpPr/>
          <p:nvPr/>
        </p:nvSpPr>
        <p:spPr>
          <a:xfrm>
            <a:off x="198722" y="7792843"/>
            <a:ext cx="1720026" cy="502835"/>
          </a:xfrm>
          <a:custGeom>
            <a:avLst/>
            <a:gdLst>
              <a:gd name="connsiteX0" fmla="*/ 1147 w 1720026"/>
              <a:gd name="connsiteY0" fmla="*/ 501714 h 502835"/>
              <a:gd name="connsiteX1" fmla="*/ 770642 w 1720026"/>
              <a:gd name="connsiteY1" fmla="*/ 221898 h 502835"/>
              <a:gd name="connsiteX2" fmla="*/ 625737 w 1720026"/>
              <a:gd name="connsiteY2" fmla="*/ 211905 h 502835"/>
              <a:gd name="connsiteX3" fmla="*/ 1570117 w 1720026"/>
              <a:gd name="connsiteY3" fmla="*/ 2042 h 502835"/>
              <a:gd name="connsiteX4" fmla="*/ 1085435 w 1720026"/>
              <a:gd name="connsiteY4" fmla="*/ 106973 h 502835"/>
              <a:gd name="connsiteX5" fmla="*/ 1720019 w 1720026"/>
              <a:gd name="connsiteY5" fmla="*/ 136954 h 502835"/>
              <a:gd name="connsiteX6" fmla="*/ 1070445 w 1720026"/>
              <a:gd name="connsiteY6" fmla="*/ 131957 h 502835"/>
              <a:gd name="connsiteX7" fmla="*/ 260976 w 1720026"/>
              <a:gd name="connsiteY7" fmla="*/ 296849 h 502835"/>
              <a:gd name="connsiteX8" fmla="*/ 630734 w 1720026"/>
              <a:gd name="connsiteY8" fmla="*/ 146947 h 502835"/>
              <a:gd name="connsiteX9" fmla="*/ 330930 w 1720026"/>
              <a:gd name="connsiteY9" fmla="*/ 346816 h 502835"/>
              <a:gd name="connsiteX10" fmla="*/ 590760 w 1720026"/>
              <a:gd name="connsiteY10" fmla="*/ 321832 h 502835"/>
              <a:gd name="connsiteX11" fmla="*/ 1147 w 1720026"/>
              <a:gd name="connsiteY11" fmla="*/ 501714 h 50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0026" h="502835">
                <a:moveTo>
                  <a:pt x="1147" y="501714"/>
                </a:moveTo>
                <a:cubicBezTo>
                  <a:pt x="31127" y="485058"/>
                  <a:pt x="666544" y="270199"/>
                  <a:pt x="770642" y="221898"/>
                </a:cubicBezTo>
                <a:cubicBezTo>
                  <a:pt x="874740" y="173597"/>
                  <a:pt x="492491" y="248548"/>
                  <a:pt x="625737" y="211905"/>
                </a:cubicBezTo>
                <a:cubicBezTo>
                  <a:pt x="758983" y="175262"/>
                  <a:pt x="1493501" y="19531"/>
                  <a:pt x="1570117" y="2042"/>
                </a:cubicBezTo>
                <a:cubicBezTo>
                  <a:pt x="1646733" y="-15447"/>
                  <a:pt x="1060451" y="84488"/>
                  <a:pt x="1085435" y="106973"/>
                </a:cubicBezTo>
                <a:cubicBezTo>
                  <a:pt x="1110419" y="129458"/>
                  <a:pt x="1722517" y="132790"/>
                  <a:pt x="1720019" y="136954"/>
                </a:cubicBezTo>
                <a:cubicBezTo>
                  <a:pt x="1717521" y="141118"/>
                  <a:pt x="1313619" y="105308"/>
                  <a:pt x="1070445" y="131957"/>
                </a:cubicBezTo>
                <a:cubicBezTo>
                  <a:pt x="827271" y="158606"/>
                  <a:pt x="334261" y="294351"/>
                  <a:pt x="260976" y="296849"/>
                </a:cubicBezTo>
                <a:cubicBezTo>
                  <a:pt x="187691" y="299347"/>
                  <a:pt x="619075" y="138619"/>
                  <a:pt x="630734" y="146947"/>
                </a:cubicBezTo>
                <a:cubicBezTo>
                  <a:pt x="642393" y="155275"/>
                  <a:pt x="337592" y="317668"/>
                  <a:pt x="330930" y="346816"/>
                </a:cubicBezTo>
                <a:cubicBezTo>
                  <a:pt x="324268" y="375963"/>
                  <a:pt x="643226" y="299347"/>
                  <a:pt x="590760" y="321832"/>
                </a:cubicBezTo>
                <a:cubicBezTo>
                  <a:pt x="538295" y="344317"/>
                  <a:pt x="-28833" y="518370"/>
                  <a:pt x="1147" y="501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 490">
            <a:extLst>
              <a:ext uri="{FF2B5EF4-FFF2-40B4-BE49-F238E27FC236}">
                <a16:creationId xmlns:a16="http://schemas.microsoft.com/office/drawing/2014/main" id="{5C76E136-8864-E658-B5AE-DC00AD169E9A}"/>
              </a:ext>
            </a:extLst>
          </p:cNvPr>
          <p:cNvSpPr/>
          <p:nvPr/>
        </p:nvSpPr>
        <p:spPr>
          <a:xfrm>
            <a:off x="1104108" y="7938935"/>
            <a:ext cx="1600365" cy="530856"/>
          </a:xfrm>
          <a:custGeom>
            <a:avLst/>
            <a:gdLst>
              <a:gd name="connsiteX0" fmla="*/ 167 w 1600365"/>
              <a:gd name="connsiteY0" fmla="*/ 530508 h 530856"/>
              <a:gd name="connsiteX1" fmla="*/ 1004508 w 1600365"/>
              <a:gd name="connsiteY1" fmla="*/ 250691 h 530856"/>
              <a:gd name="connsiteX2" fmla="*/ 769662 w 1600365"/>
              <a:gd name="connsiteY2" fmla="*/ 255688 h 530856"/>
              <a:gd name="connsiteX3" fmla="*/ 1594122 w 1600365"/>
              <a:gd name="connsiteY3" fmla="*/ 855 h 530856"/>
              <a:gd name="connsiteX4" fmla="*/ 1089453 w 1600365"/>
              <a:gd name="connsiteY4" fmla="*/ 185734 h 530856"/>
              <a:gd name="connsiteX5" fmla="*/ 167 w 1600365"/>
              <a:gd name="connsiteY5" fmla="*/ 530508 h 53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0365" h="530856">
                <a:moveTo>
                  <a:pt x="167" y="530508"/>
                </a:moveTo>
                <a:cubicBezTo>
                  <a:pt x="-13990" y="541334"/>
                  <a:pt x="876259" y="296494"/>
                  <a:pt x="1004508" y="250691"/>
                </a:cubicBezTo>
                <a:cubicBezTo>
                  <a:pt x="1132757" y="204888"/>
                  <a:pt x="671393" y="297327"/>
                  <a:pt x="769662" y="255688"/>
                </a:cubicBezTo>
                <a:cubicBezTo>
                  <a:pt x="867931" y="214049"/>
                  <a:pt x="1540824" y="12514"/>
                  <a:pt x="1594122" y="855"/>
                </a:cubicBezTo>
                <a:cubicBezTo>
                  <a:pt x="1647420" y="-10804"/>
                  <a:pt x="1349283" y="99124"/>
                  <a:pt x="1089453" y="185734"/>
                </a:cubicBezTo>
                <a:cubicBezTo>
                  <a:pt x="829623" y="272344"/>
                  <a:pt x="14324" y="519682"/>
                  <a:pt x="167" y="530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>
            <a:extLst>
              <a:ext uri="{FF2B5EF4-FFF2-40B4-BE49-F238E27FC236}">
                <a16:creationId xmlns:a16="http://schemas.microsoft.com/office/drawing/2014/main" id="{6D97CE78-9032-A3E7-B56B-E1967D78B2AC}"/>
              </a:ext>
            </a:extLst>
          </p:cNvPr>
          <p:cNvSpPr/>
          <p:nvPr/>
        </p:nvSpPr>
        <p:spPr>
          <a:xfrm>
            <a:off x="89941" y="8294502"/>
            <a:ext cx="1720245" cy="288586"/>
          </a:xfrm>
          <a:custGeom>
            <a:avLst/>
            <a:gdLst>
              <a:gd name="connsiteX0" fmla="*/ 0 w 1720245"/>
              <a:gd name="connsiteY0" fmla="*/ 279872 h 288586"/>
              <a:gd name="connsiteX1" fmla="*/ 694544 w 1720245"/>
              <a:gd name="connsiteY1" fmla="*/ 259885 h 288586"/>
              <a:gd name="connsiteX2" fmla="*/ 469692 w 1720245"/>
              <a:gd name="connsiteY2" fmla="*/ 209918 h 288586"/>
              <a:gd name="connsiteX3" fmla="*/ 914400 w 1720245"/>
              <a:gd name="connsiteY3" fmla="*/ 114980 h 288586"/>
              <a:gd name="connsiteX4" fmla="*/ 714531 w 1720245"/>
              <a:gd name="connsiteY4" fmla="*/ 55 h 288586"/>
              <a:gd name="connsiteX5" fmla="*/ 1708879 w 1720245"/>
              <a:gd name="connsiteY5" fmla="*/ 129970 h 288586"/>
              <a:gd name="connsiteX6" fmla="*/ 1219200 w 1720245"/>
              <a:gd name="connsiteY6" fmla="*/ 89996 h 288586"/>
              <a:gd name="connsiteX7" fmla="*/ 694544 w 1720245"/>
              <a:gd name="connsiteY7" fmla="*/ 114980 h 288586"/>
              <a:gd name="connsiteX8" fmla="*/ 0 w 1720245"/>
              <a:gd name="connsiteY8" fmla="*/ 279872 h 28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0245" h="288586">
                <a:moveTo>
                  <a:pt x="0" y="279872"/>
                </a:moveTo>
                <a:cubicBezTo>
                  <a:pt x="0" y="304023"/>
                  <a:pt x="616262" y="271544"/>
                  <a:pt x="694544" y="259885"/>
                </a:cubicBezTo>
                <a:cubicBezTo>
                  <a:pt x="772826" y="248226"/>
                  <a:pt x="433049" y="234069"/>
                  <a:pt x="469692" y="209918"/>
                </a:cubicBezTo>
                <a:cubicBezTo>
                  <a:pt x="506335" y="185767"/>
                  <a:pt x="873594" y="149957"/>
                  <a:pt x="914400" y="114980"/>
                </a:cubicBezTo>
                <a:cubicBezTo>
                  <a:pt x="955206" y="80003"/>
                  <a:pt x="582118" y="-2443"/>
                  <a:pt x="714531" y="55"/>
                </a:cubicBezTo>
                <a:cubicBezTo>
                  <a:pt x="846944" y="2553"/>
                  <a:pt x="1624768" y="114980"/>
                  <a:pt x="1708879" y="129970"/>
                </a:cubicBezTo>
                <a:cubicBezTo>
                  <a:pt x="1792990" y="144960"/>
                  <a:pt x="1388256" y="92494"/>
                  <a:pt x="1219200" y="89996"/>
                </a:cubicBezTo>
                <a:cubicBezTo>
                  <a:pt x="1050144" y="87498"/>
                  <a:pt x="892747" y="85832"/>
                  <a:pt x="694544" y="114980"/>
                </a:cubicBezTo>
                <a:cubicBezTo>
                  <a:pt x="496341" y="144128"/>
                  <a:pt x="0" y="255721"/>
                  <a:pt x="0" y="279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>
            <a:extLst>
              <a:ext uri="{FF2B5EF4-FFF2-40B4-BE49-F238E27FC236}">
                <a16:creationId xmlns:a16="http://schemas.microsoft.com/office/drawing/2014/main" id="{FBF03549-9CE0-4207-745F-A56FCB81D94A}"/>
              </a:ext>
            </a:extLst>
          </p:cNvPr>
          <p:cNvSpPr/>
          <p:nvPr/>
        </p:nvSpPr>
        <p:spPr>
          <a:xfrm>
            <a:off x="90530" y="8047428"/>
            <a:ext cx="2013491" cy="1161588"/>
          </a:xfrm>
          <a:custGeom>
            <a:avLst/>
            <a:gdLst>
              <a:gd name="connsiteX0" fmla="*/ 2013090 w 2013491"/>
              <a:gd name="connsiteY0" fmla="*/ 2290 h 1161588"/>
              <a:gd name="connsiteX1" fmla="*/ 948788 w 2013491"/>
              <a:gd name="connsiteY1" fmla="*/ 576913 h 1161588"/>
              <a:gd name="connsiteX2" fmla="*/ 4408 w 2013491"/>
              <a:gd name="connsiteY2" fmla="*/ 1156533 h 1161588"/>
              <a:gd name="connsiteX3" fmla="*/ 584027 w 2013491"/>
              <a:gd name="connsiteY3" fmla="*/ 866723 h 1161588"/>
              <a:gd name="connsiteX4" fmla="*/ 324198 w 2013491"/>
              <a:gd name="connsiteY4" fmla="*/ 1006631 h 1161588"/>
              <a:gd name="connsiteX5" fmla="*/ 708945 w 2013491"/>
              <a:gd name="connsiteY5" fmla="*/ 761792 h 1161588"/>
              <a:gd name="connsiteX6" fmla="*/ 544054 w 2013491"/>
              <a:gd name="connsiteY6" fmla="*/ 756795 h 1161588"/>
              <a:gd name="connsiteX7" fmla="*/ 1463450 w 2013491"/>
              <a:gd name="connsiteY7" fmla="*/ 287103 h 1161588"/>
              <a:gd name="connsiteX8" fmla="*/ 1078703 w 2013491"/>
              <a:gd name="connsiteY8" fmla="*/ 372047 h 1161588"/>
              <a:gd name="connsiteX9" fmla="*/ 2013090 w 2013491"/>
              <a:gd name="connsiteY9" fmla="*/ 2290 h 116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3491" h="1161588">
                <a:moveTo>
                  <a:pt x="2013090" y="2290"/>
                </a:moveTo>
                <a:cubicBezTo>
                  <a:pt x="1991437" y="36434"/>
                  <a:pt x="1283568" y="384539"/>
                  <a:pt x="948788" y="576913"/>
                </a:cubicBezTo>
                <a:cubicBezTo>
                  <a:pt x="614008" y="769287"/>
                  <a:pt x="65201" y="1108231"/>
                  <a:pt x="4408" y="1156533"/>
                </a:cubicBezTo>
                <a:cubicBezTo>
                  <a:pt x="-56386" y="1204835"/>
                  <a:pt x="530729" y="891707"/>
                  <a:pt x="584027" y="866723"/>
                </a:cubicBezTo>
                <a:cubicBezTo>
                  <a:pt x="637325" y="841739"/>
                  <a:pt x="303378" y="1024119"/>
                  <a:pt x="324198" y="1006631"/>
                </a:cubicBezTo>
                <a:cubicBezTo>
                  <a:pt x="345018" y="989143"/>
                  <a:pt x="672302" y="803431"/>
                  <a:pt x="708945" y="761792"/>
                </a:cubicBezTo>
                <a:cubicBezTo>
                  <a:pt x="745588" y="720153"/>
                  <a:pt x="418303" y="835910"/>
                  <a:pt x="544054" y="756795"/>
                </a:cubicBezTo>
                <a:cubicBezTo>
                  <a:pt x="669805" y="677680"/>
                  <a:pt x="1374342" y="351228"/>
                  <a:pt x="1463450" y="287103"/>
                </a:cubicBezTo>
                <a:cubicBezTo>
                  <a:pt x="1552558" y="222978"/>
                  <a:pt x="983765" y="417850"/>
                  <a:pt x="1078703" y="372047"/>
                </a:cubicBezTo>
                <a:cubicBezTo>
                  <a:pt x="1173641" y="326244"/>
                  <a:pt x="2034743" y="-31854"/>
                  <a:pt x="2013090" y="2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>
            <a:extLst>
              <a:ext uri="{FF2B5EF4-FFF2-40B4-BE49-F238E27FC236}">
                <a16:creationId xmlns:a16="http://schemas.microsoft.com/office/drawing/2014/main" id="{B99B1983-21D8-9B12-9931-513BFDC618FC}"/>
              </a:ext>
            </a:extLst>
          </p:cNvPr>
          <p:cNvSpPr/>
          <p:nvPr/>
        </p:nvSpPr>
        <p:spPr>
          <a:xfrm>
            <a:off x="2801455" y="7320067"/>
            <a:ext cx="1096102" cy="1015270"/>
          </a:xfrm>
          <a:custGeom>
            <a:avLst/>
            <a:gdLst>
              <a:gd name="connsiteX0" fmla="*/ 1095988 w 1096102"/>
              <a:gd name="connsiteY0" fmla="*/ 130 h 1015270"/>
              <a:gd name="connsiteX1" fmla="*/ 376460 w 1096102"/>
              <a:gd name="connsiteY1" fmla="*/ 579749 h 1015270"/>
              <a:gd name="connsiteX2" fmla="*/ 611306 w 1096102"/>
              <a:gd name="connsiteY2" fmla="*/ 379881 h 1015270"/>
              <a:gd name="connsiteX3" fmla="*/ 11699 w 1096102"/>
              <a:gd name="connsiteY3" fmla="*/ 989481 h 1015270"/>
              <a:gd name="connsiteX4" fmla="*/ 241548 w 1096102"/>
              <a:gd name="connsiteY4" fmla="*/ 889546 h 1015270"/>
              <a:gd name="connsiteX5" fmla="*/ 576329 w 1096102"/>
              <a:gd name="connsiteY5" fmla="*/ 774622 h 1015270"/>
              <a:gd name="connsiteX6" fmla="*/ 196578 w 1096102"/>
              <a:gd name="connsiteY6" fmla="*/ 844576 h 1015270"/>
              <a:gd name="connsiteX7" fmla="*/ 591319 w 1096102"/>
              <a:gd name="connsiteY7" fmla="*/ 374884 h 1015270"/>
              <a:gd name="connsiteX8" fmla="*/ 316499 w 1096102"/>
              <a:gd name="connsiteY8" fmla="*/ 524785 h 1015270"/>
              <a:gd name="connsiteX9" fmla="*/ 1095988 w 1096102"/>
              <a:gd name="connsiteY9" fmla="*/ 130 h 101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6102" h="1015270">
                <a:moveTo>
                  <a:pt x="1095988" y="130"/>
                </a:moveTo>
                <a:cubicBezTo>
                  <a:pt x="1105981" y="9291"/>
                  <a:pt x="457240" y="516457"/>
                  <a:pt x="376460" y="579749"/>
                </a:cubicBezTo>
                <a:cubicBezTo>
                  <a:pt x="295680" y="643041"/>
                  <a:pt x="672099" y="311592"/>
                  <a:pt x="611306" y="379881"/>
                </a:cubicBezTo>
                <a:cubicBezTo>
                  <a:pt x="550513" y="448170"/>
                  <a:pt x="73325" y="904537"/>
                  <a:pt x="11699" y="989481"/>
                </a:cubicBezTo>
                <a:cubicBezTo>
                  <a:pt x="-49927" y="1074425"/>
                  <a:pt x="147443" y="925356"/>
                  <a:pt x="241548" y="889546"/>
                </a:cubicBezTo>
                <a:cubicBezTo>
                  <a:pt x="335653" y="853736"/>
                  <a:pt x="583824" y="782117"/>
                  <a:pt x="576329" y="774622"/>
                </a:cubicBezTo>
                <a:cubicBezTo>
                  <a:pt x="568834" y="767127"/>
                  <a:pt x="194080" y="911199"/>
                  <a:pt x="196578" y="844576"/>
                </a:cubicBezTo>
                <a:cubicBezTo>
                  <a:pt x="199076" y="777953"/>
                  <a:pt x="571332" y="428182"/>
                  <a:pt x="591319" y="374884"/>
                </a:cubicBezTo>
                <a:cubicBezTo>
                  <a:pt x="611306" y="321586"/>
                  <a:pt x="236552" y="582247"/>
                  <a:pt x="316499" y="524785"/>
                </a:cubicBezTo>
                <a:cubicBezTo>
                  <a:pt x="396446" y="467323"/>
                  <a:pt x="1085995" y="-9031"/>
                  <a:pt x="1095988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>
            <a:extLst>
              <a:ext uri="{FF2B5EF4-FFF2-40B4-BE49-F238E27FC236}">
                <a16:creationId xmlns:a16="http://schemas.microsoft.com/office/drawing/2014/main" id="{28F00A17-8D2A-6375-FE4C-FEEBD6A3CC5D}"/>
              </a:ext>
            </a:extLst>
          </p:cNvPr>
          <p:cNvSpPr/>
          <p:nvPr/>
        </p:nvSpPr>
        <p:spPr>
          <a:xfrm>
            <a:off x="1081050" y="7774679"/>
            <a:ext cx="594197" cy="1750066"/>
          </a:xfrm>
          <a:custGeom>
            <a:avLst/>
            <a:gdLst>
              <a:gd name="connsiteX0" fmla="*/ 592852 w 594197"/>
              <a:gd name="connsiteY0" fmla="*/ 219 h 1750066"/>
              <a:gd name="connsiteX1" fmla="*/ 512904 w 594197"/>
              <a:gd name="connsiteY1" fmla="*/ 859655 h 1750066"/>
              <a:gd name="connsiteX2" fmla="*/ 572865 w 594197"/>
              <a:gd name="connsiteY2" fmla="*/ 694764 h 1750066"/>
              <a:gd name="connsiteX3" fmla="*/ 263068 w 594197"/>
              <a:gd name="connsiteY3" fmla="*/ 1274383 h 1750066"/>
              <a:gd name="connsiteX4" fmla="*/ 13232 w 594197"/>
              <a:gd name="connsiteY4" fmla="*/ 1734082 h 1750066"/>
              <a:gd name="connsiteX5" fmla="*/ 83186 w 594197"/>
              <a:gd name="connsiteY5" fmla="*/ 1564193 h 1750066"/>
              <a:gd name="connsiteX6" fmla="*/ 492917 w 594197"/>
              <a:gd name="connsiteY6" fmla="*/ 799695 h 1750066"/>
              <a:gd name="connsiteX7" fmla="*/ 432957 w 594197"/>
              <a:gd name="connsiteY7" fmla="*/ 949596 h 1750066"/>
              <a:gd name="connsiteX8" fmla="*/ 592852 w 594197"/>
              <a:gd name="connsiteY8" fmla="*/ 219 h 175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197" h="1750066">
                <a:moveTo>
                  <a:pt x="592852" y="219"/>
                </a:moveTo>
                <a:cubicBezTo>
                  <a:pt x="606177" y="-14771"/>
                  <a:pt x="516235" y="743898"/>
                  <a:pt x="512904" y="859655"/>
                </a:cubicBezTo>
                <a:cubicBezTo>
                  <a:pt x="509573" y="975412"/>
                  <a:pt x="614504" y="625643"/>
                  <a:pt x="572865" y="694764"/>
                </a:cubicBezTo>
                <a:cubicBezTo>
                  <a:pt x="531226" y="763885"/>
                  <a:pt x="356340" y="1101163"/>
                  <a:pt x="263068" y="1274383"/>
                </a:cubicBezTo>
                <a:cubicBezTo>
                  <a:pt x="169796" y="1447603"/>
                  <a:pt x="43212" y="1685780"/>
                  <a:pt x="13232" y="1734082"/>
                </a:cubicBezTo>
                <a:cubicBezTo>
                  <a:pt x="-16748" y="1782384"/>
                  <a:pt x="3238" y="1719924"/>
                  <a:pt x="83186" y="1564193"/>
                </a:cubicBezTo>
                <a:cubicBezTo>
                  <a:pt x="163133" y="1408462"/>
                  <a:pt x="434622" y="902128"/>
                  <a:pt x="492917" y="799695"/>
                </a:cubicBezTo>
                <a:cubicBezTo>
                  <a:pt x="551212" y="697262"/>
                  <a:pt x="414636" y="1082842"/>
                  <a:pt x="432957" y="949596"/>
                </a:cubicBezTo>
                <a:cubicBezTo>
                  <a:pt x="451278" y="816350"/>
                  <a:pt x="579527" y="15209"/>
                  <a:pt x="592852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>
            <a:extLst>
              <a:ext uri="{FF2B5EF4-FFF2-40B4-BE49-F238E27FC236}">
                <a16:creationId xmlns:a16="http://schemas.microsoft.com/office/drawing/2014/main" id="{F7DC81C0-0A74-EAF7-904A-B843E226FA8A}"/>
              </a:ext>
            </a:extLst>
          </p:cNvPr>
          <p:cNvSpPr/>
          <p:nvPr/>
        </p:nvSpPr>
        <p:spPr>
          <a:xfrm>
            <a:off x="1161594" y="7954528"/>
            <a:ext cx="296026" cy="1270096"/>
          </a:xfrm>
          <a:custGeom>
            <a:avLst/>
            <a:gdLst>
              <a:gd name="connsiteX0" fmla="*/ 227495 w 296026"/>
              <a:gd name="connsiteY0" fmla="*/ 252 h 1270096"/>
              <a:gd name="connsiteX1" fmla="*/ 157540 w 296026"/>
              <a:gd name="connsiteY1" fmla="*/ 739767 h 1270096"/>
              <a:gd name="connsiteX2" fmla="*/ 192517 w 296026"/>
              <a:gd name="connsiteY2" fmla="*/ 569879 h 1270096"/>
              <a:gd name="connsiteX3" fmla="*/ 262472 w 296026"/>
              <a:gd name="connsiteY3" fmla="*/ 889669 h 1270096"/>
              <a:gd name="connsiteX4" fmla="*/ 277462 w 296026"/>
              <a:gd name="connsiteY4" fmla="*/ 824711 h 1270096"/>
              <a:gd name="connsiteX5" fmla="*/ 2642 w 296026"/>
              <a:gd name="connsiteY5" fmla="*/ 1264423 h 1270096"/>
              <a:gd name="connsiteX6" fmla="*/ 142550 w 296026"/>
              <a:gd name="connsiteY6" fmla="*/ 1064554 h 1270096"/>
              <a:gd name="connsiteX7" fmla="*/ 212504 w 296026"/>
              <a:gd name="connsiteY7" fmla="*/ 919649 h 1270096"/>
              <a:gd name="connsiteX8" fmla="*/ 222498 w 296026"/>
              <a:gd name="connsiteY8" fmla="*/ 504921 h 1270096"/>
              <a:gd name="connsiteX9" fmla="*/ 182524 w 296026"/>
              <a:gd name="connsiteY9" fmla="*/ 654823 h 1270096"/>
              <a:gd name="connsiteX10" fmla="*/ 227495 w 296026"/>
              <a:gd name="connsiteY10" fmla="*/ 252 h 127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026" h="1270096">
                <a:moveTo>
                  <a:pt x="227495" y="252"/>
                </a:moveTo>
                <a:cubicBezTo>
                  <a:pt x="223331" y="14409"/>
                  <a:pt x="163370" y="644829"/>
                  <a:pt x="157540" y="739767"/>
                </a:cubicBezTo>
                <a:cubicBezTo>
                  <a:pt x="151710" y="834705"/>
                  <a:pt x="175028" y="544895"/>
                  <a:pt x="192517" y="569879"/>
                </a:cubicBezTo>
                <a:cubicBezTo>
                  <a:pt x="210006" y="594863"/>
                  <a:pt x="248315" y="847197"/>
                  <a:pt x="262472" y="889669"/>
                </a:cubicBezTo>
                <a:cubicBezTo>
                  <a:pt x="276629" y="932141"/>
                  <a:pt x="320767" y="762252"/>
                  <a:pt x="277462" y="824711"/>
                </a:cubicBezTo>
                <a:cubicBezTo>
                  <a:pt x="234157" y="887170"/>
                  <a:pt x="25127" y="1224449"/>
                  <a:pt x="2642" y="1264423"/>
                </a:cubicBezTo>
                <a:cubicBezTo>
                  <a:pt x="-19843" y="1304397"/>
                  <a:pt x="107573" y="1122016"/>
                  <a:pt x="142550" y="1064554"/>
                </a:cubicBezTo>
                <a:cubicBezTo>
                  <a:pt x="177527" y="1007092"/>
                  <a:pt x="199179" y="1012921"/>
                  <a:pt x="212504" y="919649"/>
                </a:cubicBezTo>
                <a:cubicBezTo>
                  <a:pt x="225829" y="826377"/>
                  <a:pt x="227495" y="549059"/>
                  <a:pt x="222498" y="504921"/>
                </a:cubicBezTo>
                <a:cubicBezTo>
                  <a:pt x="217501" y="460783"/>
                  <a:pt x="174196" y="738934"/>
                  <a:pt x="182524" y="654823"/>
                </a:cubicBezTo>
                <a:cubicBezTo>
                  <a:pt x="190852" y="570712"/>
                  <a:pt x="231659" y="-13905"/>
                  <a:pt x="227495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>
            <a:extLst>
              <a:ext uri="{FF2B5EF4-FFF2-40B4-BE49-F238E27FC236}">
                <a16:creationId xmlns:a16="http://schemas.microsoft.com/office/drawing/2014/main" id="{68200EBD-AD7A-44CA-289A-2E32560281FB}"/>
              </a:ext>
            </a:extLst>
          </p:cNvPr>
          <p:cNvSpPr/>
          <p:nvPr/>
        </p:nvSpPr>
        <p:spPr>
          <a:xfrm>
            <a:off x="1314112" y="8205861"/>
            <a:ext cx="52812" cy="779791"/>
          </a:xfrm>
          <a:custGeom>
            <a:avLst/>
            <a:gdLst>
              <a:gd name="connsiteX0" fmla="*/ 26 w 52812"/>
              <a:gd name="connsiteY0" fmla="*/ 18742 h 779791"/>
              <a:gd name="connsiteX1" fmla="*/ 30006 w 52812"/>
              <a:gd name="connsiteY1" fmla="*/ 153654 h 779791"/>
              <a:gd name="connsiteX2" fmla="*/ 49993 w 52812"/>
              <a:gd name="connsiteY2" fmla="*/ 603359 h 779791"/>
              <a:gd name="connsiteX3" fmla="*/ 49993 w 52812"/>
              <a:gd name="connsiteY3" fmla="*/ 778244 h 779791"/>
              <a:gd name="connsiteX4" fmla="*/ 25009 w 52812"/>
              <a:gd name="connsiteY4" fmla="*/ 518414 h 779791"/>
              <a:gd name="connsiteX5" fmla="*/ 26 w 52812"/>
              <a:gd name="connsiteY5" fmla="*/ 18742 h 77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12" h="779791">
                <a:moveTo>
                  <a:pt x="26" y="18742"/>
                </a:moveTo>
                <a:cubicBezTo>
                  <a:pt x="859" y="-42051"/>
                  <a:pt x="21678" y="56218"/>
                  <a:pt x="30006" y="153654"/>
                </a:cubicBezTo>
                <a:cubicBezTo>
                  <a:pt x="38334" y="251090"/>
                  <a:pt x="46662" y="499261"/>
                  <a:pt x="49993" y="603359"/>
                </a:cubicBezTo>
                <a:cubicBezTo>
                  <a:pt x="53324" y="707457"/>
                  <a:pt x="54157" y="792402"/>
                  <a:pt x="49993" y="778244"/>
                </a:cubicBezTo>
                <a:cubicBezTo>
                  <a:pt x="45829" y="764086"/>
                  <a:pt x="31671" y="643332"/>
                  <a:pt x="25009" y="518414"/>
                </a:cubicBezTo>
                <a:cubicBezTo>
                  <a:pt x="18347" y="393496"/>
                  <a:pt x="-807" y="79535"/>
                  <a:pt x="26" y="18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>
            <a:extLst>
              <a:ext uri="{FF2B5EF4-FFF2-40B4-BE49-F238E27FC236}">
                <a16:creationId xmlns:a16="http://schemas.microsoft.com/office/drawing/2014/main" id="{C74906EB-BF33-3F76-25FC-F6D5D9656092}"/>
              </a:ext>
            </a:extLst>
          </p:cNvPr>
          <p:cNvSpPr/>
          <p:nvPr/>
        </p:nvSpPr>
        <p:spPr>
          <a:xfrm>
            <a:off x="1252777" y="8164075"/>
            <a:ext cx="66399" cy="881603"/>
          </a:xfrm>
          <a:custGeom>
            <a:avLst/>
            <a:gdLst>
              <a:gd name="connsiteX0" fmla="*/ 66357 w 66399"/>
              <a:gd name="connsiteY0" fmla="*/ 568 h 881603"/>
              <a:gd name="connsiteX1" fmla="*/ 11393 w 66399"/>
              <a:gd name="connsiteY1" fmla="*/ 520227 h 881603"/>
              <a:gd name="connsiteX2" fmla="*/ 11393 w 66399"/>
              <a:gd name="connsiteY2" fmla="*/ 879991 h 881603"/>
              <a:gd name="connsiteX3" fmla="*/ 1400 w 66399"/>
              <a:gd name="connsiteY3" fmla="*/ 625158 h 881603"/>
              <a:gd name="connsiteX4" fmla="*/ 66357 w 66399"/>
              <a:gd name="connsiteY4" fmla="*/ 568 h 881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99" h="881603">
                <a:moveTo>
                  <a:pt x="66357" y="568"/>
                </a:moveTo>
                <a:cubicBezTo>
                  <a:pt x="68023" y="-16921"/>
                  <a:pt x="20554" y="373657"/>
                  <a:pt x="11393" y="520227"/>
                </a:cubicBezTo>
                <a:cubicBezTo>
                  <a:pt x="2232" y="666797"/>
                  <a:pt x="13058" y="862503"/>
                  <a:pt x="11393" y="879991"/>
                </a:cubicBezTo>
                <a:cubicBezTo>
                  <a:pt x="9727" y="897480"/>
                  <a:pt x="-4430" y="770063"/>
                  <a:pt x="1400" y="625158"/>
                </a:cubicBezTo>
                <a:cubicBezTo>
                  <a:pt x="7230" y="480253"/>
                  <a:pt x="64691" y="18057"/>
                  <a:pt x="66357" y="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>
            <a:extLst>
              <a:ext uri="{FF2B5EF4-FFF2-40B4-BE49-F238E27FC236}">
                <a16:creationId xmlns:a16="http://schemas.microsoft.com/office/drawing/2014/main" id="{FB45508B-ADCF-32AB-1094-A703A51B861D}"/>
              </a:ext>
            </a:extLst>
          </p:cNvPr>
          <p:cNvSpPr/>
          <p:nvPr/>
        </p:nvSpPr>
        <p:spPr>
          <a:xfrm>
            <a:off x="3137824" y="8365052"/>
            <a:ext cx="945874" cy="1069693"/>
          </a:xfrm>
          <a:custGeom>
            <a:avLst/>
            <a:gdLst>
              <a:gd name="connsiteX0" fmla="*/ 15107 w 945874"/>
              <a:gd name="connsiteY0" fmla="*/ 34437 h 1069693"/>
              <a:gd name="connsiteX1" fmla="*/ 90058 w 945874"/>
              <a:gd name="connsiteY1" fmla="*/ 109387 h 1069693"/>
              <a:gd name="connsiteX2" fmla="*/ 409848 w 945874"/>
              <a:gd name="connsiteY2" fmla="*/ 659027 h 1069693"/>
              <a:gd name="connsiteX3" fmla="*/ 534766 w 945874"/>
              <a:gd name="connsiteY3" fmla="*/ 609059 h 1069693"/>
              <a:gd name="connsiteX4" fmla="*/ 944497 w 945874"/>
              <a:gd name="connsiteY4" fmla="*/ 1068758 h 1069693"/>
              <a:gd name="connsiteX5" fmla="*/ 654687 w 945874"/>
              <a:gd name="connsiteY5" fmla="*/ 718987 h 1069693"/>
              <a:gd name="connsiteX6" fmla="*/ 299920 w 945874"/>
              <a:gd name="connsiteY6" fmla="*/ 394200 h 1069693"/>
              <a:gd name="connsiteX7" fmla="*/ 339894 w 945874"/>
              <a:gd name="connsiteY7" fmla="*/ 524115 h 1069693"/>
              <a:gd name="connsiteX8" fmla="*/ 15107 w 945874"/>
              <a:gd name="connsiteY8" fmla="*/ 34437 h 1069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874" h="1069693">
                <a:moveTo>
                  <a:pt x="15107" y="34437"/>
                </a:moveTo>
                <a:cubicBezTo>
                  <a:pt x="-26532" y="-34684"/>
                  <a:pt x="24268" y="5289"/>
                  <a:pt x="90058" y="109387"/>
                </a:cubicBezTo>
                <a:cubicBezTo>
                  <a:pt x="155848" y="213485"/>
                  <a:pt x="335730" y="575748"/>
                  <a:pt x="409848" y="659027"/>
                </a:cubicBezTo>
                <a:cubicBezTo>
                  <a:pt x="483966" y="742306"/>
                  <a:pt x="445658" y="540771"/>
                  <a:pt x="534766" y="609059"/>
                </a:cubicBezTo>
                <a:cubicBezTo>
                  <a:pt x="623874" y="677348"/>
                  <a:pt x="924510" y="1050437"/>
                  <a:pt x="944497" y="1068758"/>
                </a:cubicBezTo>
                <a:cubicBezTo>
                  <a:pt x="964484" y="1087079"/>
                  <a:pt x="762116" y="831413"/>
                  <a:pt x="654687" y="718987"/>
                </a:cubicBezTo>
                <a:cubicBezTo>
                  <a:pt x="547258" y="606561"/>
                  <a:pt x="352385" y="426679"/>
                  <a:pt x="299920" y="394200"/>
                </a:cubicBezTo>
                <a:cubicBezTo>
                  <a:pt x="247455" y="361721"/>
                  <a:pt x="381533" y="584908"/>
                  <a:pt x="339894" y="524115"/>
                </a:cubicBezTo>
                <a:cubicBezTo>
                  <a:pt x="298255" y="463322"/>
                  <a:pt x="56746" y="103558"/>
                  <a:pt x="15107" y="34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>
            <a:extLst>
              <a:ext uri="{FF2B5EF4-FFF2-40B4-BE49-F238E27FC236}">
                <a16:creationId xmlns:a16="http://schemas.microsoft.com/office/drawing/2014/main" id="{8EA52EED-ED49-FE38-2A33-55B9054BFEED}"/>
              </a:ext>
            </a:extLst>
          </p:cNvPr>
          <p:cNvSpPr/>
          <p:nvPr/>
        </p:nvSpPr>
        <p:spPr>
          <a:xfrm>
            <a:off x="1543084" y="8458846"/>
            <a:ext cx="1933522" cy="1149831"/>
          </a:xfrm>
          <a:custGeom>
            <a:avLst/>
            <a:gdLst>
              <a:gd name="connsiteX0" fmla="*/ 903 w 1933522"/>
              <a:gd name="connsiteY0" fmla="*/ 130518 h 1149831"/>
              <a:gd name="connsiteX1" fmla="*/ 650477 w 1933522"/>
              <a:gd name="connsiteY1" fmla="*/ 425324 h 1149831"/>
              <a:gd name="connsiteX2" fmla="*/ 470595 w 1933522"/>
              <a:gd name="connsiteY2" fmla="*/ 150505 h 1149831"/>
              <a:gd name="connsiteX3" fmla="*/ 1190123 w 1933522"/>
              <a:gd name="connsiteY3" fmla="*/ 655174 h 1149831"/>
              <a:gd name="connsiteX4" fmla="*/ 1055211 w 1933522"/>
              <a:gd name="connsiteY4" fmla="*/ 490282 h 1149831"/>
              <a:gd name="connsiteX5" fmla="*/ 1924641 w 1933522"/>
              <a:gd name="connsiteY5" fmla="*/ 1144852 h 1149831"/>
              <a:gd name="connsiteX6" fmla="*/ 1424968 w 1933522"/>
              <a:gd name="connsiteY6" fmla="*/ 750111 h 1149831"/>
              <a:gd name="connsiteX7" fmla="*/ 170791 w 1933522"/>
              <a:gd name="connsiteY7" fmla="*/ 5600 h 1149831"/>
              <a:gd name="connsiteX8" fmla="*/ 500575 w 1933522"/>
              <a:gd name="connsiteY8" fmla="*/ 395344 h 1149831"/>
              <a:gd name="connsiteX9" fmla="*/ 903 w 1933522"/>
              <a:gd name="connsiteY9" fmla="*/ 130518 h 11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3522" h="1149831">
                <a:moveTo>
                  <a:pt x="903" y="130518"/>
                </a:moveTo>
                <a:cubicBezTo>
                  <a:pt x="25887" y="135515"/>
                  <a:pt x="572195" y="421993"/>
                  <a:pt x="650477" y="425324"/>
                </a:cubicBezTo>
                <a:cubicBezTo>
                  <a:pt x="728759" y="428655"/>
                  <a:pt x="380654" y="112197"/>
                  <a:pt x="470595" y="150505"/>
                </a:cubicBezTo>
                <a:cubicBezTo>
                  <a:pt x="560536" y="188813"/>
                  <a:pt x="1092687" y="598544"/>
                  <a:pt x="1190123" y="655174"/>
                </a:cubicBezTo>
                <a:cubicBezTo>
                  <a:pt x="1287559" y="711804"/>
                  <a:pt x="932791" y="408669"/>
                  <a:pt x="1055211" y="490282"/>
                </a:cubicBezTo>
                <a:cubicBezTo>
                  <a:pt x="1177631" y="571895"/>
                  <a:pt x="1863015" y="1101547"/>
                  <a:pt x="1924641" y="1144852"/>
                </a:cubicBezTo>
                <a:cubicBezTo>
                  <a:pt x="1986267" y="1188157"/>
                  <a:pt x="1717276" y="939986"/>
                  <a:pt x="1424968" y="750111"/>
                </a:cubicBezTo>
                <a:cubicBezTo>
                  <a:pt x="1132660" y="560236"/>
                  <a:pt x="324856" y="64728"/>
                  <a:pt x="170791" y="5600"/>
                </a:cubicBezTo>
                <a:cubicBezTo>
                  <a:pt x="16726" y="-53528"/>
                  <a:pt x="523893" y="374524"/>
                  <a:pt x="500575" y="395344"/>
                </a:cubicBezTo>
                <a:cubicBezTo>
                  <a:pt x="477257" y="416164"/>
                  <a:pt x="-24081" y="125521"/>
                  <a:pt x="903" y="130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 500">
            <a:extLst>
              <a:ext uri="{FF2B5EF4-FFF2-40B4-BE49-F238E27FC236}">
                <a16:creationId xmlns:a16="http://schemas.microsoft.com/office/drawing/2014/main" id="{83D159BC-59A8-5F4F-C097-EEE0C3D61865}"/>
              </a:ext>
            </a:extLst>
          </p:cNvPr>
          <p:cNvSpPr/>
          <p:nvPr/>
        </p:nvSpPr>
        <p:spPr>
          <a:xfrm>
            <a:off x="1369085" y="8421171"/>
            <a:ext cx="1894767" cy="1070968"/>
          </a:xfrm>
          <a:custGeom>
            <a:avLst/>
            <a:gdLst>
              <a:gd name="connsiteX0" fmla="*/ 84961 w 1894767"/>
              <a:gd name="connsiteY0" fmla="*/ 3301 h 1070968"/>
              <a:gd name="connsiteX1" fmla="*/ 1139269 w 1894767"/>
              <a:gd name="connsiteY1" fmla="*/ 572927 h 1070968"/>
              <a:gd name="connsiteX2" fmla="*/ 1019348 w 1894767"/>
              <a:gd name="connsiteY2" fmla="*/ 492980 h 1070968"/>
              <a:gd name="connsiteX3" fmla="*/ 1798836 w 1894767"/>
              <a:gd name="connsiteY3" fmla="*/ 972665 h 1070968"/>
              <a:gd name="connsiteX4" fmla="*/ 1843807 w 1894767"/>
              <a:gd name="connsiteY4" fmla="*/ 1052613 h 1070968"/>
              <a:gd name="connsiteX5" fmla="*/ 1449066 w 1894767"/>
              <a:gd name="connsiteY5" fmla="*/ 727826 h 1070968"/>
              <a:gd name="connsiteX6" fmla="*/ 404751 w 1894767"/>
              <a:gd name="connsiteY6" fmla="*/ 68259 h 1070968"/>
              <a:gd name="connsiteX7" fmla="*/ 499689 w 1894767"/>
              <a:gd name="connsiteY7" fmla="*/ 303104 h 1070968"/>
              <a:gd name="connsiteX8" fmla="*/ 17 w 1894767"/>
              <a:gd name="connsiteY8" fmla="*/ 198173 h 1070968"/>
              <a:gd name="connsiteX9" fmla="*/ 479702 w 1894767"/>
              <a:gd name="connsiteY9" fmla="*/ 333085 h 1070968"/>
              <a:gd name="connsiteX10" fmla="*/ 84961 w 1894767"/>
              <a:gd name="connsiteY10" fmla="*/ 3301 h 107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4767" h="1070968">
                <a:moveTo>
                  <a:pt x="84961" y="3301"/>
                </a:moveTo>
                <a:cubicBezTo>
                  <a:pt x="194889" y="43275"/>
                  <a:pt x="983538" y="491314"/>
                  <a:pt x="1139269" y="572927"/>
                </a:cubicBezTo>
                <a:cubicBezTo>
                  <a:pt x="1295000" y="654540"/>
                  <a:pt x="1019348" y="492980"/>
                  <a:pt x="1019348" y="492980"/>
                </a:cubicBezTo>
                <a:cubicBezTo>
                  <a:pt x="1129276" y="559603"/>
                  <a:pt x="1661426" y="879393"/>
                  <a:pt x="1798836" y="972665"/>
                </a:cubicBezTo>
                <a:cubicBezTo>
                  <a:pt x="1936246" y="1065937"/>
                  <a:pt x="1902102" y="1093419"/>
                  <a:pt x="1843807" y="1052613"/>
                </a:cubicBezTo>
                <a:cubicBezTo>
                  <a:pt x="1785512" y="1011807"/>
                  <a:pt x="1688909" y="891885"/>
                  <a:pt x="1449066" y="727826"/>
                </a:cubicBezTo>
                <a:cubicBezTo>
                  <a:pt x="1209223" y="563767"/>
                  <a:pt x="562981" y="139046"/>
                  <a:pt x="404751" y="68259"/>
                </a:cubicBezTo>
                <a:cubicBezTo>
                  <a:pt x="246522" y="-2528"/>
                  <a:pt x="567145" y="281452"/>
                  <a:pt x="499689" y="303104"/>
                </a:cubicBezTo>
                <a:cubicBezTo>
                  <a:pt x="432233" y="324756"/>
                  <a:pt x="3348" y="193176"/>
                  <a:pt x="17" y="198173"/>
                </a:cubicBezTo>
                <a:cubicBezTo>
                  <a:pt x="-3314" y="203170"/>
                  <a:pt x="461381" y="367229"/>
                  <a:pt x="479702" y="333085"/>
                </a:cubicBezTo>
                <a:cubicBezTo>
                  <a:pt x="498023" y="298941"/>
                  <a:pt x="-24967" y="-36673"/>
                  <a:pt x="84961" y="3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>
            <a:extLst>
              <a:ext uri="{FF2B5EF4-FFF2-40B4-BE49-F238E27FC236}">
                <a16:creationId xmlns:a16="http://schemas.microsoft.com/office/drawing/2014/main" id="{E5FC7AE7-2A9B-9F2C-4DEA-AB21EA9F7523}"/>
              </a:ext>
            </a:extLst>
          </p:cNvPr>
          <p:cNvSpPr/>
          <p:nvPr/>
        </p:nvSpPr>
        <p:spPr>
          <a:xfrm>
            <a:off x="379548" y="8329525"/>
            <a:ext cx="1580221" cy="1265086"/>
          </a:xfrm>
          <a:custGeom>
            <a:avLst/>
            <a:gdLst>
              <a:gd name="connsiteX0" fmla="*/ 1579167 w 1580221"/>
              <a:gd name="connsiteY0" fmla="*/ 9 h 1265086"/>
              <a:gd name="connsiteX1" fmla="*/ 1024531 w 1580221"/>
              <a:gd name="connsiteY1" fmla="*/ 604613 h 1265086"/>
              <a:gd name="connsiteX2" fmla="*/ 324990 w 1580221"/>
              <a:gd name="connsiteY2" fmla="*/ 974370 h 1265086"/>
              <a:gd name="connsiteX3" fmla="*/ 579822 w 1580221"/>
              <a:gd name="connsiteY3" fmla="*/ 864442 h 1265086"/>
              <a:gd name="connsiteX4" fmla="*/ 203 w 1580221"/>
              <a:gd name="connsiteY4" fmla="*/ 1264180 h 1265086"/>
              <a:gd name="connsiteX5" fmla="*/ 519862 w 1580221"/>
              <a:gd name="connsiteY5" fmla="*/ 959380 h 1265086"/>
              <a:gd name="connsiteX6" fmla="*/ 1014537 w 1580221"/>
              <a:gd name="connsiteY6" fmla="*/ 509675 h 1265086"/>
              <a:gd name="connsiteX7" fmla="*/ 899613 w 1580221"/>
              <a:gd name="connsiteY7" fmla="*/ 514672 h 1265086"/>
              <a:gd name="connsiteX8" fmla="*/ 864636 w 1580221"/>
              <a:gd name="connsiteY8" fmla="*/ 594619 h 1265086"/>
              <a:gd name="connsiteX9" fmla="*/ 884622 w 1580221"/>
              <a:gd name="connsiteY9" fmla="*/ 589623 h 1265086"/>
              <a:gd name="connsiteX10" fmla="*/ 1579167 w 1580221"/>
              <a:gd name="connsiteY10" fmla="*/ 9 h 126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0221" h="1265086">
                <a:moveTo>
                  <a:pt x="1579167" y="9"/>
                </a:moveTo>
                <a:cubicBezTo>
                  <a:pt x="1602485" y="2507"/>
                  <a:pt x="1233560" y="442220"/>
                  <a:pt x="1024531" y="604613"/>
                </a:cubicBezTo>
                <a:cubicBezTo>
                  <a:pt x="815502" y="767006"/>
                  <a:pt x="399108" y="931065"/>
                  <a:pt x="324990" y="974370"/>
                </a:cubicBezTo>
                <a:cubicBezTo>
                  <a:pt x="250872" y="1017675"/>
                  <a:pt x="633953" y="816140"/>
                  <a:pt x="579822" y="864442"/>
                </a:cubicBezTo>
                <a:cubicBezTo>
                  <a:pt x="525691" y="912744"/>
                  <a:pt x="10196" y="1248357"/>
                  <a:pt x="203" y="1264180"/>
                </a:cubicBezTo>
                <a:cubicBezTo>
                  <a:pt x="-9790" y="1280003"/>
                  <a:pt x="350806" y="1085131"/>
                  <a:pt x="519862" y="959380"/>
                </a:cubicBezTo>
                <a:cubicBezTo>
                  <a:pt x="688918" y="833629"/>
                  <a:pt x="951245" y="583793"/>
                  <a:pt x="1014537" y="509675"/>
                </a:cubicBezTo>
                <a:cubicBezTo>
                  <a:pt x="1077829" y="435557"/>
                  <a:pt x="924596" y="500515"/>
                  <a:pt x="899613" y="514672"/>
                </a:cubicBezTo>
                <a:cubicBezTo>
                  <a:pt x="874630" y="528829"/>
                  <a:pt x="867134" y="582127"/>
                  <a:pt x="864636" y="594619"/>
                </a:cubicBezTo>
                <a:cubicBezTo>
                  <a:pt x="862137" y="607111"/>
                  <a:pt x="768032" y="683728"/>
                  <a:pt x="884622" y="589623"/>
                </a:cubicBezTo>
                <a:cubicBezTo>
                  <a:pt x="1001212" y="495518"/>
                  <a:pt x="1555849" y="-2489"/>
                  <a:pt x="1579167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 502">
            <a:extLst>
              <a:ext uri="{FF2B5EF4-FFF2-40B4-BE49-F238E27FC236}">
                <a16:creationId xmlns:a16="http://schemas.microsoft.com/office/drawing/2014/main" id="{97F79BEA-E5C8-E348-EC50-DAA5002A8F1A}"/>
              </a:ext>
            </a:extLst>
          </p:cNvPr>
          <p:cNvSpPr/>
          <p:nvPr/>
        </p:nvSpPr>
        <p:spPr>
          <a:xfrm>
            <a:off x="12320331" y="7213428"/>
            <a:ext cx="137675" cy="1890660"/>
          </a:xfrm>
          <a:custGeom>
            <a:avLst/>
            <a:gdLst>
              <a:gd name="connsiteX0" fmla="*/ 1584 w 137675"/>
              <a:gd name="connsiteY0" fmla="*/ 71792 h 1890660"/>
              <a:gd name="connsiteX1" fmla="*/ 66541 w 137675"/>
              <a:gd name="connsiteY1" fmla="*/ 121759 h 1890660"/>
              <a:gd name="connsiteX2" fmla="*/ 126502 w 137675"/>
              <a:gd name="connsiteY2" fmla="*/ 1021169 h 1890660"/>
              <a:gd name="connsiteX3" fmla="*/ 136495 w 137675"/>
              <a:gd name="connsiteY3" fmla="*/ 856277 h 1890660"/>
              <a:gd name="connsiteX4" fmla="*/ 116508 w 137675"/>
              <a:gd name="connsiteY4" fmla="*/ 1440893 h 1890660"/>
              <a:gd name="connsiteX5" fmla="*/ 116508 w 137675"/>
              <a:gd name="connsiteY5" fmla="*/ 1290992 h 1890660"/>
              <a:gd name="connsiteX6" fmla="*/ 11577 w 137675"/>
              <a:gd name="connsiteY6" fmla="*/ 1890598 h 1890660"/>
              <a:gd name="connsiteX7" fmla="*/ 116508 w 137675"/>
              <a:gd name="connsiteY7" fmla="*/ 1251018 h 1890660"/>
              <a:gd name="connsiteX8" fmla="*/ 86528 w 137675"/>
              <a:gd name="connsiteY8" fmla="*/ 296644 h 1890660"/>
              <a:gd name="connsiteX9" fmla="*/ 136495 w 137675"/>
              <a:gd name="connsiteY9" fmla="*/ 711372 h 1890660"/>
              <a:gd name="connsiteX10" fmla="*/ 1584 w 137675"/>
              <a:gd name="connsiteY10" fmla="*/ 71792 h 189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75" h="1890660">
                <a:moveTo>
                  <a:pt x="1584" y="71792"/>
                </a:moveTo>
                <a:cubicBezTo>
                  <a:pt x="-10075" y="-26477"/>
                  <a:pt x="45721" y="-36471"/>
                  <a:pt x="66541" y="121759"/>
                </a:cubicBezTo>
                <a:cubicBezTo>
                  <a:pt x="87361" y="279989"/>
                  <a:pt x="114843" y="898749"/>
                  <a:pt x="126502" y="1021169"/>
                </a:cubicBezTo>
                <a:cubicBezTo>
                  <a:pt x="138161" y="1143589"/>
                  <a:pt x="138161" y="786323"/>
                  <a:pt x="136495" y="856277"/>
                </a:cubicBezTo>
                <a:cubicBezTo>
                  <a:pt x="134829" y="926231"/>
                  <a:pt x="119839" y="1368441"/>
                  <a:pt x="116508" y="1440893"/>
                </a:cubicBezTo>
                <a:cubicBezTo>
                  <a:pt x="113177" y="1513345"/>
                  <a:pt x="133996" y="1216041"/>
                  <a:pt x="116508" y="1290992"/>
                </a:cubicBezTo>
                <a:cubicBezTo>
                  <a:pt x="99020" y="1365943"/>
                  <a:pt x="11577" y="1897260"/>
                  <a:pt x="11577" y="1890598"/>
                </a:cubicBezTo>
                <a:cubicBezTo>
                  <a:pt x="11577" y="1883936"/>
                  <a:pt x="104016" y="1516677"/>
                  <a:pt x="116508" y="1251018"/>
                </a:cubicBezTo>
                <a:cubicBezTo>
                  <a:pt x="129000" y="985359"/>
                  <a:pt x="83197" y="386585"/>
                  <a:pt x="86528" y="296644"/>
                </a:cubicBezTo>
                <a:cubicBezTo>
                  <a:pt x="89859" y="206703"/>
                  <a:pt x="146488" y="752178"/>
                  <a:pt x="136495" y="711372"/>
                </a:cubicBezTo>
                <a:cubicBezTo>
                  <a:pt x="126502" y="670566"/>
                  <a:pt x="13243" y="170061"/>
                  <a:pt x="1584" y="71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>
            <a:extLst>
              <a:ext uri="{FF2B5EF4-FFF2-40B4-BE49-F238E27FC236}">
                <a16:creationId xmlns:a16="http://schemas.microsoft.com/office/drawing/2014/main" id="{2E8D2330-49AA-AEE6-9B23-0427205C0CA0}"/>
              </a:ext>
            </a:extLst>
          </p:cNvPr>
          <p:cNvSpPr/>
          <p:nvPr/>
        </p:nvSpPr>
        <p:spPr>
          <a:xfrm>
            <a:off x="12238895" y="7772543"/>
            <a:ext cx="462764" cy="1754777"/>
          </a:xfrm>
          <a:custGeom>
            <a:avLst/>
            <a:gdLst>
              <a:gd name="connsiteX0" fmla="*/ 3072 w 462764"/>
              <a:gd name="connsiteY0" fmla="*/ 12349 h 1754777"/>
              <a:gd name="connsiteX1" fmla="*/ 292882 w 462764"/>
              <a:gd name="connsiteY1" fmla="*/ 1221555 h 1754777"/>
              <a:gd name="connsiteX2" fmla="*/ 267898 w 462764"/>
              <a:gd name="connsiteY2" fmla="*/ 1031680 h 1754777"/>
              <a:gd name="connsiteX3" fmla="*/ 452777 w 462764"/>
              <a:gd name="connsiteY3" fmla="*/ 1741214 h 1754777"/>
              <a:gd name="connsiteX4" fmla="*/ 402810 w 462764"/>
              <a:gd name="connsiteY4" fmla="*/ 1416427 h 1754777"/>
              <a:gd name="connsiteX5" fmla="*/ 108003 w 462764"/>
              <a:gd name="connsiteY5" fmla="*/ 442067 h 1754777"/>
              <a:gd name="connsiteX6" fmla="*/ 137984 w 462764"/>
              <a:gd name="connsiteY6" fmla="*/ 586972 h 1754777"/>
              <a:gd name="connsiteX7" fmla="*/ 3072 w 462764"/>
              <a:gd name="connsiteY7" fmla="*/ 12349 h 175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764" h="1754777">
                <a:moveTo>
                  <a:pt x="3072" y="12349"/>
                </a:moveTo>
                <a:cubicBezTo>
                  <a:pt x="28888" y="118113"/>
                  <a:pt x="248744" y="1051667"/>
                  <a:pt x="292882" y="1221555"/>
                </a:cubicBezTo>
                <a:cubicBezTo>
                  <a:pt x="337020" y="1391444"/>
                  <a:pt x="241249" y="945070"/>
                  <a:pt x="267898" y="1031680"/>
                </a:cubicBezTo>
                <a:cubicBezTo>
                  <a:pt x="294547" y="1118290"/>
                  <a:pt x="430292" y="1677090"/>
                  <a:pt x="452777" y="1741214"/>
                </a:cubicBezTo>
                <a:cubicBezTo>
                  <a:pt x="475262" y="1805338"/>
                  <a:pt x="460272" y="1632951"/>
                  <a:pt x="402810" y="1416427"/>
                </a:cubicBezTo>
                <a:cubicBezTo>
                  <a:pt x="345348" y="1199903"/>
                  <a:pt x="152141" y="580310"/>
                  <a:pt x="108003" y="442067"/>
                </a:cubicBezTo>
                <a:cubicBezTo>
                  <a:pt x="63865" y="303825"/>
                  <a:pt x="153807" y="661090"/>
                  <a:pt x="137984" y="586972"/>
                </a:cubicBezTo>
                <a:cubicBezTo>
                  <a:pt x="122161" y="512854"/>
                  <a:pt x="-22744" y="-93415"/>
                  <a:pt x="3072" y="12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>
            <a:extLst>
              <a:ext uri="{FF2B5EF4-FFF2-40B4-BE49-F238E27FC236}">
                <a16:creationId xmlns:a16="http://schemas.microsoft.com/office/drawing/2014/main" id="{17724E61-F5F4-A8AA-2BA0-A96DF5C8E36A}"/>
              </a:ext>
            </a:extLst>
          </p:cNvPr>
          <p:cNvSpPr/>
          <p:nvPr/>
        </p:nvSpPr>
        <p:spPr>
          <a:xfrm>
            <a:off x="7821655" y="4779889"/>
            <a:ext cx="1277411" cy="2653999"/>
          </a:xfrm>
          <a:custGeom>
            <a:avLst/>
            <a:gdLst>
              <a:gd name="connsiteX0" fmla="*/ 1277375 w 1277411"/>
              <a:gd name="connsiteY0" fmla="*/ 1973 h 2653999"/>
              <a:gd name="connsiteX1" fmla="*/ 1107486 w 1277411"/>
              <a:gd name="connsiteY1" fmla="*/ 611573 h 2653999"/>
              <a:gd name="connsiteX2" fmla="*/ 1147460 w 1277411"/>
              <a:gd name="connsiteY2" fmla="*/ 586590 h 2653999"/>
              <a:gd name="connsiteX3" fmla="*/ 782699 w 1277411"/>
              <a:gd name="connsiteY3" fmla="*/ 1266144 h 2653999"/>
              <a:gd name="connsiteX4" fmla="*/ 977571 w 1277411"/>
              <a:gd name="connsiteY4" fmla="*/ 1041291 h 2653999"/>
              <a:gd name="connsiteX5" fmla="*/ 622804 w 1277411"/>
              <a:gd name="connsiteY5" fmla="*/ 1670878 h 2653999"/>
              <a:gd name="connsiteX6" fmla="*/ 23197 w 1277411"/>
              <a:gd name="connsiteY6" fmla="*/ 2615259 h 2653999"/>
              <a:gd name="connsiteX7" fmla="*/ 183093 w 1277411"/>
              <a:gd name="connsiteY7" fmla="*/ 2355429 h 2653999"/>
              <a:gd name="connsiteX8" fmla="*/ 742725 w 1277411"/>
              <a:gd name="connsiteY8" fmla="*/ 1291127 h 2653999"/>
              <a:gd name="connsiteX9" fmla="*/ 607814 w 1277411"/>
              <a:gd name="connsiteY9" fmla="*/ 1446026 h 2653999"/>
              <a:gd name="connsiteX10" fmla="*/ 1102489 w 1277411"/>
              <a:gd name="connsiteY10" fmla="*/ 596583 h 2653999"/>
              <a:gd name="connsiteX11" fmla="*/ 1122476 w 1277411"/>
              <a:gd name="connsiteY11" fmla="*/ 421698 h 2653999"/>
              <a:gd name="connsiteX12" fmla="*/ 1277375 w 1277411"/>
              <a:gd name="connsiteY12" fmla="*/ 1973 h 265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7411" h="2653999">
                <a:moveTo>
                  <a:pt x="1277375" y="1973"/>
                </a:moveTo>
                <a:cubicBezTo>
                  <a:pt x="1274877" y="33619"/>
                  <a:pt x="1129138" y="514137"/>
                  <a:pt x="1107486" y="611573"/>
                </a:cubicBezTo>
                <a:cubicBezTo>
                  <a:pt x="1085834" y="709009"/>
                  <a:pt x="1201591" y="477495"/>
                  <a:pt x="1147460" y="586590"/>
                </a:cubicBezTo>
                <a:cubicBezTo>
                  <a:pt x="1093329" y="695685"/>
                  <a:pt x="811014" y="1190361"/>
                  <a:pt x="782699" y="1266144"/>
                </a:cubicBezTo>
                <a:cubicBezTo>
                  <a:pt x="754384" y="1341928"/>
                  <a:pt x="1004220" y="973835"/>
                  <a:pt x="977571" y="1041291"/>
                </a:cubicBezTo>
                <a:cubicBezTo>
                  <a:pt x="950922" y="1108747"/>
                  <a:pt x="781866" y="1408550"/>
                  <a:pt x="622804" y="1670878"/>
                </a:cubicBezTo>
                <a:cubicBezTo>
                  <a:pt x="463742" y="1933206"/>
                  <a:pt x="96482" y="2501167"/>
                  <a:pt x="23197" y="2615259"/>
                </a:cubicBezTo>
                <a:cubicBezTo>
                  <a:pt x="-50088" y="2729351"/>
                  <a:pt x="63172" y="2576118"/>
                  <a:pt x="183093" y="2355429"/>
                </a:cubicBezTo>
                <a:cubicBezTo>
                  <a:pt x="303014" y="2134740"/>
                  <a:pt x="671938" y="1442694"/>
                  <a:pt x="742725" y="1291127"/>
                </a:cubicBezTo>
                <a:cubicBezTo>
                  <a:pt x="813512" y="1139560"/>
                  <a:pt x="547853" y="1561783"/>
                  <a:pt x="607814" y="1446026"/>
                </a:cubicBezTo>
                <a:cubicBezTo>
                  <a:pt x="667775" y="1330269"/>
                  <a:pt x="1016712" y="767304"/>
                  <a:pt x="1102489" y="596583"/>
                </a:cubicBezTo>
                <a:cubicBezTo>
                  <a:pt x="1188266" y="425862"/>
                  <a:pt x="1090830" y="514970"/>
                  <a:pt x="1122476" y="421698"/>
                </a:cubicBezTo>
                <a:cubicBezTo>
                  <a:pt x="1154122" y="328426"/>
                  <a:pt x="1279873" y="-29673"/>
                  <a:pt x="1277375" y="1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>
            <a:extLst>
              <a:ext uri="{FF2B5EF4-FFF2-40B4-BE49-F238E27FC236}">
                <a16:creationId xmlns:a16="http://schemas.microsoft.com/office/drawing/2014/main" id="{F0D342E4-AC76-005E-E67E-87F67E4CEDF5}"/>
              </a:ext>
            </a:extLst>
          </p:cNvPr>
          <p:cNvSpPr/>
          <p:nvPr/>
        </p:nvSpPr>
        <p:spPr>
          <a:xfrm>
            <a:off x="8801713" y="4746254"/>
            <a:ext cx="192708" cy="717443"/>
          </a:xfrm>
          <a:custGeom>
            <a:avLst/>
            <a:gdLst>
              <a:gd name="connsiteX0" fmla="*/ 192385 w 192708"/>
              <a:gd name="connsiteY0" fmla="*/ 631 h 717443"/>
              <a:gd name="connsiteX1" fmla="*/ 87454 w 192708"/>
              <a:gd name="connsiteY1" fmla="*/ 330415 h 717443"/>
              <a:gd name="connsiteX2" fmla="*/ 112438 w 192708"/>
              <a:gd name="connsiteY2" fmla="*/ 700172 h 717443"/>
              <a:gd name="connsiteX3" fmla="*/ 107441 w 192708"/>
              <a:gd name="connsiteY3" fmla="*/ 605235 h 717443"/>
              <a:gd name="connsiteX4" fmla="*/ 2510 w 192708"/>
              <a:gd name="connsiteY4" fmla="*/ 155530 h 717443"/>
              <a:gd name="connsiteX5" fmla="*/ 47480 w 192708"/>
              <a:gd name="connsiteY5" fmla="*/ 415359 h 717443"/>
              <a:gd name="connsiteX6" fmla="*/ 192385 w 192708"/>
              <a:gd name="connsiteY6" fmla="*/ 631 h 717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08" h="717443">
                <a:moveTo>
                  <a:pt x="192385" y="631"/>
                </a:moveTo>
                <a:cubicBezTo>
                  <a:pt x="199047" y="-13526"/>
                  <a:pt x="100778" y="213825"/>
                  <a:pt x="87454" y="330415"/>
                </a:cubicBezTo>
                <a:cubicBezTo>
                  <a:pt x="74129" y="447005"/>
                  <a:pt x="109107" y="654369"/>
                  <a:pt x="112438" y="700172"/>
                </a:cubicBezTo>
                <a:cubicBezTo>
                  <a:pt x="115769" y="745975"/>
                  <a:pt x="125762" y="696009"/>
                  <a:pt x="107441" y="605235"/>
                </a:cubicBezTo>
                <a:cubicBezTo>
                  <a:pt x="89120" y="514461"/>
                  <a:pt x="12503" y="187176"/>
                  <a:pt x="2510" y="155530"/>
                </a:cubicBezTo>
                <a:cubicBezTo>
                  <a:pt x="-7483" y="123884"/>
                  <a:pt x="13336" y="446172"/>
                  <a:pt x="47480" y="415359"/>
                </a:cubicBezTo>
                <a:cubicBezTo>
                  <a:pt x="81624" y="384546"/>
                  <a:pt x="185723" y="14788"/>
                  <a:pt x="192385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>
            <a:extLst>
              <a:ext uri="{FF2B5EF4-FFF2-40B4-BE49-F238E27FC236}">
                <a16:creationId xmlns:a16="http://schemas.microsoft.com/office/drawing/2014/main" id="{18AFE7D4-6529-230D-9EF2-9484B713883C}"/>
              </a:ext>
            </a:extLst>
          </p:cNvPr>
          <p:cNvSpPr/>
          <p:nvPr/>
        </p:nvSpPr>
        <p:spPr>
          <a:xfrm>
            <a:off x="8501724" y="5191117"/>
            <a:ext cx="369356" cy="751095"/>
          </a:xfrm>
          <a:custGeom>
            <a:avLst/>
            <a:gdLst>
              <a:gd name="connsiteX0" fmla="*/ 367456 w 369356"/>
              <a:gd name="connsiteY0" fmla="*/ 5473 h 751095"/>
              <a:gd name="connsiteX1" fmla="*/ 7692 w 369356"/>
              <a:gd name="connsiteY1" fmla="*/ 739991 h 751095"/>
              <a:gd name="connsiteX2" fmla="*/ 142604 w 369356"/>
              <a:gd name="connsiteY2" fmla="*/ 420201 h 751095"/>
              <a:gd name="connsiteX3" fmla="*/ 367456 w 369356"/>
              <a:gd name="connsiteY3" fmla="*/ 5473 h 7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356" h="751095">
                <a:moveTo>
                  <a:pt x="367456" y="5473"/>
                </a:moveTo>
                <a:cubicBezTo>
                  <a:pt x="344971" y="58771"/>
                  <a:pt x="45167" y="670870"/>
                  <a:pt x="7692" y="739991"/>
                </a:cubicBezTo>
                <a:cubicBezTo>
                  <a:pt x="-29783" y="809112"/>
                  <a:pt x="78479" y="537624"/>
                  <a:pt x="142604" y="420201"/>
                </a:cubicBezTo>
                <a:cubicBezTo>
                  <a:pt x="206729" y="302778"/>
                  <a:pt x="389941" y="-47825"/>
                  <a:pt x="367456" y="5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>
            <a:extLst>
              <a:ext uri="{FF2B5EF4-FFF2-40B4-BE49-F238E27FC236}">
                <a16:creationId xmlns:a16="http://schemas.microsoft.com/office/drawing/2014/main" id="{FA41C6F3-8C6F-856E-3890-9100470DED3B}"/>
              </a:ext>
            </a:extLst>
          </p:cNvPr>
          <p:cNvSpPr/>
          <p:nvPr/>
        </p:nvSpPr>
        <p:spPr>
          <a:xfrm>
            <a:off x="7833712" y="5545816"/>
            <a:ext cx="681733" cy="1853630"/>
          </a:xfrm>
          <a:custGeom>
            <a:avLst/>
            <a:gdLst>
              <a:gd name="connsiteX0" fmla="*/ 680701 w 681733"/>
              <a:gd name="connsiteY0" fmla="*/ 545 h 1853630"/>
              <a:gd name="connsiteX1" fmla="*/ 375901 w 681733"/>
              <a:gd name="connsiteY1" fmla="*/ 1084833 h 1853630"/>
              <a:gd name="connsiteX2" fmla="*/ 455849 w 681733"/>
              <a:gd name="connsiteY2" fmla="*/ 735063 h 1853630"/>
              <a:gd name="connsiteX3" fmla="*/ 26131 w 681733"/>
              <a:gd name="connsiteY3" fmla="*/ 1829345 h 1853630"/>
              <a:gd name="connsiteX4" fmla="*/ 96085 w 681733"/>
              <a:gd name="connsiteY4" fmla="*/ 1434604 h 1853630"/>
              <a:gd name="connsiteX5" fmla="*/ 495822 w 681733"/>
              <a:gd name="connsiteY5" fmla="*/ 750053 h 1853630"/>
              <a:gd name="connsiteX6" fmla="*/ 475836 w 681733"/>
              <a:gd name="connsiteY6" fmla="*/ 934932 h 1853630"/>
              <a:gd name="connsiteX7" fmla="*/ 680701 w 681733"/>
              <a:gd name="connsiteY7" fmla="*/ 545 h 185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733" h="1853630">
                <a:moveTo>
                  <a:pt x="680701" y="545"/>
                </a:moveTo>
                <a:cubicBezTo>
                  <a:pt x="664045" y="25528"/>
                  <a:pt x="413376" y="962413"/>
                  <a:pt x="375901" y="1084833"/>
                </a:cubicBezTo>
                <a:cubicBezTo>
                  <a:pt x="338426" y="1207253"/>
                  <a:pt x="514144" y="610978"/>
                  <a:pt x="455849" y="735063"/>
                </a:cubicBezTo>
                <a:cubicBezTo>
                  <a:pt x="397554" y="859148"/>
                  <a:pt x="86092" y="1712755"/>
                  <a:pt x="26131" y="1829345"/>
                </a:cubicBezTo>
                <a:cubicBezTo>
                  <a:pt x="-33830" y="1945935"/>
                  <a:pt x="17803" y="1614486"/>
                  <a:pt x="96085" y="1434604"/>
                </a:cubicBezTo>
                <a:cubicBezTo>
                  <a:pt x="174367" y="1254722"/>
                  <a:pt x="432530" y="833332"/>
                  <a:pt x="495822" y="750053"/>
                </a:cubicBezTo>
                <a:cubicBezTo>
                  <a:pt x="559114" y="666774"/>
                  <a:pt x="444190" y="1054021"/>
                  <a:pt x="475836" y="934932"/>
                </a:cubicBezTo>
                <a:cubicBezTo>
                  <a:pt x="507482" y="815844"/>
                  <a:pt x="697357" y="-24438"/>
                  <a:pt x="680701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 508">
            <a:extLst>
              <a:ext uri="{FF2B5EF4-FFF2-40B4-BE49-F238E27FC236}">
                <a16:creationId xmlns:a16="http://schemas.microsoft.com/office/drawing/2014/main" id="{2253A9D4-CAF9-C7E6-1B9A-5614E6C41959}"/>
              </a:ext>
            </a:extLst>
          </p:cNvPr>
          <p:cNvSpPr/>
          <p:nvPr/>
        </p:nvSpPr>
        <p:spPr>
          <a:xfrm>
            <a:off x="6626309" y="6567776"/>
            <a:ext cx="977445" cy="1674139"/>
          </a:xfrm>
          <a:custGeom>
            <a:avLst/>
            <a:gdLst>
              <a:gd name="connsiteX0" fmla="*/ 29324 w 977445"/>
              <a:gd name="connsiteY0" fmla="*/ 102847 h 1674139"/>
              <a:gd name="connsiteX1" fmla="*/ 414071 w 977445"/>
              <a:gd name="connsiteY1" fmla="*/ 737431 h 1674139"/>
              <a:gd name="connsiteX2" fmla="*/ 389088 w 977445"/>
              <a:gd name="connsiteY2" fmla="*/ 702454 h 1674139"/>
              <a:gd name="connsiteX3" fmla="*/ 948721 w 977445"/>
              <a:gd name="connsiteY3" fmla="*/ 1636840 h 1674139"/>
              <a:gd name="connsiteX4" fmla="*/ 848786 w 977445"/>
              <a:gd name="connsiteY4" fmla="*/ 1426978 h 1674139"/>
              <a:gd name="connsiteX5" fmla="*/ 439055 w 977445"/>
              <a:gd name="connsiteY5" fmla="*/ 852355 h 1674139"/>
              <a:gd name="connsiteX6" fmla="*/ 314137 w 977445"/>
              <a:gd name="connsiteY6" fmla="*/ 632499 h 1674139"/>
              <a:gd name="connsiteX7" fmla="*/ 59304 w 977445"/>
              <a:gd name="connsiteY7" fmla="*/ 57876 h 1674139"/>
              <a:gd name="connsiteX8" fmla="*/ 29324 w 977445"/>
              <a:gd name="connsiteY8" fmla="*/ 102847 h 167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445" h="1674139">
                <a:moveTo>
                  <a:pt x="29324" y="102847"/>
                </a:moveTo>
                <a:cubicBezTo>
                  <a:pt x="88452" y="216106"/>
                  <a:pt x="354110" y="637497"/>
                  <a:pt x="414071" y="737431"/>
                </a:cubicBezTo>
                <a:cubicBezTo>
                  <a:pt x="474032" y="837365"/>
                  <a:pt x="299980" y="552553"/>
                  <a:pt x="389088" y="702454"/>
                </a:cubicBezTo>
                <a:cubicBezTo>
                  <a:pt x="478196" y="852355"/>
                  <a:pt x="872105" y="1516086"/>
                  <a:pt x="948721" y="1636840"/>
                </a:cubicBezTo>
                <a:cubicBezTo>
                  <a:pt x="1025337" y="1757594"/>
                  <a:pt x="933730" y="1557725"/>
                  <a:pt x="848786" y="1426978"/>
                </a:cubicBezTo>
                <a:cubicBezTo>
                  <a:pt x="763842" y="1296231"/>
                  <a:pt x="528163" y="984768"/>
                  <a:pt x="439055" y="852355"/>
                </a:cubicBezTo>
                <a:cubicBezTo>
                  <a:pt x="349947" y="719942"/>
                  <a:pt x="377429" y="764912"/>
                  <a:pt x="314137" y="632499"/>
                </a:cubicBezTo>
                <a:cubicBezTo>
                  <a:pt x="250845" y="500086"/>
                  <a:pt x="107606" y="152814"/>
                  <a:pt x="59304" y="57876"/>
                </a:cubicBezTo>
                <a:cubicBezTo>
                  <a:pt x="11002" y="-37062"/>
                  <a:pt x="-29804" y="-10412"/>
                  <a:pt x="29324" y="102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>
            <a:extLst>
              <a:ext uri="{FF2B5EF4-FFF2-40B4-BE49-F238E27FC236}">
                <a16:creationId xmlns:a16="http://schemas.microsoft.com/office/drawing/2014/main" id="{10487154-8D52-0E4C-3FB1-F473548F4FBF}"/>
              </a:ext>
            </a:extLst>
          </p:cNvPr>
          <p:cNvSpPr/>
          <p:nvPr/>
        </p:nvSpPr>
        <p:spPr>
          <a:xfrm>
            <a:off x="7527943" y="6860498"/>
            <a:ext cx="751624" cy="1243505"/>
          </a:xfrm>
          <a:custGeom>
            <a:avLst/>
            <a:gdLst>
              <a:gd name="connsiteX0" fmla="*/ 751624 w 751624"/>
              <a:gd name="connsiteY0" fmla="*/ 0 h 1243505"/>
              <a:gd name="connsiteX1" fmla="*/ 32096 w 751624"/>
              <a:gd name="connsiteY1" fmla="*/ 1194217 h 1243505"/>
              <a:gd name="connsiteX2" fmla="*/ 147021 w 751624"/>
              <a:gd name="connsiteY2" fmla="*/ 969364 h 1243505"/>
              <a:gd name="connsiteX3" fmla="*/ 341893 w 751624"/>
              <a:gd name="connsiteY3" fmla="*/ 544643 h 1243505"/>
              <a:gd name="connsiteX4" fmla="*/ 186995 w 751624"/>
              <a:gd name="connsiteY4" fmla="*/ 759502 h 1243505"/>
              <a:gd name="connsiteX5" fmla="*/ 751624 w 751624"/>
              <a:gd name="connsiteY5" fmla="*/ 0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624" h="1243505">
                <a:moveTo>
                  <a:pt x="751624" y="0"/>
                </a:moveTo>
                <a:lnTo>
                  <a:pt x="32096" y="1194217"/>
                </a:lnTo>
                <a:cubicBezTo>
                  <a:pt x="-68671" y="1355777"/>
                  <a:pt x="95388" y="1077626"/>
                  <a:pt x="147021" y="969364"/>
                </a:cubicBezTo>
                <a:cubicBezTo>
                  <a:pt x="198654" y="861102"/>
                  <a:pt x="335231" y="579620"/>
                  <a:pt x="341893" y="544643"/>
                </a:cubicBezTo>
                <a:cubicBezTo>
                  <a:pt x="348555" y="509666"/>
                  <a:pt x="186995" y="759502"/>
                  <a:pt x="186995" y="759502"/>
                </a:cubicBezTo>
                <a:lnTo>
                  <a:pt x="75162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>
            <a:extLst>
              <a:ext uri="{FF2B5EF4-FFF2-40B4-BE49-F238E27FC236}">
                <a16:creationId xmlns:a16="http://schemas.microsoft.com/office/drawing/2014/main" id="{4EBB4B0E-0278-1689-DB53-2EEE622E360F}"/>
              </a:ext>
            </a:extLst>
          </p:cNvPr>
          <p:cNvSpPr/>
          <p:nvPr/>
        </p:nvSpPr>
        <p:spPr>
          <a:xfrm>
            <a:off x="6880447" y="6680524"/>
            <a:ext cx="668570" cy="1166402"/>
          </a:xfrm>
          <a:custGeom>
            <a:avLst/>
            <a:gdLst>
              <a:gd name="connsiteX0" fmla="*/ 38 w 668570"/>
              <a:gd name="connsiteY0" fmla="*/ 92 h 1166402"/>
              <a:gd name="connsiteX1" fmla="*/ 259868 w 668570"/>
              <a:gd name="connsiteY1" fmla="*/ 679646 h 1166402"/>
              <a:gd name="connsiteX2" fmla="*/ 304838 w 668570"/>
              <a:gd name="connsiteY2" fmla="*/ 639673 h 1166402"/>
              <a:gd name="connsiteX3" fmla="*/ 639619 w 668570"/>
              <a:gd name="connsiteY3" fmla="*/ 1134348 h 1166402"/>
              <a:gd name="connsiteX4" fmla="*/ 604642 w 668570"/>
              <a:gd name="connsiteY4" fmla="*/ 1049404 h 1166402"/>
              <a:gd name="connsiteX5" fmla="*/ 229887 w 668570"/>
              <a:gd name="connsiteY5" fmla="*/ 494768 h 1166402"/>
              <a:gd name="connsiteX6" fmla="*/ 279855 w 668570"/>
              <a:gd name="connsiteY6" fmla="*/ 629679 h 1166402"/>
              <a:gd name="connsiteX7" fmla="*/ 38 w 668570"/>
              <a:gd name="connsiteY7" fmla="*/ 92 h 116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8570" h="1166402">
                <a:moveTo>
                  <a:pt x="38" y="92"/>
                </a:moveTo>
                <a:cubicBezTo>
                  <a:pt x="-3293" y="8420"/>
                  <a:pt x="209068" y="573049"/>
                  <a:pt x="259868" y="679646"/>
                </a:cubicBezTo>
                <a:cubicBezTo>
                  <a:pt x="310668" y="786243"/>
                  <a:pt x="241546" y="563889"/>
                  <a:pt x="304838" y="639673"/>
                </a:cubicBezTo>
                <a:cubicBezTo>
                  <a:pt x="368130" y="715457"/>
                  <a:pt x="589652" y="1066060"/>
                  <a:pt x="639619" y="1134348"/>
                </a:cubicBezTo>
                <a:cubicBezTo>
                  <a:pt x="689586" y="1202637"/>
                  <a:pt x="672931" y="1156001"/>
                  <a:pt x="604642" y="1049404"/>
                </a:cubicBezTo>
                <a:cubicBezTo>
                  <a:pt x="536353" y="942807"/>
                  <a:pt x="284018" y="564722"/>
                  <a:pt x="229887" y="494768"/>
                </a:cubicBezTo>
                <a:cubicBezTo>
                  <a:pt x="175756" y="424814"/>
                  <a:pt x="313999" y="708794"/>
                  <a:pt x="279855" y="629679"/>
                </a:cubicBezTo>
                <a:cubicBezTo>
                  <a:pt x="245711" y="550564"/>
                  <a:pt x="3369" y="-8236"/>
                  <a:pt x="38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7EA39C02-3DE6-941E-6AA9-8A87520E817F}"/>
              </a:ext>
            </a:extLst>
          </p:cNvPr>
          <p:cNvSpPr/>
          <p:nvPr/>
        </p:nvSpPr>
        <p:spPr>
          <a:xfrm>
            <a:off x="7519378" y="6770554"/>
            <a:ext cx="410438" cy="1209254"/>
          </a:xfrm>
          <a:custGeom>
            <a:avLst/>
            <a:gdLst>
              <a:gd name="connsiteX0" fmla="*/ 410419 w 410438"/>
              <a:gd name="connsiteY0" fmla="*/ 3 h 1209254"/>
              <a:gd name="connsiteX1" fmla="*/ 130602 w 410438"/>
              <a:gd name="connsiteY1" fmla="*/ 759505 h 1209254"/>
              <a:gd name="connsiteX2" fmla="*/ 150589 w 410438"/>
              <a:gd name="connsiteY2" fmla="*/ 724528 h 1209254"/>
              <a:gd name="connsiteX3" fmla="*/ 688 w 410438"/>
              <a:gd name="connsiteY3" fmla="*/ 1209210 h 1209254"/>
              <a:gd name="connsiteX4" fmla="*/ 220543 w 410438"/>
              <a:gd name="connsiteY4" fmla="*/ 694548 h 1209254"/>
              <a:gd name="connsiteX5" fmla="*/ 140596 w 410438"/>
              <a:gd name="connsiteY5" fmla="*/ 924397 h 1209254"/>
              <a:gd name="connsiteX6" fmla="*/ 290497 w 410438"/>
              <a:gd name="connsiteY6" fmla="*/ 484685 h 1209254"/>
              <a:gd name="connsiteX7" fmla="*/ 145592 w 410438"/>
              <a:gd name="connsiteY7" fmla="*/ 749512 h 1209254"/>
              <a:gd name="connsiteX8" fmla="*/ 410419 w 410438"/>
              <a:gd name="connsiteY8" fmla="*/ 3 h 1209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438" h="1209254">
                <a:moveTo>
                  <a:pt x="410419" y="3"/>
                </a:moveTo>
                <a:cubicBezTo>
                  <a:pt x="407921" y="1668"/>
                  <a:pt x="173907" y="638751"/>
                  <a:pt x="130602" y="759505"/>
                </a:cubicBezTo>
                <a:cubicBezTo>
                  <a:pt x="87297" y="880259"/>
                  <a:pt x="172241" y="649577"/>
                  <a:pt x="150589" y="724528"/>
                </a:cubicBezTo>
                <a:cubicBezTo>
                  <a:pt x="128937" y="799479"/>
                  <a:pt x="-10971" y="1214207"/>
                  <a:pt x="688" y="1209210"/>
                </a:cubicBezTo>
                <a:cubicBezTo>
                  <a:pt x="12347" y="1204213"/>
                  <a:pt x="197225" y="742017"/>
                  <a:pt x="220543" y="694548"/>
                </a:cubicBezTo>
                <a:cubicBezTo>
                  <a:pt x="243861" y="647079"/>
                  <a:pt x="128937" y="959374"/>
                  <a:pt x="140596" y="924397"/>
                </a:cubicBezTo>
                <a:cubicBezTo>
                  <a:pt x="152255" y="889420"/>
                  <a:pt x="289664" y="513832"/>
                  <a:pt x="290497" y="484685"/>
                </a:cubicBezTo>
                <a:cubicBezTo>
                  <a:pt x="291330" y="455538"/>
                  <a:pt x="122274" y="836955"/>
                  <a:pt x="145592" y="749512"/>
                </a:cubicBezTo>
                <a:cubicBezTo>
                  <a:pt x="168910" y="662070"/>
                  <a:pt x="412917" y="-1662"/>
                  <a:pt x="41041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043CC883-E48D-4E87-DDFF-A0FCE0EB0400}"/>
              </a:ext>
            </a:extLst>
          </p:cNvPr>
          <p:cNvSpPr/>
          <p:nvPr/>
        </p:nvSpPr>
        <p:spPr>
          <a:xfrm>
            <a:off x="5643846" y="6585670"/>
            <a:ext cx="1465275" cy="290291"/>
          </a:xfrm>
          <a:custGeom>
            <a:avLst/>
            <a:gdLst>
              <a:gd name="connsiteX0" fmla="*/ 2449 w 1465275"/>
              <a:gd name="connsiteY0" fmla="*/ 9 h 290291"/>
              <a:gd name="connsiteX1" fmla="*/ 667013 w 1465275"/>
              <a:gd name="connsiteY1" fmla="*/ 244848 h 290291"/>
              <a:gd name="connsiteX2" fmla="*/ 602056 w 1465275"/>
              <a:gd name="connsiteY2" fmla="*/ 204874 h 290291"/>
              <a:gd name="connsiteX3" fmla="*/ 1456495 w 1465275"/>
              <a:gd name="connsiteY3" fmla="*/ 289819 h 290291"/>
              <a:gd name="connsiteX4" fmla="*/ 1011787 w 1465275"/>
              <a:gd name="connsiteY4" fmla="*/ 239851 h 290291"/>
              <a:gd name="connsiteX5" fmla="*/ 462147 w 1465275"/>
              <a:gd name="connsiteY5" fmla="*/ 254841 h 290291"/>
              <a:gd name="connsiteX6" fmla="*/ 2449 w 1465275"/>
              <a:gd name="connsiteY6" fmla="*/ 9 h 29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5275" h="290291">
                <a:moveTo>
                  <a:pt x="2449" y="9"/>
                </a:moveTo>
                <a:cubicBezTo>
                  <a:pt x="36593" y="-1656"/>
                  <a:pt x="567079" y="210704"/>
                  <a:pt x="667013" y="244848"/>
                </a:cubicBezTo>
                <a:cubicBezTo>
                  <a:pt x="766947" y="278992"/>
                  <a:pt x="470476" y="197379"/>
                  <a:pt x="602056" y="204874"/>
                </a:cubicBezTo>
                <a:cubicBezTo>
                  <a:pt x="733636" y="212369"/>
                  <a:pt x="1388207" y="283990"/>
                  <a:pt x="1456495" y="289819"/>
                </a:cubicBezTo>
                <a:cubicBezTo>
                  <a:pt x="1524783" y="295648"/>
                  <a:pt x="1177512" y="245681"/>
                  <a:pt x="1011787" y="239851"/>
                </a:cubicBezTo>
                <a:cubicBezTo>
                  <a:pt x="846062" y="234021"/>
                  <a:pt x="624541" y="291484"/>
                  <a:pt x="462147" y="254841"/>
                </a:cubicBezTo>
                <a:cubicBezTo>
                  <a:pt x="299754" y="218199"/>
                  <a:pt x="-31695" y="1674"/>
                  <a:pt x="244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F11890D1-8C85-131D-E39C-0370C7EFDD85}"/>
              </a:ext>
            </a:extLst>
          </p:cNvPr>
          <p:cNvSpPr/>
          <p:nvPr/>
        </p:nvSpPr>
        <p:spPr>
          <a:xfrm>
            <a:off x="5854870" y="6845364"/>
            <a:ext cx="1125570" cy="1535863"/>
          </a:xfrm>
          <a:custGeom>
            <a:avLst/>
            <a:gdLst>
              <a:gd name="connsiteX0" fmla="*/ 1125550 w 1125570"/>
              <a:gd name="connsiteY0" fmla="*/ 144 h 1535863"/>
              <a:gd name="connsiteX1" fmla="*/ 820750 w 1125570"/>
              <a:gd name="connsiteY1" fmla="*/ 110072 h 1535863"/>
              <a:gd name="connsiteX2" fmla="*/ 670848 w 1125570"/>
              <a:gd name="connsiteY2" fmla="*/ 349915 h 1535863"/>
              <a:gd name="connsiteX3" fmla="*/ 815753 w 1125570"/>
              <a:gd name="connsiteY3" fmla="*/ 220000 h 1535863"/>
              <a:gd name="connsiteX4" fmla="*/ 635871 w 1125570"/>
              <a:gd name="connsiteY4" fmla="*/ 704682 h 1535863"/>
              <a:gd name="connsiteX5" fmla="*/ 665851 w 1125570"/>
              <a:gd name="connsiteY5" fmla="*/ 594754 h 1535863"/>
              <a:gd name="connsiteX6" fmla="*/ 416015 w 1125570"/>
              <a:gd name="connsiteY6" fmla="*/ 1029469 h 1535863"/>
              <a:gd name="connsiteX7" fmla="*/ 1287 w 1125570"/>
              <a:gd name="connsiteY7" fmla="*/ 1534138 h 1535863"/>
              <a:gd name="connsiteX8" fmla="*/ 301091 w 1125570"/>
              <a:gd name="connsiteY8" fmla="*/ 1174374 h 1535863"/>
              <a:gd name="connsiteX9" fmla="*/ 720815 w 1125570"/>
              <a:gd name="connsiteY9" fmla="*/ 639725 h 1535863"/>
              <a:gd name="connsiteX10" fmla="*/ 600894 w 1125570"/>
              <a:gd name="connsiteY10" fmla="*/ 719672 h 1535863"/>
              <a:gd name="connsiteX11" fmla="*/ 780776 w 1125570"/>
              <a:gd name="connsiteY11" fmla="*/ 210006 h 1535863"/>
              <a:gd name="connsiteX12" fmla="*/ 805760 w 1125570"/>
              <a:gd name="connsiteY12" fmla="*/ 130059 h 1535863"/>
              <a:gd name="connsiteX13" fmla="*/ 1125550 w 1125570"/>
              <a:gd name="connsiteY13" fmla="*/ 144 h 153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5570" h="1535863">
                <a:moveTo>
                  <a:pt x="1125550" y="144"/>
                </a:moveTo>
                <a:cubicBezTo>
                  <a:pt x="1128048" y="-3187"/>
                  <a:pt x="896534" y="51777"/>
                  <a:pt x="820750" y="110072"/>
                </a:cubicBezTo>
                <a:cubicBezTo>
                  <a:pt x="744966" y="168367"/>
                  <a:pt x="671681" y="331594"/>
                  <a:pt x="670848" y="349915"/>
                </a:cubicBezTo>
                <a:cubicBezTo>
                  <a:pt x="670015" y="368236"/>
                  <a:pt x="821582" y="160872"/>
                  <a:pt x="815753" y="220000"/>
                </a:cubicBezTo>
                <a:cubicBezTo>
                  <a:pt x="809923" y="279128"/>
                  <a:pt x="660855" y="642223"/>
                  <a:pt x="635871" y="704682"/>
                </a:cubicBezTo>
                <a:cubicBezTo>
                  <a:pt x="610887" y="767141"/>
                  <a:pt x="702494" y="540623"/>
                  <a:pt x="665851" y="594754"/>
                </a:cubicBezTo>
                <a:cubicBezTo>
                  <a:pt x="629208" y="648885"/>
                  <a:pt x="526776" y="872905"/>
                  <a:pt x="416015" y="1029469"/>
                </a:cubicBezTo>
                <a:cubicBezTo>
                  <a:pt x="305254" y="1186033"/>
                  <a:pt x="20441" y="1509987"/>
                  <a:pt x="1287" y="1534138"/>
                </a:cubicBezTo>
                <a:cubicBezTo>
                  <a:pt x="-17867" y="1558289"/>
                  <a:pt x="181170" y="1323443"/>
                  <a:pt x="301091" y="1174374"/>
                </a:cubicBezTo>
                <a:cubicBezTo>
                  <a:pt x="421012" y="1025305"/>
                  <a:pt x="670848" y="715509"/>
                  <a:pt x="720815" y="639725"/>
                </a:cubicBezTo>
                <a:cubicBezTo>
                  <a:pt x="770782" y="563941"/>
                  <a:pt x="590901" y="791292"/>
                  <a:pt x="600894" y="719672"/>
                </a:cubicBezTo>
                <a:cubicBezTo>
                  <a:pt x="610887" y="648052"/>
                  <a:pt x="746632" y="308275"/>
                  <a:pt x="780776" y="210006"/>
                </a:cubicBezTo>
                <a:cubicBezTo>
                  <a:pt x="814920" y="111737"/>
                  <a:pt x="746632" y="167534"/>
                  <a:pt x="805760" y="130059"/>
                </a:cubicBezTo>
                <a:cubicBezTo>
                  <a:pt x="864888" y="92584"/>
                  <a:pt x="1123052" y="3475"/>
                  <a:pt x="1125550" y="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69A28723-1307-2726-08B4-F15BB95ED818}"/>
              </a:ext>
            </a:extLst>
          </p:cNvPr>
          <p:cNvSpPr/>
          <p:nvPr/>
        </p:nvSpPr>
        <p:spPr>
          <a:xfrm>
            <a:off x="5749527" y="6675113"/>
            <a:ext cx="996109" cy="820118"/>
          </a:xfrm>
          <a:custGeom>
            <a:avLst/>
            <a:gdLst>
              <a:gd name="connsiteX0" fmla="*/ 6696 w 996109"/>
              <a:gd name="connsiteY0" fmla="*/ 507 h 820118"/>
              <a:gd name="connsiteX1" fmla="*/ 781188 w 996109"/>
              <a:gd name="connsiteY1" fmla="*/ 245346 h 820118"/>
              <a:gd name="connsiteX2" fmla="*/ 676257 w 996109"/>
              <a:gd name="connsiteY2" fmla="*/ 225359 h 820118"/>
              <a:gd name="connsiteX3" fmla="*/ 991050 w 996109"/>
              <a:gd name="connsiteY3" fmla="*/ 220362 h 820118"/>
              <a:gd name="connsiteX4" fmla="*/ 861135 w 996109"/>
              <a:gd name="connsiteY4" fmla="*/ 305307 h 820118"/>
              <a:gd name="connsiteX5" fmla="*/ 736217 w 996109"/>
              <a:gd name="connsiteY5" fmla="*/ 550146 h 820118"/>
              <a:gd name="connsiteX6" fmla="*/ 781188 w 996109"/>
              <a:gd name="connsiteY6" fmla="*/ 505176 h 820118"/>
              <a:gd name="connsiteX7" fmla="*/ 751207 w 996109"/>
              <a:gd name="connsiteY7" fmla="*/ 819969 h 820118"/>
              <a:gd name="connsiteX8" fmla="*/ 791181 w 996109"/>
              <a:gd name="connsiteY8" fmla="*/ 460205 h 820118"/>
              <a:gd name="connsiteX9" fmla="*/ 881122 w 996109"/>
              <a:gd name="connsiteY9" fmla="*/ 270330 h 820118"/>
              <a:gd name="connsiteX10" fmla="*/ 711234 w 996109"/>
              <a:gd name="connsiteY10" fmla="*/ 240349 h 820118"/>
              <a:gd name="connsiteX11" fmla="*/ 56663 w 996109"/>
              <a:gd name="connsiteY11" fmla="*/ 130421 h 820118"/>
              <a:gd name="connsiteX12" fmla="*/ 386447 w 996109"/>
              <a:gd name="connsiteY12" fmla="*/ 180389 h 820118"/>
              <a:gd name="connsiteX13" fmla="*/ 6696 w 996109"/>
              <a:gd name="connsiteY13" fmla="*/ 507 h 8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6109" h="820118">
                <a:moveTo>
                  <a:pt x="6696" y="507"/>
                </a:moveTo>
                <a:cubicBezTo>
                  <a:pt x="72486" y="11333"/>
                  <a:pt x="669595" y="207871"/>
                  <a:pt x="781188" y="245346"/>
                </a:cubicBezTo>
                <a:cubicBezTo>
                  <a:pt x="892781" y="282821"/>
                  <a:pt x="641280" y="229523"/>
                  <a:pt x="676257" y="225359"/>
                </a:cubicBezTo>
                <a:cubicBezTo>
                  <a:pt x="711234" y="221195"/>
                  <a:pt x="960237" y="207037"/>
                  <a:pt x="991050" y="220362"/>
                </a:cubicBezTo>
                <a:cubicBezTo>
                  <a:pt x="1021863" y="233687"/>
                  <a:pt x="903607" y="250343"/>
                  <a:pt x="861135" y="305307"/>
                </a:cubicBezTo>
                <a:cubicBezTo>
                  <a:pt x="818663" y="360271"/>
                  <a:pt x="749541" y="516835"/>
                  <a:pt x="736217" y="550146"/>
                </a:cubicBezTo>
                <a:cubicBezTo>
                  <a:pt x="722893" y="583457"/>
                  <a:pt x="778690" y="460206"/>
                  <a:pt x="781188" y="505176"/>
                </a:cubicBezTo>
                <a:cubicBezTo>
                  <a:pt x="783686" y="550146"/>
                  <a:pt x="749542" y="827464"/>
                  <a:pt x="751207" y="819969"/>
                </a:cubicBezTo>
                <a:cubicBezTo>
                  <a:pt x="752872" y="812474"/>
                  <a:pt x="769529" y="551811"/>
                  <a:pt x="791181" y="460205"/>
                </a:cubicBezTo>
                <a:cubicBezTo>
                  <a:pt x="812833" y="368599"/>
                  <a:pt x="894446" y="306973"/>
                  <a:pt x="881122" y="270330"/>
                </a:cubicBezTo>
                <a:cubicBezTo>
                  <a:pt x="867798" y="233687"/>
                  <a:pt x="711234" y="240349"/>
                  <a:pt x="711234" y="240349"/>
                </a:cubicBezTo>
                <a:lnTo>
                  <a:pt x="56663" y="130421"/>
                </a:lnTo>
                <a:cubicBezTo>
                  <a:pt x="2532" y="120428"/>
                  <a:pt x="391444" y="205372"/>
                  <a:pt x="386447" y="180389"/>
                </a:cubicBezTo>
                <a:cubicBezTo>
                  <a:pt x="381450" y="155406"/>
                  <a:pt x="-59094" y="-10319"/>
                  <a:pt x="6696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491AFE70-9FA6-2145-D204-47787549A88E}"/>
              </a:ext>
            </a:extLst>
          </p:cNvPr>
          <p:cNvSpPr/>
          <p:nvPr/>
        </p:nvSpPr>
        <p:spPr>
          <a:xfrm>
            <a:off x="6047433" y="6845504"/>
            <a:ext cx="559190" cy="1251840"/>
          </a:xfrm>
          <a:custGeom>
            <a:avLst/>
            <a:gdLst>
              <a:gd name="connsiteX0" fmla="*/ 558233 w 559190"/>
              <a:gd name="connsiteY0" fmla="*/ 4 h 1251840"/>
              <a:gd name="connsiteX1" fmla="*/ 428318 w 559190"/>
              <a:gd name="connsiteY1" fmla="*/ 574627 h 1251840"/>
              <a:gd name="connsiteX2" fmla="*/ 478285 w 559190"/>
              <a:gd name="connsiteY2" fmla="*/ 484686 h 1251840"/>
              <a:gd name="connsiteX3" fmla="*/ 228449 w 559190"/>
              <a:gd name="connsiteY3" fmla="*/ 954378 h 1251840"/>
              <a:gd name="connsiteX4" fmla="*/ 298403 w 559190"/>
              <a:gd name="connsiteY4" fmla="*/ 869434 h 1251840"/>
              <a:gd name="connsiteX5" fmla="*/ 48567 w 559190"/>
              <a:gd name="connsiteY5" fmla="*/ 1189224 h 1251840"/>
              <a:gd name="connsiteX6" fmla="*/ 18587 w 559190"/>
              <a:gd name="connsiteY6" fmla="*/ 1229198 h 1251840"/>
              <a:gd name="connsiteX7" fmla="*/ 263426 w 559190"/>
              <a:gd name="connsiteY7" fmla="*/ 924398 h 1251840"/>
              <a:gd name="connsiteX8" fmla="*/ 453301 w 559190"/>
              <a:gd name="connsiteY8" fmla="*/ 384752 h 1251840"/>
              <a:gd name="connsiteX9" fmla="*/ 348370 w 559190"/>
              <a:gd name="connsiteY9" fmla="*/ 564634 h 1251840"/>
              <a:gd name="connsiteX10" fmla="*/ 558233 w 559190"/>
              <a:gd name="connsiteY10" fmla="*/ 4 h 125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9190" h="1251840">
                <a:moveTo>
                  <a:pt x="558233" y="4"/>
                </a:moveTo>
                <a:cubicBezTo>
                  <a:pt x="571558" y="1669"/>
                  <a:pt x="441643" y="493847"/>
                  <a:pt x="428318" y="574627"/>
                </a:cubicBezTo>
                <a:cubicBezTo>
                  <a:pt x="414993" y="655407"/>
                  <a:pt x="511596" y="421394"/>
                  <a:pt x="478285" y="484686"/>
                </a:cubicBezTo>
                <a:cubicBezTo>
                  <a:pt x="444974" y="547978"/>
                  <a:pt x="258429" y="890253"/>
                  <a:pt x="228449" y="954378"/>
                </a:cubicBezTo>
                <a:cubicBezTo>
                  <a:pt x="198469" y="1018503"/>
                  <a:pt x="328383" y="830293"/>
                  <a:pt x="298403" y="869434"/>
                </a:cubicBezTo>
                <a:cubicBezTo>
                  <a:pt x="268423" y="908575"/>
                  <a:pt x="95203" y="1129263"/>
                  <a:pt x="48567" y="1189224"/>
                </a:cubicBezTo>
                <a:cubicBezTo>
                  <a:pt x="1931" y="1249185"/>
                  <a:pt x="-17223" y="1273336"/>
                  <a:pt x="18587" y="1229198"/>
                </a:cubicBezTo>
                <a:cubicBezTo>
                  <a:pt x="54397" y="1185060"/>
                  <a:pt x="190974" y="1065139"/>
                  <a:pt x="263426" y="924398"/>
                </a:cubicBezTo>
                <a:cubicBezTo>
                  <a:pt x="335878" y="783657"/>
                  <a:pt x="439144" y="444713"/>
                  <a:pt x="453301" y="384752"/>
                </a:cubicBezTo>
                <a:cubicBezTo>
                  <a:pt x="467458" y="324791"/>
                  <a:pt x="331714" y="624595"/>
                  <a:pt x="348370" y="564634"/>
                </a:cubicBezTo>
                <a:cubicBezTo>
                  <a:pt x="365026" y="504673"/>
                  <a:pt x="544908" y="-1661"/>
                  <a:pt x="55823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 440">
            <a:extLst>
              <a:ext uri="{FF2B5EF4-FFF2-40B4-BE49-F238E27FC236}">
                <a16:creationId xmlns:a16="http://schemas.microsoft.com/office/drawing/2014/main" id="{E61DA2FE-186A-AF52-36E4-431100AC5D45}"/>
              </a:ext>
            </a:extLst>
          </p:cNvPr>
          <p:cNvSpPr/>
          <p:nvPr/>
        </p:nvSpPr>
        <p:spPr>
          <a:xfrm>
            <a:off x="5869123" y="7073192"/>
            <a:ext cx="131972" cy="1321302"/>
          </a:xfrm>
          <a:custGeom>
            <a:avLst/>
            <a:gdLst>
              <a:gd name="connsiteX0" fmla="*/ 86969 w 131972"/>
              <a:gd name="connsiteY0" fmla="*/ 2165 h 1321302"/>
              <a:gd name="connsiteX1" fmla="*/ 51992 w 131972"/>
              <a:gd name="connsiteY1" fmla="*/ 716697 h 1321302"/>
              <a:gd name="connsiteX2" fmla="*/ 71979 w 131972"/>
              <a:gd name="connsiteY2" fmla="*/ 1236356 h 1321302"/>
              <a:gd name="connsiteX3" fmla="*/ 61985 w 131972"/>
              <a:gd name="connsiteY3" fmla="*/ 1066467 h 1321302"/>
              <a:gd name="connsiteX4" fmla="*/ 131939 w 131972"/>
              <a:gd name="connsiteY4" fmla="*/ 1021497 h 1321302"/>
              <a:gd name="connsiteX5" fmla="*/ 51992 w 131972"/>
              <a:gd name="connsiteY5" fmla="*/ 1321300 h 1321302"/>
              <a:gd name="connsiteX6" fmla="*/ 27008 w 131972"/>
              <a:gd name="connsiteY6" fmla="*/ 1016500 h 1321302"/>
              <a:gd name="connsiteX7" fmla="*/ 32005 w 131972"/>
              <a:gd name="connsiteY7" fmla="*/ 1016500 h 1321302"/>
              <a:gd name="connsiteX8" fmla="*/ 27008 w 131972"/>
              <a:gd name="connsiteY8" fmla="*/ 286978 h 1321302"/>
              <a:gd name="connsiteX9" fmla="*/ 2025 w 131972"/>
              <a:gd name="connsiteY9" fmla="*/ 486847 h 1321302"/>
              <a:gd name="connsiteX10" fmla="*/ 86969 w 131972"/>
              <a:gd name="connsiteY10" fmla="*/ 2165 h 132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972" h="1321302">
                <a:moveTo>
                  <a:pt x="86969" y="2165"/>
                </a:moveTo>
                <a:cubicBezTo>
                  <a:pt x="95297" y="40473"/>
                  <a:pt x="54490" y="510999"/>
                  <a:pt x="51992" y="716697"/>
                </a:cubicBezTo>
                <a:cubicBezTo>
                  <a:pt x="49494" y="922395"/>
                  <a:pt x="70314" y="1178061"/>
                  <a:pt x="71979" y="1236356"/>
                </a:cubicBezTo>
                <a:cubicBezTo>
                  <a:pt x="73644" y="1294651"/>
                  <a:pt x="51992" y="1102277"/>
                  <a:pt x="61985" y="1066467"/>
                </a:cubicBezTo>
                <a:cubicBezTo>
                  <a:pt x="71978" y="1030657"/>
                  <a:pt x="133604" y="979025"/>
                  <a:pt x="131939" y="1021497"/>
                </a:cubicBezTo>
                <a:cubicBezTo>
                  <a:pt x="130274" y="1063969"/>
                  <a:pt x="69480" y="1322133"/>
                  <a:pt x="51992" y="1321300"/>
                </a:cubicBezTo>
                <a:cubicBezTo>
                  <a:pt x="34504" y="1320467"/>
                  <a:pt x="30339" y="1067300"/>
                  <a:pt x="27008" y="1016500"/>
                </a:cubicBezTo>
                <a:cubicBezTo>
                  <a:pt x="23677" y="965700"/>
                  <a:pt x="32005" y="1138087"/>
                  <a:pt x="32005" y="1016500"/>
                </a:cubicBezTo>
                <a:cubicBezTo>
                  <a:pt x="32005" y="894913"/>
                  <a:pt x="32005" y="375253"/>
                  <a:pt x="27008" y="286978"/>
                </a:cubicBezTo>
                <a:cubicBezTo>
                  <a:pt x="22011" y="198703"/>
                  <a:pt x="-7968" y="527653"/>
                  <a:pt x="2025" y="486847"/>
                </a:cubicBezTo>
                <a:cubicBezTo>
                  <a:pt x="12018" y="446041"/>
                  <a:pt x="78641" y="-36143"/>
                  <a:pt x="86969" y="2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>
            <a:extLst>
              <a:ext uri="{FF2B5EF4-FFF2-40B4-BE49-F238E27FC236}">
                <a16:creationId xmlns:a16="http://schemas.microsoft.com/office/drawing/2014/main" id="{6FF74201-FC3C-6F3E-B097-7359E077DCCB}"/>
              </a:ext>
            </a:extLst>
          </p:cNvPr>
          <p:cNvSpPr/>
          <p:nvPr/>
        </p:nvSpPr>
        <p:spPr>
          <a:xfrm>
            <a:off x="5628329" y="6097021"/>
            <a:ext cx="601915" cy="1346231"/>
          </a:xfrm>
          <a:custGeom>
            <a:avLst/>
            <a:gdLst>
              <a:gd name="connsiteX0" fmla="*/ 27960 w 601915"/>
              <a:gd name="connsiteY0" fmla="*/ 133890 h 1346231"/>
              <a:gd name="connsiteX1" fmla="*/ 42950 w 601915"/>
              <a:gd name="connsiteY1" fmla="*/ 198848 h 1346231"/>
              <a:gd name="connsiteX2" fmla="*/ 552615 w 601915"/>
              <a:gd name="connsiteY2" fmla="*/ 1233169 h 1346231"/>
              <a:gd name="connsiteX3" fmla="*/ 552615 w 601915"/>
              <a:gd name="connsiteY3" fmla="*/ 1278140 h 1346231"/>
              <a:gd name="connsiteX4" fmla="*/ 292786 w 601915"/>
              <a:gd name="connsiteY4" fmla="*/ 868409 h 1346231"/>
              <a:gd name="connsiteX5" fmla="*/ 342753 w 601915"/>
              <a:gd name="connsiteY5" fmla="*/ 1068277 h 1346231"/>
              <a:gd name="connsiteX6" fmla="*/ 37953 w 601915"/>
              <a:gd name="connsiteY6" fmla="*/ 58940 h 1346231"/>
              <a:gd name="connsiteX7" fmla="*/ 27960 w 601915"/>
              <a:gd name="connsiteY7" fmla="*/ 133890 h 134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915" h="1346231">
                <a:moveTo>
                  <a:pt x="27960" y="133890"/>
                </a:moveTo>
                <a:cubicBezTo>
                  <a:pt x="28793" y="157208"/>
                  <a:pt x="-44493" y="15635"/>
                  <a:pt x="42950" y="198848"/>
                </a:cubicBezTo>
                <a:cubicBezTo>
                  <a:pt x="130393" y="382061"/>
                  <a:pt x="467671" y="1053287"/>
                  <a:pt x="552615" y="1233169"/>
                </a:cubicBezTo>
                <a:cubicBezTo>
                  <a:pt x="637559" y="1413051"/>
                  <a:pt x="595920" y="1338933"/>
                  <a:pt x="552615" y="1278140"/>
                </a:cubicBezTo>
                <a:cubicBezTo>
                  <a:pt x="509310" y="1217347"/>
                  <a:pt x="327763" y="903386"/>
                  <a:pt x="292786" y="868409"/>
                </a:cubicBezTo>
                <a:cubicBezTo>
                  <a:pt x="257809" y="833432"/>
                  <a:pt x="385225" y="1203189"/>
                  <a:pt x="342753" y="1068277"/>
                </a:cubicBezTo>
                <a:cubicBezTo>
                  <a:pt x="300281" y="933365"/>
                  <a:pt x="97914" y="218002"/>
                  <a:pt x="37953" y="58940"/>
                </a:cubicBezTo>
                <a:cubicBezTo>
                  <a:pt x="-22008" y="-100122"/>
                  <a:pt x="27127" y="110572"/>
                  <a:pt x="27960" y="133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>
            <a:extLst>
              <a:ext uri="{FF2B5EF4-FFF2-40B4-BE49-F238E27FC236}">
                <a16:creationId xmlns:a16="http://schemas.microsoft.com/office/drawing/2014/main" id="{67D6EA4C-F419-E3EF-6480-EB6F0EBD82A4}"/>
              </a:ext>
            </a:extLst>
          </p:cNvPr>
          <p:cNvSpPr/>
          <p:nvPr/>
        </p:nvSpPr>
        <p:spPr>
          <a:xfrm>
            <a:off x="5670870" y="6598708"/>
            <a:ext cx="804900" cy="1138752"/>
          </a:xfrm>
          <a:custGeom>
            <a:avLst/>
            <a:gdLst>
              <a:gd name="connsiteX0" fmla="*/ 779897 w 804900"/>
              <a:gd name="connsiteY0" fmla="*/ 1961 h 1138752"/>
              <a:gd name="connsiteX1" fmla="*/ 445117 w 804900"/>
              <a:gd name="connsiteY1" fmla="*/ 426682 h 1138752"/>
              <a:gd name="connsiteX2" fmla="*/ 475097 w 804900"/>
              <a:gd name="connsiteY2" fmla="*/ 506630 h 1138752"/>
              <a:gd name="connsiteX3" fmla="*/ 500081 w 804900"/>
              <a:gd name="connsiteY3" fmla="*/ 526617 h 1138752"/>
              <a:gd name="connsiteX4" fmla="*/ 515071 w 804900"/>
              <a:gd name="connsiteY4" fmla="*/ 596571 h 1138752"/>
              <a:gd name="connsiteX5" fmla="*/ 495084 w 804900"/>
              <a:gd name="connsiteY5" fmla="*/ 771456 h 1138752"/>
              <a:gd name="connsiteX6" fmla="*/ 10402 w 804900"/>
              <a:gd name="connsiteY6" fmla="*/ 1131220 h 1138752"/>
              <a:gd name="connsiteX7" fmla="*/ 180291 w 804900"/>
              <a:gd name="connsiteY7" fmla="*/ 1011299 h 1138752"/>
              <a:gd name="connsiteX8" fmla="*/ 385156 w 804900"/>
              <a:gd name="connsiteY8" fmla="*/ 956335 h 1138752"/>
              <a:gd name="connsiteX9" fmla="*/ 530061 w 804900"/>
              <a:gd name="connsiteY9" fmla="*/ 881384 h 1138752"/>
              <a:gd name="connsiteX10" fmla="*/ 495084 w 804900"/>
              <a:gd name="connsiteY10" fmla="*/ 561594 h 1138752"/>
              <a:gd name="connsiteX11" fmla="*/ 535058 w 804900"/>
              <a:gd name="connsiteY11" fmla="*/ 671522 h 1138752"/>
              <a:gd name="connsiteX12" fmla="*/ 804881 w 804900"/>
              <a:gd name="connsiteY12" fmla="*/ 296767 h 1138752"/>
              <a:gd name="connsiteX13" fmla="*/ 550048 w 804900"/>
              <a:gd name="connsiteY13" fmla="*/ 466656 h 1138752"/>
              <a:gd name="connsiteX14" fmla="*/ 664973 w 804900"/>
              <a:gd name="connsiteY14" fmla="*/ 346735 h 1138752"/>
              <a:gd name="connsiteX15" fmla="*/ 525064 w 804900"/>
              <a:gd name="connsiteY15" fmla="*/ 271784 h 1138752"/>
              <a:gd name="connsiteX16" fmla="*/ 779897 w 804900"/>
              <a:gd name="connsiteY16" fmla="*/ 1961 h 113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4900" h="1138752">
                <a:moveTo>
                  <a:pt x="779897" y="1961"/>
                </a:moveTo>
                <a:cubicBezTo>
                  <a:pt x="766573" y="27777"/>
                  <a:pt x="495917" y="342571"/>
                  <a:pt x="445117" y="426682"/>
                </a:cubicBezTo>
                <a:cubicBezTo>
                  <a:pt x="394317" y="510794"/>
                  <a:pt x="465936" y="489974"/>
                  <a:pt x="475097" y="506630"/>
                </a:cubicBezTo>
                <a:cubicBezTo>
                  <a:pt x="484258" y="523286"/>
                  <a:pt x="493419" y="511627"/>
                  <a:pt x="500081" y="526617"/>
                </a:cubicBezTo>
                <a:cubicBezTo>
                  <a:pt x="506743" y="541607"/>
                  <a:pt x="515904" y="555765"/>
                  <a:pt x="515071" y="596571"/>
                </a:cubicBezTo>
                <a:cubicBezTo>
                  <a:pt x="514238" y="637377"/>
                  <a:pt x="579195" y="682348"/>
                  <a:pt x="495084" y="771456"/>
                </a:cubicBezTo>
                <a:cubicBezTo>
                  <a:pt x="410973" y="860564"/>
                  <a:pt x="62867" y="1091246"/>
                  <a:pt x="10402" y="1131220"/>
                </a:cubicBezTo>
                <a:cubicBezTo>
                  <a:pt x="-42063" y="1171194"/>
                  <a:pt x="117832" y="1040446"/>
                  <a:pt x="180291" y="1011299"/>
                </a:cubicBezTo>
                <a:cubicBezTo>
                  <a:pt x="242750" y="982152"/>
                  <a:pt x="326861" y="977987"/>
                  <a:pt x="385156" y="956335"/>
                </a:cubicBezTo>
                <a:cubicBezTo>
                  <a:pt x="443451" y="934683"/>
                  <a:pt x="511740" y="947174"/>
                  <a:pt x="530061" y="881384"/>
                </a:cubicBezTo>
                <a:cubicBezTo>
                  <a:pt x="548382" y="815594"/>
                  <a:pt x="494251" y="596571"/>
                  <a:pt x="495084" y="561594"/>
                </a:cubicBezTo>
                <a:cubicBezTo>
                  <a:pt x="495917" y="526617"/>
                  <a:pt x="483425" y="715660"/>
                  <a:pt x="535058" y="671522"/>
                </a:cubicBezTo>
                <a:cubicBezTo>
                  <a:pt x="586691" y="627384"/>
                  <a:pt x="802383" y="330911"/>
                  <a:pt x="804881" y="296767"/>
                </a:cubicBezTo>
                <a:cubicBezTo>
                  <a:pt x="807379" y="262623"/>
                  <a:pt x="573366" y="458328"/>
                  <a:pt x="550048" y="466656"/>
                </a:cubicBezTo>
                <a:cubicBezTo>
                  <a:pt x="526730" y="474984"/>
                  <a:pt x="669137" y="379214"/>
                  <a:pt x="664973" y="346735"/>
                </a:cubicBezTo>
                <a:cubicBezTo>
                  <a:pt x="660809" y="314256"/>
                  <a:pt x="501746" y="330912"/>
                  <a:pt x="525064" y="271784"/>
                </a:cubicBezTo>
                <a:cubicBezTo>
                  <a:pt x="548382" y="212656"/>
                  <a:pt x="793221" y="-23855"/>
                  <a:pt x="779897" y="1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 513">
            <a:extLst>
              <a:ext uri="{FF2B5EF4-FFF2-40B4-BE49-F238E27FC236}">
                <a16:creationId xmlns:a16="http://schemas.microsoft.com/office/drawing/2014/main" id="{BE6E3A80-5575-F4D0-9A50-A9C4AB10BF60}"/>
              </a:ext>
            </a:extLst>
          </p:cNvPr>
          <p:cNvSpPr/>
          <p:nvPr/>
        </p:nvSpPr>
        <p:spPr>
          <a:xfrm>
            <a:off x="6197113" y="6795528"/>
            <a:ext cx="433688" cy="935330"/>
          </a:xfrm>
          <a:custGeom>
            <a:avLst/>
            <a:gdLst>
              <a:gd name="connsiteX0" fmla="*/ 433536 w 433688"/>
              <a:gd name="connsiteY0" fmla="*/ 13 h 935330"/>
              <a:gd name="connsiteX1" fmla="*/ 58782 w 433688"/>
              <a:gd name="connsiteY1" fmla="*/ 464708 h 935330"/>
              <a:gd name="connsiteX2" fmla="*/ 143726 w 433688"/>
              <a:gd name="connsiteY2" fmla="*/ 504682 h 935330"/>
              <a:gd name="connsiteX3" fmla="*/ 78769 w 433688"/>
              <a:gd name="connsiteY3" fmla="*/ 934400 h 935330"/>
              <a:gd name="connsiteX4" fmla="*/ 148723 w 433688"/>
              <a:gd name="connsiteY4" fmla="*/ 614610 h 935330"/>
              <a:gd name="connsiteX5" fmla="*/ 8815 w 433688"/>
              <a:gd name="connsiteY5" fmla="*/ 449718 h 935330"/>
              <a:gd name="connsiteX6" fmla="*/ 433536 w 433688"/>
              <a:gd name="connsiteY6" fmla="*/ 13 h 9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688" h="935330">
                <a:moveTo>
                  <a:pt x="433536" y="13"/>
                </a:moveTo>
                <a:cubicBezTo>
                  <a:pt x="441864" y="2511"/>
                  <a:pt x="107084" y="380597"/>
                  <a:pt x="58782" y="464708"/>
                </a:cubicBezTo>
                <a:cubicBezTo>
                  <a:pt x="10480" y="548819"/>
                  <a:pt x="140395" y="426400"/>
                  <a:pt x="143726" y="504682"/>
                </a:cubicBezTo>
                <a:cubicBezTo>
                  <a:pt x="147057" y="582964"/>
                  <a:pt x="77936" y="916079"/>
                  <a:pt x="78769" y="934400"/>
                </a:cubicBezTo>
                <a:cubicBezTo>
                  <a:pt x="79602" y="952721"/>
                  <a:pt x="160382" y="695390"/>
                  <a:pt x="148723" y="614610"/>
                </a:cubicBezTo>
                <a:cubicBezTo>
                  <a:pt x="137064" y="533830"/>
                  <a:pt x="-41152" y="552984"/>
                  <a:pt x="8815" y="449718"/>
                </a:cubicBezTo>
                <a:cubicBezTo>
                  <a:pt x="58782" y="346452"/>
                  <a:pt x="425208" y="-2485"/>
                  <a:pt x="43353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>
            <a:extLst>
              <a:ext uri="{FF2B5EF4-FFF2-40B4-BE49-F238E27FC236}">
                <a16:creationId xmlns:a16="http://schemas.microsoft.com/office/drawing/2014/main" id="{53190F5F-C02B-65FD-6ED8-BA2302D5A378}"/>
              </a:ext>
            </a:extLst>
          </p:cNvPr>
          <p:cNvSpPr/>
          <p:nvPr/>
        </p:nvSpPr>
        <p:spPr>
          <a:xfrm>
            <a:off x="5985408" y="6939247"/>
            <a:ext cx="475695" cy="1194547"/>
          </a:xfrm>
          <a:custGeom>
            <a:avLst/>
            <a:gdLst>
              <a:gd name="connsiteX0" fmla="*/ 405399 w 475695"/>
              <a:gd name="connsiteY0" fmla="*/ 31179 h 1194547"/>
              <a:gd name="connsiteX1" fmla="*/ 405399 w 475695"/>
              <a:gd name="connsiteY1" fmla="*/ 106130 h 1194547"/>
              <a:gd name="connsiteX2" fmla="*/ 405399 w 475695"/>
              <a:gd name="connsiteY2" fmla="*/ 680753 h 1194547"/>
              <a:gd name="connsiteX3" fmla="*/ 460362 w 475695"/>
              <a:gd name="connsiteY3" fmla="*/ 545842 h 1194547"/>
              <a:gd name="connsiteX4" fmla="*/ 90605 w 475695"/>
              <a:gd name="connsiteY4" fmla="*/ 1185422 h 1194547"/>
              <a:gd name="connsiteX5" fmla="*/ 20651 w 475695"/>
              <a:gd name="connsiteY5" fmla="*/ 930589 h 1194547"/>
              <a:gd name="connsiteX6" fmla="*/ 20651 w 475695"/>
              <a:gd name="connsiteY6" fmla="*/ 1035520 h 1194547"/>
              <a:gd name="connsiteX7" fmla="*/ 260494 w 475695"/>
              <a:gd name="connsiteY7" fmla="*/ 710733 h 1194547"/>
              <a:gd name="connsiteX8" fmla="*/ 405399 w 475695"/>
              <a:gd name="connsiteY8" fmla="*/ 31179 h 119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5695" h="1194547">
                <a:moveTo>
                  <a:pt x="405399" y="31179"/>
                </a:moveTo>
                <a:cubicBezTo>
                  <a:pt x="429550" y="-69588"/>
                  <a:pt x="405399" y="106130"/>
                  <a:pt x="405399" y="106130"/>
                </a:cubicBezTo>
                <a:cubicBezTo>
                  <a:pt x="405399" y="214392"/>
                  <a:pt x="396239" y="607468"/>
                  <a:pt x="405399" y="680753"/>
                </a:cubicBezTo>
                <a:cubicBezTo>
                  <a:pt x="414559" y="754038"/>
                  <a:pt x="512828" y="461731"/>
                  <a:pt x="460362" y="545842"/>
                </a:cubicBezTo>
                <a:cubicBezTo>
                  <a:pt x="407896" y="629954"/>
                  <a:pt x="163890" y="1121298"/>
                  <a:pt x="90605" y="1185422"/>
                </a:cubicBezTo>
                <a:cubicBezTo>
                  <a:pt x="17320" y="1249547"/>
                  <a:pt x="32310" y="955573"/>
                  <a:pt x="20651" y="930589"/>
                </a:cubicBezTo>
                <a:cubicBezTo>
                  <a:pt x="8992" y="905605"/>
                  <a:pt x="-19323" y="1072163"/>
                  <a:pt x="20651" y="1035520"/>
                </a:cubicBezTo>
                <a:cubicBezTo>
                  <a:pt x="60625" y="998877"/>
                  <a:pt x="190540" y="875625"/>
                  <a:pt x="260494" y="710733"/>
                </a:cubicBezTo>
                <a:cubicBezTo>
                  <a:pt x="330448" y="545841"/>
                  <a:pt x="381248" y="131946"/>
                  <a:pt x="405399" y="31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 515">
            <a:extLst>
              <a:ext uri="{FF2B5EF4-FFF2-40B4-BE49-F238E27FC236}">
                <a16:creationId xmlns:a16="http://schemas.microsoft.com/office/drawing/2014/main" id="{E1766865-F52A-8640-87BF-C1D3293E83F0}"/>
              </a:ext>
            </a:extLst>
          </p:cNvPr>
          <p:cNvSpPr/>
          <p:nvPr/>
        </p:nvSpPr>
        <p:spPr>
          <a:xfrm>
            <a:off x="8433268" y="4675273"/>
            <a:ext cx="501747" cy="721336"/>
          </a:xfrm>
          <a:custGeom>
            <a:avLst/>
            <a:gdLst>
              <a:gd name="connsiteX0" fmla="*/ 1198 w 501747"/>
              <a:gd name="connsiteY0" fmla="*/ 1658 h 721336"/>
              <a:gd name="connsiteX1" fmla="*/ 390942 w 501747"/>
              <a:gd name="connsiteY1" fmla="*/ 631245 h 721336"/>
              <a:gd name="connsiteX2" fmla="*/ 31178 w 501747"/>
              <a:gd name="connsiteY2" fmla="*/ 496334 h 721336"/>
              <a:gd name="connsiteX3" fmla="*/ 495873 w 501747"/>
              <a:gd name="connsiteY3" fmla="*/ 721186 h 721336"/>
              <a:gd name="connsiteX4" fmla="*/ 276017 w 501747"/>
              <a:gd name="connsiteY4" fmla="*/ 456360 h 721336"/>
              <a:gd name="connsiteX5" fmla="*/ 1198 w 501747"/>
              <a:gd name="connsiteY5" fmla="*/ 1658 h 72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747" h="721336">
                <a:moveTo>
                  <a:pt x="1198" y="1658"/>
                </a:moveTo>
                <a:cubicBezTo>
                  <a:pt x="20352" y="30806"/>
                  <a:pt x="385945" y="548799"/>
                  <a:pt x="390942" y="631245"/>
                </a:cubicBezTo>
                <a:cubicBezTo>
                  <a:pt x="395939" y="713691"/>
                  <a:pt x="13690" y="481344"/>
                  <a:pt x="31178" y="496334"/>
                </a:cubicBezTo>
                <a:cubicBezTo>
                  <a:pt x="48666" y="511324"/>
                  <a:pt x="455067" y="727848"/>
                  <a:pt x="495873" y="721186"/>
                </a:cubicBezTo>
                <a:cubicBezTo>
                  <a:pt x="536679" y="714524"/>
                  <a:pt x="354299" y="577114"/>
                  <a:pt x="276017" y="456360"/>
                </a:cubicBezTo>
                <a:cubicBezTo>
                  <a:pt x="197735" y="335606"/>
                  <a:pt x="-17956" y="-27490"/>
                  <a:pt x="1198" y="1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 516">
            <a:extLst>
              <a:ext uri="{FF2B5EF4-FFF2-40B4-BE49-F238E27FC236}">
                <a16:creationId xmlns:a16="http://schemas.microsoft.com/office/drawing/2014/main" id="{3F1013E8-0928-7249-FA3A-B791F1D4486A}"/>
              </a:ext>
            </a:extLst>
          </p:cNvPr>
          <p:cNvSpPr/>
          <p:nvPr/>
        </p:nvSpPr>
        <p:spPr>
          <a:xfrm>
            <a:off x="7864736" y="5036363"/>
            <a:ext cx="1179255" cy="560015"/>
          </a:xfrm>
          <a:custGeom>
            <a:avLst/>
            <a:gdLst>
              <a:gd name="connsiteX0" fmla="*/ 103 w 1179255"/>
              <a:gd name="connsiteY0" fmla="*/ 332 h 560015"/>
              <a:gd name="connsiteX1" fmla="*/ 704641 w 1179255"/>
              <a:gd name="connsiteY1" fmla="*/ 250168 h 560015"/>
              <a:gd name="connsiteX2" fmla="*/ 574726 w 1179255"/>
              <a:gd name="connsiteY2" fmla="*/ 250168 h 560015"/>
              <a:gd name="connsiteX3" fmla="*/ 1164339 w 1179255"/>
              <a:gd name="connsiteY3" fmla="*/ 509998 h 560015"/>
              <a:gd name="connsiteX4" fmla="*/ 959474 w 1179255"/>
              <a:gd name="connsiteY4" fmla="*/ 410063 h 560015"/>
              <a:gd name="connsiteX5" fmla="*/ 489782 w 1179255"/>
              <a:gd name="connsiteY5" fmla="*/ 290142 h 560015"/>
              <a:gd name="connsiteX6" fmla="*/ 1044418 w 1179255"/>
              <a:gd name="connsiteY6" fmla="*/ 559965 h 560015"/>
              <a:gd name="connsiteX7" fmla="*/ 654674 w 1179255"/>
              <a:gd name="connsiteY7" fmla="*/ 310129 h 560015"/>
              <a:gd name="connsiteX8" fmla="*/ 103 w 1179255"/>
              <a:gd name="connsiteY8" fmla="*/ 332 h 56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255" h="560015">
                <a:moveTo>
                  <a:pt x="103" y="332"/>
                </a:moveTo>
                <a:cubicBezTo>
                  <a:pt x="8431" y="-9662"/>
                  <a:pt x="608871" y="208529"/>
                  <a:pt x="704641" y="250168"/>
                </a:cubicBezTo>
                <a:cubicBezTo>
                  <a:pt x="800412" y="291807"/>
                  <a:pt x="498110" y="206863"/>
                  <a:pt x="574726" y="250168"/>
                </a:cubicBezTo>
                <a:cubicBezTo>
                  <a:pt x="651342" y="293473"/>
                  <a:pt x="1100214" y="483349"/>
                  <a:pt x="1164339" y="509998"/>
                </a:cubicBezTo>
                <a:cubicBezTo>
                  <a:pt x="1228464" y="536647"/>
                  <a:pt x="1071900" y="446706"/>
                  <a:pt x="959474" y="410063"/>
                </a:cubicBezTo>
                <a:cubicBezTo>
                  <a:pt x="847048" y="373420"/>
                  <a:pt x="475625" y="265158"/>
                  <a:pt x="489782" y="290142"/>
                </a:cubicBezTo>
                <a:cubicBezTo>
                  <a:pt x="503939" y="315126"/>
                  <a:pt x="1016936" y="556634"/>
                  <a:pt x="1044418" y="559965"/>
                </a:cubicBezTo>
                <a:cubicBezTo>
                  <a:pt x="1071900" y="563296"/>
                  <a:pt x="821231" y="401736"/>
                  <a:pt x="654674" y="310129"/>
                </a:cubicBezTo>
                <a:cubicBezTo>
                  <a:pt x="488117" y="218523"/>
                  <a:pt x="-8225" y="10326"/>
                  <a:pt x="103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>
            <a:extLst>
              <a:ext uri="{FF2B5EF4-FFF2-40B4-BE49-F238E27FC236}">
                <a16:creationId xmlns:a16="http://schemas.microsoft.com/office/drawing/2014/main" id="{AB99C45E-BA29-5C59-8CB6-C2F8CC9EA840}"/>
              </a:ext>
            </a:extLst>
          </p:cNvPr>
          <p:cNvSpPr/>
          <p:nvPr/>
        </p:nvSpPr>
        <p:spPr>
          <a:xfrm>
            <a:off x="7185494" y="5734387"/>
            <a:ext cx="1704300" cy="191812"/>
          </a:xfrm>
          <a:custGeom>
            <a:avLst/>
            <a:gdLst>
              <a:gd name="connsiteX0" fmla="*/ 9785 w 1704300"/>
              <a:gd name="connsiteY0" fmla="*/ 191724 h 191812"/>
              <a:gd name="connsiteX1" fmla="*/ 864224 w 1704300"/>
              <a:gd name="connsiteY1" fmla="*/ 71803 h 191812"/>
              <a:gd name="connsiteX2" fmla="*/ 839240 w 1704300"/>
              <a:gd name="connsiteY2" fmla="*/ 1849 h 191812"/>
              <a:gd name="connsiteX3" fmla="*/ 1703673 w 1704300"/>
              <a:gd name="connsiteY3" fmla="*/ 111777 h 191812"/>
              <a:gd name="connsiteX4" fmla="*/ 969155 w 1704300"/>
              <a:gd name="connsiteY4" fmla="*/ 1849 h 191812"/>
              <a:gd name="connsiteX5" fmla="*/ 434506 w 1704300"/>
              <a:gd name="connsiteY5" fmla="*/ 51816 h 191812"/>
              <a:gd name="connsiteX6" fmla="*/ 9785 w 1704300"/>
              <a:gd name="connsiteY6" fmla="*/ 191724 h 19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300" h="191812">
                <a:moveTo>
                  <a:pt x="9785" y="191724"/>
                </a:moveTo>
                <a:cubicBezTo>
                  <a:pt x="81405" y="195055"/>
                  <a:pt x="725981" y="103449"/>
                  <a:pt x="864224" y="71803"/>
                </a:cubicBezTo>
                <a:cubicBezTo>
                  <a:pt x="1002467" y="40157"/>
                  <a:pt x="699332" y="-4813"/>
                  <a:pt x="839240" y="1849"/>
                </a:cubicBezTo>
                <a:cubicBezTo>
                  <a:pt x="979148" y="8511"/>
                  <a:pt x="1682021" y="111777"/>
                  <a:pt x="1703673" y="111777"/>
                </a:cubicBezTo>
                <a:cubicBezTo>
                  <a:pt x="1725325" y="111777"/>
                  <a:pt x="1180683" y="11842"/>
                  <a:pt x="969155" y="1849"/>
                </a:cubicBezTo>
                <a:cubicBezTo>
                  <a:pt x="757627" y="-8145"/>
                  <a:pt x="591070" y="24334"/>
                  <a:pt x="434506" y="51816"/>
                </a:cubicBezTo>
                <a:cubicBezTo>
                  <a:pt x="277942" y="79298"/>
                  <a:pt x="-61835" y="188393"/>
                  <a:pt x="9785" y="1917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 518">
            <a:extLst>
              <a:ext uri="{FF2B5EF4-FFF2-40B4-BE49-F238E27FC236}">
                <a16:creationId xmlns:a16="http://schemas.microsoft.com/office/drawing/2014/main" id="{C4E1B862-61A2-1575-F329-3F20169787E3}"/>
              </a:ext>
            </a:extLst>
          </p:cNvPr>
          <p:cNvSpPr/>
          <p:nvPr/>
        </p:nvSpPr>
        <p:spPr>
          <a:xfrm>
            <a:off x="6619708" y="6763633"/>
            <a:ext cx="1406391" cy="550174"/>
          </a:xfrm>
          <a:custGeom>
            <a:avLst/>
            <a:gdLst>
              <a:gd name="connsiteX0" fmla="*/ 948 w 1406391"/>
              <a:gd name="connsiteY0" fmla="*/ 1928 h 550174"/>
              <a:gd name="connsiteX1" fmla="*/ 750456 w 1406391"/>
              <a:gd name="connsiteY1" fmla="*/ 211790 h 550174"/>
              <a:gd name="connsiteX2" fmla="*/ 550587 w 1406391"/>
              <a:gd name="connsiteY2" fmla="*/ 221783 h 550174"/>
              <a:gd name="connsiteX3" fmla="*/ 1390036 w 1406391"/>
              <a:gd name="connsiteY3" fmla="*/ 546570 h 550174"/>
              <a:gd name="connsiteX4" fmla="*/ 1055256 w 1406391"/>
              <a:gd name="connsiteY4" fmla="*/ 371685 h 550174"/>
              <a:gd name="connsiteX5" fmla="*/ 435662 w 1406391"/>
              <a:gd name="connsiteY5" fmla="*/ 6924 h 550174"/>
              <a:gd name="connsiteX6" fmla="*/ 590561 w 1406391"/>
              <a:gd name="connsiteY6" fmla="*/ 121849 h 550174"/>
              <a:gd name="connsiteX7" fmla="*/ 948 w 1406391"/>
              <a:gd name="connsiteY7" fmla="*/ 1928 h 55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6391" h="550174">
                <a:moveTo>
                  <a:pt x="948" y="1928"/>
                </a:moveTo>
                <a:cubicBezTo>
                  <a:pt x="27597" y="16918"/>
                  <a:pt x="658850" y="175148"/>
                  <a:pt x="750456" y="211790"/>
                </a:cubicBezTo>
                <a:cubicBezTo>
                  <a:pt x="842063" y="248433"/>
                  <a:pt x="443990" y="165986"/>
                  <a:pt x="550587" y="221783"/>
                </a:cubicBezTo>
                <a:cubicBezTo>
                  <a:pt x="657184" y="277580"/>
                  <a:pt x="1305925" y="521586"/>
                  <a:pt x="1390036" y="546570"/>
                </a:cubicBezTo>
                <a:cubicBezTo>
                  <a:pt x="1474148" y="571554"/>
                  <a:pt x="1214318" y="461626"/>
                  <a:pt x="1055256" y="371685"/>
                </a:cubicBezTo>
                <a:cubicBezTo>
                  <a:pt x="896194" y="281744"/>
                  <a:pt x="513111" y="48563"/>
                  <a:pt x="435662" y="6924"/>
                </a:cubicBezTo>
                <a:cubicBezTo>
                  <a:pt x="358213" y="-34715"/>
                  <a:pt x="663846" y="125180"/>
                  <a:pt x="590561" y="121849"/>
                </a:cubicBezTo>
                <a:cubicBezTo>
                  <a:pt x="517276" y="118518"/>
                  <a:pt x="-25701" y="-13062"/>
                  <a:pt x="948" y="1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 519">
            <a:extLst>
              <a:ext uri="{FF2B5EF4-FFF2-40B4-BE49-F238E27FC236}">
                <a16:creationId xmlns:a16="http://schemas.microsoft.com/office/drawing/2014/main" id="{096AD047-A8B5-C8F8-566B-3479100D8553}"/>
              </a:ext>
            </a:extLst>
          </p:cNvPr>
          <p:cNvSpPr/>
          <p:nvPr/>
        </p:nvSpPr>
        <p:spPr>
          <a:xfrm>
            <a:off x="6704616" y="6485039"/>
            <a:ext cx="1295827" cy="985556"/>
          </a:xfrm>
          <a:custGeom>
            <a:avLst/>
            <a:gdLst>
              <a:gd name="connsiteX0" fmla="*/ 984 w 1295827"/>
              <a:gd name="connsiteY0" fmla="*/ 705 h 985556"/>
              <a:gd name="connsiteX1" fmla="*/ 440695 w 1295827"/>
              <a:gd name="connsiteY1" fmla="*/ 950082 h 985556"/>
              <a:gd name="connsiteX2" fmla="*/ 390728 w 1295827"/>
              <a:gd name="connsiteY2" fmla="*/ 790187 h 985556"/>
              <a:gd name="connsiteX3" fmla="*/ 755489 w 1295827"/>
              <a:gd name="connsiteY3" fmla="*/ 855145 h 985556"/>
              <a:gd name="connsiteX4" fmla="*/ 350754 w 1295827"/>
              <a:gd name="connsiteY4" fmla="*/ 705243 h 985556"/>
              <a:gd name="connsiteX5" fmla="*/ 1285141 w 1295827"/>
              <a:gd name="connsiteY5" fmla="*/ 735223 h 985556"/>
              <a:gd name="connsiteX6" fmla="*/ 840433 w 1295827"/>
              <a:gd name="connsiteY6" fmla="*/ 755210 h 985556"/>
              <a:gd name="connsiteX7" fmla="*/ 580604 w 1295827"/>
              <a:gd name="connsiteY7" fmla="*/ 795184 h 985556"/>
              <a:gd name="connsiteX8" fmla="*/ 984 w 1295827"/>
              <a:gd name="connsiteY8" fmla="*/ 705 h 98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827" h="985556">
                <a:moveTo>
                  <a:pt x="984" y="705"/>
                </a:moveTo>
                <a:cubicBezTo>
                  <a:pt x="-22334" y="26521"/>
                  <a:pt x="375738" y="818502"/>
                  <a:pt x="440695" y="950082"/>
                </a:cubicBezTo>
                <a:cubicBezTo>
                  <a:pt x="505652" y="1081662"/>
                  <a:pt x="338262" y="806010"/>
                  <a:pt x="390728" y="790187"/>
                </a:cubicBezTo>
                <a:cubicBezTo>
                  <a:pt x="443194" y="774364"/>
                  <a:pt x="762151" y="869302"/>
                  <a:pt x="755489" y="855145"/>
                </a:cubicBezTo>
                <a:cubicBezTo>
                  <a:pt x="748827" y="840988"/>
                  <a:pt x="262479" y="725230"/>
                  <a:pt x="350754" y="705243"/>
                </a:cubicBezTo>
                <a:cubicBezTo>
                  <a:pt x="439029" y="685256"/>
                  <a:pt x="1203528" y="726895"/>
                  <a:pt x="1285141" y="735223"/>
                </a:cubicBezTo>
                <a:cubicBezTo>
                  <a:pt x="1366754" y="743551"/>
                  <a:pt x="957856" y="745217"/>
                  <a:pt x="840433" y="755210"/>
                </a:cubicBezTo>
                <a:cubicBezTo>
                  <a:pt x="723010" y="765204"/>
                  <a:pt x="722178" y="925099"/>
                  <a:pt x="580604" y="795184"/>
                </a:cubicBezTo>
                <a:cubicBezTo>
                  <a:pt x="439030" y="665269"/>
                  <a:pt x="24302" y="-25111"/>
                  <a:pt x="984" y="7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 520">
            <a:extLst>
              <a:ext uri="{FF2B5EF4-FFF2-40B4-BE49-F238E27FC236}">
                <a16:creationId xmlns:a16="http://schemas.microsoft.com/office/drawing/2014/main" id="{BFE89F99-B69A-C098-C696-37176541AC76}"/>
              </a:ext>
            </a:extLst>
          </p:cNvPr>
          <p:cNvSpPr/>
          <p:nvPr/>
        </p:nvSpPr>
        <p:spPr>
          <a:xfrm>
            <a:off x="7087559" y="7479906"/>
            <a:ext cx="178742" cy="1537899"/>
          </a:xfrm>
          <a:custGeom>
            <a:avLst/>
            <a:gdLst>
              <a:gd name="connsiteX0" fmla="*/ 177674 w 178742"/>
              <a:gd name="connsiteY0" fmla="*/ 186 h 1537899"/>
              <a:gd name="connsiteX1" fmla="*/ 112716 w 178742"/>
              <a:gd name="connsiteY1" fmla="*/ 749694 h 1537899"/>
              <a:gd name="connsiteX2" fmla="*/ 172677 w 178742"/>
              <a:gd name="connsiteY2" fmla="*/ 574809 h 1537899"/>
              <a:gd name="connsiteX3" fmla="*/ 2789 w 178742"/>
              <a:gd name="connsiteY3" fmla="*/ 1519189 h 1537899"/>
              <a:gd name="connsiteX4" fmla="*/ 67746 w 178742"/>
              <a:gd name="connsiteY4" fmla="*/ 1144435 h 1537899"/>
              <a:gd name="connsiteX5" fmla="*/ 77739 w 178742"/>
              <a:gd name="connsiteY5" fmla="*/ 429904 h 1537899"/>
              <a:gd name="connsiteX6" fmla="*/ 47759 w 178742"/>
              <a:gd name="connsiteY6" fmla="*/ 674743 h 1537899"/>
              <a:gd name="connsiteX7" fmla="*/ 177674 w 178742"/>
              <a:gd name="connsiteY7" fmla="*/ 186 h 153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742" h="1537899">
                <a:moveTo>
                  <a:pt x="177674" y="186"/>
                </a:moveTo>
                <a:cubicBezTo>
                  <a:pt x="188500" y="12678"/>
                  <a:pt x="113549" y="653924"/>
                  <a:pt x="112716" y="749694"/>
                </a:cubicBezTo>
                <a:cubicBezTo>
                  <a:pt x="111883" y="845464"/>
                  <a:pt x="190998" y="446560"/>
                  <a:pt x="172677" y="574809"/>
                </a:cubicBezTo>
                <a:cubicBezTo>
                  <a:pt x="154356" y="703058"/>
                  <a:pt x="20277" y="1424251"/>
                  <a:pt x="2789" y="1519189"/>
                </a:cubicBezTo>
                <a:cubicBezTo>
                  <a:pt x="-14699" y="1614127"/>
                  <a:pt x="55254" y="1325983"/>
                  <a:pt x="67746" y="1144435"/>
                </a:cubicBezTo>
                <a:cubicBezTo>
                  <a:pt x="80238" y="962888"/>
                  <a:pt x="81070" y="508186"/>
                  <a:pt x="77739" y="429904"/>
                </a:cubicBezTo>
                <a:cubicBezTo>
                  <a:pt x="74408" y="351622"/>
                  <a:pt x="32769" y="743864"/>
                  <a:pt x="47759" y="674743"/>
                </a:cubicBezTo>
                <a:cubicBezTo>
                  <a:pt x="62749" y="605622"/>
                  <a:pt x="166848" y="-12306"/>
                  <a:pt x="177674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 521">
            <a:extLst>
              <a:ext uri="{FF2B5EF4-FFF2-40B4-BE49-F238E27FC236}">
                <a16:creationId xmlns:a16="http://schemas.microsoft.com/office/drawing/2014/main" id="{B8311A94-FC67-E741-F901-1245810A8B35}"/>
              </a:ext>
            </a:extLst>
          </p:cNvPr>
          <p:cNvSpPr/>
          <p:nvPr/>
        </p:nvSpPr>
        <p:spPr>
          <a:xfrm>
            <a:off x="5976042" y="5038633"/>
            <a:ext cx="620050" cy="958479"/>
          </a:xfrm>
          <a:custGeom>
            <a:avLst/>
            <a:gdLst>
              <a:gd name="connsiteX0" fmla="*/ 424758 w 620050"/>
              <a:gd name="connsiteY0" fmla="*/ 3059 h 958479"/>
              <a:gd name="connsiteX1" fmla="*/ 139945 w 620050"/>
              <a:gd name="connsiteY1" fmla="*/ 607662 h 958479"/>
              <a:gd name="connsiteX2" fmla="*/ 239879 w 620050"/>
              <a:gd name="connsiteY2" fmla="*/ 532711 h 958479"/>
              <a:gd name="connsiteX3" fmla="*/ 37 w 620050"/>
              <a:gd name="connsiteY3" fmla="*/ 957433 h 958479"/>
              <a:gd name="connsiteX4" fmla="*/ 259866 w 620050"/>
              <a:gd name="connsiteY4" fmla="*/ 637642 h 958479"/>
              <a:gd name="connsiteX5" fmla="*/ 619630 w 620050"/>
              <a:gd name="connsiteY5" fmla="*/ 167951 h 958479"/>
              <a:gd name="connsiteX6" fmla="*/ 184915 w 620050"/>
              <a:gd name="connsiteY6" fmla="*/ 622652 h 958479"/>
              <a:gd name="connsiteX7" fmla="*/ 334817 w 620050"/>
              <a:gd name="connsiteY7" fmla="*/ 382810 h 958479"/>
              <a:gd name="connsiteX8" fmla="*/ 424758 w 620050"/>
              <a:gd name="connsiteY8" fmla="*/ 3059 h 9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0050" h="958479">
                <a:moveTo>
                  <a:pt x="424758" y="3059"/>
                </a:moveTo>
                <a:cubicBezTo>
                  <a:pt x="392279" y="40534"/>
                  <a:pt x="170758" y="519387"/>
                  <a:pt x="139945" y="607662"/>
                </a:cubicBezTo>
                <a:cubicBezTo>
                  <a:pt x="109132" y="695937"/>
                  <a:pt x="263197" y="474416"/>
                  <a:pt x="239879" y="532711"/>
                </a:cubicBezTo>
                <a:cubicBezTo>
                  <a:pt x="216561" y="591006"/>
                  <a:pt x="-3294" y="939945"/>
                  <a:pt x="37" y="957433"/>
                </a:cubicBezTo>
                <a:cubicBezTo>
                  <a:pt x="3368" y="974921"/>
                  <a:pt x="156601" y="769222"/>
                  <a:pt x="259866" y="637642"/>
                </a:cubicBezTo>
                <a:cubicBezTo>
                  <a:pt x="363131" y="506062"/>
                  <a:pt x="632122" y="170449"/>
                  <a:pt x="619630" y="167951"/>
                </a:cubicBezTo>
                <a:cubicBezTo>
                  <a:pt x="607138" y="165453"/>
                  <a:pt x="232384" y="586842"/>
                  <a:pt x="184915" y="622652"/>
                </a:cubicBezTo>
                <a:cubicBezTo>
                  <a:pt x="137446" y="658462"/>
                  <a:pt x="289846" y="482744"/>
                  <a:pt x="334817" y="382810"/>
                </a:cubicBezTo>
                <a:cubicBezTo>
                  <a:pt x="379787" y="282876"/>
                  <a:pt x="457237" y="-34416"/>
                  <a:pt x="424758" y="30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 522">
            <a:extLst>
              <a:ext uri="{FF2B5EF4-FFF2-40B4-BE49-F238E27FC236}">
                <a16:creationId xmlns:a16="http://schemas.microsoft.com/office/drawing/2014/main" id="{664E06EF-051C-5A4A-D324-98D44BED2CF7}"/>
              </a:ext>
            </a:extLst>
          </p:cNvPr>
          <p:cNvSpPr/>
          <p:nvPr/>
        </p:nvSpPr>
        <p:spPr>
          <a:xfrm>
            <a:off x="6705132" y="4366880"/>
            <a:ext cx="737488" cy="1020224"/>
          </a:xfrm>
          <a:custGeom>
            <a:avLst/>
            <a:gdLst>
              <a:gd name="connsiteX0" fmla="*/ 468 w 737488"/>
              <a:gd name="connsiteY0" fmla="*/ 254 h 1020224"/>
              <a:gd name="connsiteX1" fmla="*/ 445176 w 737488"/>
              <a:gd name="connsiteY1" fmla="*/ 819717 h 1020224"/>
              <a:gd name="connsiteX2" fmla="*/ 425189 w 737488"/>
              <a:gd name="connsiteY2" fmla="*/ 669815 h 1020224"/>
              <a:gd name="connsiteX3" fmla="*/ 734986 w 737488"/>
              <a:gd name="connsiteY3" fmla="*/ 1019586 h 1020224"/>
              <a:gd name="connsiteX4" fmla="*/ 540114 w 737488"/>
              <a:gd name="connsiteY4" fmla="*/ 734772 h 1020224"/>
              <a:gd name="connsiteX5" fmla="*/ 468 w 737488"/>
              <a:gd name="connsiteY5" fmla="*/ 254 h 102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488" h="1020224">
                <a:moveTo>
                  <a:pt x="468" y="254"/>
                </a:moveTo>
                <a:cubicBezTo>
                  <a:pt x="-15355" y="14412"/>
                  <a:pt x="374389" y="708124"/>
                  <a:pt x="445176" y="819717"/>
                </a:cubicBezTo>
                <a:cubicBezTo>
                  <a:pt x="515963" y="931310"/>
                  <a:pt x="376887" y="636504"/>
                  <a:pt x="425189" y="669815"/>
                </a:cubicBezTo>
                <a:cubicBezTo>
                  <a:pt x="473491" y="703126"/>
                  <a:pt x="715832" y="1008760"/>
                  <a:pt x="734986" y="1019586"/>
                </a:cubicBezTo>
                <a:cubicBezTo>
                  <a:pt x="754140" y="1030412"/>
                  <a:pt x="660868" y="902162"/>
                  <a:pt x="540114" y="734772"/>
                </a:cubicBezTo>
                <a:cubicBezTo>
                  <a:pt x="419360" y="567382"/>
                  <a:pt x="16291" y="-13904"/>
                  <a:pt x="468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 523">
            <a:extLst>
              <a:ext uri="{FF2B5EF4-FFF2-40B4-BE49-F238E27FC236}">
                <a16:creationId xmlns:a16="http://schemas.microsoft.com/office/drawing/2014/main" id="{BB0F1B14-DFD3-A708-B8E4-F171A72328E6}"/>
              </a:ext>
            </a:extLst>
          </p:cNvPr>
          <p:cNvSpPr/>
          <p:nvPr/>
        </p:nvSpPr>
        <p:spPr>
          <a:xfrm>
            <a:off x="5755180" y="3880579"/>
            <a:ext cx="133301" cy="1578434"/>
          </a:xfrm>
          <a:custGeom>
            <a:avLst/>
            <a:gdLst>
              <a:gd name="connsiteX0" fmla="*/ 1043 w 133301"/>
              <a:gd name="connsiteY0" fmla="*/ 6870 h 1578434"/>
              <a:gd name="connsiteX1" fmla="*/ 120964 w 133301"/>
              <a:gd name="connsiteY1" fmla="*/ 956247 h 1578434"/>
              <a:gd name="connsiteX2" fmla="*/ 120964 w 133301"/>
              <a:gd name="connsiteY2" fmla="*/ 756378 h 1578434"/>
              <a:gd name="connsiteX3" fmla="*/ 46013 w 133301"/>
              <a:gd name="connsiteY3" fmla="*/ 1565847 h 1578434"/>
              <a:gd name="connsiteX4" fmla="*/ 110971 w 133301"/>
              <a:gd name="connsiteY4" fmla="*/ 1191093 h 1578434"/>
              <a:gd name="connsiteX5" fmla="*/ 46013 w 133301"/>
              <a:gd name="connsiteY5" fmla="*/ 416601 h 1578434"/>
              <a:gd name="connsiteX6" fmla="*/ 61004 w 133301"/>
              <a:gd name="connsiteY6" fmla="*/ 521532 h 1578434"/>
              <a:gd name="connsiteX7" fmla="*/ 1043 w 133301"/>
              <a:gd name="connsiteY7" fmla="*/ 6870 h 157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301" h="1578434">
                <a:moveTo>
                  <a:pt x="1043" y="6870"/>
                </a:moveTo>
                <a:cubicBezTo>
                  <a:pt x="11036" y="79322"/>
                  <a:pt x="100977" y="831329"/>
                  <a:pt x="120964" y="956247"/>
                </a:cubicBezTo>
                <a:cubicBezTo>
                  <a:pt x="140951" y="1081165"/>
                  <a:pt x="133456" y="654778"/>
                  <a:pt x="120964" y="756378"/>
                </a:cubicBezTo>
                <a:cubicBezTo>
                  <a:pt x="108472" y="857978"/>
                  <a:pt x="47679" y="1493395"/>
                  <a:pt x="46013" y="1565847"/>
                </a:cubicBezTo>
                <a:cubicBezTo>
                  <a:pt x="44348" y="1638300"/>
                  <a:pt x="110971" y="1382634"/>
                  <a:pt x="110971" y="1191093"/>
                </a:cubicBezTo>
                <a:cubicBezTo>
                  <a:pt x="110971" y="999552"/>
                  <a:pt x="54341" y="528195"/>
                  <a:pt x="46013" y="416601"/>
                </a:cubicBezTo>
                <a:cubicBezTo>
                  <a:pt x="37685" y="305008"/>
                  <a:pt x="66001" y="585657"/>
                  <a:pt x="61004" y="521532"/>
                </a:cubicBezTo>
                <a:cubicBezTo>
                  <a:pt x="56007" y="457408"/>
                  <a:pt x="-8950" y="-65582"/>
                  <a:pt x="1043" y="6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 524">
            <a:extLst>
              <a:ext uri="{FF2B5EF4-FFF2-40B4-BE49-F238E27FC236}">
                <a16:creationId xmlns:a16="http://schemas.microsoft.com/office/drawing/2014/main" id="{E574165C-E94C-31D5-3A2B-B347A05BA65D}"/>
              </a:ext>
            </a:extLst>
          </p:cNvPr>
          <p:cNvSpPr/>
          <p:nvPr/>
        </p:nvSpPr>
        <p:spPr>
          <a:xfrm>
            <a:off x="2607229" y="798814"/>
            <a:ext cx="705717" cy="489525"/>
          </a:xfrm>
          <a:custGeom>
            <a:avLst/>
            <a:gdLst>
              <a:gd name="connsiteX0" fmla="*/ 705597 w 705717"/>
              <a:gd name="connsiteY0" fmla="*/ 661 h 489525"/>
              <a:gd name="connsiteX1" fmla="*/ 170948 w 705717"/>
              <a:gd name="connsiteY1" fmla="*/ 440373 h 489525"/>
              <a:gd name="connsiteX2" fmla="*/ 235905 w 705717"/>
              <a:gd name="connsiteY2" fmla="*/ 435376 h 489525"/>
              <a:gd name="connsiteX3" fmla="*/ 1060 w 705717"/>
              <a:gd name="connsiteY3" fmla="*/ 485343 h 489525"/>
              <a:gd name="connsiteX4" fmla="*/ 345833 w 705717"/>
              <a:gd name="connsiteY4" fmla="*/ 310458 h 489525"/>
              <a:gd name="connsiteX5" fmla="*/ 220915 w 705717"/>
              <a:gd name="connsiteY5" fmla="*/ 340438 h 489525"/>
              <a:gd name="connsiteX6" fmla="*/ 705597 w 705717"/>
              <a:gd name="connsiteY6" fmla="*/ 661 h 48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717" h="489525">
                <a:moveTo>
                  <a:pt x="705597" y="661"/>
                </a:moveTo>
                <a:cubicBezTo>
                  <a:pt x="697269" y="17317"/>
                  <a:pt x="249230" y="367921"/>
                  <a:pt x="170948" y="440373"/>
                </a:cubicBezTo>
                <a:cubicBezTo>
                  <a:pt x="92666" y="512825"/>
                  <a:pt x="264220" y="427881"/>
                  <a:pt x="235905" y="435376"/>
                </a:cubicBezTo>
                <a:cubicBezTo>
                  <a:pt x="207590" y="442871"/>
                  <a:pt x="-17261" y="506163"/>
                  <a:pt x="1060" y="485343"/>
                </a:cubicBezTo>
                <a:cubicBezTo>
                  <a:pt x="19381" y="464523"/>
                  <a:pt x="309190" y="334609"/>
                  <a:pt x="345833" y="310458"/>
                </a:cubicBezTo>
                <a:cubicBezTo>
                  <a:pt x="382475" y="286307"/>
                  <a:pt x="153459" y="393736"/>
                  <a:pt x="220915" y="340438"/>
                </a:cubicBezTo>
                <a:cubicBezTo>
                  <a:pt x="288371" y="287140"/>
                  <a:pt x="713925" y="-15995"/>
                  <a:pt x="705597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 525">
            <a:extLst>
              <a:ext uri="{FF2B5EF4-FFF2-40B4-BE49-F238E27FC236}">
                <a16:creationId xmlns:a16="http://schemas.microsoft.com/office/drawing/2014/main" id="{F506A095-2D1F-AA44-C105-FBF78EC66A39}"/>
              </a:ext>
            </a:extLst>
          </p:cNvPr>
          <p:cNvSpPr/>
          <p:nvPr/>
        </p:nvSpPr>
        <p:spPr>
          <a:xfrm>
            <a:off x="4921560" y="4440721"/>
            <a:ext cx="532181" cy="311161"/>
          </a:xfrm>
          <a:custGeom>
            <a:avLst/>
            <a:gdLst>
              <a:gd name="connsiteX0" fmla="*/ 210 w 532181"/>
              <a:gd name="connsiteY0" fmla="*/ 26348 h 311161"/>
              <a:gd name="connsiteX1" fmla="*/ 489889 w 532181"/>
              <a:gd name="connsiteY1" fmla="*/ 6361 h 311161"/>
              <a:gd name="connsiteX2" fmla="*/ 494886 w 532181"/>
              <a:gd name="connsiteY2" fmla="*/ 91305 h 311161"/>
              <a:gd name="connsiteX3" fmla="*/ 499883 w 532181"/>
              <a:gd name="connsiteY3" fmla="*/ 311161 h 311161"/>
              <a:gd name="connsiteX4" fmla="*/ 529863 w 532181"/>
              <a:gd name="connsiteY4" fmla="*/ 91305 h 311161"/>
              <a:gd name="connsiteX5" fmla="*/ 429929 w 532181"/>
              <a:gd name="connsiteY5" fmla="*/ 1364 h 311161"/>
              <a:gd name="connsiteX6" fmla="*/ 210 w 532181"/>
              <a:gd name="connsiteY6" fmla="*/ 26348 h 3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181" h="311161">
                <a:moveTo>
                  <a:pt x="210" y="26348"/>
                </a:moveTo>
                <a:cubicBezTo>
                  <a:pt x="10203" y="27181"/>
                  <a:pt x="407443" y="-4465"/>
                  <a:pt x="489889" y="6361"/>
                </a:cubicBezTo>
                <a:cubicBezTo>
                  <a:pt x="572335" y="17187"/>
                  <a:pt x="493220" y="40505"/>
                  <a:pt x="494886" y="91305"/>
                </a:cubicBezTo>
                <a:cubicBezTo>
                  <a:pt x="496552" y="142105"/>
                  <a:pt x="494054" y="311161"/>
                  <a:pt x="499883" y="311161"/>
                </a:cubicBezTo>
                <a:cubicBezTo>
                  <a:pt x="505712" y="311161"/>
                  <a:pt x="541522" y="142938"/>
                  <a:pt x="529863" y="91305"/>
                </a:cubicBezTo>
                <a:cubicBezTo>
                  <a:pt x="518204" y="39672"/>
                  <a:pt x="520703" y="9692"/>
                  <a:pt x="429929" y="1364"/>
                </a:cubicBezTo>
                <a:cubicBezTo>
                  <a:pt x="339155" y="-6964"/>
                  <a:pt x="-9783" y="25515"/>
                  <a:pt x="210" y="26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 526">
            <a:extLst>
              <a:ext uri="{FF2B5EF4-FFF2-40B4-BE49-F238E27FC236}">
                <a16:creationId xmlns:a16="http://schemas.microsoft.com/office/drawing/2014/main" id="{F90CB52A-3949-D1D1-3AD6-3A73833A8F44}"/>
              </a:ext>
            </a:extLst>
          </p:cNvPr>
          <p:cNvSpPr/>
          <p:nvPr/>
        </p:nvSpPr>
        <p:spPr>
          <a:xfrm>
            <a:off x="5006714" y="4671461"/>
            <a:ext cx="425071" cy="940789"/>
          </a:xfrm>
          <a:custGeom>
            <a:avLst/>
            <a:gdLst>
              <a:gd name="connsiteX0" fmla="*/ 1 w 425071"/>
              <a:gd name="connsiteY0" fmla="*/ 473 h 940789"/>
              <a:gd name="connsiteX1" fmla="*/ 344775 w 425071"/>
              <a:gd name="connsiteY1" fmla="*/ 140382 h 940789"/>
              <a:gd name="connsiteX2" fmla="*/ 194873 w 425071"/>
              <a:gd name="connsiteY2" fmla="*/ 480159 h 940789"/>
              <a:gd name="connsiteX3" fmla="*/ 424722 w 425071"/>
              <a:gd name="connsiteY3" fmla="*/ 175359 h 940789"/>
              <a:gd name="connsiteX4" fmla="*/ 249837 w 425071"/>
              <a:gd name="connsiteY4" fmla="*/ 605077 h 940789"/>
              <a:gd name="connsiteX5" fmla="*/ 364761 w 425071"/>
              <a:gd name="connsiteY5" fmla="*/ 939857 h 940789"/>
              <a:gd name="connsiteX6" fmla="*/ 319791 w 425071"/>
              <a:gd name="connsiteY6" fmla="*/ 685024 h 940789"/>
              <a:gd name="connsiteX7" fmla="*/ 339778 w 425071"/>
              <a:gd name="connsiteY7" fmla="*/ 120395 h 940789"/>
              <a:gd name="connsiteX8" fmla="*/ 1 w 425071"/>
              <a:gd name="connsiteY8" fmla="*/ 473 h 94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071" h="940789">
                <a:moveTo>
                  <a:pt x="1" y="473"/>
                </a:moveTo>
                <a:cubicBezTo>
                  <a:pt x="834" y="3804"/>
                  <a:pt x="312296" y="60434"/>
                  <a:pt x="344775" y="140382"/>
                </a:cubicBezTo>
                <a:cubicBezTo>
                  <a:pt x="377254" y="220330"/>
                  <a:pt x="181549" y="474330"/>
                  <a:pt x="194873" y="480159"/>
                </a:cubicBezTo>
                <a:cubicBezTo>
                  <a:pt x="208197" y="485988"/>
                  <a:pt x="415561" y="154539"/>
                  <a:pt x="424722" y="175359"/>
                </a:cubicBezTo>
                <a:cubicBezTo>
                  <a:pt x="433883" y="196179"/>
                  <a:pt x="259831" y="477661"/>
                  <a:pt x="249837" y="605077"/>
                </a:cubicBezTo>
                <a:cubicBezTo>
                  <a:pt x="239844" y="732493"/>
                  <a:pt x="353102" y="926533"/>
                  <a:pt x="364761" y="939857"/>
                </a:cubicBezTo>
                <a:cubicBezTo>
                  <a:pt x="376420" y="953181"/>
                  <a:pt x="323955" y="821601"/>
                  <a:pt x="319791" y="685024"/>
                </a:cubicBezTo>
                <a:cubicBezTo>
                  <a:pt x="315627" y="548447"/>
                  <a:pt x="388912" y="231988"/>
                  <a:pt x="339778" y="120395"/>
                </a:cubicBezTo>
                <a:cubicBezTo>
                  <a:pt x="290644" y="8802"/>
                  <a:pt x="-832" y="-2858"/>
                  <a:pt x="1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 527">
            <a:extLst>
              <a:ext uri="{FF2B5EF4-FFF2-40B4-BE49-F238E27FC236}">
                <a16:creationId xmlns:a16="http://schemas.microsoft.com/office/drawing/2014/main" id="{A4F96AC8-148F-209E-9FB2-D067B991EE57}"/>
              </a:ext>
            </a:extLst>
          </p:cNvPr>
          <p:cNvSpPr/>
          <p:nvPr/>
        </p:nvSpPr>
        <p:spPr>
          <a:xfrm>
            <a:off x="2178143" y="3642245"/>
            <a:ext cx="409786" cy="1078485"/>
          </a:xfrm>
          <a:custGeom>
            <a:avLst/>
            <a:gdLst>
              <a:gd name="connsiteX0" fmla="*/ 427 w 409786"/>
              <a:gd name="connsiteY0" fmla="*/ 365 h 1078485"/>
              <a:gd name="connsiteX1" fmla="*/ 300231 w 409786"/>
              <a:gd name="connsiteY1" fmla="*/ 734883 h 1078485"/>
              <a:gd name="connsiteX2" fmla="*/ 220283 w 409786"/>
              <a:gd name="connsiteY2" fmla="*/ 480050 h 1078485"/>
              <a:gd name="connsiteX3" fmla="*/ 400165 w 409786"/>
              <a:gd name="connsiteY3" fmla="*/ 1064666 h 1078485"/>
              <a:gd name="connsiteX4" fmla="*/ 350198 w 409786"/>
              <a:gd name="connsiteY4" fmla="*/ 864798 h 1078485"/>
              <a:gd name="connsiteX5" fmla="*/ 55391 w 409786"/>
              <a:gd name="connsiteY5" fmla="*/ 530017 h 1078485"/>
              <a:gd name="connsiteX6" fmla="*/ 230277 w 409786"/>
              <a:gd name="connsiteY6" fmla="*/ 634948 h 1078485"/>
              <a:gd name="connsiteX7" fmla="*/ 427 w 409786"/>
              <a:gd name="connsiteY7" fmla="*/ 365 h 107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786" h="1078485">
                <a:moveTo>
                  <a:pt x="427" y="365"/>
                </a:moveTo>
                <a:cubicBezTo>
                  <a:pt x="12086" y="17021"/>
                  <a:pt x="263588" y="654935"/>
                  <a:pt x="300231" y="734883"/>
                </a:cubicBezTo>
                <a:cubicBezTo>
                  <a:pt x="336874" y="814831"/>
                  <a:pt x="203627" y="425086"/>
                  <a:pt x="220283" y="480050"/>
                </a:cubicBezTo>
                <a:cubicBezTo>
                  <a:pt x="236939" y="535014"/>
                  <a:pt x="378512" y="1000541"/>
                  <a:pt x="400165" y="1064666"/>
                </a:cubicBezTo>
                <a:cubicBezTo>
                  <a:pt x="421818" y="1128791"/>
                  <a:pt x="407660" y="953906"/>
                  <a:pt x="350198" y="864798"/>
                </a:cubicBezTo>
                <a:cubicBezTo>
                  <a:pt x="292736" y="775690"/>
                  <a:pt x="75378" y="568325"/>
                  <a:pt x="55391" y="530017"/>
                </a:cubicBezTo>
                <a:cubicBezTo>
                  <a:pt x="35404" y="491709"/>
                  <a:pt x="241103" y="728220"/>
                  <a:pt x="230277" y="634948"/>
                </a:cubicBezTo>
                <a:cubicBezTo>
                  <a:pt x="219451" y="541676"/>
                  <a:pt x="-11232" y="-16291"/>
                  <a:pt x="427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 528">
            <a:extLst>
              <a:ext uri="{FF2B5EF4-FFF2-40B4-BE49-F238E27FC236}">
                <a16:creationId xmlns:a16="http://schemas.microsoft.com/office/drawing/2014/main" id="{2F4F6C1C-3563-9993-B054-B94B5A05A350}"/>
              </a:ext>
            </a:extLst>
          </p:cNvPr>
          <p:cNvSpPr/>
          <p:nvPr/>
        </p:nvSpPr>
        <p:spPr>
          <a:xfrm>
            <a:off x="2008112" y="2672965"/>
            <a:ext cx="67580" cy="426650"/>
          </a:xfrm>
          <a:custGeom>
            <a:avLst/>
            <a:gdLst>
              <a:gd name="connsiteX0" fmla="*/ 35547 w 67580"/>
              <a:gd name="connsiteY0" fmla="*/ 10274 h 426650"/>
              <a:gd name="connsiteX1" fmla="*/ 570 w 67580"/>
              <a:gd name="connsiteY1" fmla="*/ 425002 h 426650"/>
              <a:gd name="connsiteX2" fmla="*/ 65527 w 67580"/>
              <a:gd name="connsiteY2" fmla="*/ 150183 h 426650"/>
              <a:gd name="connsiteX3" fmla="*/ 35547 w 67580"/>
              <a:gd name="connsiteY3" fmla="*/ 10274 h 42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80" h="426650">
                <a:moveTo>
                  <a:pt x="35547" y="10274"/>
                </a:moveTo>
                <a:cubicBezTo>
                  <a:pt x="24721" y="56077"/>
                  <a:pt x="-4427" y="401684"/>
                  <a:pt x="570" y="425002"/>
                </a:cubicBezTo>
                <a:cubicBezTo>
                  <a:pt x="5567" y="448320"/>
                  <a:pt x="55534" y="217639"/>
                  <a:pt x="65527" y="150183"/>
                </a:cubicBezTo>
                <a:cubicBezTo>
                  <a:pt x="75520" y="82727"/>
                  <a:pt x="46373" y="-35529"/>
                  <a:pt x="35547" y="10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 529">
            <a:extLst>
              <a:ext uri="{FF2B5EF4-FFF2-40B4-BE49-F238E27FC236}">
                <a16:creationId xmlns:a16="http://schemas.microsoft.com/office/drawing/2014/main" id="{1E4DDF6D-292B-FB2E-F95D-4B052CD88B42}"/>
              </a:ext>
            </a:extLst>
          </p:cNvPr>
          <p:cNvSpPr/>
          <p:nvPr/>
        </p:nvSpPr>
        <p:spPr>
          <a:xfrm>
            <a:off x="2037931" y="5221520"/>
            <a:ext cx="381171" cy="640814"/>
          </a:xfrm>
          <a:custGeom>
            <a:avLst/>
            <a:gdLst>
              <a:gd name="connsiteX0" fmla="*/ 355499 w 381171"/>
              <a:gd name="connsiteY0" fmla="*/ 54 h 640814"/>
              <a:gd name="connsiteX1" fmla="*/ 110659 w 381171"/>
              <a:gd name="connsiteY1" fmla="*/ 539700 h 640814"/>
              <a:gd name="connsiteX2" fmla="*/ 150633 w 381171"/>
              <a:gd name="connsiteY2" fmla="*/ 474742 h 640814"/>
              <a:gd name="connsiteX3" fmla="*/ 5728 w 381171"/>
              <a:gd name="connsiteY3" fmla="*/ 639634 h 640814"/>
              <a:gd name="connsiteX4" fmla="*/ 380482 w 381171"/>
              <a:gd name="connsiteY4" fmla="*/ 374808 h 640814"/>
              <a:gd name="connsiteX5" fmla="*/ 105662 w 381171"/>
              <a:gd name="connsiteY5" fmla="*/ 574677 h 640814"/>
              <a:gd name="connsiteX6" fmla="*/ 355499 w 381171"/>
              <a:gd name="connsiteY6" fmla="*/ 54 h 64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171" h="640814">
                <a:moveTo>
                  <a:pt x="355499" y="54"/>
                </a:moveTo>
                <a:cubicBezTo>
                  <a:pt x="356332" y="-5775"/>
                  <a:pt x="144803" y="460585"/>
                  <a:pt x="110659" y="539700"/>
                </a:cubicBezTo>
                <a:cubicBezTo>
                  <a:pt x="76515" y="618815"/>
                  <a:pt x="168121" y="458086"/>
                  <a:pt x="150633" y="474742"/>
                </a:cubicBezTo>
                <a:cubicBezTo>
                  <a:pt x="133144" y="491398"/>
                  <a:pt x="-32580" y="656290"/>
                  <a:pt x="5728" y="639634"/>
                </a:cubicBezTo>
                <a:cubicBezTo>
                  <a:pt x="44036" y="622978"/>
                  <a:pt x="363826" y="385634"/>
                  <a:pt x="380482" y="374808"/>
                </a:cubicBezTo>
                <a:cubicBezTo>
                  <a:pt x="397138" y="363982"/>
                  <a:pt x="106495" y="632972"/>
                  <a:pt x="105662" y="574677"/>
                </a:cubicBezTo>
                <a:cubicBezTo>
                  <a:pt x="104829" y="516382"/>
                  <a:pt x="354666" y="5883"/>
                  <a:pt x="355499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 530">
            <a:extLst>
              <a:ext uri="{FF2B5EF4-FFF2-40B4-BE49-F238E27FC236}">
                <a16:creationId xmlns:a16="http://schemas.microsoft.com/office/drawing/2014/main" id="{3B3EC3C4-49D2-8A71-1792-C4DFDE235356}"/>
              </a:ext>
            </a:extLst>
          </p:cNvPr>
          <p:cNvSpPr/>
          <p:nvPr/>
        </p:nvSpPr>
        <p:spPr>
          <a:xfrm>
            <a:off x="5193949" y="3582252"/>
            <a:ext cx="270392" cy="332313"/>
          </a:xfrm>
          <a:custGeom>
            <a:avLst/>
            <a:gdLst>
              <a:gd name="connsiteX0" fmla="*/ 2641 w 270392"/>
              <a:gd name="connsiteY0" fmla="*/ 5394 h 332313"/>
              <a:gd name="connsiteX1" fmla="*/ 267467 w 270392"/>
              <a:gd name="connsiteY1" fmla="*/ 330181 h 332313"/>
              <a:gd name="connsiteX2" fmla="*/ 137553 w 270392"/>
              <a:gd name="connsiteY2" fmla="*/ 140305 h 332313"/>
              <a:gd name="connsiteX3" fmla="*/ 2641 w 270392"/>
              <a:gd name="connsiteY3" fmla="*/ 5394 h 33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392" h="332313">
                <a:moveTo>
                  <a:pt x="2641" y="5394"/>
                </a:moveTo>
                <a:cubicBezTo>
                  <a:pt x="24293" y="37040"/>
                  <a:pt x="244982" y="307696"/>
                  <a:pt x="267467" y="330181"/>
                </a:cubicBezTo>
                <a:cubicBezTo>
                  <a:pt x="289952" y="352666"/>
                  <a:pt x="176694" y="191105"/>
                  <a:pt x="137553" y="140305"/>
                </a:cubicBezTo>
                <a:cubicBezTo>
                  <a:pt x="98412" y="89505"/>
                  <a:pt x="-19011" y="-26252"/>
                  <a:pt x="2641" y="5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 531">
            <a:extLst>
              <a:ext uri="{FF2B5EF4-FFF2-40B4-BE49-F238E27FC236}">
                <a16:creationId xmlns:a16="http://schemas.microsoft.com/office/drawing/2014/main" id="{E434678B-764B-D47A-7673-ABE1ED66D47B}"/>
              </a:ext>
            </a:extLst>
          </p:cNvPr>
          <p:cNvSpPr/>
          <p:nvPr/>
        </p:nvSpPr>
        <p:spPr>
          <a:xfrm>
            <a:off x="4365692" y="3156803"/>
            <a:ext cx="563406" cy="138121"/>
          </a:xfrm>
          <a:custGeom>
            <a:avLst/>
            <a:gdLst>
              <a:gd name="connsiteX0" fmla="*/ 1442 w 563406"/>
              <a:gd name="connsiteY0" fmla="*/ 1125 h 138121"/>
              <a:gd name="connsiteX1" fmla="*/ 546085 w 563406"/>
              <a:gd name="connsiteY1" fmla="*/ 136036 h 138121"/>
              <a:gd name="connsiteX2" fmla="*/ 391187 w 563406"/>
              <a:gd name="connsiteY2" fmla="*/ 76076 h 138121"/>
              <a:gd name="connsiteX3" fmla="*/ 1442 w 563406"/>
              <a:gd name="connsiteY3" fmla="*/ 1125 h 13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406" h="138121">
                <a:moveTo>
                  <a:pt x="1442" y="1125"/>
                </a:moveTo>
                <a:cubicBezTo>
                  <a:pt x="27258" y="11118"/>
                  <a:pt x="481128" y="123544"/>
                  <a:pt x="546085" y="136036"/>
                </a:cubicBezTo>
                <a:cubicBezTo>
                  <a:pt x="611043" y="148528"/>
                  <a:pt x="478630" y="101892"/>
                  <a:pt x="391187" y="76076"/>
                </a:cubicBezTo>
                <a:cubicBezTo>
                  <a:pt x="303744" y="50260"/>
                  <a:pt x="-24374" y="-8868"/>
                  <a:pt x="1442" y="1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66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人, 屋内, 座る, 持つ が含まれている画像&#10;&#10;自動的に生成された説明" hidden="1">
            <a:extLst>
              <a:ext uri="{FF2B5EF4-FFF2-40B4-BE49-F238E27FC236}">
                <a16:creationId xmlns:a16="http://schemas.microsoft.com/office/drawing/2014/main" id="{3E7F4AC9-E682-9D30-BFC3-185A3527A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91" r="11252" b="4791"/>
          <a:stretch/>
        </p:blipFill>
        <p:spPr>
          <a:xfrm>
            <a:off x="11381" y="1466395"/>
            <a:ext cx="12775523" cy="8134805"/>
          </a:xfrm>
          <a:prstGeom prst="rect">
            <a:avLst/>
          </a:prstGeom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803E382-05E0-FDD7-E2A0-26D812DB3955}"/>
              </a:ext>
            </a:extLst>
          </p:cNvPr>
          <p:cNvSpPr/>
          <p:nvPr/>
        </p:nvSpPr>
        <p:spPr>
          <a:xfrm>
            <a:off x="3869433" y="4025895"/>
            <a:ext cx="83636" cy="187332"/>
          </a:xfrm>
          <a:custGeom>
            <a:avLst/>
            <a:gdLst>
              <a:gd name="connsiteX0" fmla="*/ 892 w 83636"/>
              <a:gd name="connsiteY0" fmla="*/ 187330 h 187332"/>
              <a:gd name="connsiteX1" fmla="*/ 16767 w 83636"/>
              <a:gd name="connsiteY1" fmla="*/ 66680 h 187332"/>
              <a:gd name="connsiteX2" fmla="*/ 83442 w 83636"/>
              <a:gd name="connsiteY2" fmla="*/ 5 h 187332"/>
              <a:gd name="connsiteX3" fmla="*/ 35817 w 83636"/>
              <a:gd name="connsiteY3" fmla="*/ 69855 h 187332"/>
              <a:gd name="connsiteX4" fmla="*/ 892 w 83636"/>
              <a:gd name="connsiteY4" fmla="*/ 187330 h 18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36" h="187332">
                <a:moveTo>
                  <a:pt x="892" y="187330"/>
                </a:moveTo>
                <a:cubicBezTo>
                  <a:pt x="-2283" y="186801"/>
                  <a:pt x="3009" y="97901"/>
                  <a:pt x="16767" y="66680"/>
                </a:cubicBezTo>
                <a:cubicBezTo>
                  <a:pt x="30525" y="35459"/>
                  <a:pt x="80267" y="-524"/>
                  <a:pt x="83442" y="5"/>
                </a:cubicBezTo>
                <a:cubicBezTo>
                  <a:pt x="86617" y="534"/>
                  <a:pt x="50104" y="43397"/>
                  <a:pt x="35817" y="69855"/>
                </a:cubicBezTo>
                <a:cubicBezTo>
                  <a:pt x="21530" y="96313"/>
                  <a:pt x="4067" y="187859"/>
                  <a:pt x="892" y="187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A7AABD6-FEC5-7E7D-9BEB-94A269BCA0C0}"/>
              </a:ext>
            </a:extLst>
          </p:cNvPr>
          <p:cNvSpPr/>
          <p:nvPr/>
        </p:nvSpPr>
        <p:spPr>
          <a:xfrm>
            <a:off x="3923331" y="3994859"/>
            <a:ext cx="223837" cy="94610"/>
          </a:xfrm>
          <a:custGeom>
            <a:avLst/>
            <a:gdLst>
              <a:gd name="connsiteX0" fmla="*/ 969 w 223837"/>
              <a:gd name="connsiteY0" fmla="*/ 94541 h 94610"/>
              <a:gd name="connsiteX1" fmla="*/ 220044 w 223837"/>
              <a:gd name="connsiteY1" fmla="*/ 2466 h 94610"/>
              <a:gd name="connsiteX2" fmla="*/ 137494 w 223837"/>
              <a:gd name="connsiteY2" fmla="*/ 27866 h 94610"/>
              <a:gd name="connsiteX3" fmla="*/ 105744 w 223837"/>
              <a:gd name="connsiteY3" fmla="*/ 43741 h 94610"/>
              <a:gd name="connsiteX4" fmla="*/ 137494 w 223837"/>
              <a:gd name="connsiteY4" fmla="*/ 18341 h 94610"/>
              <a:gd name="connsiteX5" fmla="*/ 969 w 223837"/>
              <a:gd name="connsiteY5" fmla="*/ 94541 h 9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837" h="94610">
                <a:moveTo>
                  <a:pt x="969" y="94541"/>
                </a:moveTo>
                <a:cubicBezTo>
                  <a:pt x="14727" y="91895"/>
                  <a:pt x="197290" y="13578"/>
                  <a:pt x="220044" y="2466"/>
                </a:cubicBezTo>
                <a:cubicBezTo>
                  <a:pt x="242798" y="-8646"/>
                  <a:pt x="156544" y="20987"/>
                  <a:pt x="137494" y="27866"/>
                </a:cubicBezTo>
                <a:cubicBezTo>
                  <a:pt x="118444" y="34745"/>
                  <a:pt x="105744" y="45328"/>
                  <a:pt x="105744" y="43741"/>
                </a:cubicBezTo>
                <a:cubicBezTo>
                  <a:pt x="105744" y="42154"/>
                  <a:pt x="150723" y="13579"/>
                  <a:pt x="137494" y="18341"/>
                </a:cubicBezTo>
                <a:cubicBezTo>
                  <a:pt x="124265" y="23103"/>
                  <a:pt x="-12789" y="97187"/>
                  <a:pt x="969" y="94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9DF488D-F9E1-2801-539F-26A4885018BA}"/>
              </a:ext>
            </a:extLst>
          </p:cNvPr>
          <p:cNvSpPr/>
          <p:nvPr/>
        </p:nvSpPr>
        <p:spPr>
          <a:xfrm>
            <a:off x="3822695" y="3882439"/>
            <a:ext cx="749351" cy="311937"/>
          </a:xfrm>
          <a:custGeom>
            <a:avLst/>
            <a:gdLst>
              <a:gd name="connsiteX0" fmla="*/ 38105 w 749351"/>
              <a:gd name="connsiteY0" fmla="*/ 311736 h 311937"/>
              <a:gd name="connsiteX1" fmla="*/ 44455 w 749351"/>
              <a:gd name="connsiteY1" fmla="*/ 229186 h 311937"/>
              <a:gd name="connsiteX2" fmla="*/ 5 w 749351"/>
              <a:gd name="connsiteY2" fmla="*/ 172036 h 311937"/>
              <a:gd name="connsiteX3" fmla="*/ 47630 w 749351"/>
              <a:gd name="connsiteY3" fmla="*/ 206961 h 311937"/>
              <a:gd name="connsiteX4" fmla="*/ 73030 w 749351"/>
              <a:gd name="connsiteY4" fmla="*/ 191086 h 311937"/>
              <a:gd name="connsiteX5" fmla="*/ 22230 w 749351"/>
              <a:gd name="connsiteY5" fmla="*/ 118061 h 311937"/>
              <a:gd name="connsiteX6" fmla="*/ 95255 w 749351"/>
              <a:gd name="connsiteY6" fmla="*/ 162511 h 311937"/>
              <a:gd name="connsiteX7" fmla="*/ 47630 w 749351"/>
              <a:gd name="connsiteY7" fmla="*/ 114886 h 311937"/>
              <a:gd name="connsiteX8" fmla="*/ 139705 w 749351"/>
              <a:gd name="connsiteY8" fmla="*/ 152986 h 311937"/>
              <a:gd name="connsiteX9" fmla="*/ 82555 w 749351"/>
              <a:gd name="connsiteY9" fmla="*/ 83136 h 311937"/>
              <a:gd name="connsiteX10" fmla="*/ 155580 w 749351"/>
              <a:gd name="connsiteY10" fmla="*/ 137111 h 311937"/>
              <a:gd name="connsiteX11" fmla="*/ 130180 w 749351"/>
              <a:gd name="connsiteY11" fmla="*/ 67261 h 311937"/>
              <a:gd name="connsiteX12" fmla="*/ 180980 w 749351"/>
              <a:gd name="connsiteY12" fmla="*/ 114886 h 311937"/>
              <a:gd name="connsiteX13" fmla="*/ 212730 w 749351"/>
              <a:gd name="connsiteY13" fmla="*/ 114886 h 311937"/>
              <a:gd name="connsiteX14" fmla="*/ 206380 w 749351"/>
              <a:gd name="connsiteY14" fmla="*/ 76786 h 311937"/>
              <a:gd name="connsiteX15" fmla="*/ 212730 w 749351"/>
              <a:gd name="connsiteY15" fmla="*/ 586 h 311937"/>
              <a:gd name="connsiteX16" fmla="*/ 212730 w 749351"/>
              <a:gd name="connsiteY16" fmla="*/ 45036 h 311937"/>
              <a:gd name="connsiteX17" fmla="*/ 257180 w 749351"/>
              <a:gd name="connsiteY17" fmla="*/ 108536 h 311937"/>
              <a:gd name="connsiteX18" fmla="*/ 257180 w 749351"/>
              <a:gd name="connsiteY18" fmla="*/ 57736 h 311937"/>
              <a:gd name="connsiteX19" fmla="*/ 266705 w 749351"/>
              <a:gd name="connsiteY19" fmla="*/ 111711 h 311937"/>
              <a:gd name="connsiteX20" fmla="*/ 292105 w 749351"/>
              <a:gd name="connsiteY20" fmla="*/ 48211 h 311937"/>
              <a:gd name="connsiteX21" fmla="*/ 292105 w 749351"/>
              <a:gd name="connsiteY21" fmla="*/ 95836 h 311937"/>
              <a:gd name="connsiteX22" fmla="*/ 444505 w 749351"/>
              <a:gd name="connsiteY22" fmla="*/ 102186 h 311937"/>
              <a:gd name="connsiteX23" fmla="*/ 342905 w 749351"/>
              <a:gd name="connsiteY23" fmla="*/ 89486 h 311937"/>
              <a:gd name="connsiteX24" fmla="*/ 527055 w 749351"/>
              <a:gd name="connsiteY24" fmla="*/ 102186 h 311937"/>
              <a:gd name="connsiteX25" fmla="*/ 600080 w 749351"/>
              <a:gd name="connsiteY25" fmla="*/ 95836 h 311937"/>
              <a:gd name="connsiteX26" fmla="*/ 523880 w 749351"/>
              <a:gd name="connsiteY26" fmla="*/ 92661 h 311937"/>
              <a:gd name="connsiteX27" fmla="*/ 736605 w 749351"/>
              <a:gd name="connsiteY27" fmla="*/ 89486 h 311937"/>
              <a:gd name="connsiteX28" fmla="*/ 717555 w 749351"/>
              <a:gd name="connsiteY28" fmla="*/ 86311 h 311937"/>
              <a:gd name="connsiteX29" fmla="*/ 654055 w 749351"/>
              <a:gd name="connsiteY29" fmla="*/ 118061 h 311937"/>
              <a:gd name="connsiteX30" fmla="*/ 555630 w 749351"/>
              <a:gd name="connsiteY30" fmla="*/ 159336 h 311937"/>
              <a:gd name="connsiteX31" fmla="*/ 587380 w 749351"/>
              <a:gd name="connsiteY31" fmla="*/ 140286 h 311937"/>
              <a:gd name="connsiteX32" fmla="*/ 444505 w 749351"/>
              <a:gd name="connsiteY32" fmla="*/ 137111 h 311937"/>
              <a:gd name="connsiteX33" fmla="*/ 565155 w 749351"/>
              <a:gd name="connsiteY33" fmla="*/ 149811 h 311937"/>
              <a:gd name="connsiteX34" fmla="*/ 390530 w 749351"/>
              <a:gd name="connsiteY34" fmla="*/ 143461 h 311937"/>
              <a:gd name="connsiteX35" fmla="*/ 260355 w 749351"/>
              <a:gd name="connsiteY35" fmla="*/ 130761 h 311937"/>
              <a:gd name="connsiteX36" fmla="*/ 117480 w 749351"/>
              <a:gd name="connsiteY36" fmla="*/ 200611 h 311937"/>
              <a:gd name="connsiteX37" fmla="*/ 161930 w 749351"/>
              <a:gd name="connsiteY37" fmla="*/ 137111 h 311937"/>
              <a:gd name="connsiteX38" fmla="*/ 107955 w 749351"/>
              <a:gd name="connsiteY38" fmla="*/ 203786 h 311937"/>
              <a:gd name="connsiteX39" fmla="*/ 38105 w 749351"/>
              <a:gd name="connsiteY39" fmla="*/ 311736 h 31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49351" h="311937">
                <a:moveTo>
                  <a:pt x="38105" y="311736"/>
                </a:moveTo>
                <a:cubicBezTo>
                  <a:pt x="27522" y="315969"/>
                  <a:pt x="50805" y="252469"/>
                  <a:pt x="44455" y="229186"/>
                </a:cubicBezTo>
                <a:cubicBezTo>
                  <a:pt x="38105" y="205903"/>
                  <a:pt x="-524" y="175740"/>
                  <a:pt x="5" y="172036"/>
                </a:cubicBezTo>
                <a:cubicBezTo>
                  <a:pt x="534" y="168332"/>
                  <a:pt x="35459" y="203786"/>
                  <a:pt x="47630" y="206961"/>
                </a:cubicBezTo>
                <a:cubicBezTo>
                  <a:pt x="59801" y="210136"/>
                  <a:pt x="77263" y="205903"/>
                  <a:pt x="73030" y="191086"/>
                </a:cubicBezTo>
                <a:cubicBezTo>
                  <a:pt x="68797" y="176269"/>
                  <a:pt x="18526" y="122823"/>
                  <a:pt x="22230" y="118061"/>
                </a:cubicBezTo>
                <a:cubicBezTo>
                  <a:pt x="25934" y="113299"/>
                  <a:pt x="91022" y="163040"/>
                  <a:pt x="95255" y="162511"/>
                </a:cubicBezTo>
                <a:cubicBezTo>
                  <a:pt x="99488" y="161982"/>
                  <a:pt x="40222" y="116473"/>
                  <a:pt x="47630" y="114886"/>
                </a:cubicBezTo>
                <a:cubicBezTo>
                  <a:pt x="55038" y="113299"/>
                  <a:pt x="133884" y="158278"/>
                  <a:pt x="139705" y="152986"/>
                </a:cubicBezTo>
                <a:cubicBezTo>
                  <a:pt x="145526" y="147694"/>
                  <a:pt x="79909" y="85782"/>
                  <a:pt x="82555" y="83136"/>
                </a:cubicBezTo>
                <a:cubicBezTo>
                  <a:pt x="85201" y="80490"/>
                  <a:pt x="147643" y="139757"/>
                  <a:pt x="155580" y="137111"/>
                </a:cubicBezTo>
                <a:cubicBezTo>
                  <a:pt x="163517" y="134465"/>
                  <a:pt x="125947" y="70965"/>
                  <a:pt x="130180" y="67261"/>
                </a:cubicBezTo>
                <a:cubicBezTo>
                  <a:pt x="134413" y="63557"/>
                  <a:pt x="167222" y="106948"/>
                  <a:pt x="180980" y="114886"/>
                </a:cubicBezTo>
                <a:cubicBezTo>
                  <a:pt x="194738" y="122823"/>
                  <a:pt x="208497" y="121236"/>
                  <a:pt x="212730" y="114886"/>
                </a:cubicBezTo>
                <a:cubicBezTo>
                  <a:pt x="216963" y="108536"/>
                  <a:pt x="206380" y="95836"/>
                  <a:pt x="206380" y="76786"/>
                </a:cubicBezTo>
                <a:cubicBezTo>
                  <a:pt x="206380" y="57736"/>
                  <a:pt x="211672" y="5877"/>
                  <a:pt x="212730" y="586"/>
                </a:cubicBezTo>
                <a:cubicBezTo>
                  <a:pt x="213788" y="-4705"/>
                  <a:pt x="205322" y="27044"/>
                  <a:pt x="212730" y="45036"/>
                </a:cubicBezTo>
                <a:cubicBezTo>
                  <a:pt x="220138" y="63028"/>
                  <a:pt x="249772" y="106419"/>
                  <a:pt x="257180" y="108536"/>
                </a:cubicBezTo>
                <a:cubicBezTo>
                  <a:pt x="264588" y="110653"/>
                  <a:pt x="255593" y="57207"/>
                  <a:pt x="257180" y="57736"/>
                </a:cubicBezTo>
                <a:cubicBezTo>
                  <a:pt x="258767" y="58265"/>
                  <a:pt x="260884" y="113298"/>
                  <a:pt x="266705" y="111711"/>
                </a:cubicBezTo>
                <a:cubicBezTo>
                  <a:pt x="272526" y="110123"/>
                  <a:pt x="287872" y="50857"/>
                  <a:pt x="292105" y="48211"/>
                </a:cubicBezTo>
                <a:cubicBezTo>
                  <a:pt x="296338" y="45565"/>
                  <a:pt x="266705" y="86840"/>
                  <a:pt x="292105" y="95836"/>
                </a:cubicBezTo>
                <a:cubicBezTo>
                  <a:pt x="317505" y="104832"/>
                  <a:pt x="436038" y="103244"/>
                  <a:pt x="444505" y="102186"/>
                </a:cubicBezTo>
                <a:cubicBezTo>
                  <a:pt x="452972" y="101128"/>
                  <a:pt x="329147" y="89486"/>
                  <a:pt x="342905" y="89486"/>
                </a:cubicBezTo>
                <a:cubicBezTo>
                  <a:pt x="356663" y="89486"/>
                  <a:pt x="484193" y="101128"/>
                  <a:pt x="527055" y="102186"/>
                </a:cubicBezTo>
                <a:cubicBezTo>
                  <a:pt x="569917" y="103244"/>
                  <a:pt x="600609" y="97423"/>
                  <a:pt x="600080" y="95836"/>
                </a:cubicBezTo>
                <a:cubicBezTo>
                  <a:pt x="599551" y="94249"/>
                  <a:pt x="501126" y="93719"/>
                  <a:pt x="523880" y="92661"/>
                </a:cubicBezTo>
                <a:cubicBezTo>
                  <a:pt x="546634" y="91603"/>
                  <a:pt x="736605" y="89486"/>
                  <a:pt x="736605" y="89486"/>
                </a:cubicBezTo>
                <a:cubicBezTo>
                  <a:pt x="768884" y="88428"/>
                  <a:pt x="731313" y="81549"/>
                  <a:pt x="717555" y="86311"/>
                </a:cubicBezTo>
                <a:cubicBezTo>
                  <a:pt x="703797" y="91073"/>
                  <a:pt x="681043" y="105890"/>
                  <a:pt x="654055" y="118061"/>
                </a:cubicBezTo>
                <a:cubicBezTo>
                  <a:pt x="627068" y="130232"/>
                  <a:pt x="566742" y="155632"/>
                  <a:pt x="555630" y="159336"/>
                </a:cubicBezTo>
                <a:cubicBezTo>
                  <a:pt x="544518" y="163040"/>
                  <a:pt x="605901" y="143990"/>
                  <a:pt x="587380" y="140286"/>
                </a:cubicBezTo>
                <a:cubicBezTo>
                  <a:pt x="568859" y="136582"/>
                  <a:pt x="448209" y="135524"/>
                  <a:pt x="444505" y="137111"/>
                </a:cubicBezTo>
                <a:cubicBezTo>
                  <a:pt x="440801" y="138698"/>
                  <a:pt x="574151" y="148753"/>
                  <a:pt x="565155" y="149811"/>
                </a:cubicBezTo>
                <a:cubicBezTo>
                  <a:pt x="556159" y="150869"/>
                  <a:pt x="441330" y="146636"/>
                  <a:pt x="390530" y="143461"/>
                </a:cubicBezTo>
                <a:cubicBezTo>
                  <a:pt x="339730" y="140286"/>
                  <a:pt x="305863" y="121236"/>
                  <a:pt x="260355" y="130761"/>
                </a:cubicBezTo>
                <a:cubicBezTo>
                  <a:pt x="214847" y="140286"/>
                  <a:pt x="133884" y="199553"/>
                  <a:pt x="117480" y="200611"/>
                </a:cubicBezTo>
                <a:cubicBezTo>
                  <a:pt x="101076" y="201669"/>
                  <a:pt x="163517" y="136582"/>
                  <a:pt x="161930" y="137111"/>
                </a:cubicBezTo>
                <a:cubicBezTo>
                  <a:pt x="160343" y="137640"/>
                  <a:pt x="124359" y="179444"/>
                  <a:pt x="107955" y="203786"/>
                </a:cubicBezTo>
                <a:cubicBezTo>
                  <a:pt x="91551" y="228128"/>
                  <a:pt x="48688" y="307503"/>
                  <a:pt x="38105" y="311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2D65539-AC63-006E-BDA2-DD91F7D9CDA6}"/>
              </a:ext>
            </a:extLst>
          </p:cNvPr>
          <p:cNvSpPr/>
          <p:nvPr/>
        </p:nvSpPr>
        <p:spPr>
          <a:xfrm>
            <a:off x="3965549" y="3965210"/>
            <a:ext cx="485809" cy="54566"/>
          </a:xfrm>
          <a:custGeom>
            <a:avLst/>
            <a:gdLst>
              <a:gd name="connsiteX0" fmla="*/ 26 w 485809"/>
              <a:gd name="connsiteY0" fmla="*/ 54340 h 54566"/>
              <a:gd name="connsiteX1" fmla="*/ 171476 w 485809"/>
              <a:gd name="connsiteY1" fmla="*/ 22590 h 54566"/>
              <a:gd name="connsiteX2" fmla="*/ 301651 w 485809"/>
              <a:gd name="connsiteY2" fmla="*/ 32115 h 54566"/>
              <a:gd name="connsiteX3" fmla="*/ 263551 w 485809"/>
              <a:gd name="connsiteY3" fmla="*/ 19415 h 54566"/>
              <a:gd name="connsiteX4" fmla="*/ 485801 w 485809"/>
              <a:gd name="connsiteY4" fmla="*/ 16240 h 54566"/>
              <a:gd name="connsiteX5" fmla="*/ 273076 w 485809"/>
              <a:gd name="connsiteY5" fmla="*/ 9890 h 54566"/>
              <a:gd name="connsiteX6" fmla="*/ 63526 w 485809"/>
              <a:gd name="connsiteY6" fmla="*/ 3540 h 54566"/>
              <a:gd name="connsiteX7" fmla="*/ 184176 w 485809"/>
              <a:gd name="connsiteY7" fmla="*/ 3540 h 54566"/>
              <a:gd name="connsiteX8" fmla="*/ 26 w 485809"/>
              <a:gd name="connsiteY8" fmla="*/ 54340 h 5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09" h="54566">
                <a:moveTo>
                  <a:pt x="26" y="54340"/>
                </a:moveTo>
                <a:cubicBezTo>
                  <a:pt x="-2091" y="57515"/>
                  <a:pt x="121205" y="26294"/>
                  <a:pt x="171476" y="22590"/>
                </a:cubicBezTo>
                <a:cubicBezTo>
                  <a:pt x="221747" y="18886"/>
                  <a:pt x="286305" y="32644"/>
                  <a:pt x="301651" y="32115"/>
                </a:cubicBezTo>
                <a:cubicBezTo>
                  <a:pt x="316997" y="31586"/>
                  <a:pt x="232859" y="22061"/>
                  <a:pt x="263551" y="19415"/>
                </a:cubicBezTo>
                <a:cubicBezTo>
                  <a:pt x="294243" y="16769"/>
                  <a:pt x="484214" y="17827"/>
                  <a:pt x="485801" y="16240"/>
                </a:cubicBezTo>
                <a:cubicBezTo>
                  <a:pt x="487388" y="14653"/>
                  <a:pt x="273076" y="9890"/>
                  <a:pt x="273076" y="9890"/>
                </a:cubicBezTo>
                <a:lnTo>
                  <a:pt x="63526" y="3540"/>
                </a:lnTo>
                <a:cubicBezTo>
                  <a:pt x="48709" y="2482"/>
                  <a:pt x="189468" y="-3868"/>
                  <a:pt x="184176" y="3540"/>
                </a:cubicBezTo>
                <a:cubicBezTo>
                  <a:pt x="178884" y="10948"/>
                  <a:pt x="2143" y="51165"/>
                  <a:pt x="26" y="54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3483627-7021-4448-E35E-9FED522CABA9}"/>
              </a:ext>
            </a:extLst>
          </p:cNvPr>
          <p:cNvSpPr/>
          <p:nvPr/>
        </p:nvSpPr>
        <p:spPr>
          <a:xfrm>
            <a:off x="4408435" y="3862749"/>
            <a:ext cx="405176" cy="138042"/>
          </a:xfrm>
          <a:custGeom>
            <a:avLst/>
            <a:gdLst>
              <a:gd name="connsiteX0" fmla="*/ 1640 w 405176"/>
              <a:gd name="connsiteY0" fmla="*/ 137751 h 138042"/>
              <a:gd name="connsiteX1" fmla="*/ 182615 w 405176"/>
              <a:gd name="connsiteY1" fmla="*/ 131401 h 138042"/>
              <a:gd name="connsiteX2" fmla="*/ 128640 w 405176"/>
              <a:gd name="connsiteY2" fmla="*/ 121876 h 138042"/>
              <a:gd name="connsiteX3" fmla="*/ 227065 w 405176"/>
              <a:gd name="connsiteY3" fmla="*/ 106001 h 138042"/>
              <a:gd name="connsiteX4" fmla="*/ 401690 w 405176"/>
              <a:gd name="connsiteY4" fmla="*/ 1226 h 138042"/>
              <a:gd name="connsiteX5" fmla="*/ 335015 w 405176"/>
              <a:gd name="connsiteY5" fmla="*/ 52026 h 138042"/>
              <a:gd name="connsiteX6" fmla="*/ 230240 w 405176"/>
              <a:gd name="connsiteY6" fmla="*/ 102826 h 138042"/>
              <a:gd name="connsiteX7" fmla="*/ 328665 w 405176"/>
              <a:gd name="connsiteY7" fmla="*/ 102826 h 138042"/>
              <a:gd name="connsiteX8" fmla="*/ 214365 w 405176"/>
              <a:gd name="connsiteY8" fmla="*/ 134576 h 138042"/>
              <a:gd name="connsiteX9" fmla="*/ 306440 w 405176"/>
              <a:gd name="connsiteY9" fmla="*/ 121876 h 138042"/>
              <a:gd name="connsiteX10" fmla="*/ 1640 w 405176"/>
              <a:gd name="connsiteY10" fmla="*/ 137751 h 13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176" h="138042">
                <a:moveTo>
                  <a:pt x="1640" y="137751"/>
                </a:moveTo>
                <a:cubicBezTo>
                  <a:pt x="-18997" y="139338"/>
                  <a:pt x="161448" y="134047"/>
                  <a:pt x="182615" y="131401"/>
                </a:cubicBezTo>
                <a:cubicBezTo>
                  <a:pt x="203782" y="128755"/>
                  <a:pt x="121232" y="126109"/>
                  <a:pt x="128640" y="121876"/>
                </a:cubicBezTo>
                <a:cubicBezTo>
                  <a:pt x="136048" y="117643"/>
                  <a:pt x="181557" y="126109"/>
                  <a:pt x="227065" y="106001"/>
                </a:cubicBezTo>
                <a:cubicBezTo>
                  <a:pt x="272573" y="85893"/>
                  <a:pt x="383698" y="10222"/>
                  <a:pt x="401690" y="1226"/>
                </a:cubicBezTo>
                <a:cubicBezTo>
                  <a:pt x="419682" y="-7770"/>
                  <a:pt x="363590" y="35093"/>
                  <a:pt x="335015" y="52026"/>
                </a:cubicBezTo>
                <a:cubicBezTo>
                  <a:pt x="306440" y="68959"/>
                  <a:pt x="231298" y="94359"/>
                  <a:pt x="230240" y="102826"/>
                </a:cubicBezTo>
                <a:cubicBezTo>
                  <a:pt x="229182" y="111293"/>
                  <a:pt x="331311" y="97534"/>
                  <a:pt x="328665" y="102826"/>
                </a:cubicBezTo>
                <a:cubicBezTo>
                  <a:pt x="326019" y="108118"/>
                  <a:pt x="218069" y="131401"/>
                  <a:pt x="214365" y="134576"/>
                </a:cubicBezTo>
                <a:cubicBezTo>
                  <a:pt x="210661" y="137751"/>
                  <a:pt x="336073" y="120289"/>
                  <a:pt x="306440" y="121876"/>
                </a:cubicBezTo>
                <a:lnTo>
                  <a:pt x="1640" y="1377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F64BFD5-BE36-24F8-2D99-4EC7790B10E2}"/>
              </a:ext>
            </a:extLst>
          </p:cNvPr>
          <p:cNvSpPr/>
          <p:nvPr/>
        </p:nvSpPr>
        <p:spPr>
          <a:xfrm>
            <a:off x="3965450" y="4049528"/>
            <a:ext cx="654175" cy="374859"/>
          </a:xfrm>
          <a:custGeom>
            <a:avLst/>
            <a:gdLst>
              <a:gd name="connsiteX0" fmla="*/ 654175 w 654175"/>
              <a:gd name="connsiteY0" fmla="*/ 17647 h 374859"/>
              <a:gd name="connsiteX1" fmla="*/ 466850 w 654175"/>
              <a:gd name="connsiteY1" fmla="*/ 8122 h 374859"/>
              <a:gd name="connsiteX2" fmla="*/ 412875 w 654175"/>
              <a:gd name="connsiteY2" fmla="*/ 90672 h 374859"/>
              <a:gd name="connsiteX3" fmla="*/ 412875 w 654175"/>
              <a:gd name="connsiteY3" fmla="*/ 74797 h 374859"/>
              <a:gd name="connsiteX4" fmla="*/ 406525 w 654175"/>
              <a:gd name="connsiteY4" fmla="*/ 106547 h 374859"/>
              <a:gd name="connsiteX5" fmla="*/ 479550 w 654175"/>
              <a:gd name="connsiteY5" fmla="*/ 182747 h 374859"/>
              <a:gd name="connsiteX6" fmla="*/ 419225 w 654175"/>
              <a:gd name="connsiteY6" fmla="*/ 144647 h 374859"/>
              <a:gd name="connsiteX7" fmla="*/ 365250 w 654175"/>
              <a:gd name="connsiteY7" fmla="*/ 179572 h 374859"/>
              <a:gd name="connsiteX8" fmla="*/ 476375 w 654175"/>
              <a:gd name="connsiteY8" fmla="*/ 230372 h 374859"/>
              <a:gd name="connsiteX9" fmla="*/ 352550 w 654175"/>
              <a:gd name="connsiteY9" fmla="*/ 182747 h 374859"/>
              <a:gd name="connsiteX10" fmla="*/ 336675 w 654175"/>
              <a:gd name="connsiteY10" fmla="*/ 201797 h 374859"/>
              <a:gd name="connsiteX11" fmla="*/ 403350 w 654175"/>
              <a:gd name="connsiteY11" fmla="*/ 239897 h 374859"/>
              <a:gd name="connsiteX12" fmla="*/ 308100 w 654175"/>
              <a:gd name="connsiteY12" fmla="*/ 220847 h 374859"/>
              <a:gd name="connsiteX13" fmla="*/ 412875 w 654175"/>
              <a:gd name="connsiteY13" fmla="*/ 271647 h 374859"/>
              <a:gd name="connsiteX14" fmla="*/ 292225 w 654175"/>
              <a:gd name="connsiteY14" fmla="*/ 239897 h 374859"/>
              <a:gd name="connsiteX15" fmla="*/ 330325 w 654175"/>
              <a:gd name="connsiteY15" fmla="*/ 290697 h 374859"/>
              <a:gd name="connsiteX16" fmla="*/ 270000 w 654175"/>
              <a:gd name="connsiteY16" fmla="*/ 243072 h 374859"/>
              <a:gd name="connsiteX17" fmla="*/ 295400 w 654175"/>
              <a:gd name="connsiteY17" fmla="*/ 297047 h 374859"/>
              <a:gd name="connsiteX18" fmla="*/ 270000 w 654175"/>
              <a:gd name="connsiteY18" fmla="*/ 265297 h 374859"/>
              <a:gd name="connsiteX19" fmla="*/ 285875 w 654175"/>
              <a:gd name="connsiteY19" fmla="*/ 297047 h 374859"/>
              <a:gd name="connsiteX20" fmla="*/ 219200 w 654175"/>
              <a:gd name="connsiteY20" fmla="*/ 303397 h 374859"/>
              <a:gd name="connsiteX21" fmla="*/ 108075 w 654175"/>
              <a:gd name="connsiteY21" fmla="*/ 338322 h 374859"/>
              <a:gd name="connsiteX22" fmla="*/ 247775 w 654175"/>
              <a:gd name="connsiteY22" fmla="*/ 328797 h 374859"/>
              <a:gd name="connsiteX23" fmla="*/ 125 w 654175"/>
              <a:gd name="connsiteY23" fmla="*/ 373247 h 374859"/>
              <a:gd name="connsiteX24" fmla="*/ 285875 w 654175"/>
              <a:gd name="connsiteY24" fmla="*/ 262122 h 374859"/>
              <a:gd name="connsiteX25" fmla="*/ 431925 w 654175"/>
              <a:gd name="connsiteY25" fmla="*/ 150997 h 374859"/>
              <a:gd name="connsiteX26" fmla="*/ 460500 w 654175"/>
              <a:gd name="connsiteY26" fmla="*/ 87497 h 374859"/>
              <a:gd name="connsiteX27" fmla="*/ 409700 w 654175"/>
              <a:gd name="connsiteY27" fmla="*/ 141472 h 374859"/>
              <a:gd name="connsiteX28" fmla="*/ 466850 w 654175"/>
              <a:gd name="connsiteY28" fmla="*/ 8122 h 374859"/>
              <a:gd name="connsiteX29" fmla="*/ 654175 w 654175"/>
              <a:gd name="connsiteY29" fmla="*/ 17647 h 3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4175" h="374859">
                <a:moveTo>
                  <a:pt x="654175" y="17647"/>
                </a:moveTo>
                <a:cubicBezTo>
                  <a:pt x="654175" y="17647"/>
                  <a:pt x="507067" y="-4049"/>
                  <a:pt x="466850" y="8122"/>
                </a:cubicBezTo>
                <a:cubicBezTo>
                  <a:pt x="426633" y="20293"/>
                  <a:pt x="421871" y="79560"/>
                  <a:pt x="412875" y="90672"/>
                </a:cubicBezTo>
                <a:cubicBezTo>
                  <a:pt x="403879" y="101784"/>
                  <a:pt x="413933" y="72151"/>
                  <a:pt x="412875" y="74797"/>
                </a:cubicBezTo>
                <a:cubicBezTo>
                  <a:pt x="411817" y="77443"/>
                  <a:pt x="395413" y="88556"/>
                  <a:pt x="406525" y="106547"/>
                </a:cubicBezTo>
                <a:cubicBezTo>
                  <a:pt x="417637" y="124538"/>
                  <a:pt x="477433" y="176397"/>
                  <a:pt x="479550" y="182747"/>
                </a:cubicBezTo>
                <a:cubicBezTo>
                  <a:pt x="481667" y="189097"/>
                  <a:pt x="438275" y="145176"/>
                  <a:pt x="419225" y="144647"/>
                </a:cubicBezTo>
                <a:cubicBezTo>
                  <a:pt x="400175" y="144118"/>
                  <a:pt x="355725" y="165285"/>
                  <a:pt x="365250" y="179572"/>
                </a:cubicBezTo>
                <a:cubicBezTo>
                  <a:pt x="374775" y="193859"/>
                  <a:pt x="478492" y="229843"/>
                  <a:pt x="476375" y="230372"/>
                </a:cubicBezTo>
                <a:cubicBezTo>
                  <a:pt x="474258" y="230901"/>
                  <a:pt x="352550" y="182747"/>
                  <a:pt x="352550" y="182747"/>
                </a:cubicBezTo>
                <a:cubicBezTo>
                  <a:pt x="329267" y="177985"/>
                  <a:pt x="328208" y="192272"/>
                  <a:pt x="336675" y="201797"/>
                </a:cubicBezTo>
                <a:cubicBezTo>
                  <a:pt x="345142" y="211322"/>
                  <a:pt x="408112" y="236722"/>
                  <a:pt x="403350" y="239897"/>
                </a:cubicBezTo>
                <a:cubicBezTo>
                  <a:pt x="398588" y="243072"/>
                  <a:pt x="306513" y="215555"/>
                  <a:pt x="308100" y="220847"/>
                </a:cubicBezTo>
                <a:cubicBezTo>
                  <a:pt x="309687" y="226139"/>
                  <a:pt x="415521" y="268472"/>
                  <a:pt x="412875" y="271647"/>
                </a:cubicBezTo>
                <a:cubicBezTo>
                  <a:pt x="410229" y="274822"/>
                  <a:pt x="305983" y="236722"/>
                  <a:pt x="292225" y="239897"/>
                </a:cubicBezTo>
                <a:cubicBezTo>
                  <a:pt x="278467" y="243072"/>
                  <a:pt x="334029" y="290168"/>
                  <a:pt x="330325" y="290697"/>
                </a:cubicBezTo>
                <a:cubicBezTo>
                  <a:pt x="326621" y="291226"/>
                  <a:pt x="275821" y="242014"/>
                  <a:pt x="270000" y="243072"/>
                </a:cubicBezTo>
                <a:cubicBezTo>
                  <a:pt x="264179" y="244130"/>
                  <a:pt x="295400" y="293343"/>
                  <a:pt x="295400" y="297047"/>
                </a:cubicBezTo>
                <a:cubicBezTo>
                  <a:pt x="295400" y="300751"/>
                  <a:pt x="271587" y="265297"/>
                  <a:pt x="270000" y="265297"/>
                </a:cubicBezTo>
                <a:cubicBezTo>
                  <a:pt x="268413" y="265297"/>
                  <a:pt x="294342" y="290697"/>
                  <a:pt x="285875" y="297047"/>
                </a:cubicBezTo>
                <a:cubicBezTo>
                  <a:pt x="277408" y="303397"/>
                  <a:pt x="248833" y="296518"/>
                  <a:pt x="219200" y="303397"/>
                </a:cubicBezTo>
                <a:cubicBezTo>
                  <a:pt x="189567" y="310276"/>
                  <a:pt x="103313" y="334089"/>
                  <a:pt x="108075" y="338322"/>
                </a:cubicBezTo>
                <a:cubicBezTo>
                  <a:pt x="112837" y="342555"/>
                  <a:pt x="265767" y="322976"/>
                  <a:pt x="247775" y="328797"/>
                </a:cubicBezTo>
                <a:cubicBezTo>
                  <a:pt x="229783" y="334618"/>
                  <a:pt x="-6225" y="384359"/>
                  <a:pt x="125" y="373247"/>
                </a:cubicBezTo>
                <a:cubicBezTo>
                  <a:pt x="6475" y="362135"/>
                  <a:pt x="213908" y="299164"/>
                  <a:pt x="285875" y="262122"/>
                </a:cubicBezTo>
                <a:cubicBezTo>
                  <a:pt x="357842" y="225080"/>
                  <a:pt x="402821" y="180101"/>
                  <a:pt x="431925" y="150997"/>
                </a:cubicBezTo>
                <a:cubicBezTo>
                  <a:pt x="461029" y="121893"/>
                  <a:pt x="464204" y="89084"/>
                  <a:pt x="460500" y="87497"/>
                </a:cubicBezTo>
                <a:cubicBezTo>
                  <a:pt x="456796" y="85910"/>
                  <a:pt x="408642" y="154701"/>
                  <a:pt x="409700" y="141472"/>
                </a:cubicBezTo>
                <a:cubicBezTo>
                  <a:pt x="410758" y="128243"/>
                  <a:pt x="429279" y="30876"/>
                  <a:pt x="466850" y="8122"/>
                </a:cubicBezTo>
                <a:cubicBezTo>
                  <a:pt x="504421" y="-14632"/>
                  <a:pt x="654175" y="17647"/>
                  <a:pt x="654175" y="17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8A6771A-8AD7-668C-DC11-BBBF19E29E15}"/>
              </a:ext>
            </a:extLst>
          </p:cNvPr>
          <p:cNvSpPr/>
          <p:nvPr/>
        </p:nvSpPr>
        <p:spPr>
          <a:xfrm>
            <a:off x="4343383" y="4065276"/>
            <a:ext cx="221660" cy="154393"/>
          </a:xfrm>
          <a:custGeom>
            <a:avLst/>
            <a:gdLst>
              <a:gd name="connsiteX0" fmla="*/ 17 w 221660"/>
              <a:gd name="connsiteY0" fmla="*/ 154299 h 154393"/>
              <a:gd name="connsiteX1" fmla="*/ 117492 w 221660"/>
              <a:gd name="connsiteY1" fmla="*/ 93974 h 154393"/>
              <a:gd name="connsiteX2" fmla="*/ 76217 w 221660"/>
              <a:gd name="connsiteY2" fmla="*/ 122549 h 154393"/>
              <a:gd name="connsiteX3" fmla="*/ 219092 w 221660"/>
              <a:gd name="connsiteY3" fmla="*/ 1899 h 154393"/>
              <a:gd name="connsiteX4" fmla="*/ 165117 w 221660"/>
              <a:gd name="connsiteY4" fmla="*/ 52699 h 154393"/>
              <a:gd name="connsiteX5" fmla="*/ 127017 w 221660"/>
              <a:gd name="connsiteY5" fmla="*/ 106674 h 154393"/>
              <a:gd name="connsiteX6" fmla="*/ 17 w 221660"/>
              <a:gd name="connsiteY6" fmla="*/ 154299 h 15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660" h="154393">
                <a:moveTo>
                  <a:pt x="17" y="154299"/>
                </a:moveTo>
                <a:cubicBezTo>
                  <a:pt x="-1571" y="152182"/>
                  <a:pt x="104792" y="99266"/>
                  <a:pt x="117492" y="93974"/>
                </a:cubicBezTo>
                <a:cubicBezTo>
                  <a:pt x="130192" y="88682"/>
                  <a:pt x="59284" y="137895"/>
                  <a:pt x="76217" y="122549"/>
                </a:cubicBezTo>
                <a:cubicBezTo>
                  <a:pt x="93150" y="107203"/>
                  <a:pt x="204276" y="13541"/>
                  <a:pt x="219092" y="1899"/>
                </a:cubicBezTo>
                <a:cubicBezTo>
                  <a:pt x="233908" y="-9743"/>
                  <a:pt x="180463" y="35237"/>
                  <a:pt x="165117" y="52699"/>
                </a:cubicBezTo>
                <a:cubicBezTo>
                  <a:pt x="149771" y="70161"/>
                  <a:pt x="151359" y="90799"/>
                  <a:pt x="127017" y="106674"/>
                </a:cubicBezTo>
                <a:cubicBezTo>
                  <a:pt x="102675" y="122549"/>
                  <a:pt x="1605" y="156416"/>
                  <a:pt x="17" y="154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F99DF2C-6AD4-0084-3765-E717DCD56450}"/>
              </a:ext>
            </a:extLst>
          </p:cNvPr>
          <p:cNvSpPr/>
          <p:nvPr/>
        </p:nvSpPr>
        <p:spPr>
          <a:xfrm>
            <a:off x="4051290" y="4352996"/>
            <a:ext cx="273262" cy="158680"/>
          </a:xfrm>
          <a:custGeom>
            <a:avLst/>
            <a:gdLst>
              <a:gd name="connsiteX0" fmla="*/ 10 w 273262"/>
              <a:gd name="connsiteY0" fmla="*/ 158679 h 158680"/>
              <a:gd name="connsiteX1" fmla="*/ 222260 w 273262"/>
              <a:gd name="connsiteY1" fmla="*/ 12629 h 158680"/>
              <a:gd name="connsiteX2" fmla="*/ 273060 w 273262"/>
              <a:gd name="connsiteY2" fmla="*/ 12629 h 158680"/>
              <a:gd name="connsiteX3" fmla="*/ 212735 w 273262"/>
              <a:gd name="connsiteY3" fmla="*/ 9454 h 158680"/>
              <a:gd name="connsiteX4" fmla="*/ 10 w 273262"/>
              <a:gd name="connsiteY4" fmla="*/ 158679 h 15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62" h="158680">
                <a:moveTo>
                  <a:pt x="10" y="158679"/>
                </a:moveTo>
                <a:cubicBezTo>
                  <a:pt x="1597" y="159208"/>
                  <a:pt x="176752" y="36971"/>
                  <a:pt x="222260" y="12629"/>
                </a:cubicBezTo>
                <a:cubicBezTo>
                  <a:pt x="267768" y="-11713"/>
                  <a:pt x="274647" y="13158"/>
                  <a:pt x="273060" y="12629"/>
                </a:cubicBezTo>
                <a:cubicBezTo>
                  <a:pt x="271473" y="12100"/>
                  <a:pt x="255597" y="-13300"/>
                  <a:pt x="212735" y="9454"/>
                </a:cubicBezTo>
                <a:cubicBezTo>
                  <a:pt x="169873" y="32208"/>
                  <a:pt x="-1577" y="158150"/>
                  <a:pt x="10" y="158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47D0008-A802-1747-9557-AB9EC0758ADF}"/>
              </a:ext>
            </a:extLst>
          </p:cNvPr>
          <p:cNvSpPr/>
          <p:nvPr/>
        </p:nvSpPr>
        <p:spPr>
          <a:xfrm>
            <a:off x="3879925" y="3972679"/>
            <a:ext cx="265206" cy="102045"/>
          </a:xfrm>
          <a:custGeom>
            <a:avLst/>
            <a:gdLst>
              <a:gd name="connsiteX0" fmla="*/ 9450 w 265206"/>
              <a:gd name="connsiteY0" fmla="*/ 100846 h 102045"/>
              <a:gd name="connsiteX1" fmla="*/ 263450 w 265206"/>
              <a:gd name="connsiteY1" fmla="*/ 5596 h 102045"/>
              <a:gd name="connsiteX2" fmla="*/ 123750 w 265206"/>
              <a:gd name="connsiteY2" fmla="*/ 11946 h 102045"/>
              <a:gd name="connsiteX3" fmla="*/ 161850 w 265206"/>
              <a:gd name="connsiteY3" fmla="*/ 18296 h 102045"/>
              <a:gd name="connsiteX4" fmla="*/ 66600 w 265206"/>
              <a:gd name="connsiteY4" fmla="*/ 56396 h 102045"/>
              <a:gd name="connsiteX5" fmla="*/ 9450 w 265206"/>
              <a:gd name="connsiteY5" fmla="*/ 100846 h 10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206" h="102045">
                <a:moveTo>
                  <a:pt x="9450" y="100846"/>
                </a:moveTo>
                <a:cubicBezTo>
                  <a:pt x="42258" y="92379"/>
                  <a:pt x="244400" y="20413"/>
                  <a:pt x="263450" y="5596"/>
                </a:cubicBezTo>
                <a:cubicBezTo>
                  <a:pt x="282500" y="-9221"/>
                  <a:pt x="140683" y="9829"/>
                  <a:pt x="123750" y="11946"/>
                </a:cubicBezTo>
                <a:cubicBezTo>
                  <a:pt x="106817" y="14063"/>
                  <a:pt x="171375" y="10888"/>
                  <a:pt x="161850" y="18296"/>
                </a:cubicBezTo>
                <a:cubicBezTo>
                  <a:pt x="152325" y="25704"/>
                  <a:pt x="95704" y="42109"/>
                  <a:pt x="66600" y="56396"/>
                </a:cubicBezTo>
                <a:cubicBezTo>
                  <a:pt x="37496" y="70683"/>
                  <a:pt x="-23358" y="109313"/>
                  <a:pt x="9450" y="100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AC5F50E-A995-F91E-C0FE-EDC1711ABC18}"/>
              </a:ext>
            </a:extLst>
          </p:cNvPr>
          <p:cNvSpPr/>
          <p:nvPr/>
        </p:nvSpPr>
        <p:spPr>
          <a:xfrm>
            <a:off x="3844589" y="3991323"/>
            <a:ext cx="189654" cy="199752"/>
          </a:xfrm>
          <a:custGeom>
            <a:avLst/>
            <a:gdLst>
              <a:gd name="connsiteX0" fmla="*/ 336 w 189654"/>
              <a:gd name="connsiteY0" fmla="*/ 199677 h 199752"/>
              <a:gd name="connsiteX1" fmla="*/ 60661 w 189654"/>
              <a:gd name="connsiteY1" fmla="*/ 50452 h 199752"/>
              <a:gd name="connsiteX2" fmla="*/ 41611 w 189654"/>
              <a:gd name="connsiteY2" fmla="*/ 82202 h 199752"/>
              <a:gd name="connsiteX3" fmla="*/ 187661 w 189654"/>
              <a:gd name="connsiteY3" fmla="*/ 2827 h 199752"/>
              <a:gd name="connsiteX4" fmla="*/ 124161 w 189654"/>
              <a:gd name="connsiteY4" fmla="*/ 18702 h 199752"/>
              <a:gd name="connsiteX5" fmla="*/ 92411 w 189654"/>
              <a:gd name="connsiteY5" fmla="*/ 28227 h 199752"/>
              <a:gd name="connsiteX6" fmla="*/ 336 w 189654"/>
              <a:gd name="connsiteY6" fmla="*/ 199677 h 19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654" h="199752">
                <a:moveTo>
                  <a:pt x="336" y="199677"/>
                </a:moveTo>
                <a:cubicBezTo>
                  <a:pt x="-4956" y="203381"/>
                  <a:pt x="53782" y="70031"/>
                  <a:pt x="60661" y="50452"/>
                </a:cubicBezTo>
                <a:cubicBezTo>
                  <a:pt x="67540" y="30873"/>
                  <a:pt x="20444" y="90139"/>
                  <a:pt x="41611" y="82202"/>
                </a:cubicBezTo>
                <a:cubicBezTo>
                  <a:pt x="62778" y="74264"/>
                  <a:pt x="173903" y="13410"/>
                  <a:pt x="187661" y="2827"/>
                </a:cubicBezTo>
                <a:cubicBezTo>
                  <a:pt x="201419" y="-7756"/>
                  <a:pt x="140036" y="14469"/>
                  <a:pt x="124161" y="18702"/>
                </a:cubicBezTo>
                <a:cubicBezTo>
                  <a:pt x="108286" y="22935"/>
                  <a:pt x="109873" y="3356"/>
                  <a:pt x="92411" y="28227"/>
                </a:cubicBezTo>
                <a:cubicBezTo>
                  <a:pt x="74949" y="53098"/>
                  <a:pt x="5628" y="195973"/>
                  <a:pt x="336" y="199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EBE2A8C2-2A92-F9D2-3417-374B924C926B}"/>
              </a:ext>
            </a:extLst>
          </p:cNvPr>
          <p:cNvSpPr/>
          <p:nvPr/>
        </p:nvSpPr>
        <p:spPr>
          <a:xfrm>
            <a:off x="3844872" y="3946262"/>
            <a:ext cx="146113" cy="222736"/>
          </a:xfrm>
          <a:custGeom>
            <a:avLst/>
            <a:gdLst>
              <a:gd name="connsiteX0" fmla="*/ 146103 w 146113"/>
              <a:gd name="connsiteY0" fmla="*/ 263 h 222736"/>
              <a:gd name="connsiteX1" fmla="*/ 38153 w 146113"/>
              <a:gd name="connsiteY1" fmla="*/ 117738 h 222736"/>
              <a:gd name="connsiteX2" fmla="*/ 53 w 146113"/>
              <a:gd name="connsiteY2" fmla="*/ 222513 h 222736"/>
              <a:gd name="connsiteX3" fmla="*/ 44503 w 146113"/>
              <a:gd name="connsiteY3" fmla="*/ 89163 h 222736"/>
              <a:gd name="connsiteX4" fmla="*/ 146103 w 146113"/>
              <a:gd name="connsiteY4" fmla="*/ 263 h 22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13" h="222736">
                <a:moveTo>
                  <a:pt x="146103" y="263"/>
                </a:moveTo>
                <a:cubicBezTo>
                  <a:pt x="145045" y="5025"/>
                  <a:pt x="62495" y="80696"/>
                  <a:pt x="38153" y="117738"/>
                </a:cubicBezTo>
                <a:cubicBezTo>
                  <a:pt x="13811" y="154780"/>
                  <a:pt x="-1005" y="227275"/>
                  <a:pt x="53" y="222513"/>
                </a:cubicBezTo>
                <a:cubicBezTo>
                  <a:pt x="1111" y="217751"/>
                  <a:pt x="22807" y="121971"/>
                  <a:pt x="44503" y="89163"/>
                </a:cubicBezTo>
                <a:cubicBezTo>
                  <a:pt x="66199" y="56355"/>
                  <a:pt x="147161" y="-4499"/>
                  <a:pt x="146103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A6E0E199-CA46-CA68-51EC-0CEF29D4085D}"/>
              </a:ext>
            </a:extLst>
          </p:cNvPr>
          <p:cNvSpPr/>
          <p:nvPr/>
        </p:nvSpPr>
        <p:spPr>
          <a:xfrm>
            <a:off x="4007382" y="3914431"/>
            <a:ext cx="220350" cy="114689"/>
          </a:xfrm>
          <a:custGeom>
            <a:avLst/>
            <a:gdLst>
              <a:gd name="connsiteX0" fmla="*/ 5818 w 220350"/>
              <a:gd name="connsiteY0" fmla="*/ 114644 h 114689"/>
              <a:gd name="connsiteX1" fmla="*/ 62968 w 220350"/>
              <a:gd name="connsiteY1" fmla="*/ 82894 h 114689"/>
              <a:gd name="connsiteX2" fmla="*/ 94718 w 220350"/>
              <a:gd name="connsiteY2" fmla="*/ 344 h 114689"/>
              <a:gd name="connsiteX3" fmla="*/ 97893 w 220350"/>
              <a:gd name="connsiteY3" fmla="*/ 54319 h 114689"/>
              <a:gd name="connsiteX4" fmla="*/ 123293 w 220350"/>
              <a:gd name="connsiteY4" fmla="*/ 76544 h 114689"/>
              <a:gd name="connsiteX5" fmla="*/ 126468 w 220350"/>
              <a:gd name="connsiteY5" fmla="*/ 3519 h 114689"/>
              <a:gd name="connsiteX6" fmla="*/ 142343 w 220350"/>
              <a:gd name="connsiteY6" fmla="*/ 82894 h 114689"/>
              <a:gd name="connsiteX7" fmla="*/ 193143 w 220350"/>
              <a:gd name="connsiteY7" fmla="*/ 82894 h 114689"/>
              <a:gd name="connsiteX8" fmla="*/ 142343 w 220350"/>
              <a:gd name="connsiteY8" fmla="*/ 41619 h 114689"/>
              <a:gd name="connsiteX9" fmla="*/ 218543 w 220350"/>
              <a:gd name="connsiteY9" fmla="*/ 89244 h 114689"/>
              <a:gd name="connsiteX10" fmla="*/ 5818 w 220350"/>
              <a:gd name="connsiteY10" fmla="*/ 114644 h 11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350" h="114689">
                <a:moveTo>
                  <a:pt x="5818" y="114644"/>
                </a:moveTo>
                <a:cubicBezTo>
                  <a:pt x="-20111" y="113586"/>
                  <a:pt x="48151" y="101944"/>
                  <a:pt x="62968" y="82894"/>
                </a:cubicBezTo>
                <a:cubicBezTo>
                  <a:pt x="77785" y="63844"/>
                  <a:pt x="88897" y="5106"/>
                  <a:pt x="94718" y="344"/>
                </a:cubicBezTo>
                <a:cubicBezTo>
                  <a:pt x="100539" y="-4418"/>
                  <a:pt x="93130" y="41619"/>
                  <a:pt x="97893" y="54319"/>
                </a:cubicBezTo>
                <a:cubicBezTo>
                  <a:pt x="102656" y="67019"/>
                  <a:pt x="118530" y="85011"/>
                  <a:pt x="123293" y="76544"/>
                </a:cubicBezTo>
                <a:cubicBezTo>
                  <a:pt x="128056" y="68077"/>
                  <a:pt x="123293" y="2461"/>
                  <a:pt x="126468" y="3519"/>
                </a:cubicBezTo>
                <a:cubicBezTo>
                  <a:pt x="129643" y="4577"/>
                  <a:pt x="131231" y="69665"/>
                  <a:pt x="142343" y="82894"/>
                </a:cubicBezTo>
                <a:cubicBezTo>
                  <a:pt x="153455" y="96123"/>
                  <a:pt x="193143" y="89773"/>
                  <a:pt x="193143" y="82894"/>
                </a:cubicBezTo>
                <a:cubicBezTo>
                  <a:pt x="193143" y="76015"/>
                  <a:pt x="138110" y="40561"/>
                  <a:pt x="142343" y="41619"/>
                </a:cubicBezTo>
                <a:cubicBezTo>
                  <a:pt x="146576" y="42677"/>
                  <a:pt x="233889" y="80248"/>
                  <a:pt x="218543" y="89244"/>
                </a:cubicBezTo>
                <a:cubicBezTo>
                  <a:pt x="203197" y="98240"/>
                  <a:pt x="31747" y="115702"/>
                  <a:pt x="5818" y="114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EE1F01D-12B1-FC7D-7086-9BDFBAAFD92B}"/>
              </a:ext>
            </a:extLst>
          </p:cNvPr>
          <p:cNvSpPr/>
          <p:nvPr/>
        </p:nvSpPr>
        <p:spPr>
          <a:xfrm>
            <a:off x="3946166" y="3907635"/>
            <a:ext cx="591207" cy="99467"/>
          </a:xfrm>
          <a:custGeom>
            <a:avLst/>
            <a:gdLst>
              <a:gd name="connsiteX0" fmla="*/ 359 w 591207"/>
              <a:gd name="connsiteY0" fmla="*/ 99215 h 99467"/>
              <a:gd name="connsiteX1" fmla="*/ 248009 w 591207"/>
              <a:gd name="connsiteY1" fmla="*/ 29365 h 99467"/>
              <a:gd name="connsiteX2" fmla="*/ 200384 w 591207"/>
              <a:gd name="connsiteY2" fmla="*/ 35715 h 99467"/>
              <a:gd name="connsiteX3" fmla="*/ 387709 w 591207"/>
              <a:gd name="connsiteY3" fmla="*/ 23015 h 99467"/>
              <a:gd name="connsiteX4" fmla="*/ 378184 w 591207"/>
              <a:gd name="connsiteY4" fmla="*/ 19840 h 99467"/>
              <a:gd name="connsiteX5" fmla="*/ 581384 w 591207"/>
              <a:gd name="connsiteY5" fmla="*/ 51590 h 99467"/>
              <a:gd name="connsiteX6" fmla="*/ 543284 w 591207"/>
              <a:gd name="connsiteY6" fmla="*/ 29365 h 99467"/>
              <a:gd name="connsiteX7" fmla="*/ 403584 w 591207"/>
              <a:gd name="connsiteY7" fmla="*/ 3965 h 99467"/>
              <a:gd name="connsiteX8" fmla="*/ 543284 w 591207"/>
              <a:gd name="connsiteY8" fmla="*/ 19840 h 99467"/>
              <a:gd name="connsiteX9" fmla="*/ 378184 w 591207"/>
              <a:gd name="connsiteY9" fmla="*/ 16665 h 99467"/>
              <a:gd name="connsiteX10" fmla="*/ 260709 w 591207"/>
              <a:gd name="connsiteY10" fmla="*/ 10315 h 99467"/>
              <a:gd name="connsiteX11" fmla="*/ 114659 w 591207"/>
              <a:gd name="connsiteY11" fmla="*/ 35715 h 99467"/>
              <a:gd name="connsiteX12" fmla="*/ 190859 w 591207"/>
              <a:gd name="connsiteY12" fmla="*/ 790 h 99467"/>
              <a:gd name="connsiteX13" fmla="*/ 359 w 591207"/>
              <a:gd name="connsiteY13" fmla="*/ 99215 h 9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1207" h="99467">
                <a:moveTo>
                  <a:pt x="359" y="99215"/>
                </a:moveTo>
                <a:cubicBezTo>
                  <a:pt x="9884" y="103978"/>
                  <a:pt x="214672" y="39948"/>
                  <a:pt x="248009" y="29365"/>
                </a:cubicBezTo>
                <a:cubicBezTo>
                  <a:pt x="281347" y="18782"/>
                  <a:pt x="177101" y="36773"/>
                  <a:pt x="200384" y="35715"/>
                </a:cubicBezTo>
                <a:cubicBezTo>
                  <a:pt x="223667" y="34657"/>
                  <a:pt x="358076" y="25661"/>
                  <a:pt x="387709" y="23015"/>
                </a:cubicBezTo>
                <a:cubicBezTo>
                  <a:pt x="417342" y="20369"/>
                  <a:pt x="378184" y="19840"/>
                  <a:pt x="378184" y="19840"/>
                </a:cubicBezTo>
                <a:cubicBezTo>
                  <a:pt x="410463" y="24602"/>
                  <a:pt x="553867" y="50003"/>
                  <a:pt x="581384" y="51590"/>
                </a:cubicBezTo>
                <a:cubicBezTo>
                  <a:pt x="608901" y="53177"/>
                  <a:pt x="572917" y="37302"/>
                  <a:pt x="543284" y="29365"/>
                </a:cubicBezTo>
                <a:cubicBezTo>
                  <a:pt x="513651" y="21428"/>
                  <a:pt x="403584" y="5552"/>
                  <a:pt x="403584" y="3965"/>
                </a:cubicBezTo>
                <a:cubicBezTo>
                  <a:pt x="403584" y="2378"/>
                  <a:pt x="547517" y="17723"/>
                  <a:pt x="543284" y="19840"/>
                </a:cubicBezTo>
                <a:cubicBezTo>
                  <a:pt x="539051" y="21957"/>
                  <a:pt x="425280" y="18252"/>
                  <a:pt x="378184" y="16665"/>
                </a:cubicBezTo>
                <a:cubicBezTo>
                  <a:pt x="331088" y="15078"/>
                  <a:pt x="304630" y="7140"/>
                  <a:pt x="260709" y="10315"/>
                </a:cubicBezTo>
                <a:cubicBezTo>
                  <a:pt x="216788" y="13490"/>
                  <a:pt x="126301" y="37302"/>
                  <a:pt x="114659" y="35715"/>
                </a:cubicBezTo>
                <a:cubicBezTo>
                  <a:pt x="103017" y="34128"/>
                  <a:pt x="208321" y="-6089"/>
                  <a:pt x="190859" y="790"/>
                </a:cubicBezTo>
                <a:cubicBezTo>
                  <a:pt x="173397" y="7669"/>
                  <a:pt x="-9166" y="94452"/>
                  <a:pt x="359" y="99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937C267D-D4F0-F380-7A16-1160B34C209A}"/>
              </a:ext>
            </a:extLst>
          </p:cNvPr>
          <p:cNvSpPr/>
          <p:nvPr/>
        </p:nvSpPr>
        <p:spPr>
          <a:xfrm>
            <a:off x="4403458" y="3982839"/>
            <a:ext cx="254688" cy="65667"/>
          </a:xfrm>
          <a:custGeom>
            <a:avLst/>
            <a:gdLst>
              <a:gd name="connsiteX0" fmla="*/ 267 w 254688"/>
              <a:gd name="connsiteY0" fmla="*/ 65286 h 65667"/>
              <a:gd name="connsiteX1" fmla="*/ 127267 w 254688"/>
              <a:gd name="connsiteY1" fmla="*/ 30361 h 65667"/>
              <a:gd name="connsiteX2" fmla="*/ 254267 w 254688"/>
              <a:gd name="connsiteY2" fmla="*/ 24011 h 65667"/>
              <a:gd name="connsiteX3" fmla="*/ 82817 w 254688"/>
              <a:gd name="connsiteY3" fmla="*/ 1786 h 65667"/>
              <a:gd name="connsiteX4" fmla="*/ 162192 w 254688"/>
              <a:gd name="connsiteY4" fmla="*/ 4961 h 65667"/>
              <a:gd name="connsiteX5" fmla="*/ 267 w 254688"/>
              <a:gd name="connsiteY5" fmla="*/ 65286 h 6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688" h="65667">
                <a:moveTo>
                  <a:pt x="267" y="65286"/>
                </a:moveTo>
                <a:cubicBezTo>
                  <a:pt x="-5554" y="69519"/>
                  <a:pt x="84934" y="37240"/>
                  <a:pt x="127267" y="30361"/>
                </a:cubicBezTo>
                <a:cubicBezTo>
                  <a:pt x="169600" y="23482"/>
                  <a:pt x="261675" y="28773"/>
                  <a:pt x="254267" y="24011"/>
                </a:cubicBezTo>
                <a:cubicBezTo>
                  <a:pt x="246859" y="19248"/>
                  <a:pt x="98163" y="4961"/>
                  <a:pt x="82817" y="1786"/>
                </a:cubicBezTo>
                <a:cubicBezTo>
                  <a:pt x="67471" y="-1389"/>
                  <a:pt x="172246" y="-331"/>
                  <a:pt x="162192" y="4961"/>
                </a:cubicBezTo>
                <a:cubicBezTo>
                  <a:pt x="152138" y="10253"/>
                  <a:pt x="6088" y="61053"/>
                  <a:pt x="267" y="65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8C63E58-BAF1-B45E-312D-B5FE75147036}"/>
              </a:ext>
            </a:extLst>
          </p:cNvPr>
          <p:cNvSpPr/>
          <p:nvPr/>
        </p:nvSpPr>
        <p:spPr>
          <a:xfrm>
            <a:off x="3922332" y="4035055"/>
            <a:ext cx="153427" cy="313877"/>
          </a:xfrm>
          <a:custGeom>
            <a:avLst/>
            <a:gdLst>
              <a:gd name="connsiteX0" fmla="*/ 5143 w 153427"/>
              <a:gd name="connsiteY0" fmla="*/ 370 h 313877"/>
              <a:gd name="connsiteX1" fmla="*/ 1968 w 153427"/>
              <a:gd name="connsiteY1" fmla="*/ 133720 h 313877"/>
              <a:gd name="connsiteX2" fmla="*/ 36893 w 153427"/>
              <a:gd name="connsiteY2" fmla="*/ 209920 h 313877"/>
              <a:gd name="connsiteX3" fmla="*/ 21018 w 153427"/>
              <a:gd name="connsiteY3" fmla="*/ 190870 h 313877"/>
              <a:gd name="connsiteX4" fmla="*/ 144843 w 153427"/>
              <a:gd name="connsiteY4" fmla="*/ 308345 h 313877"/>
              <a:gd name="connsiteX5" fmla="*/ 128968 w 153427"/>
              <a:gd name="connsiteY5" fmla="*/ 286120 h 313877"/>
              <a:gd name="connsiteX6" fmla="*/ 17843 w 153427"/>
              <a:gd name="connsiteY6" fmla="*/ 209920 h 313877"/>
              <a:gd name="connsiteX7" fmla="*/ 11493 w 153427"/>
              <a:gd name="connsiteY7" fmla="*/ 178170 h 313877"/>
              <a:gd name="connsiteX8" fmla="*/ 5143 w 153427"/>
              <a:gd name="connsiteY8" fmla="*/ 370 h 31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427" h="313877">
                <a:moveTo>
                  <a:pt x="5143" y="370"/>
                </a:moveTo>
                <a:cubicBezTo>
                  <a:pt x="3556" y="-7038"/>
                  <a:pt x="-3324" y="98795"/>
                  <a:pt x="1968" y="133720"/>
                </a:cubicBezTo>
                <a:cubicBezTo>
                  <a:pt x="7260" y="168645"/>
                  <a:pt x="33718" y="200395"/>
                  <a:pt x="36893" y="209920"/>
                </a:cubicBezTo>
                <a:cubicBezTo>
                  <a:pt x="40068" y="219445"/>
                  <a:pt x="3026" y="174466"/>
                  <a:pt x="21018" y="190870"/>
                </a:cubicBezTo>
                <a:cubicBezTo>
                  <a:pt x="39010" y="207274"/>
                  <a:pt x="126851" y="292470"/>
                  <a:pt x="144843" y="308345"/>
                </a:cubicBezTo>
                <a:cubicBezTo>
                  <a:pt x="162835" y="324220"/>
                  <a:pt x="150135" y="302524"/>
                  <a:pt x="128968" y="286120"/>
                </a:cubicBezTo>
                <a:cubicBezTo>
                  <a:pt x="107801" y="269716"/>
                  <a:pt x="37422" y="227912"/>
                  <a:pt x="17843" y="209920"/>
                </a:cubicBezTo>
                <a:cubicBezTo>
                  <a:pt x="-1736" y="191928"/>
                  <a:pt x="13081" y="209920"/>
                  <a:pt x="11493" y="178170"/>
                </a:cubicBezTo>
                <a:cubicBezTo>
                  <a:pt x="9905" y="146420"/>
                  <a:pt x="6730" y="7778"/>
                  <a:pt x="5143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9D947F13-656B-A45E-E9E7-450D7E7751F0}"/>
              </a:ext>
            </a:extLst>
          </p:cNvPr>
          <p:cNvSpPr/>
          <p:nvPr/>
        </p:nvSpPr>
        <p:spPr>
          <a:xfrm>
            <a:off x="4075997" y="3997317"/>
            <a:ext cx="423023" cy="340036"/>
          </a:xfrm>
          <a:custGeom>
            <a:avLst/>
            <a:gdLst>
              <a:gd name="connsiteX0" fmla="*/ 422978 w 423023"/>
              <a:gd name="connsiteY0" fmla="*/ 8 h 340036"/>
              <a:gd name="connsiteX1" fmla="*/ 349953 w 423023"/>
              <a:gd name="connsiteY1" fmla="*/ 130183 h 340036"/>
              <a:gd name="connsiteX2" fmla="*/ 216603 w 423023"/>
              <a:gd name="connsiteY2" fmla="*/ 234958 h 340036"/>
              <a:gd name="connsiteX3" fmla="*/ 146753 w 423023"/>
              <a:gd name="connsiteY3" fmla="*/ 285758 h 340036"/>
              <a:gd name="connsiteX4" fmla="*/ 207078 w 423023"/>
              <a:gd name="connsiteY4" fmla="*/ 250833 h 340036"/>
              <a:gd name="connsiteX5" fmla="*/ 127703 w 423023"/>
              <a:gd name="connsiteY5" fmla="*/ 301633 h 340036"/>
              <a:gd name="connsiteX6" fmla="*/ 92778 w 423023"/>
              <a:gd name="connsiteY6" fmla="*/ 320683 h 340036"/>
              <a:gd name="connsiteX7" fmla="*/ 703 w 423023"/>
              <a:gd name="connsiteY7" fmla="*/ 339733 h 340036"/>
              <a:gd name="connsiteX8" fmla="*/ 146753 w 423023"/>
              <a:gd name="connsiteY8" fmla="*/ 304808 h 340036"/>
              <a:gd name="connsiteX9" fmla="*/ 248353 w 423023"/>
              <a:gd name="connsiteY9" fmla="*/ 209558 h 340036"/>
              <a:gd name="connsiteX10" fmla="*/ 292803 w 423023"/>
              <a:gd name="connsiteY10" fmla="*/ 177808 h 340036"/>
              <a:gd name="connsiteX11" fmla="*/ 340428 w 423023"/>
              <a:gd name="connsiteY11" fmla="*/ 123833 h 340036"/>
              <a:gd name="connsiteX12" fmla="*/ 422978 w 423023"/>
              <a:gd name="connsiteY12" fmla="*/ 8 h 34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3023" h="340036">
                <a:moveTo>
                  <a:pt x="422978" y="8"/>
                </a:moveTo>
                <a:cubicBezTo>
                  <a:pt x="424566" y="1066"/>
                  <a:pt x="384349" y="91025"/>
                  <a:pt x="349953" y="130183"/>
                </a:cubicBezTo>
                <a:cubicBezTo>
                  <a:pt x="315557" y="169341"/>
                  <a:pt x="250470" y="209029"/>
                  <a:pt x="216603" y="234958"/>
                </a:cubicBezTo>
                <a:cubicBezTo>
                  <a:pt x="182736" y="260887"/>
                  <a:pt x="148340" y="283112"/>
                  <a:pt x="146753" y="285758"/>
                </a:cubicBezTo>
                <a:cubicBezTo>
                  <a:pt x="145165" y="288404"/>
                  <a:pt x="210253" y="248187"/>
                  <a:pt x="207078" y="250833"/>
                </a:cubicBezTo>
                <a:cubicBezTo>
                  <a:pt x="203903" y="253479"/>
                  <a:pt x="146753" y="289991"/>
                  <a:pt x="127703" y="301633"/>
                </a:cubicBezTo>
                <a:cubicBezTo>
                  <a:pt x="108653" y="313275"/>
                  <a:pt x="113945" y="314333"/>
                  <a:pt x="92778" y="320683"/>
                </a:cubicBezTo>
                <a:cubicBezTo>
                  <a:pt x="71611" y="327033"/>
                  <a:pt x="-8293" y="342379"/>
                  <a:pt x="703" y="339733"/>
                </a:cubicBezTo>
                <a:cubicBezTo>
                  <a:pt x="9699" y="337087"/>
                  <a:pt x="105478" y="326504"/>
                  <a:pt x="146753" y="304808"/>
                </a:cubicBezTo>
                <a:cubicBezTo>
                  <a:pt x="188028" y="283112"/>
                  <a:pt x="224011" y="230725"/>
                  <a:pt x="248353" y="209558"/>
                </a:cubicBezTo>
                <a:cubicBezTo>
                  <a:pt x="272695" y="188391"/>
                  <a:pt x="277457" y="192096"/>
                  <a:pt x="292803" y="177808"/>
                </a:cubicBezTo>
                <a:cubicBezTo>
                  <a:pt x="308149" y="163521"/>
                  <a:pt x="317674" y="150821"/>
                  <a:pt x="340428" y="123833"/>
                </a:cubicBezTo>
                <a:cubicBezTo>
                  <a:pt x="363182" y="96846"/>
                  <a:pt x="421390" y="-1050"/>
                  <a:pt x="42297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B6BFBE2E-F0F3-FF4C-2199-2136874F4205}"/>
              </a:ext>
            </a:extLst>
          </p:cNvPr>
          <p:cNvSpPr/>
          <p:nvPr/>
        </p:nvSpPr>
        <p:spPr>
          <a:xfrm>
            <a:off x="3726336" y="4089338"/>
            <a:ext cx="204378" cy="68154"/>
          </a:xfrm>
          <a:custGeom>
            <a:avLst/>
            <a:gdLst>
              <a:gd name="connsiteX0" fmla="*/ 204314 w 204378"/>
              <a:gd name="connsiteY0" fmla="*/ 62 h 68154"/>
              <a:gd name="connsiteX1" fmla="*/ 143989 w 204378"/>
              <a:gd name="connsiteY1" fmla="*/ 38162 h 68154"/>
              <a:gd name="connsiteX2" fmla="*/ 1114 w 204378"/>
              <a:gd name="connsiteY2" fmla="*/ 63562 h 68154"/>
              <a:gd name="connsiteX3" fmla="*/ 80489 w 204378"/>
              <a:gd name="connsiteY3" fmla="*/ 66737 h 68154"/>
              <a:gd name="connsiteX4" fmla="*/ 134464 w 204378"/>
              <a:gd name="connsiteY4" fmla="*/ 47687 h 68154"/>
              <a:gd name="connsiteX5" fmla="*/ 204314 w 204378"/>
              <a:gd name="connsiteY5" fmla="*/ 62 h 6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378" h="68154">
                <a:moveTo>
                  <a:pt x="204314" y="62"/>
                </a:moveTo>
                <a:cubicBezTo>
                  <a:pt x="205901" y="-1525"/>
                  <a:pt x="177856" y="27579"/>
                  <a:pt x="143989" y="38162"/>
                </a:cubicBezTo>
                <a:cubicBezTo>
                  <a:pt x="110122" y="48745"/>
                  <a:pt x="11697" y="58800"/>
                  <a:pt x="1114" y="63562"/>
                </a:cubicBezTo>
                <a:cubicBezTo>
                  <a:pt x="-9469" y="68325"/>
                  <a:pt x="58264" y="69383"/>
                  <a:pt x="80489" y="66737"/>
                </a:cubicBezTo>
                <a:cubicBezTo>
                  <a:pt x="102714" y="64091"/>
                  <a:pt x="118589" y="55624"/>
                  <a:pt x="134464" y="47687"/>
                </a:cubicBezTo>
                <a:cubicBezTo>
                  <a:pt x="150339" y="39750"/>
                  <a:pt x="202727" y="1649"/>
                  <a:pt x="204314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220C6938-62A5-D026-4E9F-DDEE1E875562}"/>
              </a:ext>
            </a:extLst>
          </p:cNvPr>
          <p:cNvSpPr/>
          <p:nvPr/>
        </p:nvSpPr>
        <p:spPr>
          <a:xfrm>
            <a:off x="4311173" y="3974976"/>
            <a:ext cx="153636" cy="248576"/>
          </a:xfrm>
          <a:custGeom>
            <a:avLst/>
            <a:gdLst>
              <a:gd name="connsiteX0" fmla="*/ 152877 w 153636"/>
              <a:gd name="connsiteY0" fmla="*/ 124 h 248576"/>
              <a:gd name="connsiteX1" fmla="*/ 130652 w 153636"/>
              <a:gd name="connsiteY1" fmla="*/ 101724 h 248576"/>
              <a:gd name="connsiteX2" fmla="*/ 79852 w 153636"/>
              <a:gd name="connsiteY2" fmla="*/ 152524 h 248576"/>
              <a:gd name="connsiteX3" fmla="*/ 108427 w 153636"/>
              <a:gd name="connsiteY3" fmla="*/ 123949 h 248576"/>
              <a:gd name="connsiteX4" fmla="*/ 477 w 153636"/>
              <a:gd name="connsiteY4" fmla="*/ 247774 h 248576"/>
              <a:gd name="connsiteX5" fmla="*/ 70327 w 153636"/>
              <a:gd name="connsiteY5" fmla="*/ 174749 h 248576"/>
              <a:gd name="connsiteX6" fmla="*/ 105252 w 153636"/>
              <a:gd name="connsiteY6" fmla="*/ 123949 h 248576"/>
              <a:gd name="connsiteX7" fmla="*/ 152877 w 153636"/>
              <a:gd name="connsiteY7" fmla="*/ 124 h 2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636" h="248576">
                <a:moveTo>
                  <a:pt x="152877" y="124"/>
                </a:moveTo>
                <a:cubicBezTo>
                  <a:pt x="157110" y="-3580"/>
                  <a:pt x="142823" y="76324"/>
                  <a:pt x="130652" y="101724"/>
                </a:cubicBezTo>
                <a:cubicBezTo>
                  <a:pt x="118481" y="127124"/>
                  <a:pt x="79852" y="152524"/>
                  <a:pt x="79852" y="152524"/>
                </a:cubicBezTo>
                <a:cubicBezTo>
                  <a:pt x="76148" y="156228"/>
                  <a:pt x="121656" y="108074"/>
                  <a:pt x="108427" y="123949"/>
                </a:cubicBezTo>
                <a:cubicBezTo>
                  <a:pt x="95198" y="139824"/>
                  <a:pt x="6827" y="239307"/>
                  <a:pt x="477" y="247774"/>
                </a:cubicBezTo>
                <a:cubicBezTo>
                  <a:pt x="-5873" y="256241"/>
                  <a:pt x="52865" y="195386"/>
                  <a:pt x="70327" y="174749"/>
                </a:cubicBezTo>
                <a:cubicBezTo>
                  <a:pt x="87789" y="154112"/>
                  <a:pt x="93610" y="148820"/>
                  <a:pt x="105252" y="123949"/>
                </a:cubicBezTo>
                <a:cubicBezTo>
                  <a:pt x="116894" y="99078"/>
                  <a:pt x="148644" y="3828"/>
                  <a:pt x="152877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D1BA4CB-7683-88F2-188F-431EB096E3D1}"/>
              </a:ext>
            </a:extLst>
          </p:cNvPr>
          <p:cNvSpPr/>
          <p:nvPr/>
        </p:nvSpPr>
        <p:spPr>
          <a:xfrm>
            <a:off x="3829035" y="4130675"/>
            <a:ext cx="235045" cy="362496"/>
          </a:xfrm>
          <a:custGeom>
            <a:avLst/>
            <a:gdLst>
              <a:gd name="connsiteX0" fmla="*/ 15 w 235045"/>
              <a:gd name="connsiteY0" fmla="*/ 0 h 362496"/>
              <a:gd name="connsiteX1" fmla="*/ 69865 w 235045"/>
              <a:gd name="connsiteY1" fmla="*/ 149225 h 362496"/>
              <a:gd name="connsiteX2" fmla="*/ 95265 w 235045"/>
              <a:gd name="connsiteY2" fmla="*/ 209550 h 362496"/>
              <a:gd name="connsiteX3" fmla="*/ 104790 w 235045"/>
              <a:gd name="connsiteY3" fmla="*/ 282575 h 362496"/>
              <a:gd name="connsiteX4" fmla="*/ 234965 w 235045"/>
              <a:gd name="connsiteY4" fmla="*/ 361950 h 362496"/>
              <a:gd name="connsiteX5" fmla="*/ 123840 w 235045"/>
              <a:gd name="connsiteY5" fmla="*/ 314325 h 362496"/>
              <a:gd name="connsiteX6" fmla="*/ 98440 w 235045"/>
              <a:gd name="connsiteY6" fmla="*/ 250825 h 362496"/>
              <a:gd name="connsiteX7" fmla="*/ 82565 w 235045"/>
              <a:gd name="connsiteY7" fmla="*/ 174625 h 362496"/>
              <a:gd name="connsiteX8" fmla="*/ 69865 w 235045"/>
              <a:gd name="connsiteY8" fmla="*/ 146050 h 362496"/>
              <a:gd name="connsiteX9" fmla="*/ 88915 w 235045"/>
              <a:gd name="connsiteY9" fmla="*/ 215900 h 362496"/>
              <a:gd name="connsiteX10" fmla="*/ 63515 w 235045"/>
              <a:gd name="connsiteY10" fmla="*/ 149225 h 362496"/>
              <a:gd name="connsiteX11" fmla="*/ 15 w 235045"/>
              <a:gd name="connsiteY11" fmla="*/ 0 h 36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045" h="362496">
                <a:moveTo>
                  <a:pt x="15" y="0"/>
                </a:moveTo>
                <a:cubicBezTo>
                  <a:pt x="1073" y="0"/>
                  <a:pt x="53990" y="114300"/>
                  <a:pt x="69865" y="149225"/>
                </a:cubicBezTo>
                <a:cubicBezTo>
                  <a:pt x="85740" y="184150"/>
                  <a:pt x="89444" y="187325"/>
                  <a:pt x="95265" y="209550"/>
                </a:cubicBezTo>
                <a:cubicBezTo>
                  <a:pt x="101086" y="231775"/>
                  <a:pt x="81507" y="257175"/>
                  <a:pt x="104790" y="282575"/>
                </a:cubicBezTo>
                <a:cubicBezTo>
                  <a:pt x="128073" y="307975"/>
                  <a:pt x="231790" y="356658"/>
                  <a:pt x="234965" y="361950"/>
                </a:cubicBezTo>
                <a:cubicBezTo>
                  <a:pt x="238140" y="367242"/>
                  <a:pt x="146594" y="332846"/>
                  <a:pt x="123840" y="314325"/>
                </a:cubicBezTo>
                <a:cubicBezTo>
                  <a:pt x="101086" y="295804"/>
                  <a:pt x="105319" y="274108"/>
                  <a:pt x="98440" y="250825"/>
                </a:cubicBezTo>
                <a:cubicBezTo>
                  <a:pt x="91561" y="227542"/>
                  <a:pt x="87328" y="192088"/>
                  <a:pt x="82565" y="174625"/>
                </a:cubicBezTo>
                <a:cubicBezTo>
                  <a:pt x="77802" y="157162"/>
                  <a:pt x="68807" y="139171"/>
                  <a:pt x="69865" y="146050"/>
                </a:cubicBezTo>
                <a:cubicBezTo>
                  <a:pt x="70923" y="152929"/>
                  <a:pt x="89973" y="215371"/>
                  <a:pt x="88915" y="215900"/>
                </a:cubicBezTo>
                <a:cubicBezTo>
                  <a:pt x="87857" y="216429"/>
                  <a:pt x="75157" y="180446"/>
                  <a:pt x="63515" y="149225"/>
                </a:cubicBezTo>
                <a:cubicBezTo>
                  <a:pt x="51873" y="118004"/>
                  <a:pt x="-1043" y="0"/>
                  <a:pt x="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2B88795E-1F7A-71DA-4923-647E7664C9C1}"/>
              </a:ext>
            </a:extLst>
          </p:cNvPr>
          <p:cNvSpPr/>
          <p:nvPr/>
        </p:nvSpPr>
        <p:spPr>
          <a:xfrm>
            <a:off x="3917950" y="4059399"/>
            <a:ext cx="229487" cy="360304"/>
          </a:xfrm>
          <a:custGeom>
            <a:avLst/>
            <a:gdLst>
              <a:gd name="connsiteX0" fmla="*/ 6350 w 229487"/>
              <a:gd name="connsiteY0" fmla="*/ 1426 h 360304"/>
              <a:gd name="connsiteX1" fmla="*/ 3175 w 229487"/>
              <a:gd name="connsiteY1" fmla="*/ 137951 h 360304"/>
              <a:gd name="connsiteX2" fmla="*/ 6350 w 229487"/>
              <a:gd name="connsiteY2" fmla="*/ 236376 h 360304"/>
              <a:gd name="connsiteX3" fmla="*/ 19050 w 229487"/>
              <a:gd name="connsiteY3" fmla="*/ 226851 h 360304"/>
              <a:gd name="connsiteX4" fmla="*/ 19050 w 229487"/>
              <a:gd name="connsiteY4" fmla="*/ 337976 h 360304"/>
              <a:gd name="connsiteX5" fmla="*/ 63500 w 229487"/>
              <a:gd name="connsiteY5" fmla="*/ 325276 h 360304"/>
              <a:gd name="connsiteX6" fmla="*/ 38100 w 229487"/>
              <a:gd name="connsiteY6" fmla="*/ 337976 h 360304"/>
              <a:gd name="connsiteX7" fmla="*/ 225425 w 229487"/>
              <a:gd name="connsiteY7" fmla="*/ 274476 h 360304"/>
              <a:gd name="connsiteX8" fmla="*/ 171450 w 229487"/>
              <a:gd name="connsiteY8" fmla="*/ 299876 h 360304"/>
              <a:gd name="connsiteX9" fmla="*/ 38100 w 229487"/>
              <a:gd name="connsiteY9" fmla="*/ 360201 h 360304"/>
              <a:gd name="connsiteX10" fmla="*/ 41275 w 229487"/>
              <a:gd name="connsiteY10" fmla="*/ 284001 h 360304"/>
              <a:gd name="connsiteX11" fmla="*/ 31750 w 229487"/>
              <a:gd name="connsiteY11" fmla="*/ 296701 h 360304"/>
              <a:gd name="connsiteX12" fmla="*/ 6350 w 229487"/>
              <a:gd name="connsiteY12" fmla="*/ 201451 h 360304"/>
              <a:gd name="connsiteX13" fmla="*/ 0 w 229487"/>
              <a:gd name="connsiteY13" fmla="*/ 230026 h 360304"/>
              <a:gd name="connsiteX14" fmla="*/ 6350 w 229487"/>
              <a:gd name="connsiteY14" fmla="*/ 1426 h 36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487" h="360304">
                <a:moveTo>
                  <a:pt x="6350" y="1426"/>
                </a:moveTo>
                <a:cubicBezTo>
                  <a:pt x="6879" y="-13920"/>
                  <a:pt x="3175" y="98793"/>
                  <a:pt x="3175" y="137951"/>
                </a:cubicBezTo>
                <a:cubicBezTo>
                  <a:pt x="3175" y="177109"/>
                  <a:pt x="6350" y="236376"/>
                  <a:pt x="6350" y="236376"/>
                </a:cubicBezTo>
                <a:cubicBezTo>
                  <a:pt x="8996" y="251193"/>
                  <a:pt x="16933" y="209918"/>
                  <a:pt x="19050" y="226851"/>
                </a:cubicBezTo>
                <a:cubicBezTo>
                  <a:pt x="21167" y="243784"/>
                  <a:pt x="11642" y="321572"/>
                  <a:pt x="19050" y="337976"/>
                </a:cubicBezTo>
                <a:cubicBezTo>
                  <a:pt x="26458" y="354380"/>
                  <a:pt x="60325" y="325276"/>
                  <a:pt x="63500" y="325276"/>
                </a:cubicBezTo>
                <a:cubicBezTo>
                  <a:pt x="66675" y="325276"/>
                  <a:pt x="11112" y="346443"/>
                  <a:pt x="38100" y="337976"/>
                </a:cubicBezTo>
                <a:cubicBezTo>
                  <a:pt x="65088" y="329509"/>
                  <a:pt x="203200" y="280826"/>
                  <a:pt x="225425" y="274476"/>
                </a:cubicBezTo>
                <a:cubicBezTo>
                  <a:pt x="247650" y="268126"/>
                  <a:pt x="171450" y="299876"/>
                  <a:pt x="171450" y="299876"/>
                </a:cubicBezTo>
                <a:cubicBezTo>
                  <a:pt x="140229" y="314164"/>
                  <a:pt x="59796" y="362847"/>
                  <a:pt x="38100" y="360201"/>
                </a:cubicBezTo>
                <a:cubicBezTo>
                  <a:pt x="16404" y="357555"/>
                  <a:pt x="42333" y="294584"/>
                  <a:pt x="41275" y="284001"/>
                </a:cubicBezTo>
                <a:cubicBezTo>
                  <a:pt x="40217" y="273418"/>
                  <a:pt x="37571" y="310459"/>
                  <a:pt x="31750" y="296701"/>
                </a:cubicBezTo>
                <a:cubicBezTo>
                  <a:pt x="25929" y="282943"/>
                  <a:pt x="11642" y="212564"/>
                  <a:pt x="6350" y="201451"/>
                </a:cubicBezTo>
                <a:cubicBezTo>
                  <a:pt x="1058" y="190339"/>
                  <a:pt x="0" y="259659"/>
                  <a:pt x="0" y="230026"/>
                </a:cubicBezTo>
                <a:cubicBezTo>
                  <a:pt x="0" y="200393"/>
                  <a:pt x="5821" y="16772"/>
                  <a:pt x="6350" y="1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6B817849-07DD-4BA8-E9D1-E49BBA28B4A0}"/>
              </a:ext>
            </a:extLst>
          </p:cNvPr>
          <p:cNvSpPr/>
          <p:nvPr/>
        </p:nvSpPr>
        <p:spPr>
          <a:xfrm>
            <a:off x="3879770" y="4057537"/>
            <a:ext cx="48012" cy="320825"/>
          </a:xfrm>
          <a:custGeom>
            <a:avLst/>
            <a:gdLst>
              <a:gd name="connsiteX0" fmla="*/ 28655 w 48012"/>
              <a:gd name="connsiteY0" fmla="*/ 113 h 320825"/>
              <a:gd name="connsiteX1" fmla="*/ 15955 w 48012"/>
              <a:gd name="connsiteY1" fmla="*/ 142988 h 320825"/>
              <a:gd name="connsiteX2" fmla="*/ 28655 w 48012"/>
              <a:gd name="connsiteY2" fmla="*/ 187438 h 320825"/>
              <a:gd name="connsiteX3" fmla="*/ 9605 w 48012"/>
              <a:gd name="connsiteY3" fmla="*/ 152513 h 320825"/>
              <a:gd name="connsiteX4" fmla="*/ 38180 w 48012"/>
              <a:gd name="connsiteY4" fmla="*/ 244588 h 320825"/>
              <a:gd name="connsiteX5" fmla="*/ 47705 w 48012"/>
              <a:gd name="connsiteY5" fmla="*/ 320788 h 320825"/>
              <a:gd name="connsiteX6" fmla="*/ 28655 w 48012"/>
              <a:gd name="connsiteY6" fmla="*/ 235063 h 320825"/>
              <a:gd name="connsiteX7" fmla="*/ 80 w 48012"/>
              <a:gd name="connsiteY7" fmla="*/ 168388 h 320825"/>
              <a:gd name="connsiteX8" fmla="*/ 28655 w 48012"/>
              <a:gd name="connsiteY8" fmla="*/ 113 h 32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12" h="320825">
                <a:moveTo>
                  <a:pt x="28655" y="113"/>
                </a:moveTo>
                <a:cubicBezTo>
                  <a:pt x="31301" y="-4120"/>
                  <a:pt x="15955" y="111767"/>
                  <a:pt x="15955" y="142988"/>
                </a:cubicBezTo>
                <a:cubicBezTo>
                  <a:pt x="15955" y="174209"/>
                  <a:pt x="29713" y="185850"/>
                  <a:pt x="28655" y="187438"/>
                </a:cubicBezTo>
                <a:cubicBezTo>
                  <a:pt x="27597" y="189026"/>
                  <a:pt x="8017" y="142988"/>
                  <a:pt x="9605" y="152513"/>
                </a:cubicBezTo>
                <a:cubicBezTo>
                  <a:pt x="11192" y="162038"/>
                  <a:pt x="31830" y="216542"/>
                  <a:pt x="38180" y="244588"/>
                </a:cubicBezTo>
                <a:cubicBezTo>
                  <a:pt x="44530" y="272634"/>
                  <a:pt x="49292" y="322375"/>
                  <a:pt x="47705" y="320788"/>
                </a:cubicBezTo>
                <a:cubicBezTo>
                  <a:pt x="46118" y="319201"/>
                  <a:pt x="36592" y="260463"/>
                  <a:pt x="28655" y="235063"/>
                </a:cubicBezTo>
                <a:cubicBezTo>
                  <a:pt x="20718" y="209663"/>
                  <a:pt x="-1507" y="204900"/>
                  <a:pt x="80" y="168388"/>
                </a:cubicBezTo>
                <a:cubicBezTo>
                  <a:pt x="1667" y="131876"/>
                  <a:pt x="26009" y="4346"/>
                  <a:pt x="28655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A58862FC-5CD4-B379-F558-F7A6F3007876}"/>
              </a:ext>
            </a:extLst>
          </p:cNvPr>
          <p:cNvSpPr/>
          <p:nvPr/>
        </p:nvSpPr>
        <p:spPr>
          <a:xfrm>
            <a:off x="3943223" y="4272881"/>
            <a:ext cx="143370" cy="118155"/>
          </a:xfrm>
          <a:custGeom>
            <a:avLst/>
            <a:gdLst>
              <a:gd name="connsiteX0" fmla="*/ 127 w 143370"/>
              <a:gd name="connsiteY0" fmla="*/ 118144 h 118155"/>
              <a:gd name="connsiteX1" fmla="*/ 41402 w 143370"/>
              <a:gd name="connsiteY1" fmla="*/ 26069 h 118155"/>
              <a:gd name="connsiteX2" fmla="*/ 38227 w 143370"/>
              <a:gd name="connsiteY2" fmla="*/ 57819 h 118155"/>
              <a:gd name="connsiteX3" fmla="*/ 73152 w 143370"/>
              <a:gd name="connsiteY3" fmla="*/ 86394 h 118155"/>
              <a:gd name="connsiteX4" fmla="*/ 143002 w 143370"/>
              <a:gd name="connsiteY4" fmla="*/ 99094 h 118155"/>
              <a:gd name="connsiteX5" fmla="*/ 98552 w 143370"/>
              <a:gd name="connsiteY5" fmla="*/ 83219 h 118155"/>
              <a:gd name="connsiteX6" fmla="*/ 50927 w 143370"/>
              <a:gd name="connsiteY6" fmla="*/ 60994 h 118155"/>
              <a:gd name="connsiteX7" fmla="*/ 41402 w 143370"/>
              <a:gd name="connsiteY7" fmla="*/ 669 h 118155"/>
              <a:gd name="connsiteX8" fmla="*/ 28702 w 143370"/>
              <a:gd name="connsiteY8" fmla="*/ 32419 h 118155"/>
              <a:gd name="connsiteX9" fmla="*/ 127 w 143370"/>
              <a:gd name="connsiteY9" fmla="*/ 118144 h 11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370" h="118155">
                <a:moveTo>
                  <a:pt x="127" y="118144"/>
                </a:moveTo>
                <a:cubicBezTo>
                  <a:pt x="2244" y="117086"/>
                  <a:pt x="35052" y="36123"/>
                  <a:pt x="41402" y="26069"/>
                </a:cubicBezTo>
                <a:cubicBezTo>
                  <a:pt x="47752" y="16015"/>
                  <a:pt x="32935" y="47765"/>
                  <a:pt x="38227" y="57819"/>
                </a:cubicBezTo>
                <a:cubicBezTo>
                  <a:pt x="43519" y="67873"/>
                  <a:pt x="55690" y="79515"/>
                  <a:pt x="73152" y="86394"/>
                </a:cubicBezTo>
                <a:cubicBezTo>
                  <a:pt x="90614" y="93273"/>
                  <a:pt x="138769" y="99623"/>
                  <a:pt x="143002" y="99094"/>
                </a:cubicBezTo>
                <a:cubicBezTo>
                  <a:pt x="147235" y="98565"/>
                  <a:pt x="113898" y="89569"/>
                  <a:pt x="98552" y="83219"/>
                </a:cubicBezTo>
                <a:cubicBezTo>
                  <a:pt x="83206" y="76869"/>
                  <a:pt x="60452" y="74752"/>
                  <a:pt x="50927" y="60994"/>
                </a:cubicBezTo>
                <a:cubicBezTo>
                  <a:pt x="41402" y="47236"/>
                  <a:pt x="45106" y="5431"/>
                  <a:pt x="41402" y="669"/>
                </a:cubicBezTo>
                <a:cubicBezTo>
                  <a:pt x="37698" y="-4093"/>
                  <a:pt x="34523" y="17602"/>
                  <a:pt x="28702" y="32419"/>
                </a:cubicBezTo>
                <a:cubicBezTo>
                  <a:pt x="22881" y="47236"/>
                  <a:pt x="-1990" y="119202"/>
                  <a:pt x="127" y="118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D74CCAFA-D501-3C38-9B90-659F8CC2E476}"/>
              </a:ext>
            </a:extLst>
          </p:cNvPr>
          <p:cNvSpPr/>
          <p:nvPr/>
        </p:nvSpPr>
        <p:spPr>
          <a:xfrm>
            <a:off x="4152423" y="3961974"/>
            <a:ext cx="554982" cy="25907"/>
          </a:xfrm>
          <a:custGeom>
            <a:avLst/>
            <a:gdLst>
              <a:gd name="connsiteX0" fmla="*/ 477 w 554982"/>
              <a:gd name="connsiteY0" fmla="*/ 9951 h 25907"/>
              <a:gd name="connsiteX1" fmla="*/ 248127 w 554982"/>
              <a:gd name="connsiteY1" fmla="*/ 25826 h 25907"/>
              <a:gd name="connsiteX2" fmla="*/ 543402 w 554982"/>
              <a:gd name="connsiteY2" fmla="*/ 16301 h 25907"/>
              <a:gd name="connsiteX3" fmla="*/ 470377 w 554982"/>
              <a:gd name="connsiteY3" fmla="*/ 19476 h 25907"/>
              <a:gd name="connsiteX4" fmla="*/ 238602 w 554982"/>
              <a:gd name="connsiteY4" fmla="*/ 426 h 25907"/>
              <a:gd name="connsiteX5" fmla="*/ 311627 w 554982"/>
              <a:gd name="connsiteY5" fmla="*/ 6776 h 25907"/>
              <a:gd name="connsiteX6" fmla="*/ 477 w 554982"/>
              <a:gd name="connsiteY6" fmla="*/ 9951 h 2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982" h="25907">
                <a:moveTo>
                  <a:pt x="477" y="9951"/>
                </a:moveTo>
                <a:cubicBezTo>
                  <a:pt x="-10106" y="13126"/>
                  <a:pt x="157640" y="24768"/>
                  <a:pt x="248127" y="25826"/>
                </a:cubicBezTo>
                <a:cubicBezTo>
                  <a:pt x="338614" y="26884"/>
                  <a:pt x="506360" y="17359"/>
                  <a:pt x="543402" y="16301"/>
                </a:cubicBezTo>
                <a:cubicBezTo>
                  <a:pt x="580444" y="15243"/>
                  <a:pt x="521177" y="22122"/>
                  <a:pt x="470377" y="19476"/>
                </a:cubicBezTo>
                <a:cubicBezTo>
                  <a:pt x="419577" y="16830"/>
                  <a:pt x="238602" y="426"/>
                  <a:pt x="238602" y="426"/>
                </a:cubicBezTo>
                <a:cubicBezTo>
                  <a:pt x="212144" y="-1691"/>
                  <a:pt x="356077" y="4659"/>
                  <a:pt x="311627" y="6776"/>
                </a:cubicBezTo>
                <a:cubicBezTo>
                  <a:pt x="267177" y="8893"/>
                  <a:pt x="11060" y="6776"/>
                  <a:pt x="477" y="9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D28F179-CC1E-3A51-25B5-4A460FC2E091}"/>
              </a:ext>
            </a:extLst>
          </p:cNvPr>
          <p:cNvSpPr/>
          <p:nvPr/>
        </p:nvSpPr>
        <p:spPr>
          <a:xfrm>
            <a:off x="3952875" y="3973408"/>
            <a:ext cx="228600" cy="321291"/>
          </a:xfrm>
          <a:custGeom>
            <a:avLst/>
            <a:gdLst>
              <a:gd name="connsiteX0" fmla="*/ 120650 w 228600"/>
              <a:gd name="connsiteY0" fmla="*/ 1692 h 321291"/>
              <a:gd name="connsiteX1" fmla="*/ 203200 w 228600"/>
              <a:gd name="connsiteY1" fmla="*/ 100117 h 321291"/>
              <a:gd name="connsiteX2" fmla="*/ 225425 w 228600"/>
              <a:gd name="connsiteY2" fmla="*/ 144567 h 321291"/>
              <a:gd name="connsiteX3" fmla="*/ 222250 w 228600"/>
              <a:gd name="connsiteY3" fmla="*/ 230292 h 321291"/>
              <a:gd name="connsiteX4" fmla="*/ 168275 w 228600"/>
              <a:gd name="connsiteY4" fmla="*/ 312842 h 321291"/>
              <a:gd name="connsiteX5" fmla="*/ 114300 w 228600"/>
              <a:gd name="connsiteY5" fmla="*/ 312842 h 321291"/>
              <a:gd name="connsiteX6" fmla="*/ 25400 w 228600"/>
              <a:gd name="connsiteY6" fmla="*/ 262042 h 321291"/>
              <a:gd name="connsiteX7" fmla="*/ 6350 w 228600"/>
              <a:gd name="connsiteY7" fmla="*/ 223942 h 321291"/>
              <a:gd name="connsiteX8" fmla="*/ 0 w 228600"/>
              <a:gd name="connsiteY8" fmla="*/ 189017 h 321291"/>
              <a:gd name="connsiteX9" fmla="*/ 6350 w 228600"/>
              <a:gd name="connsiteY9" fmla="*/ 115992 h 321291"/>
              <a:gd name="connsiteX10" fmla="*/ 19050 w 228600"/>
              <a:gd name="connsiteY10" fmla="*/ 81067 h 321291"/>
              <a:gd name="connsiteX11" fmla="*/ 79375 w 228600"/>
              <a:gd name="connsiteY11" fmla="*/ 39792 h 321291"/>
              <a:gd name="connsiteX12" fmla="*/ 120650 w 228600"/>
              <a:gd name="connsiteY12" fmla="*/ 1692 h 3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00" h="321291">
                <a:moveTo>
                  <a:pt x="120650" y="1692"/>
                </a:moveTo>
                <a:cubicBezTo>
                  <a:pt x="141288" y="11746"/>
                  <a:pt x="185738" y="76305"/>
                  <a:pt x="203200" y="100117"/>
                </a:cubicBezTo>
                <a:cubicBezTo>
                  <a:pt x="220662" y="123929"/>
                  <a:pt x="222250" y="122871"/>
                  <a:pt x="225425" y="144567"/>
                </a:cubicBezTo>
                <a:cubicBezTo>
                  <a:pt x="228600" y="166263"/>
                  <a:pt x="231775" y="202246"/>
                  <a:pt x="222250" y="230292"/>
                </a:cubicBezTo>
                <a:cubicBezTo>
                  <a:pt x="212725" y="258338"/>
                  <a:pt x="186267" y="299084"/>
                  <a:pt x="168275" y="312842"/>
                </a:cubicBezTo>
                <a:cubicBezTo>
                  <a:pt x="150283" y="326600"/>
                  <a:pt x="138112" y="321309"/>
                  <a:pt x="114300" y="312842"/>
                </a:cubicBezTo>
                <a:cubicBezTo>
                  <a:pt x="90488" y="304375"/>
                  <a:pt x="43392" y="276859"/>
                  <a:pt x="25400" y="262042"/>
                </a:cubicBezTo>
                <a:cubicBezTo>
                  <a:pt x="7408" y="247225"/>
                  <a:pt x="10583" y="236113"/>
                  <a:pt x="6350" y="223942"/>
                </a:cubicBezTo>
                <a:cubicBezTo>
                  <a:pt x="2117" y="211771"/>
                  <a:pt x="0" y="207009"/>
                  <a:pt x="0" y="189017"/>
                </a:cubicBezTo>
                <a:cubicBezTo>
                  <a:pt x="0" y="171025"/>
                  <a:pt x="3175" y="133984"/>
                  <a:pt x="6350" y="115992"/>
                </a:cubicBezTo>
                <a:cubicBezTo>
                  <a:pt x="9525" y="98000"/>
                  <a:pt x="6879" y="93767"/>
                  <a:pt x="19050" y="81067"/>
                </a:cubicBezTo>
                <a:cubicBezTo>
                  <a:pt x="31221" y="68367"/>
                  <a:pt x="60325" y="50375"/>
                  <a:pt x="79375" y="39792"/>
                </a:cubicBezTo>
                <a:cubicBezTo>
                  <a:pt x="98425" y="29209"/>
                  <a:pt x="100012" y="-8362"/>
                  <a:pt x="120650" y="16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956052AB-1D79-E078-8CCC-0A49853BE1F2}"/>
              </a:ext>
            </a:extLst>
          </p:cNvPr>
          <p:cNvSpPr/>
          <p:nvPr/>
        </p:nvSpPr>
        <p:spPr>
          <a:xfrm>
            <a:off x="4095927" y="4067816"/>
            <a:ext cx="56718" cy="56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AAE4382F-DFB8-BDC4-5485-B90537F71DCF}"/>
              </a:ext>
            </a:extLst>
          </p:cNvPr>
          <p:cNvSpPr/>
          <p:nvPr/>
        </p:nvSpPr>
        <p:spPr>
          <a:xfrm>
            <a:off x="4202951" y="3895602"/>
            <a:ext cx="436569" cy="22358"/>
          </a:xfrm>
          <a:custGeom>
            <a:avLst/>
            <a:gdLst>
              <a:gd name="connsiteX0" fmla="*/ 749 w 436569"/>
              <a:gd name="connsiteY0" fmla="*/ 22348 h 22358"/>
              <a:gd name="connsiteX1" fmla="*/ 276974 w 436569"/>
              <a:gd name="connsiteY1" fmla="*/ 123 h 22358"/>
              <a:gd name="connsiteX2" fmla="*/ 251574 w 436569"/>
              <a:gd name="connsiteY2" fmla="*/ 12823 h 22358"/>
              <a:gd name="connsiteX3" fmla="*/ 435724 w 436569"/>
              <a:gd name="connsiteY3" fmla="*/ 6473 h 22358"/>
              <a:gd name="connsiteX4" fmla="*/ 315074 w 436569"/>
              <a:gd name="connsiteY4" fmla="*/ 15998 h 22358"/>
              <a:gd name="connsiteX5" fmla="*/ 197599 w 436569"/>
              <a:gd name="connsiteY5" fmla="*/ 3298 h 22358"/>
              <a:gd name="connsiteX6" fmla="*/ 749 w 436569"/>
              <a:gd name="connsiteY6" fmla="*/ 22348 h 2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569" h="22358">
                <a:moveTo>
                  <a:pt x="749" y="22348"/>
                </a:moveTo>
                <a:cubicBezTo>
                  <a:pt x="13978" y="21819"/>
                  <a:pt x="235170" y="1710"/>
                  <a:pt x="276974" y="123"/>
                </a:cubicBezTo>
                <a:cubicBezTo>
                  <a:pt x="318778" y="-1464"/>
                  <a:pt x="251574" y="12823"/>
                  <a:pt x="251574" y="12823"/>
                </a:cubicBezTo>
                <a:lnTo>
                  <a:pt x="435724" y="6473"/>
                </a:lnTo>
                <a:cubicBezTo>
                  <a:pt x="446307" y="7002"/>
                  <a:pt x="354761" y="16527"/>
                  <a:pt x="315074" y="15998"/>
                </a:cubicBezTo>
                <a:cubicBezTo>
                  <a:pt x="275387" y="15469"/>
                  <a:pt x="242049" y="3298"/>
                  <a:pt x="197599" y="3298"/>
                </a:cubicBezTo>
                <a:cubicBezTo>
                  <a:pt x="153149" y="3298"/>
                  <a:pt x="-12480" y="22877"/>
                  <a:pt x="749" y="22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41C38B60-F40B-EACE-4C75-2BB6B6F9E7F0}"/>
              </a:ext>
            </a:extLst>
          </p:cNvPr>
          <p:cNvSpPr/>
          <p:nvPr/>
        </p:nvSpPr>
        <p:spPr>
          <a:xfrm>
            <a:off x="3835263" y="4124189"/>
            <a:ext cx="118996" cy="343206"/>
          </a:xfrm>
          <a:custGeom>
            <a:avLst/>
            <a:gdLst>
              <a:gd name="connsiteX0" fmla="*/ 137 w 118996"/>
              <a:gd name="connsiteY0" fmla="*/ 136 h 343206"/>
              <a:gd name="connsiteX1" fmla="*/ 60462 w 118996"/>
              <a:gd name="connsiteY1" fmla="*/ 209686 h 343206"/>
              <a:gd name="connsiteX2" fmla="*/ 63637 w 118996"/>
              <a:gd name="connsiteY2" fmla="*/ 203336 h 343206"/>
              <a:gd name="connsiteX3" fmla="*/ 79512 w 118996"/>
              <a:gd name="connsiteY3" fmla="*/ 250961 h 343206"/>
              <a:gd name="connsiteX4" fmla="*/ 117612 w 118996"/>
              <a:gd name="connsiteY4" fmla="*/ 343036 h 343206"/>
              <a:gd name="connsiteX5" fmla="*/ 104912 w 118996"/>
              <a:gd name="connsiteY5" fmla="*/ 270011 h 343206"/>
              <a:gd name="connsiteX6" fmla="*/ 50937 w 118996"/>
              <a:gd name="connsiteY6" fmla="*/ 136661 h 343206"/>
              <a:gd name="connsiteX7" fmla="*/ 79512 w 118996"/>
              <a:gd name="connsiteY7" fmla="*/ 244611 h 343206"/>
              <a:gd name="connsiteX8" fmla="*/ 137 w 118996"/>
              <a:gd name="connsiteY8" fmla="*/ 136 h 34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996" h="343206">
                <a:moveTo>
                  <a:pt x="137" y="136"/>
                </a:moveTo>
                <a:cubicBezTo>
                  <a:pt x="-3038" y="-5685"/>
                  <a:pt x="49879" y="175819"/>
                  <a:pt x="60462" y="209686"/>
                </a:cubicBezTo>
                <a:cubicBezTo>
                  <a:pt x="71045" y="243553"/>
                  <a:pt x="60462" y="196457"/>
                  <a:pt x="63637" y="203336"/>
                </a:cubicBezTo>
                <a:cubicBezTo>
                  <a:pt x="66812" y="210215"/>
                  <a:pt x="70516" y="227678"/>
                  <a:pt x="79512" y="250961"/>
                </a:cubicBezTo>
                <a:cubicBezTo>
                  <a:pt x="88508" y="274244"/>
                  <a:pt x="113379" y="339861"/>
                  <a:pt x="117612" y="343036"/>
                </a:cubicBezTo>
                <a:cubicBezTo>
                  <a:pt x="121845" y="346211"/>
                  <a:pt x="116025" y="304407"/>
                  <a:pt x="104912" y="270011"/>
                </a:cubicBezTo>
                <a:cubicBezTo>
                  <a:pt x="93799" y="235615"/>
                  <a:pt x="55170" y="140894"/>
                  <a:pt x="50937" y="136661"/>
                </a:cubicBezTo>
                <a:cubicBezTo>
                  <a:pt x="46704" y="132428"/>
                  <a:pt x="86391" y="259428"/>
                  <a:pt x="79512" y="244611"/>
                </a:cubicBezTo>
                <a:cubicBezTo>
                  <a:pt x="72633" y="229794"/>
                  <a:pt x="3312" y="5957"/>
                  <a:pt x="137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B5A07A74-B13A-C1BB-C953-2432DB666782}"/>
              </a:ext>
            </a:extLst>
          </p:cNvPr>
          <p:cNvSpPr/>
          <p:nvPr/>
        </p:nvSpPr>
        <p:spPr>
          <a:xfrm>
            <a:off x="3836517" y="3956050"/>
            <a:ext cx="52882" cy="347178"/>
          </a:xfrm>
          <a:custGeom>
            <a:avLst/>
            <a:gdLst>
              <a:gd name="connsiteX0" fmla="*/ 52858 w 52882"/>
              <a:gd name="connsiteY0" fmla="*/ 0 h 347178"/>
              <a:gd name="connsiteX1" fmla="*/ 11583 w 52882"/>
              <a:gd name="connsiteY1" fmla="*/ 142875 h 347178"/>
              <a:gd name="connsiteX2" fmla="*/ 2058 w 52882"/>
              <a:gd name="connsiteY2" fmla="*/ 231775 h 347178"/>
              <a:gd name="connsiteX3" fmla="*/ 2058 w 52882"/>
              <a:gd name="connsiteY3" fmla="*/ 180975 h 347178"/>
              <a:gd name="connsiteX4" fmla="*/ 24283 w 52882"/>
              <a:gd name="connsiteY4" fmla="*/ 346075 h 347178"/>
              <a:gd name="connsiteX5" fmla="*/ 5233 w 52882"/>
              <a:gd name="connsiteY5" fmla="*/ 247650 h 347178"/>
              <a:gd name="connsiteX6" fmla="*/ 5233 w 52882"/>
              <a:gd name="connsiteY6" fmla="*/ 142875 h 347178"/>
              <a:gd name="connsiteX7" fmla="*/ 52858 w 52882"/>
              <a:gd name="connsiteY7" fmla="*/ 0 h 34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82" h="347178">
                <a:moveTo>
                  <a:pt x="52858" y="0"/>
                </a:moveTo>
                <a:cubicBezTo>
                  <a:pt x="53916" y="0"/>
                  <a:pt x="20050" y="104246"/>
                  <a:pt x="11583" y="142875"/>
                </a:cubicBezTo>
                <a:cubicBezTo>
                  <a:pt x="3116" y="181504"/>
                  <a:pt x="3645" y="225425"/>
                  <a:pt x="2058" y="231775"/>
                </a:cubicBezTo>
                <a:cubicBezTo>
                  <a:pt x="470" y="238125"/>
                  <a:pt x="-1646" y="161925"/>
                  <a:pt x="2058" y="180975"/>
                </a:cubicBezTo>
                <a:cubicBezTo>
                  <a:pt x="5762" y="200025"/>
                  <a:pt x="23754" y="334963"/>
                  <a:pt x="24283" y="346075"/>
                </a:cubicBezTo>
                <a:cubicBezTo>
                  <a:pt x="24812" y="357187"/>
                  <a:pt x="8408" y="281517"/>
                  <a:pt x="5233" y="247650"/>
                </a:cubicBezTo>
                <a:cubicBezTo>
                  <a:pt x="2058" y="213783"/>
                  <a:pt x="-2175" y="181504"/>
                  <a:pt x="5233" y="142875"/>
                </a:cubicBezTo>
                <a:cubicBezTo>
                  <a:pt x="12641" y="104246"/>
                  <a:pt x="51800" y="0"/>
                  <a:pt x="528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B3E6687F-0BAF-6FC7-33EF-7E40342F4880}"/>
              </a:ext>
            </a:extLst>
          </p:cNvPr>
          <p:cNvSpPr/>
          <p:nvPr/>
        </p:nvSpPr>
        <p:spPr>
          <a:xfrm>
            <a:off x="3812670" y="3847678"/>
            <a:ext cx="359363" cy="295799"/>
          </a:xfrm>
          <a:custGeom>
            <a:avLst/>
            <a:gdLst>
              <a:gd name="connsiteX0" fmla="*/ 359280 w 359363"/>
              <a:gd name="connsiteY0" fmla="*/ 422 h 295799"/>
              <a:gd name="connsiteX1" fmla="*/ 178305 w 359363"/>
              <a:gd name="connsiteY1" fmla="*/ 44872 h 295799"/>
              <a:gd name="connsiteX2" fmla="*/ 57655 w 359363"/>
              <a:gd name="connsiteY2" fmla="*/ 114722 h 295799"/>
              <a:gd name="connsiteX3" fmla="*/ 98930 w 359363"/>
              <a:gd name="connsiteY3" fmla="*/ 95672 h 295799"/>
              <a:gd name="connsiteX4" fmla="*/ 25905 w 359363"/>
              <a:gd name="connsiteY4" fmla="*/ 168697 h 295799"/>
              <a:gd name="connsiteX5" fmla="*/ 505 w 359363"/>
              <a:gd name="connsiteY5" fmla="*/ 295697 h 295799"/>
              <a:gd name="connsiteX6" fmla="*/ 44955 w 359363"/>
              <a:gd name="connsiteY6" fmla="*/ 146472 h 295799"/>
              <a:gd name="connsiteX7" fmla="*/ 127505 w 359363"/>
              <a:gd name="connsiteY7" fmla="*/ 63922 h 295799"/>
              <a:gd name="connsiteX8" fmla="*/ 70355 w 359363"/>
              <a:gd name="connsiteY8" fmla="*/ 95672 h 295799"/>
              <a:gd name="connsiteX9" fmla="*/ 200530 w 359363"/>
              <a:gd name="connsiteY9" fmla="*/ 25822 h 295799"/>
              <a:gd name="connsiteX10" fmla="*/ 359280 w 359363"/>
              <a:gd name="connsiteY10" fmla="*/ 422 h 29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363" h="295799">
                <a:moveTo>
                  <a:pt x="359280" y="422"/>
                </a:moveTo>
                <a:cubicBezTo>
                  <a:pt x="355576" y="3597"/>
                  <a:pt x="228576" y="25822"/>
                  <a:pt x="178305" y="44872"/>
                </a:cubicBezTo>
                <a:cubicBezTo>
                  <a:pt x="128034" y="63922"/>
                  <a:pt x="70884" y="106255"/>
                  <a:pt x="57655" y="114722"/>
                </a:cubicBezTo>
                <a:cubicBezTo>
                  <a:pt x="44426" y="123189"/>
                  <a:pt x="104222" y="86676"/>
                  <a:pt x="98930" y="95672"/>
                </a:cubicBezTo>
                <a:cubicBezTo>
                  <a:pt x="93638" y="104668"/>
                  <a:pt x="42309" y="135359"/>
                  <a:pt x="25905" y="168697"/>
                </a:cubicBezTo>
                <a:cubicBezTo>
                  <a:pt x="9501" y="202035"/>
                  <a:pt x="-2670" y="299401"/>
                  <a:pt x="505" y="295697"/>
                </a:cubicBezTo>
                <a:cubicBezTo>
                  <a:pt x="3680" y="291993"/>
                  <a:pt x="23788" y="185101"/>
                  <a:pt x="44955" y="146472"/>
                </a:cubicBezTo>
                <a:cubicBezTo>
                  <a:pt x="66122" y="107843"/>
                  <a:pt x="123272" y="72389"/>
                  <a:pt x="127505" y="63922"/>
                </a:cubicBezTo>
                <a:cubicBezTo>
                  <a:pt x="131738" y="55455"/>
                  <a:pt x="58184" y="102022"/>
                  <a:pt x="70355" y="95672"/>
                </a:cubicBezTo>
                <a:cubicBezTo>
                  <a:pt x="82526" y="89322"/>
                  <a:pt x="158197" y="39051"/>
                  <a:pt x="200530" y="25822"/>
                </a:cubicBezTo>
                <a:cubicBezTo>
                  <a:pt x="242863" y="12593"/>
                  <a:pt x="362984" y="-2753"/>
                  <a:pt x="359280" y="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6CC0E205-E1B0-16BB-7CBD-F4F9979800D5}"/>
              </a:ext>
            </a:extLst>
          </p:cNvPr>
          <p:cNvSpPr/>
          <p:nvPr/>
        </p:nvSpPr>
        <p:spPr>
          <a:xfrm>
            <a:off x="4111062" y="3855607"/>
            <a:ext cx="384241" cy="33776"/>
          </a:xfrm>
          <a:custGeom>
            <a:avLst/>
            <a:gdLst>
              <a:gd name="connsiteX0" fmla="*/ 563 w 384241"/>
              <a:gd name="connsiteY0" fmla="*/ 33768 h 33776"/>
              <a:gd name="connsiteX1" fmla="*/ 368863 w 384241"/>
              <a:gd name="connsiteY1" fmla="*/ 5193 h 33776"/>
              <a:gd name="connsiteX2" fmla="*/ 286313 w 384241"/>
              <a:gd name="connsiteY2" fmla="*/ 2018 h 33776"/>
              <a:gd name="connsiteX3" fmla="*/ 563 w 384241"/>
              <a:gd name="connsiteY3" fmla="*/ 33768 h 3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241" h="33776">
                <a:moveTo>
                  <a:pt x="563" y="33768"/>
                </a:moveTo>
                <a:cubicBezTo>
                  <a:pt x="14321" y="34297"/>
                  <a:pt x="321238" y="10485"/>
                  <a:pt x="368863" y="5193"/>
                </a:cubicBezTo>
                <a:cubicBezTo>
                  <a:pt x="416488" y="-99"/>
                  <a:pt x="343463" y="-1686"/>
                  <a:pt x="286313" y="2018"/>
                </a:cubicBezTo>
                <a:cubicBezTo>
                  <a:pt x="229163" y="5722"/>
                  <a:pt x="-13195" y="33239"/>
                  <a:pt x="563" y="33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627E8C8-CB14-452F-7DA5-6207D3771877}"/>
              </a:ext>
            </a:extLst>
          </p:cNvPr>
          <p:cNvSpPr/>
          <p:nvPr/>
        </p:nvSpPr>
        <p:spPr>
          <a:xfrm>
            <a:off x="3876348" y="4285457"/>
            <a:ext cx="105105" cy="296362"/>
          </a:xfrm>
          <a:custGeom>
            <a:avLst/>
            <a:gdLst>
              <a:gd name="connsiteX0" fmla="*/ 327 w 105105"/>
              <a:gd name="connsiteY0" fmla="*/ 793 h 296362"/>
              <a:gd name="connsiteX1" fmla="*/ 28902 w 105105"/>
              <a:gd name="connsiteY1" fmla="*/ 127793 h 296362"/>
              <a:gd name="connsiteX2" fmla="*/ 105102 w 105105"/>
              <a:gd name="connsiteY2" fmla="*/ 296068 h 296362"/>
              <a:gd name="connsiteX3" fmla="*/ 32077 w 105105"/>
              <a:gd name="connsiteY3" fmla="*/ 169068 h 296362"/>
              <a:gd name="connsiteX4" fmla="*/ 44777 w 105105"/>
              <a:gd name="connsiteY4" fmla="*/ 188118 h 296362"/>
              <a:gd name="connsiteX5" fmla="*/ 327 w 105105"/>
              <a:gd name="connsiteY5" fmla="*/ 793 h 29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105" h="296362">
                <a:moveTo>
                  <a:pt x="327" y="793"/>
                </a:moveTo>
                <a:cubicBezTo>
                  <a:pt x="-2319" y="-9261"/>
                  <a:pt x="11440" y="78581"/>
                  <a:pt x="28902" y="127793"/>
                </a:cubicBezTo>
                <a:cubicBezTo>
                  <a:pt x="46364" y="177005"/>
                  <a:pt x="104573" y="289189"/>
                  <a:pt x="105102" y="296068"/>
                </a:cubicBezTo>
                <a:cubicBezTo>
                  <a:pt x="105631" y="302947"/>
                  <a:pt x="42131" y="187060"/>
                  <a:pt x="32077" y="169068"/>
                </a:cubicBezTo>
                <a:cubicBezTo>
                  <a:pt x="22023" y="151076"/>
                  <a:pt x="46365" y="211931"/>
                  <a:pt x="44777" y="188118"/>
                </a:cubicBezTo>
                <a:cubicBezTo>
                  <a:pt x="43189" y="164305"/>
                  <a:pt x="2973" y="10847"/>
                  <a:pt x="327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736D81C-6193-F9AC-0434-AE15FE13CC05}"/>
              </a:ext>
            </a:extLst>
          </p:cNvPr>
          <p:cNvSpPr/>
          <p:nvPr/>
        </p:nvSpPr>
        <p:spPr>
          <a:xfrm>
            <a:off x="3923595" y="4041335"/>
            <a:ext cx="176968" cy="270861"/>
          </a:xfrm>
          <a:custGeom>
            <a:avLst/>
            <a:gdLst>
              <a:gd name="connsiteX0" fmla="*/ 7055 w 176968"/>
              <a:gd name="connsiteY0" fmla="*/ 440 h 270861"/>
              <a:gd name="connsiteX1" fmla="*/ 7055 w 176968"/>
              <a:gd name="connsiteY1" fmla="*/ 108390 h 270861"/>
              <a:gd name="connsiteX2" fmla="*/ 7055 w 176968"/>
              <a:gd name="connsiteY2" fmla="*/ 146490 h 270861"/>
              <a:gd name="connsiteX3" fmla="*/ 35630 w 176968"/>
              <a:gd name="connsiteY3" fmla="*/ 194115 h 270861"/>
              <a:gd name="connsiteX4" fmla="*/ 22930 w 176968"/>
              <a:gd name="connsiteY4" fmla="*/ 190940 h 270861"/>
              <a:gd name="connsiteX5" fmla="*/ 159455 w 176968"/>
              <a:gd name="connsiteY5" fmla="*/ 270315 h 270861"/>
              <a:gd name="connsiteX6" fmla="*/ 168980 w 176968"/>
              <a:gd name="connsiteY6" fmla="*/ 222690 h 270861"/>
              <a:gd name="connsiteX7" fmla="*/ 102305 w 176968"/>
              <a:gd name="connsiteY7" fmla="*/ 159190 h 270861"/>
              <a:gd name="connsiteX8" fmla="*/ 7055 w 176968"/>
              <a:gd name="connsiteY8" fmla="*/ 440 h 27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68" h="270861">
                <a:moveTo>
                  <a:pt x="7055" y="440"/>
                </a:moveTo>
                <a:cubicBezTo>
                  <a:pt x="-8820" y="-8027"/>
                  <a:pt x="7055" y="108390"/>
                  <a:pt x="7055" y="108390"/>
                </a:cubicBezTo>
                <a:cubicBezTo>
                  <a:pt x="7055" y="132732"/>
                  <a:pt x="2292" y="132202"/>
                  <a:pt x="7055" y="146490"/>
                </a:cubicBezTo>
                <a:cubicBezTo>
                  <a:pt x="11818" y="160778"/>
                  <a:pt x="35630" y="194115"/>
                  <a:pt x="35630" y="194115"/>
                </a:cubicBezTo>
                <a:cubicBezTo>
                  <a:pt x="38276" y="201523"/>
                  <a:pt x="2293" y="178240"/>
                  <a:pt x="22930" y="190940"/>
                </a:cubicBezTo>
                <a:cubicBezTo>
                  <a:pt x="43567" y="203640"/>
                  <a:pt x="135113" y="265023"/>
                  <a:pt x="159455" y="270315"/>
                </a:cubicBezTo>
                <a:cubicBezTo>
                  <a:pt x="183797" y="275607"/>
                  <a:pt x="178505" y="241211"/>
                  <a:pt x="168980" y="222690"/>
                </a:cubicBezTo>
                <a:cubicBezTo>
                  <a:pt x="159455" y="204169"/>
                  <a:pt x="124530" y="193586"/>
                  <a:pt x="102305" y="159190"/>
                </a:cubicBezTo>
                <a:cubicBezTo>
                  <a:pt x="80080" y="124794"/>
                  <a:pt x="22930" y="8907"/>
                  <a:pt x="7055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C5E1313-FBEC-C05D-757D-3AF6516F2627}"/>
              </a:ext>
            </a:extLst>
          </p:cNvPr>
          <p:cNvSpPr/>
          <p:nvPr/>
        </p:nvSpPr>
        <p:spPr>
          <a:xfrm>
            <a:off x="4476478" y="3962920"/>
            <a:ext cx="328516" cy="168033"/>
          </a:xfrm>
          <a:custGeom>
            <a:avLst/>
            <a:gdLst>
              <a:gd name="connsiteX0" fmla="*/ 272 w 328516"/>
              <a:gd name="connsiteY0" fmla="*/ 167755 h 168033"/>
              <a:gd name="connsiteX1" fmla="*/ 174897 w 328516"/>
              <a:gd name="connsiteY1" fmla="*/ 75680 h 168033"/>
              <a:gd name="connsiteX2" fmla="*/ 85997 w 328516"/>
              <a:gd name="connsiteY2" fmla="*/ 104255 h 168033"/>
              <a:gd name="connsiteX3" fmla="*/ 324122 w 328516"/>
              <a:gd name="connsiteY3" fmla="*/ 2655 h 168033"/>
              <a:gd name="connsiteX4" fmla="*/ 222522 w 328516"/>
              <a:gd name="connsiteY4" fmla="*/ 40755 h 168033"/>
              <a:gd name="connsiteX5" fmla="*/ 272 w 328516"/>
              <a:gd name="connsiteY5" fmla="*/ 167755 h 16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16" h="168033">
                <a:moveTo>
                  <a:pt x="272" y="167755"/>
                </a:moveTo>
                <a:cubicBezTo>
                  <a:pt x="-7665" y="173576"/>
                  <a:pt x="160610" y="86263"/>
                  <a:pt x="174897" y="75680"/>
                </a:cubicBezTo>
                <a:cubicBezTo>
                  <a:pt x="189185" y="65097"/>
                  <a:pt x="61126" y="116426"/>
                  <a:pt x="85997" y="104255"/>
                </a:cubicBezTo>
                <a:cubicBezTo>
                  <a:pt x="110868" y="92084"/>
                  <a:pt x="301368" y="13238"/>
                  <a:pt x="324122" y="2655"/>
                </a:cubicBezTo>
                <a:cubicBezTo>
                  <a:pt x="346876" y="-7928"/>
                  <a:pt x="276497" y="14826"/>
                  <a:pt x="222522" y="40755"/>
                </a:cubicBezTo>
                <a:cubicBezTo>
                  <a:pt x="168547" y="66684"/>
                  <a:pt x="8209" y="161934"/>
                  <a:pt x="272" y="167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B9784C32-3039-8971-0DE3-F5C5124C89AB}"/>
              </a:ext>
            </a:extLst>
          </p:cNvPr>
          <p:cNvSpPr/>
          <p:nvPr/>
        </p:nvSpPr>
        <p:spPr>
          <a:xfrm>
            <a:off x="3317768" y="3924231"/>
            <a:ext cx="166094" cy="181667"/>
          </a:xfrm>
          <a:custGeom>
            <a:avLst/>
            <a:gdLst>
              <a:gd name="connsiteX0" fmla="*/ 107 w 166094"/>
              <a:gd name="connsiteY0" fmla="*/ 69 h 181667"/>
              <a:gd name="connsiteX1" fmla="*/ 85832 w 166094"/>
              <a:gd name="connsiteY1" fmla="*/ 66744 h 181667"/>
              <a:gd name="connsiteX2" fmla="*/ 127107 w 166094"/>
              <a:gd name="connsiteY2" fmla="*/ 130244 h 181667"/>
              <a:gd name="connsiteX3" fmla="*/ 101707 w 166094"/>
              <a:gd name="connsiteY3" fmla="*/ 108019 h 181667"/>
              <a:gd name="connsiteX4" fmla="*/ 165207 w 166094"/>
              <a:gd name="connsiteY4" fmla="*/ 181044 h 181667"/>
              <a:gd name="connsiteX5" fmla="*/ 136632 w 166094"/>
              <a:gd name="connsiteY5" fmla="*/ 139769 h 181667"/>
              <a:gd name="connsiteX6" fmla="*/ 104882 w 166094"/>
              <a:gd name="connsiteY6" fmla="*/ 79444 h 181667"/>
              <a:gd name="connsiteX7" fmla="*/ 107 w 166094"/>
              <a:gd name="connsiteY7" fmla="*/ 69 h 1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094" h="181667">
                <a:moveTo>
                  <a:pt x="107" y="69"/>
                </a:moveTo>
                <a:cubicBezTo>
                  <a:pt x="-3068" y="-2048"/>
                  <a:pt x="64665" y="45048"/>
                  <a:pt x="85832" y="66744"/>
                </a:cubicBezTo>
                <a:cubicBezTo>
                  <a:pt x="106999" y="88440"/>
                  <a:pt x="124461" y="123365"/>
                  <a:pt x="127107" y="130244"/>
                </a:cubicBezTo>
                <a:cubicBezTo>
                  <a:pt x="129753" y="137123"/>
                  <a:pt x="95357" y="99552"/>
                  <a:pt x="101707" y="108019"/>
                </a:cubicBezTo>
                <a:cubicBezTo>
                  <a:pt x="108057" y="116486"/>
                  <a:pt x="159386" y="175752"/>
                  <a:pt x="165207" y="181044"/>
                </a:cubicBezTo>
                <a:cubicBezTo>
                  <a:pt x="171028" y="186336"/>
                  <a:pt x="146686" y="156702"/>
                  <a:pt x="136632" y="139769"/>
                </a:cubicBezTo>
                <a:cubicBezTo>
                  <a:pt x="126578" y="122836"/>
                  <a:pt x="121286" y="100611"/>
                  <a:pt x="104882" y="79444"/>
                </a:cubicBezTo>
                <a:cubicBezTo>
                  <a:pt x="88478" y="58277"/>
                  <a:pt x="3282" y="2186"/>
                  <a:pt x="107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7B35D7E8-552F-9006-BEAF-F61702FB2BA1}"/>
              </a:ext>
            </a:extLst>
          </p:cNvPr>
          <p:cNvSpPr/>
          <p:nvPr/>
        </p:nvSpPr>
        <p:spPr>
          <a:xfrm>
            <a:off x="3466099" y="3835031"/>
            <a:ext cx="29680" cy="251313"/>
          </a:xfrm>
          <a:custGeom>
            <a:avLst/>
            <a:gdLst>
              <a:gd name="connsiteX0" fmla="*/ 29576 w 29680"/>
              <a:gd name="connsiteY0" fmla="*/ 369 h 251313"/>
              <a:gd name="connsiteX1" fmla="*/ 10526 w 29680"/>
              <a:gd name="connsiteY1" fmla="*/ 101969 h 251313"/>
              <a:gd name="connsiteX2" fmla="*/ 7351 w 29680"/>
              <a:gd name="connsiteY2" fmla="*/ 184519 h 251313"/>
              <a:gd name="connsiteX3" fmla="*/ 10526 w 29680"/>
              <a:gd name="connsiteY3" fmla="*/ 155944 h 251313"/>
              <a:gd name="connsiteX4" fmla="*/ 7351 w 29680"/>
              <a:gd name="connsiteY4" fmla="*/ 251194 h 251313"/>
              <a:gd name="connsiteX5" fmla="*/ 4176 w 29680"/>
              <a:gd name="connsiteY5" fmla="*/ 174994 h 251313"/>
              <a:gd name="connsiteX6" fmla="*/ 1001 w 29680"/>
              <a:gd name="connsiteY6" fmla="*/ 140069 h 251313"/>
              <a:gd name="connsiteX7" fmla="*/ 29576 w 29680"/>
              <a:gd name="connsiteY7" fmla="*/ 369 h 25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80" h="251313">
                <a:moveTo>
                  <a:pt x="29576" y="369"/>
                </a:moveTo>
                <a:cubicBezTo>
                  <a:pt x="31164" y="-5981"/>
                  <a:pt x="14230" y="71277"/>
                  <a:pt x="10526" y="101969"/>
                </a:cubicBezTo>
                <a:cubicBezTo>
                  <a:pt x="6822" y="132661"/>
                  <a:pt x="7351" y="175523"/>
                  <a:pt x="7351" y="184519"/>
                </a:cubicBezTo>
                <a:cubicBezTo>
                  <a:pt x="7351" y="193515"/>
                  <a:pt x="10526" y="144832"/>
                  <a:pt x="10526" y="155944"/>
                </a:cubicBezTo>
                <a:cubicBezTo>
                  <a:pt x="10526" y="167056"/>
                  <a:pt x="8409" y="248019"/>
                  <a:pt x="7351" y="251194"/>
                </a:cubicBezTo>
                <a:cubicBezTo>
                  <a:pt x="6293" y="254369"/>
                  <a:pt x="5234" y="193515"/>
                  <a:pt x="4176" y="174994"/>
                </a:cubicBezTo>
                <a:cubicBezTo>
                  <a:pt x="3118" y="156473"/>
                  <a:pt x="-2174" y="164940"/>
                  <a:pt x="1001" y="140069"/>
                </a:cubicBezTo>
                <a:cubicBezTo>
                  <a:pt x="4176" y="115198"/>
                  <a:pt x="27988" y="6719"/>
                  <a:pt x="29576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1747B9B8-4B42-B993-DDDF-BAE983A2537E}"/>
              </a:ext>
            </a:extLst>
          </p:cNvPr>
          <p:cNvSpPr/>
          <p:nvPr/>
        </p:nvSpPr>
        <p:spPr>
          <a:xfrm>
            <a:off x="3533525" y="3777970"/>
            <a:ext cx="93083" cy="263933"/>
          </a:xfrm>
          <a:custGeom>
            <a:avLst/>
            <a:gdLst>
              <a:gd name="connsiteX0" fmla="*/ 250 w 93083"/>
              <a:gd name="connsiteY0" fmla="*/ 280 h 263933"/>
              <a:gd name="connsiteX1" fmla="*/ 6600 w 93083"/>
              <a:gd name="connsiteY1" fmla="*/ 111405 h 263933"/>
              <a:gd name="connsiteX2" fmla="*/ 47875 w 93083"/>
              <a:gd name="connsiteY2" fmla="*/ 184430 h 263933"/>
              <a:gd name="connsiteX3" fmla="*/ 19300 w 93083"/>
              <a:gd name="connsiteY3" fmla="*/ 171730 h 263933"/>
              <a:gd name="connsiteX4" fmla="*/ 92325 w 93083"/>
              <a:gd name="connsiteY4" fmla="*/ 263805 h 263933"/>
              <a:gd name="connsiteX5" fmla="*/ 54225 w 93083"/>
              <a:gd name="connsiteY5" fmla="*/ 190780 h 263933"/>
              <a:gd name="connsiteX6" fmla="*/ 3425 w 93083"/>
              <a:gd name="connsiteY6" fmla="*/ 146330 h 263933"/>
              <a:gd name="connsiteX7" fmla="*/ 250 w 93083"/>
              <a:gd name="connsiteY7" fmla="*/ 280 h 26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083" h="263933">
                <a:moveTo>
                  <a:pt x="250" y="280"/>
                </a:moveTo>
                <a:cubicBezTo>
                  <a:pt x="779" y="-5541"/>
                  <a:pt x="-1337" y="80713"/>
                  <a:pt x="6600" y="111405"/>
                </a:cubicBezTo>
                <a:cubicBezTo>
                  <a:pt x="14537" y="142097"/>
                  <a:pt x="45758" y="174376"/>
                  <a:pt x="47875" y="184430"/>
                </a:cubicBezTo>
                <a:cubicBezTo>
                  <a:pt x="49992" y="194484"/>
                  <a:pt x="11892" y="158501"/>
                  <a:pt x="19300" y="171730"/>
                </a:cubicBezTo>
                <a:cubicBezTo>
                  <a:pt x="26708" y="184959"/>
                  <a:pt x="86504" y="260630"/>
                  <a:pt x="92325" y="263805"/>
                </a:cubicBezTo>
                <a:cubicBezTo>
                  <a:pt x="98146" y="266980"/>
                  <a:pt x="69042" y="210359"/>
                  <a:pt x="54225" y="190780"/>
                </a:cubicBezTo>
                <a:cubicBezTo>
                  <a:pt x="39408" y="171201"/>
                  <a:pt x="7129" y="176493"/>
                  <a:pt x="3425" y="146330"/>
                </a:cubicBezTo>
                <a:cubicBezTo>
                  <a:pt x="-279" y="116168"/>
                  <a:pt x="-279" y="6101"/>
                  <a:pt x="250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0F5FFD4-C739-4DE4-C809-2575D2DC5203}"/>
              </a:ext>
            </a:extLst>
          </p:cNvPr>
          <p:cNvSpPr/>
          <p:nvPr/>
        </p:nvSpPr>
        <p:spPr>
          <a:xfrm>
            <a:off x="3604595" y="3720955"/>
            <a:ext cx="65819" cy="303043"/>
          </a:xfrm>
          <a:custGeom>
            <a:avLst/>
            <a:gdLst>
              <a:gd name="connsiteX0" fmla="*/ 65705 w 65819"/>
              <a:gd name="connsiteY0" fmla="*/ 145 h 303043"/>
              <a:gd name="connsiteX1" fmla="*/ 18080 w 65819"/>
              <a:gd name="connsiteY1" fmla="*/ 123970 h 303043"/>
              <a:gd name="connsiteX2" fmla="*/ 27605 w 65819"/>
              <a:gd name="connsiteY2" fmla="*/ 231920 h 303043"/>
              <a:gd name="connsiteX3" fmla="*/ 37130 w 65819"/>
              <a:gd name="connsiteY3" fmla="*/ 190645 h 303043"/>
              <a:gd name="connsiteX4" fmla="*/ 8555 w 65819"/>
              <a:gd name="connsiteY4" fmla="*/ 301770 h 303043"/>
              <a:gd name="connsiteX5" fmla="*/ 18080 w 65819"/>
              <a:gd name="connsiteY5" fmla="*/ 244620 h 303043"/>
              <a:gd name="connsiteX6" fmla="*/ 2205 w 65819"/>
              <a:gd name="connsiteY6" fmla="*/ 149370 h 303043"/>
              <a:gd name="connsiteX7" fmla="*/ 65705 w 65819"/>
              <a:gd name="connsiteY7" fmla="*/ 145 h 30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19" h="303043">
                <a:moveTo>
                  <a:pt x="65705" y="145"/>
                </a:moveTo>
                <a:cubicBezTo>
                  <a:pt x="68351" y="-4088"/>
                  <a:pt x="24430" y="85341"/>
                  <a:pt x="18080" y="123970"/>
                </a:cubicBezTo>
                <a:cubicBezTo>
                  <a:pt x="11730" y="162599"/>
                  <a:pt x="24430" y="220807"/>
                  <a:pt x="27605" y="231920"/>
                </a:cubicBezTo>
                <a:cubicBezTo>
                  <a:pt x="30780" y="243033"/>
                  <a:pt x="40305" y="179003"/>
                  <a:pt x="37130" y="190645"/>
                </a:cubicBezTo>
                <a:cubicBezTo>
                  <a:pt x="33955" y="202287"/>
                  <a:pt x="11730" y="292774"/>
                  <a:pt x="8555" y="301770"/>
                </a:cubicBezTo>
                <a:cubicBezTo>
                  <a:pt x="5380" y="310766"/>
                  <a:pt x="19138" y="270020"/>
                  <a:pt x="18080" y="244620"/>
                </a:cubicBezTo>
                <a:cubicBezTo>
                  <a:pt x="17022" y="219220"/>
                  <a:pt x="-7320" y="184824"/>
                  <a:pt x="2205" y="149370"/>
                </a:cubicBezTo>
                <a:cubicBezTo>
                  <a:pt x="11730" y="113916"/>
                  <a:pt x="63059" y="4378"/>
                  <a:pt x="65705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FCB9792-A035-F91B-0779-8DFBCC3C6F02}"/>
              </a:ext>
            </a:extLst>
          </p:cNvPr>
          <p:cNvSpPr/>
          <p:nvPr/>
        </p:nvSpPr>
        <p:spPr>
          <a:xfrm>
            <a:off x="3612593" y="3668875"/>
            <a:ext cx="276818" cy="258874"/>
          </a:xfrm>
          <a:custGeom>
            <a:avLst/>
            <a:gdLst>
              <a:gd name="connsiteX0" fmla="*/ 557 w 276818"/>
              <a:gd name="connsiteY0" fmla="*/ 77625 h 258874"/>
              <a:gd name="connsiteX1" fmla="*/ 267257 w 276818"/>
              <a:gd name="connsiteY1" fmla="*/ 4600 h 258874"/>
              <a:gd name="connsiteX2" fmla="*/ 210107 w 276818"/>
              <a:gd name="connsiteY2" fmla="*/ 17300 h 258874"/>
              <a:gd name="connsiteX3" fmla="*/ 137082 w 276818"/>
              <a:gd name="connsiteY3" fmla="*/ 96675 h 258874"/>
              <a:gd name="connsiteX4" fmla="*/ 156132 w 276818"/>
              <a:gd name="connsiteY4" fmla="*/ 49050 h 258874"/>
              <a:gd name="connsiteX5" fmla="*/ 95807 w 276818"/>
              <a:gd name="connsiteY5" fmla="*/ 150650 h 258874"/>
              <a:gd name="connsiteX6" fmla="*/ 76757 w 276818"/>
              <a:gd name="connsiteY6" fmla="*/ 210975 h 258874"/>
              <a:gd name="connsiteX7" fmla="*/ 86282 w 276818"/>
              <a:gd name="connsiteY7" fmla="*/ 169700 h 258874"/>
              <a:gd name="connsiteX8" fmla="*/ 73582 w 276818"/>
              <a:gd name="connsiteY8" fmla="*/ 258600 h 258874"/>
              <a:gd name="connsiteX9" fmla="*/ 76757 w 276818"/>
              <a:gd name="connsiteY9" fmla="*/ 191925 h 258874"/>
              <a:gd name="connsiteX10" fmla="*/ 162482 w 276818"/>
              <a:gd name="connsiteY10" fmla="*/ 42700 h 258874"/>
              <a:gd name="connsiteX11" fmla="*/ 219632 w 276818"/>
              <a:gd name="connsiteY11" fmla="*/ 7775 h 258874"/>
              <a:gd name="connsiteX12" fmla="*/ 197407 w 276818"/>
              <a:gd name="connsiteY12" fmla="*/ 20475 h 258874"/>
              <a:gd name="connsiteX13" fmla="*/ 557 w 276818"/>
              <a:gd name="connsiteY13" fmla="*/ 77625 h 25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818" h="258874">
                <a:moveTo>
                  <a:pt x="557" y="77625"/>
                </a:moveTo>
                <a:cubicBezTo>
                  <a:pt x="12199" y="74979"/>
                  <a:pt x="232332" y="14654"/>
                  <a:pt x="267257" y="4600"/>
                </a:cubicBezTo>
                <a:cubicBezTo>
                  <a:pt x="302182" y="-5454"/>
                  <a:pt x="231803" y="1954"/>
                  <a:pt x="210107" y="17300"/>
                </a:cubicBezTo>
                <a:cubicBezTo>
                  <a:pt x="188411" y="32646"/>
                  <a:pt x="146078" y="91383"/>
                  <a:pt x="137082" y="96675"/>
                </a:cubicBezTo>
                <a:cubicBezTo>
                  <a:pt x="128086" y="101967"/>
                  <a:pt x="163011" y="40054"/>
                  <a:pt x="156132" y="49050"/>
                </a:cubicBezTo>
                <a:cubicBezTo>
                  <a:pt x="149253" y="58046"/>
                  <a:pt x="109036" y="123663"/>
                  <a:pt x="95807" y="150650"/>
                </a:cubicBezTo>
                <a:cubicBezTo>
                  <a:pt x="82578" y="177638"/>
                  <a:pt x="78344" y="207800"/>
                  <a:pt x="76757" y="210975"/>
                </a:cubicBezTo>
                <a:cubicBezTo>
                  <a:pt x="75170" y="214150"/>
                  <a:pt x="86811" y="161763"/>
                  <a:pt x="86282" y="169700"/>
                </a:cubicBezTo>
                <a:cubicBezTo>
                  <a:pt x="85753" y="177638"/>
                  <a:pt x="75169" y="254896"/>
                  <a:pt x="73582" y="258600"/>
                </a:cubicBezTo>
                <a:cubicBezTo>
                  <a:pt x="71995" y="262304"/>
                  <a:pt x="61940" y="227908"/>
                  <a:pt x="76757" y="191925"/>
                </a:cubicBezTo>
                <a:cubicBezTo>
                  <a:pt x="91574" y="155942"/>
                  <a:pt x="138670" y="73392"/>
                  <a:pt x="162482" y="42700"/>
                </a:cubicBezTo>
                <a:cubicBezTo>
                  <a:pt x="186294" y="12008"/>
                  <a:pt x="213811" y="11479"/>
                  <a:pt x="219632" y="7775"/>
                </a:cubicBezTo>
                <a:cubicBezTo>
                  <a:pt x="225453" y="4071"/>
                  <a:pt x="231803" y="10950"/>
                  <a:pt x="197407" y="20475"/>
                </a:cubicBezTo>
                <a:cubicBezTo>
                  <a:pt x="163011" y="30000"/>
                  <a:pt x="-11085" y="80271"/>
                  <a:pt x="557" y="77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AFCD815-551D-7156-338D-76FD2021F1E7}"/>
              </a:ext>
            </a:extLst>
          </p:cNvPr>
          <p:cNvSpPr/>
          <p:nvPr/>
        </p:nvSpPr>
        <p:spPr>
          <a:xfrm>
            <a:off x="3727450" y="3672046"/>
            <a:ext cx="340827" cy="223685"/>
          </a:xfrm>
          <a:custGeom>
            <a:avLst/>
            <a:gdLst>
              <a:gd name="connsiteX0" fmla="*/ 0 w 340827"/>
              <a:gd name="connsiteY0" fmla="*/ 223679 h 223685"/>
              <a:gd name="connsiteX1" fmla="*/ 146050 w 340827"/>
              <a:gd name="connsiteY1" fmla="*/ 83979 h 223685"/>
              <a:gd name="connsiteX2" fmla="*/ 101600 w 340827"/>
              <a:gd name="connsiteY2" fmla="*/ 131604 h 223685"/>
              <a:gd name="connsiteX3" fmla="*/ 333375 w 340827"/>
              <a:gd name="connsiteY3" fmla="*/ 4604 h 223685"/>
              <a:gd name="connsiteX4" fmla="*/ 273050 w 340827"/>
              <a:gd name="connsiteY4" fmla="*/ 39529 h 223685"/>
              <a:gd name="connsiteX5" fmla="*/ 165100 w 340827"/>
              <a:gd name="connsiteY5" fmla="*/ 150654 h 223685"/>
              <a:gd name="connsiteX6" fmla="*/ 282575 w 340827"/>
              <a:gd name="connsiteY6" fmla="*/ 26829 h 223685"/>
              <a:gd name="connsiteX7" fmla="*/ 203200 w 340827"/>
              <a:gd name="connsiteY7" fmla="*/ 68104 h 223685"/>
              <a:gd name="connsiteX8" fmla="*/ 146050 w 340827"/>
              <a:gd name="connsiteY8" fmla="*/ 77629 h 223685"/>
              <a:gd name="connsiteX9" fmla="*/ 0 w 340827"/>
              <a:gd name="connsiteY9" fmla="*/ 223679 h 22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827" h="223685">
                <a:moveTo>
                  <a:pt x="0" y="223679"/>
                </a:moveTo>
                <a:cubicBezTo>
                  <a:pt x="0" y="224737"/>
                  <a:pt x="129117" y="99325"/>
                  <a:pt x="146050" y="83979"/>
                </a:cubicBezTo>
                <a:cubicBezTo>
                  <a:pt x="162983" y="68633"/>
                  <a:pt x="70379" y="144833"/>
                  <a:pt x="101600" y="131604"/>
                </a:cubicBezTo>
                <a:cubicBezTo>
                  <a:pt x="132821" y="118375"/>
                  <a:pt x="304800" y="19950"/>
                  <a:pt x="333375" y="4604"/>
                </a:cubicBezTo>
                <a:cubicBezTo>
                  <a:pt x="361950" y="-10742"/>
                  <a:pt x="301096" y="15187"/>
                  <a:pt x="273050" y="39529"/>
                </a:cubicBezTo>
                <a:cubicBezTo>
                  <a:pt x="245004" y="63871"/>
                  <a:pt x="163512" y="152771"/>
                  <a:pt x="165100" y="150654"/>
                </a:cubicBezTo>
                <a:cubicBezTo>
                  <a:pt x="166688" y="148537"/>
                  <a:pt x="276225" y="40587"/>
                  <a:pt x="282575" y="26829"/>
                </a:cubicBezTo>
                <a:cubicBezTo>
                  <a:pt x="288925" y="13071"/>
                  <a:pt x="225954" y="59637"/>
                  <a:pt x="203200" y="68104"/>
                </a:cubicBezTo>
                <a:cubicBezTo>
                  <a:pt x="180446" y="76571"/>
                  <a:pt x="174625" y="55933"/>
                  <a:pt x="146050" y="77629"/>
                </a:cubicBezTo>
                <a:cubicBezTo>
                  <a:pt x="117475" y="99325"/>
                  <a:pt x="0" y="222621"/>
                  <a:pt x="0" y="223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F8D798F-A759-CEBA-E618-EA0F7997B291}"/>
              </a:ext>
            </a:extLst>
          </p:cNvPr>
          <p:cNvSpPr/>
          <p:nvPr/>
        </p:nvSpPr>
        <p:spPr>
          <a:xfrm>
            <a:off x="3779258" y="3550805"/>
            <a:ext cx="435512" cy="81735"/>
          </a:xfrm>
          <a:custGeom>
            <a:avLst/>
            <a:gdLst>
              <a:gd name="connsiteX0" fmla="*/ 5342 w 435512"/>
              <a:gd name="connsiteY0" fmla="*/ 81395 h 81735"/>
              <a:gd name="connsiteX1" fmla="*/ 424442 w 435512"/>
              <a:gd name="connsiteY1" fmla="*/ 2020 h 81735"/>
              <a:gd name="connsiteX2" fmla="*/ 303792 w 435512"/>
              <a:gd name="connsiteY2" fmla="*/ 24245 h 81735"/>
              <a:gd name="connsiteX3" fmla="*/ 192667 w 435512"/>
              <a:gd name="connsiteY3" fmla="*/ 30595 h 81735"/>
              <a:gd name="connsiteX4" fmla="*/ 5342 w 435512"/>
              <a:gd name="connsiteY4" fmla="*/ 81395 h 8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512" h="81735">
                <a:moveTo>
                  <a:pt x="5342" y="81395"/>
                </a:moveTo>
                <a:cubicBezTo>
                  <a:pt x="43971" y="76633"/>
                  <a:pt x="424442" y="2020"/>
                  <a:pt x="424442" y="2020"/>
                </a:cubicBezTo>
                <a:cubicBezTo>
                  <a:pt x="474184" y="-7505"/>
                  <a:pt x="342421" y="19483"/>
                  <a:pt x="303792" y="24245"/>
                </a:cubicBezTo>
                <a:cubicBezTo>
                  <a:pt x="265163" y="29007"/>
                  <a:pt x="236588" y="21599"/>
                  <a:pt x="192667" y="30595"/>
                </a:cubicBezTo>
                <a:cubicBezTo>
                  <a:pt x="148746" y="39591"/>
                  <a:pt x="-33287" y="86157"/>
                  <a:pt x="5342" y="81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42237FDB-6F41-A2F7-AA48-E52474EA3AA1}"/>
              </a:ext>
            </a:extLst>
          </p:cNvPr>
          <p:cNvSpPr/>
          <p:nvPr/>
        </p:nvSpPr>
        <p:spPr>
          <a:xfrm>
            <a:off x="3923649" y="3549570"/>
            <a:ext cx="575247" cy="85812"/>
          </a:xfrm>
          <a:custGeom>
            <a:avLst/>
            <a:gdLst>
              <a:gd name="connsiteX0" fmla="*/ 651 w 575247"/>
              <a:gd name="connsiteY0" fmla="*/ 85805 h 85812"/>
              <a:gd name="connsiteX1" fmla="*/ 273701 w 575247"/>
              <a:gd name="connsiteY1" fmla="*/ 54055 h 85812"/>
              <a:gd name="connsiteX2" fmla="*/ 568976 w 575247"/>
              <a:gd name="connsiteY2" fmla="*/ 80 h 85812"/>
              <a:gd name="connsiteX3" fmla="*/ 476901 w 575247"/>
              <a:gd name="connsiteY3" fmla="*/ 41355 h 85812"/>
              <a:gd name="connsiteX4" fmla="*/ 495951 w 575247"/>
              <a:gd name="connsiteY4" fmla="*/ 19130 h 85812"/>
              <a:gd name="connsiteX5" fmla="*/ 308626 w 575247"/>
              <a:gd name="connsiteY5" fmla="*/ 54055 h 85812"/>
              <a:gd name="connsiteX6" fmla="*/ 353076 w 575247"/>
              <a:gd name="connsiteY6" fmla="*/ 57230 h 85812"/>
              <a:gd name="connsiteX7" fmla="*/ 651 w 575247"/>
              <a:gd name="connsiteY7" fmla="*/ 85805 h 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247" h="85812">
                <a:moveTo>
                  <a:pt x="651" y="85805"/>
                </a:moveTo>
                <a:cubicBezTo>
                  <a:pt x="-12578" y="85276"/>
                  <a:pt x="178980" y="68342"/>
                  <a:pt x="273701" y="54055"/>
                </a:cubicBezTo>
                <a:cubicBezTo>
                  <a:pt x="368422" y="39768"/>
                  <a:pt x="535109" y="2197"/>
                  <a:pt x="568976" y="80"/>
                </a:cubicBezTo>
                <a:cubicBezTo>
                  <a:pt x="602843" y="-2037"/>
                  <a:pt x="489072" y="38180"/>
                  <a:pt x="476901" y="41355"/>
                </a:cubicBezTo>
                <a:cubicBezTo>
                  <a:pt x="464730" y="44530"/>
                  <a:pt x="523997" y="17013"/>
                  <a:pt x="495951" y="19130"/>
                </a:cubicBezTo>
                <a:cubicBezTo>
                  <a:pt x="467905" y="21247"/>
                  <a:pt x="332438" y="47705"/>
                  <a:pt x="308626" y="54055"/>
                </a:cubicBezTo>
                <a:cubicBezTo>
                  <a:pt x="284814" y="60405"/>
                  <a:pt x="401230" y="54055"/>
                  <a:pt x="353076" y="57230"/>
                </a:cubicBezTo>
                <a:cubicBezTo>
                  <a:pt x="304922" y="60405"/>
                  <a:pt x="13880" y="86334"/>
                  <a:pt x="651" y="85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BF2B0B52-453D-A0A3-44F1-0042ED4C5F61}"/>
              </a:ext>
            </a:extLst>
          </p:cNvPr>
          <p:cNvSpPr/>
          <p:nvPr/>
        </p:nvSpPr>
        <p:spPr>
          <a:xfrm>
            <a:off x="3876635" y="3579964"/>
            <a:ext cx="526932" cy="249101"/>
          </a:xfrm>
          <a:custGeom>
            <a:avLst/>
            <a:gdLst>
              <a:gd name="connsiteX0" fmla="*/ 40 w 526932"/>
              <a:gd name="connsiteY0" fmla="*/ 249086 h 249101"/>
              <a:gd name="connsiteX1" fmla="*/ 234990 w 526932"/>
              <a:gd name="connsiteY1" fmla="*/ 96686 h 249101"/>
              <a:gd name="connsiteX2" fmla="*/ 177840 w 526932"/>
              <a:gd name="connsiteY2" fmla="*/ 134786 h 249101"/>
              <a:gd name="connsiteX3" fmla="*/ 327065 w 526932"/>
              <a:gd name="connsiteY3" fmla="*/ 68111 h 249101"/>
              <a:gd name="connsiteX4" fmla="*/ 203240 w 526932"/>
              <a:gd name="connsiteY4" fmla="*/ 122086 h 249101"/>
              <a:gd name="connsiteX5" fmla="*/ 523915 w 526932"/>
              <a:gd name="connsiteY5" fmla="*/ 1436 h 249101"/>
              <a:gd name="connsiteX6" fmla="*/ 355640 w 526932"/>
              <a:gd name="connsiteY6" fmla="*/ 58586 h 249101"/>
              <a:gd name="connsiteX7" fmla="*/ 212765 w 526932"/>
              <a:gd name="connsiteY7" fmla="*/ 103036 h 249101"/>
              <a:gd name="connsiteX8" fmla="*/ 215940 w 526932"/>
              <a:gd name="connsiteY8" fmla="*/ 106211 h 249101"/>
              <a:gd name="connsiteX9" fmla="*/ 40 w 526932"/>
              <a:gd name="connsiteY9" fmla="*/ 249086 h 24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932" h="249101">
                <a:moveTo>
                  <a:pt x="40" y="249086"/>
                </a:moveTo>
                <a:cubicBezTo>
                  <a:pt x="3215" y="247499"/>
                  <a:pt x="205357" y="115736"/>
                  <a:pt x="234990" y="96686"/>
                </a:cubicBezTo>
                <a:cubicBezTo>
                  <a:pt x="264623" y="77636"/>
                  <a:pt x="162494" y="139549"/>
                  <a:pt x="177840" y="134786"/>
                </a:cubicBezTo>
                <a:cubicBezTo>
                  <a:pt x="193186" y="130023"/>
                  <a:pt x="322832" y="70228"/>
                  <a:pt x="327065" y="68111"/>
                </a:cubicBezTo>
                <a:cubicBezTo>
                  <a:pt x="331298" y="65994"/>
                  <a:pt x="170432" y="133198"/>
                  <a:pt x="203240" y="122086"/>
                </a:cubicBezTo>
                <a:cubicBezTo>
                  <a:pt x="236048" y="110973"/>
                  <a:pt x="498515" y="12019"/>
                  <a:pt x="523915" y="1436"/>
                </a:cubicBezTo>
                <a:cubicBezTo>
                  <a:pt x="549315" y="-9147"/>
                  <a:pt x="407498" y="41653"/>
                  <a:pt x="355640" y="58586"/>
                </a:cubicBezTo>
                <a:cubicBezTo>
                  <a:pt x="303782" y="75519"/>
                  <a:pt x="212765" y="103036"/>
                  <a:pt x="212765" y="103036"/>
                </a:cubicBezTo>
                <a:cubicBezTo>
                  <a:pt x="189482" y="110973"/>
                  <a:pt x="249277" y="85044"/>
                  <a:pt x="215940" y="106211"/>
                </a:cubicBezTo>
                <a:cubicBezTo>
                  <a:pt x="182603" y="127378"/>
                  <a:pt x="-3135" y="250673"/>
                  <a:pt x="40" y="249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D15BF68A-7518-B4D2-58D6-C344B5EE5548}"/>
              </a:ext>
            </a:extLst>
          </p:cNvPr>
          <p:cNvSpPr/>
          <p:nvPr/>
        </p:nvSpPr>
        <p:spPr>
          <a:xfrm>
            <a:off x="3968562" y="3498850"/>
            <a:ext cx="630666" cy="50992"/>
          </a:xfrm>
          <a:custGeom>
            <a:avLst/>
            <a:gdLst>
              <a:gd name="connsiteX0" fmla="*/ 188 w 630666"/>
              <a:gd name="connsiteY0" fmla="*/ 50800 h 50992"/>
              <a:gd name="connsiteX1" fmla="*/ 346263 w 630666"/>
              <a:gd name="connsiteY1" fmla="*/ 9525 h 50992"/>
              <a:gd name="connsiteX2" fmla="*/ 282763 w 630666"/>
              <a:gd name="connsiteY2" fmla="*/ 12700 h 50992"/>
              <a:gd name="connsiteX3" fmla="*/ 505013 w 630666"/>
              <a:gd name="connsiteY3" fmla="*/ 0 h 50992"/>
              <a:gd name="connsiteX4" fmla="*/ 390713 w 630666"/>
              <a:gd name="connsiteY4" fmla="*/ 12700 h 50992"/>
              <a:gd name="connsiteX5" fmla="*/ 622488 w 630666"/>
              <a:gd name="connsiteY5" fmla="*/ 25400 h 50992"/>
              <a:gd name="connsiteX6" fmla="*/ 549463 w 630666"/>
              <a:gd name="connsiteY6" fmla="*/ 15875 h 50992"/>
              <a:gd name="connsiteX7" fmla="*/ 273238 w 630666"/>
              <a:gd name="connsiteY7" fmla="*/ 15875 h 50992"/>
              <a:gd name="connsiteX8" fmla="*/ 127188 w 630666"/>
              <a:gd name="connsiteY8" fmla="*/ 34925 h 50992"/>
              <a:gd name="connsiteX9" fmla="*/ 295463 w 630666"/>
              <a:gd name="connsiteY9" fmla="*/ 25400 h 50992"/>
              <a:gd name="connsiteX10" fmla="*/ 188 w 630666"/>
              <a:gd name="connsiteY10" fmla="*/ 50800 h 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0666" h="50992">
                <a:moveTo>
                  <a:pt x="188" y="50800"/>
                </a:moveTo>
                <a:cubicBezTo>
                  <a:pt x="8655" y="48154"/>
                  <a:pt x="299167" y="15875"/>
                  <a:pt x="346263" y="9525"/>
                </a:cubicBezTo>
                <a:cubicBezTo>
                  <a:pt x="393359" y="3175"/>
                  <a:pt x="282763" y="12700"/>
                  <a:pt x="282763" y="12700"/>
                </a:cubicBezTo>
                <a:lnTo>
                  <a:pt x="505013" y="0"/>
                </a:lnTo>
                <a:cubicBezTo>
                  <a:pt x="523005" y="0"/>
                  <a:pt x="371134" y="8467"/>
                  <a:pt x="390713" y="12700"/>
                </a:cubicBezTo>
                <a:cubicBezTo>
                  <a:pt x="410292" y="16933"/>
                  <a:pt x="596030" y="24871"/>
                  <a:pt x="622488" y="25400"/>
                </a:cubicBezTo>
                <a:cubicBezTo>
                  <a:pt x="648946" y="25929"/>
                  <a:pt x="607671" y="17463"/>
                  <a:pt x="549463" y="15875"/>
                </a:cubicBezTo>
                <a:cubicBezTo>
                  <a:pt x="491255" y="14287"/>
                  <a:pt x="343617" y="12700"/>
                  <a:pt x="273238" y="15875"/>
                </a:cubicBezTo>
                <a:cubicBezTo>
                  <a:pt x="202859" y="19050"/>
                  <a:pt x="123484" y="33338"/>
                  <a:pt x="127188" y="34925"/>
                </a:cubicBezTo>
                <a:cubicBezTo>
                  <a:pt x="130892" y="36512"/>
                  <a:pt x="319275" y="22754"/>
                  <a:pt x="295463" y="25400"/>
                </a:cubicBezTo>
                <a:cubicBezTo>
                  <a:pt x="271651" y="28046"/>
                  <a:pt x="-8279" y="53446"/>
                  <a:pt x="188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F227DA30-534B-8875-C872-95F3634FFFBC}"/>
              </a:ext>
            </a:extLst>
          </p:cNvPr>
          <p:cNvSpPr/>
          <p:nvPr/>
        </p:nvSpPr>
        <p:spPr>
          <a:xfrm>
            <a:off x="4057540" y="3479007"/>
            <a:ext cx="503953" cy="32543"/>
          </a:xfrm>
          <a:custGeom>
            <a:avLst/>
            <a:gdLst>
              <a:gd name="connsiteX0" fmla="*/ 110 w 503953"/>
              <a:gd name="connsiteY0" fmla="*/ 32543 h 32543"/>
              <a:gd name="connsiteX1" fmla="*/ 301735 w 503953"/>
              <a:gd name="connsiteY1" fmla="*/ 7143 h 32543"/>
              <a:gd name="connsiteX2" fmla="*/ 228710 w 503953"/>
              <a:gd name="connsiteY2" fmla="*/ 793 h 32543"/>
              <a:gd name="connsiteX3" fmla="*/ 501760 w 503953"/>
              <a:gd name="connsiteY3" fmla="*/ 793 h 32543"/>
              <a:gd name="connsiteX4" fmla="*/ 339835 w 503953"/>
              <a:gd name="connsiteY4" fmla="*/ 7143 h 32543"/>
              <a:gd name="connsiteX5" fmla="*/ 110 w 503953"/>
              <a:gd name="connsiteY5" fmla="*/ 32543 h 3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53" h="32543">
                <a:moveTo>
                  <a:pt x="110" y="32543"/>
                </a:moveTo>
                <a:cubicBezTo>
                  <a:pt x="-6240" y="32543"/>
                  <a:pt x="263635" y="12435"/>
                  <a:pt x="301735" y="7143"/>
                </a:cubicBezTo>
                <a:cubicBezTo>
                  <a:pt x="339835" y="1851"/>
                  <a:pt x="195373" y="1851"/>
                  <a:pt x="228710" y="793"/>
                </a:cubicBezTo>
                <a:cubicBezTo>
                  <a:pt x="262047" y="-265"/>
                  <a:pt x="483239" y="-265"/>
                  <a:pt x="501760" y="793"/>
                </a:cubicBezTo>
                <a:cubicBezTo>
                  <a:pt x="520281" y="1851"/>
                  <a:pt x="417622" y="1851"/>
                  <a:pt x="339835" y="7143"/>
                </a:cubicBezTo>
                <a:lnTo>
                  <a:pt x="110" y="3254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D3C4162-14D2-6DE7-84E7-CB41C6C7F242}"/>
              </a:ext>
            </a:extLst>
          </p:cNvPr>
          <p:cNvSpPr/>
          <p:nvPr/>
        </p:nvSpPr>
        <p:spPr>
          <a:xfrm>
            <a:off x="4105275" y="3526720"/>
            <a:ext cx="482600" cy="45155"/>
          </a:xfrm>
          <a:custGeom>
            <a:avLst/>
            <a:gdLst>
              <a:gd name="connsiteX0" fmla="*/ 0 w 482600"/>
              <a:gd name="connsiteY0" fmla="*/ 45155 h 45155"/>
              <a:gd name="connsiteX1" fmla="*/ 323850 w 482600"/>
              <a:gd name="connsiteY1" fmla="*/ 3880 h 45155"/>
              <a:gd name="connsiteX2" fmla="*/ 482600 w 482600"/>
              <a:gd name="connsiteY2" fmla="*/ 13405 h 45155"/>
              <a:gd name="connsiteX3" fmla="*/ 276225 w 482600"/>
              <a:gd name="connsiteY3" fmla="*/ 705 h 45155"/>
              <a:gd name="connsiteX4" fmla="*/ 374650 w 482600"/>
              <a:gd name="connsiteY4" fmla="*/ 7055 h 45155"/>
              <a:gd name="connsiteX5" fmla="*/ 0 w 482600"/>
              <a:gd name="connsiteY5" fmla="*/ 45155 h 4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600" h="45155">
                <a:moveTo>
                  <a:pt x="0" y="45155"/>
                </a:moveTo>
                <a:cubicBezTo>
                  <a:pt x="121708" y="27163"/>
                  <a:pt x="243417" y="9172"/>
                  <a:pt x="323850" y="3880"/>
                </a:cubicBezTo>
                <a:lnTo>
                  <a:pt x="482600" y="13405"/>
                </a:lnTo>
                <a:lnTo>
                  <a:pt x="276225" y="705"/>
                </a:lnTo>
                <a:cubicBezTo>
                  <a:pt x="258234" y="-353"/>
                  <a:pt x="415925" y="-1412"/>
                  <a:pt x="374650" y="7055"/>
                </a:cubicBezTo>
                <a:cubicBezTo>
                  <a:pt x="333375" y="15522"/>
                  <a:pt x="180975" y="33513"/>
                  <a:pt x="0" y="45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F8515707-0552-75E2-D13C-F065030C260C}"/>
              </a:ext>
            </a:extLst>
          </p:cNvPr>
          <p:cNvSpPr/>
          <p:nvPr/>
        </p:nvSpPr>
        <p:spPr>
          <a:xfrm>
            <a:off x="3503549" y="3803537"/>
            <a:ext cx="42985" cy="297325"/>
          </a:xfrm>
          <a:custGeom>
            <a:avLst/>
            <a:gdLst>
              <a:gd name="connsiteX0" fmla="*/ 17526 w 42985"/>
              <a:gd name="connsiteY0" fmla="*/ 113 h 297325"/>
              <a:gd name="connsiteX1" fmla="*/ 17526 w 42985"/>
              <a:gd name="connsiteY1" fmla="*/ 190613 h 297325"/>
              <a:gd name="connsiteX2" fmla="*/ 42926 w 42985"/>
              <a:gd name="connsiteY2" fmla="*/ 295388 h 297325"/>
              <a:gd name="connsiteX3" fmla="*/ 23876 w 42985"/>
              <a:gd name="connsiteY3" fmla="*/ 254113 h 297325"/>
              <a:gd name="connsiteX4" fmla="*/ 1651 w 42985"/>
              <a:gd name="connsiteY4" fmla="*/ 196963 h 297325"/>
              <a:gd name="connsiteX5" fmla="*/ 4826 w 42985"/>
              <a:gd name="connsiteY5" fmla="*/ 219188 h 297325"/>
              <a:gd name="connsiteX6" fmla="*/ 17526 w 42985"/>
              <a:gd name="connsiteY6" fmla="*/ 113 h 29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5" h="297325">
                <a:moveTo>
                  <a:pt x="17526" y="113"/>
                </a:moveTo>
                <a:cubicBezTo>
                  <a:pt x="19643" y="-4649"/>
                  <a:pt x="13293" y="141401"/>
                  <a:pt x="17526" y="190613"/>
                </a:cubicBezTo>
                <a:cubicBezTo>
                  <a:pt x="21759" y="239826"/>
                  <a:pt x="41868" y="284805"/>
                  <a:pt x="42926" y="295388"/>
                </a:cubicBezTo>
                <a:cubicBezTo>
                  <a:pt x="43984" y="305971"/>
                  <a:pt x="30755" y="270517"/>
                  <a:pt x="23876" y="254113"/>
                </a:cubicBezTo>
                <a:cubicBezTo>
                  <a:pt x="16997" y="237709"/>
                  <a:pt x="4826" y="202784"/>
                  <a:pt x="1651" y="196963"/>
                </a:cubicBezTo>
                <a:cubicBezTo>
                  <a:pt x="-1524" y="191142"/>
                  <a:pt x="64" y="248292"/>
                  <a:pt x="4826" y="219188"/>
                </a:cubicBezTo>
                <a:cubicBezTo>
                  <a:pt x="9588" y="190084"/>
                  <a:pt x="15409" y="4875"/>
                  <a:pt x="17526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9E8A42A0-425D-81F1-A419-04FE89570EA7}"/>
              </a:ext>
            </a:extLst>
          </p:cNvPr>
          <p:cNvSpPr/>
          <p:nvPr/>
        </p:nvSpPr>
        <p:spPr>
          <a:xfrm>
            <a:off x="3761110" y="4034933"/>
            <a:ext cx="198130" cy="579759"/>
          </a:xfrm>
          <a:custGeom>
            <a:avLst/>
            <a:gdLst>
              <a:gd name="connsiteX0" fmla="*/ 42540 w 198130"/>
              <a:gd name="connsiteY0" fmla="*/ 3667 h 579759"/>
              <a:gd name="connsiteX1" fmla="*/ 7615 w 198130"/>
              <a:gd name="connsiteY1" fmla="*/ 260842 h 579759"/>
              <a:gd name="connsiteX2" fmla="*/ 29840 w 198130"/>
              <a:gd name="connsiteY2" fmla="*/ 244967 h 579759"/>
              <a:gd name="connsiteX3" fmla="*/ 74290 w 198130"/>
              <a:gd name="connsiteY3" fmla="*/ 406892 h 579759"/>
              <a:gd name="connsiteX4" fmla="*/ 106040 w 198130"/>
              <a:gd name="connsiteY4" fmla="*/ 464042 h 579759"/>
              <a:gd name="connsiteX5" fmla="*/ 90165 w 198130"/>
              <a:gd name="connsiteY5" fmla="*/ 422767 h 579759"/>
              <a:gd name="connsiteX6" fmla="*/ 150490 w 198130"/>
              <a:gd name="connsiteY6" fmla="*/ 540242 h 579759"/>
              <a:gd name="connsiteX7" fmla="*/ 198115 w 198130"/>
              <a:gd name="connsiteY7" fmla="*/ 578342 h 579759"/>
              <a:gd name="connsiteX8" fmla="*/ 153665 w 198130"/>
              <a:gd name="connsiteY8" fmla="*/ 533892 h 579759"/>
              <a:gd name="connsiteX9" fmla="*/ 7615 w 198130"/>
              <a:gd name="connsiteY9" fmla="*/ 216392 h 579759"/>
              <a:gd name="connsiteX10" fmla="*/ 20315 w 198130"/>
              <a:gd name="connsiteY10" fmla="*/ 276717 h 579759"/>
              <a:gd name="connsiteX11" fmla="*/ 17140 w 198130"/>
              <a:gd name="connsiteY11" fmla="*/ 117967 h 579759"/>
              <a:gd name="connsiteX12" fmla="*/ 42540 w 198130"/>
              <a:gd name="connsiteY12" fmla="*/ 3667 h 5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130" h="579759">
                <a:moveTo>
                  <a:pt x="42540" y="3667"/>
                </a:moveTo>
                <a:cubicBezTo>
                  <a:pt x="40952" y="27480"/>
                  <a:pt x="9732" y="220625"/>
                  <a:pt x="7615" y="260842"/>
                </a:cubicBezTo>
                <a:cubicBezTo>
                  <a:pt x="5498" y="301059"/>
                  <a:pt x="18728" y="220625"/>
                  <a:pt x="29840" y="244967"/>
                </a:cubicBezTo>
                <a:cubicBezTo>
                  <a:pt x="40952" y="269309"/>
                  <a:pt x="61590" y="370380"/>
                  <a:pt x="74290" y="406892"/>
                </a:cubicBezTo>
                <a:cubicBezTo>
                  <a:pt x="86990" y="443405"/>
                  <a:pt x="103394" y="461396"/>
                  <a:pt x="106040" y="464042"/>
                </a:cubicBezTo>
                <a:cubicBezTo>
                  <a:pt x="108686" y="466688"/>
                  <a:pt x="82757" y="410067"/>
                  <a:pt x="90165" y="422767"/>
                </a:cubicBezTo>
                <a:cubicBezTo>
                  <a:pt x="97573" y="435467"/>
                  <a:pt x="132498" y="514313"/>
                  <a:pt x="150490" y="540242"/>
                </a:cubicBezTo>
                <a:cubicBezTo>
                  <a:pt x="168482" y="566171"/>
                  <a:pt x="197586" y="579400"/>
                  <a:pt x="198115" y="578342"/>
                </a:cubicBezTo>
                <a:cubicBezTo>
                  <a:pt x="198644" y="577284"/>
                  <a:pt x="185415" y="594217"/>
                  <a:pt x="153665" y="533892"/>
                </a:cubicBezTo>
                <a:cubicBezTo>
                  <a:pt x="121915" y="473567"/>
                  <a:pt x="29840" y="259254"/>
                  <a:pt x="7615" y="216392"/>
                </a:cubicBezTo>
                <a:cubicBezTo>
                  <a:pt x="-14610" y="173530"/>
                  <a:pt x="18728" y="293121"/>
                  <a:pt x="20315" y="276717"/>
                </a:cubicBezTo>
                <a:cubicBezTo>
                  <a:pt x="21902" y="260313"/>
                  <a:pt x="15023" y="157654"/>
                  <a:pt x="17140" y="117967"/>
                </a:cubicBezTo>
                <a:cubicBezTo>
                  <a:pt x="19257" y="78280"/>
                  <a:pt x="44128" y="-20146"/>
                  <a:pt x="42540" y="3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D2A6C41-8BCD-F061-46A2-5F6257383C26}"/>
              </a:ext>
            </a:extLst>
          </p:cNvPr>
          <p:cNvSpPr/>
          <p:nvPr/>
        </p:nvSpPr>
        <p:spPr>
          <a:xfrm>
            <a:off x="2701789" y="4492594"/>
            <a:ext cx="486475" cy="282895"/>
          </a:xfrm>
          <a:custGeom>
            <a:avLst/>
            <a:gdLst>
              <a:gd name="connsiteX0" fmla="*/ 485911 w 486475"/>
              <a:gd name="connsiteY0" fmla="*/ 101631 h 282895"/>
              <a:gd name="connsiteX1" fmla="*/ 362086 w 486475"/>
              <a:gd name="connsiteY1" fmla="*/ 79406 h 282895"/>
              <a:gd name="connsiteX2" fmla="*/ 225561 w 486475"/>
              <a:gd name="connsiteY2" fmla="*/ 69881 h 282895"/>
              <a:gd name="connsiteX3" fmla="*/ 276361 w 486475"/>
              <a:gd name="connsiteY3" fmla="*/ 69881 h 282895"/>
              <a:gd name="connsiteX4" fmla="*/ 196986 w 486475"/>
              <a:gd name="connsiteY4" fmla="*/ 60356 h 282895"/>
              <a:gd name="connsiteX5" fmla="*/ 155711 w 486475"/>
              <a:gd name="connsiteY5" fmla="*/ 88931 h 282895"/>
              <a:gd name="connsiteX6" fmla="*/ 171586 w 486475"/>
              <a:gd name="connsiteY6" fmla="*/ 73056 h 282895"/>
              <a:gd name="connsiteX7" fmla="*/ 168411 w 486475"/>
              <a:gd name="connsiteY7" fmla="*/ 155606 h 282895"/>
              <a:gd name="connsiteX8" fmla="*/ 158886 w 486475"/>
              <a:gd name="connsiteY8" fmla="*/ 133381 h 282895"/>
              <a:gd name="connsiteX9" fmla="*/ 171586 w 486475"/>
              <a:gd name="connsiteY9" fmla="*/ 203231 h 282895"/>
              <a:gd name="connsiteX10" fmla="*/ 228736 w 486475"/>
              <a:gd name="connsiteY10" fmla="*/ 279431 h 282895"/>
              <a:gd name="connsiteX11" fmla="*/ 209686 w 486475"/>
              <a:gd name="connsiteY11" fmla="*/ 266731 h 282895"/>
              <a:gd name="connsiteX12" fmla="*/ 162061 w 486475"/>
              <a:gd name="connsiteY12" fmla="*/ 238156 h 282895"/>
              <a:gd name="connsiteX13" fmla="*/ 19186 w 486475"/>
              <a:gd name="connsiteY13" fmla="*/ 222281 h 282895"/>
              <a:gd name="connsiteX14" fmla="*/ 133486 w 486475"/>
              <a:gd name="connsiteY14" fmla="*/ 225456 h 282895"/>
              <a:gd name="connsiteX15" fmla="*/ 127136 w 486475"/>
              <a:gd name="connsiteY15" fmla="*/ 171481 h 282895"/>
              <a:gd name="connsiteX16" fmla="*/ 136 w 486475"/>
              <a:gd name="connsiteY16" fmla="*/ 107981 h 282895"/>
              <a:gd name="connsiteX17" fmla="*/ 101736 w 486475"/>
              <a:gd name="connsiteY17" fmla="*/ 133381 h 282895"/>
              <a:gd name="connsiteX18" fmla="*/ 63636 w 486475"/>
              <a:gd name="connsiteY18" fmla="*/ 63531 h 282895"/>
              <a:gd name="connsiteX19" fmla="*/ 111261 w 486475"/>
              <a:gd name="connsiteY19" fmla="*/ 101631 h 282895"/>
              <a:gd name="connsiteX20" fmla="*/ 127136 w 486475"/>
              <a:gd name="connsiteY20" fmla="*/ 38131 h 282895"/>
              <a:gd name="connsiteX21" fmla="*/ 111261 w 486475"/>
              <a:gd name="connsiteY21" fmla="*/ 31 h 282895"/>
              <a:gd name="connsiteX22" fmla="*/ 136661 w 486475"/>
              <a:gd name="connsiteY22" fmla="*/ 31781 h 282895"/>
              <a:gd name="connsiteX23" fmla="*/ 228736 w 486475"/>
              <a:gd name="connsiteY23" fmla="*/ 41306 h 282895"/>
              <a:gd name="connsiteX24" fmla="*/ 219211 w 486475"/>
              <a:gd name="connsiteY24" fmla="*/ 31781 h 282895"/>
              <a:gd name="connsiteX25" fmla="*/ 323986 w 486475"/>
              <a:gd name="connsiteY25" fmla="*/ 60356 h 282895"/>
              <a:gd name="connsiteX26" fmla="*/ 311286 w 486475"/>
              <a:gd name="connsiteY26" fmla="*/ 44481 h 282895"/>
              <a:gd name="connsiteX27" fmla="*/ 485911 w 486475"/>
              <a:gd name="connsiteY27" fmla="*/ 101631 h 28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6475" h="282895">
                <a:moveTo>
                  <a:pt x="485911" y="101631"/>
                </a:moveTo>
                <a:cubicBezTo>
                  <a:pt x="494378" y="107452"/>
                  <a:pt x="405478" y="84698"/>
                  <a:pt x="362086" y="79406"/>
                </a:cubicBezTo>
                <a:cubicBezTo>
                  <a:pt x="318694" y="74114"/>
                  <a:pt x="239848" y="71468"/>
                  <a:pt x="225561" y="69881"/>
                </a:cubicBezTo>
                <a:cubicBezTo>
                  <a:pt x="211274" y="68294"/>
                  <a:pt x="281123" y="71468"/>
                  <a:pt x="276361" y="69881"/>
                </a:cubicBezTo>
                <a:cubicBezTo>
                  <a:pt x="271599" y="68294"/>
                  <a:pt x="217094" y="57181"/>
                  <a:pt x="196986" y="60356"/>
                </a:cubicBezTo>
                <a:cubicBezTo>
                  <a:pt x="176878" y="63531"/>
                  <a:pt x="155711" y="88931"/>
                  <a:pt x="155711" y="88931"/>
                </a:cubicBezTo>
                <a:cubicBezTo>
                  <a:pt x="151478" y="91048"/>
                  <a:pt x="169469" y="61944"/>
                  <a:pt x="171586" y="73056"/>
                </a:cubicBezTo>
                <a:cubicBezTo>
                  <a:pt x="173703" y="84168"/>
                  <a:pt x="170528" y="145552"/>
                  <a:pt x="168411" y="155606"/>
                </a:cubicBezTo>
                <a:cubicBezTo>
                  <a:pt x="166294" y="165660"/>
                  <a:pt x="158357" y="125444"/>
                  <a:pt x="158886" y="133381"/>
                </a:cubicBezTo>
                <a:cubicBezTo>
                  <a:pt x="159415" y="141319"/>
                  <a:pt x="159944" y="178889"/>
                  <a:pt x="171586" y="203231"/>
                </a:cubicBezTo>
                <a:cubicBezTo>
                  <a:pt x="183228" y="227573"/>
                  <a:pt x="228736" y="279431"/>
                  <a:pt x="228736" y="279431"/>
                </a:cubicBezTo>
                <a:cubicBezTo>
                  <a:pt x="235086" y="290014"/>
                  <a:pt x="220798" y="273610"/>
                  <a:pt x="209686" y="266731"/>
                </a:cubicBezTo>
                <a:cubicBezTo>
                  <a:pt x="198574" y="259852"/>
                  <a:pt x="193811" y="245564"/>
                  <a:pt x="162061" y="238156"/>
                </a:cubicBezTo>
                <a:cubicBezTo>
                  <a:pt x="130311" y="230748"/>
                  <a:pt x="23948" y="224398"/>
                  <a:pt x="19186" y="222281"/>
                </a:cubicBezTo>
                <a:cubicBezTo>
                  <a:pt x="14424" y="220164"/>
                  <a:pt x="115494" y="233923"/>
                  <a:pt x="133486" y="225456"/>
                </a:cubicBezTo>
                <a:cubicBezTo>
                  <a:pt x="151478" y="216989"/>
                  <a:pt x="149361" y="191060"/>
                  <a:pt x="127136" y="171481"/>
                </a:cubicBezTo>
                <a:cubicBezTo>
                  <a:pt x="104911" y="151902"/>
                  <a:pt x="4369" y="114331"/>
                  <a:pt x="136" y="107981"/>
                </a:cubicBezTo>
                <a:cubicBezTo>
                  <a:pt x="-4097" y="101631"/>
                  <a:pt x="91153" y="140789"/>
                  <a:pt x="101736" y="133381"/>
                </a:cubicBezTo>
                <a:cubicBezTo>
                  <a:pt x="112319" y="125973"/>
                  <a:pt x="62049" y="68823"/>
                  <a:pt x="63636" y="63531"/>
                </a:cubicBezTo>
                <a:cubicBezTo>
                  <a:pt x="65223" y="58239"/>
                  <a:pt x="100678" y="105864"/>
                  <a:pt x="111261" y="101631"/>
                </a:cubicBezTo>
                <a:cubicBezTo>
                  <a:pt x="121844" y="97398"/>
                  <a:pt x="127136" y="55064"/>
                  <a:pt x="127136" y="38131"/>
                </a:cubicBezTo>
                <a:cubicBezTo>
                  <a:pt x="127136" y="21198"/>
                  <a:pt x="109673" y="1089"/>
                  <a:pt x="111261" y="31"/>
                </a:cubicBezTo>
                <a:cubicBezTo>
                  <a:pt x="112849" y="-1027"/>
                  <a:pt x="117082" y="24902"/>
                  <a:pt x="136661" y="31781"/>
                </a:cubicBezTo>
                <a:cubicBezTo>
                  <a:pt x="156240" y="38660"/>
                  <a:pt x="228736" y="41306"/>
                  <a:pt x="228736" y="41306"/>
                </a:cubicBezTo>
                <a:cubicBezTo>
                  <a:pt x="242494" y="41306"/>
                  <a:pt x="203336" y="28606"/>
                  <a:pt x="219211" y="31781"/>
                </a:cubicBezTo>
                <a:cubicBezTo>
                  <a:pt x="235086" y="34956"/>
                  <a:pt x="323986" y="60356"/>
                  <a:pt x="323986" y="60356"/>
                </a:cubicBezTo>
                <a:cubicBezTo>
                  <a:pt x="339332" y="62473"/>
                  <a:pt x="286415" y="37073"/>
                  <a:pt x="311286" y="44481"/>
                </a:cubicBezTo>
                <a:cubicBezTo>
                  <a:pt x="336157" y="51889"/>
                  <a:pt x="477444" y="95810"/>
                  <a:pt x="485911" y="101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CAC80EEA-90AB-08E8-5E17-3BB719C37CD7}"/>
              </a:ext>
            </a:extLst>
          </p:cNvPr>
          <p:cNvSpPr/>
          <p:nvPr/>
        </p:nvSpPr>
        <p:spPr>
          <a:xfrm>
            <a:off x="2727323" y="4632816"/>
            <a:ext cx="129500" cy="87718"/>
          </a:xfrm>
          <a:custGeom>
            <a:avLst/>
            <a:gdLst>
              <a:gd name="connsiteX0" fmla="*/ 2 w 129500"/>
              <a:gd name="connsiteY0" fmla="*/ 2684 h 87718"/>
              <a:gd name="connsiteX1" fmla="*/ 107952 w 129500"/>
              <a:gd name="connsiteY1" fmla="*/ 40784 h 87718"/>
              <a:gd name="connsiteX2" fmla="*/ 120652 w 129500"/>
              <a:gd name="connsiteY2" fmla="*/ 66184 h 87718"/>
              <a:gd name="connsiteX3" fmla="*/ 47627 w 129500"/>
              <a:gd name="connsiteY3" fmla="*/ 66184 h 87718"/>
              <a:gd name="connsiteX4" fmla="*/ 127002 w 129500"/>
              <a:gd name="connsiteY4" fmla="*/ 85234 h 87718"/>
              <a:gd name="connsiteX5" fmla="*/ 111127 w 129500"/>
              <a:gd name="connsiteY5" fmla="*/ 2684 h 87718"/>
              <a:gd name="connsiteX6" fmla="*/ 111127 w 129500"/>
              <a:gd name="connsiteY6" fmla="*/ 18559 h 87718"/>
              <a:gd name="connsiteX7" fmla="*/ 2 w 129500"/>
              <a:gd name="connsiteY7" fmla="*/ 2684 h 8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500" h="87718">
                <a:moveTo>
                  <a:pt x="2" y="2684"/>
                </a:moveTo>
                <a:cubicBezTo>
                  <a:pt x="-527" y="6388"/>
                  <a:pt x="87844" y="30201"/>
                  <a:pt x="107952" y="40784"/>
                </a:cubicBezTo>
                <a:cubicBezTo>
                  <a:pt x="128060" y="51367"/>
                  <a:pt x="130706" y="61951"/>
                  <a:pt x="120652" y="66184"/>
                </a:cubicBezTo>
                <a:cubicBezTo>
                  <a:pt x="110598" y="70417"/>
                  <a:pt x="46569" y="63009"/>
                  <a:pt x="47627" y="66184"/>
                </a:cubicBezTo>
                <a:cubicBezTo>
                  <a:pt x="48685" y="69359"/>
                  <a:pt x="116419" y="95817"/>
                  <a:pt x="127002" y="85234"/>
                </a:cubicBezTo>
                <a:cubicBezTo>
                  <a:pt x="137585" y="74651"/>
                  <a:pt x="111127" y="2684"/>
                  <a:pt x="111127" y="2684"/>
                </a:cubicBezTo>
                <a:cubicBezTo>
                  <a:pt x="108481" y="-8429"/>
                  <a:pt x="124356" y="18559"/>
                  <a:pt x="111127" y="18559"/>
                </a:cubicBezTo>
                <a:cubicBezTo>
                  <a:pt x="97898" y="18559"/>
                  <a:pt x="531" y="-1020"/>
                  <a:pt x="2" y="2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E107C59-13AB-F335-AC10-9C012A7B36E8}"/>
              </a:ext>
            </a:extLst>
          </p:cNvPr>
          <p:cNvSpPr/>
          <p:nvPr/>
        </p:nvSpPr>
        <p:spPr>
          <a:xfrm>
            <a:off x="2799546" y="4534126"/>
            <a:ext cx="292179" cy="34752"/>
          </a:xfrm>
          <a:custGeom>
            <a:avLst/>
            <a:gdLst>
              <a:gd name="connsiteX0" fmla="*/ 804 w 292179"/>
              <a:gd name="connsiteY0" fmla="*/ 2949 h 34752"/>
              <a:gd name="connsiteX1" fmla="*/ 283379 w 292179"/>
              <a:gd name="connsiteY1" fmla="*/ 34699 h 34752"/>
              <a:gd name="connsiteX2" fmla="*/ 200829 w 292179"/>
              <a:gd name="connsiteY2" fmla="*/ 9299 h 34752"/>
              <a:gd name="connsiteX3" fmla="*/ 804 w 292179"/>
              <a:gd name="connsiteY3" fmla="*/ 2949 h 3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79" h="34752">
                <a:moveTo>
                  <a:pt x="804" y="2949"/>
                </a:moveTo>
                <a:cubicBezTo>
                  <a:pt x="14562" y="7182"/>
                  <a:pt x="250042" y="33641"/>
                  <a:pt x="283379" y="34699"/>
                </a:cubicBezTo>
                <a:cubicBezTo>
                  <a:pt x="316716" y="35757"/>
                  <a:pt x="247925" y="20941"/>
                  <a:pt x="200829" y="9299"/>
                </a:cubicBezTo>
                <a:cubicBezTo>
                  <a:pt x="153733" y="-2343"/>
                  <a:pt x="-12954" y="-1284"/>
                  <a:pt x="804" y="2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DEE898B-8494-B691-11D1-5580F9C3B2BD}"/>
              </a:ext>
            </a:extLst>
          </p:cNvPr>
          <p:cNvSpPr/>
          <p:nvPr/>
        </p:nvSpPr>
        <p:spPr>
          <a:xfrm>
            <a:off x="3146242" y="4559176"/>
            <a:ext cx="186705" cy="179822"/>
          </a:xfrm>
          <a:custGeom>
            <a:avLst/>
            <a:gdLst>
              <a:gd name="connsiteX0" fmla="*/ 183 w 186705"/>
              <a:gd name="connsiteY0" fmla="*/ 124 h 179822"/>
              <a:gd name="connsiteX1" fmla="*/ 124008 w 186705"/>
              <a:gd name="connsiteY1" fmla="*/ 117599 h 179822"/>
              <a:gd name="connsiteX2" fmla="*/ 111308 w 186705"/>
              <a:gd name="connsiteY2" fmla="*/ 98549 h 179822"/>
              <a:gd name="connsiteX3" fmla="*/ 184333 w 186705"/>
              <a:gd name="connsiteY3" fmla="*/ 177924 h 179822"/>
              <a:gd name="connsiteX4" fmla="*/ 155758 w 186705"/>
              <a:gd name="connsiteY4" fmla="*/ 142999 h 179822"/>
              <a:gd name="connsiteX5" fmla="*/ 183 w 186705"/>
              <a:gd name="connsiteY5" fmla="*/ 124 h 17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05" h="179822">
                <a:moveTo>
                  <a:pt x="183" y="124"/>
                </a:moveTo>
                <a:cubicBezTo>
                  <a:pt x="-5109" y="-4109"/>
                  <a:pt x="105487" y="101195"/>
                  <a:pt x="124008" y="117599"/>
                </a:cubicBezTo>
                <a:cubicBezTo>
                  <a:pt x="142529" y="134003"/>
                  <a:pt x="101254" y="88495"/>
                  <a:pt x="111308" y="98549"/>
                </a:cubicBezTo>
                <a:cubicBezTo>
                  <a:pt x="121362" y="108603"/>
                  <a:pt x="176925" y="170516"/>
                  <a:pt x="184333" y="177924"/>
                </a:cubicBezTo>
                <a:cubicBezTo>
                  <a:pt x="191741" y="185332"/>
                  <a:pt x="181687" y="170516"/>
                  <a:pt x="155758" y="142999"/>
                </a:cubicBezTo>
                <a:cubicBezTo>
                  <a:pt x="129829" y="115482"/>
                  <a:pt x="5475" y="4357"/>
                  <a:pt x="183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BEA59DC7-148A-F8F5-36E5-A0A1C2D18520}"/>
              </a:ext>
            </a:extLst>
          </p:cNvPr>
          <p:cNvSpPr/>
          <p:nvPr/>
        </p:nvSpPr>
        <p:spPr>
          <a:xfrm>
            <a:off x="2886075" y="4533843"/>
            <a:ext cx="34939" cy="249925"/>
          </a:xfrm>
          <a:custGeom>
            <a:avLst/>
            <a:gdLst>
              <a:gd name="connsiteX0" fmla="*/ 19050 w 34939"/>
              <a:gd name="connsiteY0" fmla="*/ 57 h 249925"/>
              <a:gd name="connsiteX1" fmla="*/ 12700 w 34939"/>
              <a:gd name="connsiteY1" fmla="*/ 117532 h 249925"/>
              <a:gd name="connsiteX2" fmla="*/ 19050 w 34939"/>
              <a:gd name="connsiteY2" fmla="*/ 181032 h 249925"/>
              <a:gd name="connsiteX3" fmla="*/ 12700 w 34939"/>
              <a:gd name="connsiteY3" fmla="*/ 133407 h 249925"/>
              <a:gd name="connsiteX4" fmla="*/ 34925 w 34939"/>
              <a:gd name="connsiteY4" fmla="*/ 247707 h 249925"/>
              <a:gd name="connsiteX5" fmla="*/ 15875 w 34939"/>
              <a:gd name="connsiteY5" fmla="*/ 203257 h 249925"/>
              <a:gd name="connsiteX6" fmla="*/ 0 w 34939"/>
              <a:gd name="connsiteY6" fmla="*/ 133407 h 249925"/>
              <a:gd name="connsiteX7" fmla="*/ 19050 w 34939"/>
              <a:gd name="connsiteY7" fmla="*/ 57 h 24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39" h="249925">
                <a:moveTo>
                  <a:pt x="19050" y="57"/>
                </a:moveTo>
                <a:cubicBezTo>
                  <a:pt x="21167" y="-2589"/>
                  <a:pt x="12700" y="87370"/>
                  <a:pt x="12700" y="117532"/>
                </a:cubicBezTo>
                <a:cubicBezTo>
                  <a:pt x="12700" y="147694"/>
                  <a:pt x="19050" y="178386"/>
                  <a:pt x="19050" y="181032"/>
                </a:cubicBezTo>
                <a:cubicBezTo>
                  <a:pt x="19050" y="183678"/>
                  <a:pt x="10054" y="122294"/>
                  <a:pt x="12700" y="133407"/>
                </a:cubicBezTo>
                <a:cubicBezTo>
                  <a:pt x="15346" y="144520"/>
                  <a:pt x="34396" y="236065"/>
                  <a:pt x="34925" y="247707"/>
                </a:cubicBezTo>
                <a:cubicBezTo>
                  <a:pt x="35454" y="259349"/>
                  <a:pt x="21696" y="222307"/>
                  <a:pt x="15875" y="203257"/>
                </a:cubicBezTo>
                <a:cubicBezTo>
                  <a:pt x="10054" y="184207"/>
                  <a:pt x="0" y="163569"/>
                  <a:pt x="0" y="133407"/>
                </a:cubicBezTo>
                <a:cubicBezTo>
                  <a:pt x="0" y="103245"/>
                  <a:pt x="16933" y="2703"/>
                  <a:pt x="1905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341D2E8-579D-2814-9C04-A04FDA6D44EA}"/>
              </a:ext>
            </a:extLst>
          </p:cNvPr>
          <p:cNvSpPr/>
          <p:nvPr/>
        </p:nvSpPr>
        <p:spPr>
          <a:xfrm>
            <a:off x="2899830" y="4520569"/>
            <a:ext cx="40694" cy="308899"/>
          </a:xfrm>
          <a:custGeom>
            <a:avLst/>
            <a:gdLst>
              <a:gd name="connsiteX0" fmla="*/ 30695 w 40694"/>
              <a:gd name="connsiteY0" fmla="*/ 631 h 308899"/>
              <a:gd name="connsiteX1" fmla="*/ 17995 w 40694"/>
              <a:gd name="connsiteY1" fmla="*/ 140331 h 308899"/>
              <a:gd name="connsiteX2" fmla="*/ 17995 w 40694"/>
              <a:gd name="connsiteY2" fmla="*/ 222881 h 308899"/>
              <a:gd name="connsiteX3" fmla="*/ 17995 w 40694"/>
              <a:gd name="connsiteY3" fmla="*/ 184781 h 308899"/>
              <a:gd name="connsiteX4" fmla="*/ 40220 w 40694"/>
              <a:gd name="connsiteY4" fmla="*/ 305431 h 308899"/>
              <a:gd name="connsiteX5" fmla="*/ 30695 w 40694"/>
              <a:gd name="connsiteY5" fmla="*/ 267331 h 308899"/>
              <a:gd name="connsiteX6" fmla="*/ 2120 w 40694"/>
              <a:gd name="connsiteY6" fmla="*/ 175256 h 308899"/>
              <a:gd name="connsiteX7" fmla="*/ 5295 w 40694"/>
              <a:gd name="connsiteY7" fmla="*/ 200656 h 308899"/>
              <a:gd name="connsiteX8" fmla="*/ 30695 w 40694"/>
              <a:gd name="connsiteY8" fmla="*/ 631 h 30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94" h="308899">
                <a:moveTo>
                  <a:pt x="30695" y="631"/>
                </a:moveTo>
                <a:cubicBezTo>
                  <a:pt x="32812" y="-9423"/>
                  <a:pt x="20112" y="103289"/>
                  <a:pt x="17995" y="140331"/>
                </a:cubicBezTo>
                <a:cubicBezTo>
                  <a:pt x="15878" y="177373"/>
                  <a:pt x="17995" y="222881"/>
                  <a:pt x="17995" y="222881"/>
                </a:cubicBezTo>
                <a:cubicBezTo>
                  <a:pt x="17995" y="230289"/>
                  <a:pt x="14291" y="171023"/>
                  <a:pt x="17995" y="184781"/>
                </a:cubicBezTo>
                <a:cubicBezTo>
                  <a:pt x="21699" y="198539"/>
                  <a:pt x="38103" y="291673"/>
                  <a:pt x="40220" y="305431"/>
                </a:cubicBezTo>
                <a:cubicBezTo>
                  <a:pt x="42337" y="319189"/>
                  <a:pt x="37045" y="289027"/>
                  <a:pt x="30695" y="267331"/>
                </a:cubicBezTo>
                <a:cubicBezTo>
                  <a:pt x="24345" y="245635"/>
                  <a:pt x="6353" y="186369"/>
                  <a:pt x="2120" y="175256"/>
                </a:cubicBezTo>
                <a:cubicBezTo>
                  <a:pt x="-2113" y="164144"/>
                  <a:pt x="533" y="227114"/>
                  <a:pt x="5295" y="200656"/>
                </a:cubicBezTo>
                <a:cubicBezTo>
                  <a:pt x="10057" y="174198"/>
                  <a:pt x="28578" y="10685"/>
                  <a:pt x="30695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52F4918E-1197-443B-C9B7-F1A97F044AF9}"/>
              </a:ext>
            </a:extLst>
          </p:cNvPr>
          <p:cNvSpPr/>
          <p:nvPr/>
        </p:nvSpPr>
        <p:spPr>
          <a:xfrm>
            <a:off x="2895538" y="4727541"/>
            <a:ext cx="177872" cy="231812"/>
          </a:xfrm>
          <a:custGeom>
            <a:avLst/>
            <a:gdLst>
              <a:gd name="connsiteX0" fmla="*/ 62 w 177872"/>
              <a:gd name="connsiteY0" fmla="*/ 34 h 231812"/>
              <a:gd name="connsiteX1" fmla="*/ 47687 w 177872"/>
              <a:gd name="connsiteY1" fmla="*/ 123859 h 231812"/>
              <a:gd name="connsiteX2" fmla="*/ 120712 w 177872"/>
              <a:gd name="connsiteY2" fmla="*/ 181009 h 231812"/>
              <a:gd name="connsiteX3" fmla="*/ 79437 w 177872"/>
              <a:gd name="connsiteY3" fmla="*/ 158784 h 231812"/>
              <a:gd name="connsiteX4" fmla="*/ 139762 w 177872"/>
              <a:gd name="connsiteY4" fmla="*/ 181009 h 231812"/>
              <a:gd name="connsiteX5" fmla="*/ 108012 w 177872"/>
              <a:gd name="connsiteY5" fmla="*/ 155609 h 231812"/>
              <a:gd name="connsiteX6" fmla="*/ 155637 w 177872"/>
              <a:gd name="connsiteY6" fmla="*/ 168309 h 231812"/>
              <a:gd name="connsiteX7" fmla="*/ 155637 w 177872"/>
              <a:gd name="connsiteY7" fmla="*/ 161959 h 231812"/>
              <a:gd name="connsiteX8" fmla="*/ 171512 w 177872"/>
              <a:gd name="connsiteY8" fmla="*/ 231809 h 231812"/>
              <a:gd name="connsiteX9" fmla="*/ 174687 w 177872"/>
              <a:gd name="connsiteY9" fmla="*/ 165134 h 231812"/>
              <a:gd name="connsiteX10" fmla="*/ 127062 w 177872"/>
              <a:gd name="connsiteY10" fmla="*/ 181009 h 231812"/>
              <a:gd name="connsiteX11" fmla="*/ 57212 w 177872"/>
              <a:gd name="connsiteY11" fmla="*/ 136559 h 231812"/>
              <a:gd name="connsiteX12" fmla="*/ 62 w 177872"/>
              <a:gd name="connsiteY12" fmla="*/ 34 h 23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872" h="231812">
                <a:moveTo>
                  <a:pt x="62" y="34"/>
                </a:moveTo>
                <a:cubicBezTo>
                  <a:pt x="-1526" y="-2083"/>
                  <a:pt x="27579" y="93696"/>
                  <a:pt x="47687" y="123859"/>
                </a:cubicBezTo>
                <a:cubicBezTo>
                  <a:pt x="67795" y="154022"/>
                  <a:pt x="115420" y="175188"/>
                  <a:pt x="120712" y="181009"/>
                </a:cubicBezTo>
                <a:cubicBezTo>
                  <a:pt x="126004" y="186830"/>
                  <a:pt x="76262" y="158784"/>
                  <a:pt x="79437" y="158784"/>
                </a:cubicBezTo>
                <a:cubicBezTo>
                  <a:pt x="82612" y="158784"/>
                  <a:pt x="135000" y="181538"/>
                  <a:pt x="139762" y="181009"/>
                </a:cubicBezTo>
                <a:cubicBezTo>
                  <a:pt x="144525" y="180480"/>
                  <a:pt x="105366" y="157726"/>
                  <a:pt x="108012" y="155609"/>
                </a:cubicBezTo>
                <a:cubicBezTo>
                  <a:pt x="110658" y="153492"/>
                  <a:pt x="155637" y="168309"/>
                  <a:pt x="155637" y="168309"/>
                </a:cubicBezTo>
                <a:cubicBezTo>
                  <a:pt x="163574" y="169367"/>
                  <a:pt x="152991" y="151376"/>
                  <a:pt x="155637" y="161959"/>
                </a:cubicBezTo>
                <a:cubicBezTo>
                  <a:pt x="158283" y="172542"/>
                  <a:pt x="168337" y="231280"/>
                  <a:pt x="171512" y="231809"/>
                </a:cubicBezTo>
                <a:cubicBezTo>
                  <a:pt x="174687" y="232338"/>
                  <a:pt x="182095" y="173601"/>
                  <a:pt x="174687" y="165134"/>
                </a:cubicBezTo>
                <a:cubicBezTo>
                  <a:pt x="167279" y="156667"/>
                  <a:pt x="146641" y="185771"/>
                  <a:pt x="127062" y="181009"/>
                </a:cubicBezTo>
                <a:cubicBezTo>
                  <a:pt x="107483" y="176247"/>
                  <a:pt x="74675" y="163547"/>
                  <a:pt x="57212" y="136559"/>
                </a:cubicBezTo>
                <a:cubicBezTo>
                  <a:pt x="39749" y="109571"/>
                  <a:pt x="1650" y="2151"/>
                  <a:pt x="62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09A20390-52CA-5D08-C76C-14CBDD0EFFB0}"/>
              </a:ext>
            </a:extLst>
          </p:cNvPr>
          <p:cNvSpPr/>
          <p:nvPr/>
        </p:nvSpPr>
        <p:spPr>
          <a:xfrm>
            <a:off x="2917582" y="4546600"/>
            <a:ext cx="191254" cy="305050"/>
          </a:xfrm>
          <a:custGeom>
            <a:avLst/>
            <a:gdLst>
              <a:gd name="connsiteX0" fmla="*/ 25643 w 191254"/>
              <a:gd name="connsiteY0" fmla="*/ 0 h 305050"/>
              <a:gd name="connsiteX1" fmla="*/ 28818 w 191254"/>
              <a:gd name="connsiteY1" fmla="*/ 184150 h 305050"/>
              <a:gd name="connsiteX2" fmla="*/ 57393 w 191254"/>
              <a:gd name="connsiteY2" fmla="*/ 250825 h 305050"/>
              <a:gd name="connsiteX3" fmla="*/ 44693 w 191254"/>
              <a:gd name="connsiteY3" fmla="*/ 250825 h 305050"/>
              <a:gd name="connsiteX4" fmla="*/ 111368 w 191254"/>
              <a:gd name="connsiteY4" fmla="*/ 295275 h 305050"/>
              <a:gd name="connsiteX5" fmla="*/ 85968 w 191254"/>
              <a:gd name="connsiteY5" fmla="*/ 298450 h 305050"/>
              <a:gd name="connsiteX6" fmla="*/ 190743 w 191254"/>
              <a:gd name="connsiteY6" fmla="*/ 304800 h 305050"/>
              <a:gd name="connsiteX7" fmla="*/ 124068 w 191254"/>
              <a:gd name="connsiteY7" fmla="*/ 301625 h 305050"/>
              <a:gd name="connsiteX8" fmla="*/ 79618 w 191254"/>
              <a:gd name="connsiteY8" fmla="*/ 282575 h 305050"/>
              <a:gd name="connsiteX9" fmla="*/ 243 w 191254"/>
              <a:gd name="connsiteY9" fmla="*/ 260350 h 305050"/>
              <a:gd name="connsiteX10" fmla="*/ 54218 w 191254"/>
              <a:gd name="connsiteY10" fmla="*/ 260350 h 305050"/>
              <a:gd name="connsiteX11" fmla="*/ 35168 w 191254"/>
              <a:gd name="connsiteY11" fmla="*/ 212725 h 305050"/>
              <a:gd name="connsiteX12" fmla="*/ 22468 w 191254"/>
              <a:gd name="connsiteY12" fmla="*/ 184150 h 305050"/>
              <a:gd name="connsiteX13" fmla="*/ 25643 w 191254"/>
              <a:gd name="connsiteY13" fmla="*/ 0 h 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254" h="305050">
                <a:moveTo>
                  <a:pt x="25643" y="0"/>
                </a:moveTo>
                <a:cubicBezTo>
                  <a:pt x="26701" y="0"/>
                  <a:pt x="23526" y="142346"/>
                  <a:pt x="28818" y="184150"/>
                </a:cubicBezTo>
                <a:cubicBezTo>
                  <a:pt x="34110" y="225954"/>
                  <a:pt x="54747" y="239712"/>
                  <a:pt x="57393" y="250825"/>
                </a:cubicBezTo>
                <a:cubicBezTo>
                  <a:pt x="60039" y="261938"/>
                  <a:pt x="35697" y="243417"/>
                  <a:pt x="44693" y="250825"/>
                </a:cubicBezTo>
                <a:cubicBezTo>
                  <a:pt x="53689" y="258233"/>
                  <a:pt x="104489" y="287337"/>
                  <a:pt x="111368" y="295275"/>
                </a:cubicBezTo>
                <a:cubicBezTo>
                  <a:pt x="118247" y="303213"/>
                  <a:pt x="72739" y="296863"/>
                  <a:pt x="85968" y="298450"/>
                </a:cubicBezTo>
                <a:cubicBezTo>
                  <a:pt x="99197" y="300037"/>
                  <a:pt x="184393" y="304271"/>
                  <a:pt x="190743" y="304800"/>
                </a:cubicBezTo>
                <a:cubicBezTo>
                  <a:pt x="197093" y="305329"/>
                  <a:pt x="142589" y="305329"/>
                  <a:pt x="124068" y="301625"/>
                </a:cubicBezTo>
                <a:cubicBezTo>
                  <a:pt x="105547" y="297921"/>
                  <a:pt x="100255" y="289454"/>
                  <a:pt x="79618" y="282575"/>
                </a:cubicBezTo>
                <a:cubicBezTo>
                  <a:pt x="58981" y="275696"/>
                  <a:pt x="4476" y="264054"/>
                  <a:pt x="243" y="260350"/>
                </a:cubicBezTo>
                <a:cubicBezTo>
                  <a:pt x="-3990" y="256646"/>
                  <a:pt x="48397" y="268287"/>
                  <a:pt x="54218" y="260350"/>
                </a:cubicBezTo>
                <a:cubicBezTo>
                  <a:pt x="60039" y="252413"/>
                  <a:pt x="40460" y="225425"/>
                  <a:pt x="35168" y="212725"/>
                </a:cubicBezTo>
                <a:cubicBezTo>
                  <a:pt x="29876" y="200025"/>
                  <a:pt x="21939" y="218546"/>
                  <a:pt x="22468" y="184150"/>
                </a:cubicBezTo>
                <a:cubicBezTo>
                  <a:pt x="22997" y="149754"/>
                  <a:pt x="24585" y="0"/>
                  <a:pt x="2564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9E05EC0A-08EF-C46D-C7C3-554E9C24446D}"/>
              </a:ext>
            </a:extLst>
          </p:cNvPr>
          <p:cNvSpPr/>
          <p:nvPr/>
        </p:nvSpPr>
        <p:spPr>
          <a:xfrm>
            <a:off x="3082634" y="4610010"/>
            <a:ext cx="233425" cy="273154"/>
          </a:xfrm>
          <a:custGeom>
            <a:avLst/>
            <a:gdLst>
              <a:gd name="connsiteX0" fmla="*/ 124116 w 233425"/>
              <a:gd name="connsiteY0" fmla="*/ 90 h 273154"/>
              <a:gd name="connsiteX1" fmla="*/ 209841 w 233425"/>
              <a:gd name="connsiteY1" fmla="*/ 108040 h 273154"/>
              <a:gd name="connsiteX2" fmla="*/ 213016 w 233425"/>
              <a:gd name="connsiteY2" fmla="*/ 127090 h 273154"/>
              <a:gd name="connsiteX3" fmla="*/ 133641 w 233425"/>
              <a:gd name="connsiteY3" fmla="*/ 165190 h 273154"/>
              <a:gd name="connsiteX4" fmla="*/ 41566 w 233425"/>
              <a:gd name="connsiteY4" fmla="*/ 219165 h 273154"/>
              <a:gd name="connsiteX5" fmla="*/ 57441 w 233425"/>
              <a:gd name="connsiteY5" fmla="*/ 206465 h 273154"/>
              <a:gd name="connsiteX6" fmla="*/ 291 w 233425"/>
              <a:gd name="connsiteY6" fmla="*/ 273140 h 273154"/>
              <a:gd name="connsiteX7" fmla="*/ 86016 w 233425"/>
              <a:gd name="connsiteY7" fmla="*/ 200115 h 273154"/>
              <a:gd name="connsiteX8" fmla="*/ 44741 w 233425"/>
              <a:gd name="connsiteY8" fmla="*/ 225515 h 273154"/>
              <a:gd name="connsiteX9" fmla="*/ 232066 w 233425"/>
              <a:gd name="connsiteY9" fmla="*/ 130265 h 273154"/>
              <a:gd name="connsiteX10" fmla="*/ 124116 w 233425"/>
              <a:gd name="connsiteY10" fmla="*/ 90 h 27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425" h="273154">
                <a:moveTo>
                  <a:pt x="124116" y="90"/>
                </a:moveTo>
                <a:cubicBezTo>
                  <a:pt x="120412" y="-3614"/>
                  <a:pt x="209841" y="108040"/>
                  <a:pt x="209841" y="108040"/>
                </a:cubicBezTo>
                <a:cubicBezTo>
                  <a:pt x="224658" y="129207"/>
                  <a:pt x="225716" y="117565"/>
                  <a:pt x="213016" y="127090"/>
                </a:cubicBezTo>
                <a:cubicBezTo>
                  <a:pt x="200316" y="136615"/>
                  <a:pt x="162216" y="149844"/>
                  <a:pt x="133641" y="165190"/>
                </a:cubicBezTo>
                <a:cubicBezTo>
                  <a:pt x="105066" y="180536"/>
                  <a:pt x="41566" y="219165"/>
                  <a:pt x="41566" y="219165"/>
                </a:cubicBezTo>
                <a:cubicBezTo>
                  <a:pt x="28866" y="226044"/>
                  <a:pt x="64320" y="197469"/>
                  <a:pt x="57441" y="206465"/>
                </a:cubicBezTo>
                <a:cubicBezTo>
                  <a:pt x="50562" y="215461"/>
                  <a:pt x="-4471" y="274198"/>
                  <a:pt x="291" y="273140"/>
                </a:cubicBezTo>
                <a:cubicBezTo>
                  <a:pt x="5053" y="272082"/>
                  <a:pt x="78608" y="208053"/>
                  <a:pt x="86016" y="200115"/>
                </a:cubicBezTo>
                <a:cubicBezTo>
                  <a:pt x="93424" y="192178"/>
                  <a:pt x="20399" y="237157"/>
                  <a:pt x="44741" y="225515"/>
                </a:cubicBezTo>
                <a:cubicBezTo>
                  <a:pt x="69083" y="213873"/>
                  <a:pt x="216720" y="167836"/>
                  <a:pt x="232066" y="130265"/>
                </a:cubicBezTo>
                <a:cubicBezTo>
                  <a:pt x="247412" y="92694"/>
                  <a:pt x="127820" y="3794"/>
                  <a:pt x="124116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873A15C8-0B18-9603-443B-9A36407BF3BB}"/>
              </a:ext>
            </a:extLst>
          </p:cNvPr>
          <p:cNvSpPr/>
          <p:nvPr/>
        </p:nvSpPr>
        <p:spPr>
          <a:xfrm>
            <a:off x="2943189" y="4760836"/>
            <a:ext cx="389797" cy="129911"/>
          </a:xfrm>
          <a:custGeom>
            <a:avLst/>
            <a:gdLst>
              <a:gd name="connsiteX0" fmla="*/ 36 w 389797"/>
              <a:gd name="connsiteY0" fmla="*/ 84214 h 129911"/>
              <a:gd name="connsiteX1" fmla="*/ 161961 w 389797"/>
              <a:gd name="connsiteY1" fmla="*/ 106439 h 129911"/>
              <a:gd name="connsiteX2" fmla="*/ 123861 w 389797"/>
              <a:gd name="connsiteY2" fmla="*/ 115964 h 129911"/>
              <a:gd name="connsiteX3" fmla="*/ 209586 w 389797"/>
              <a:gd name="connsiteY3" fmla="*/ 77864 h 129911"/>
              <a:gd name="connsiteX4" fmla="*/ 387386 w 389797"/>
              <a:gd name="connsiteY4" fmla="*/ 1664 h 129911"/>
              <a:gd name="connsiteX5" fmla="*/ 301661 w 389797"/>
              <a:gd name="connsiteY5" fmla="*/ 33414 h 129911"/>
              <a:gd name="connsiteX6" fmla="*/ 149261 w 389797"/>
              <a:gd name="connsiteY6" fmla="*/ 125489 h 129911"/>
              <a:gd name="connsiteX7" fmla="*/ 177836 w 389797"/>
              <a:gd name="connsiteY7" fmla="*/ 112789 h 129911"/>
              <a:gd name="connsiteX8" fmla="*/ 36 w 389797"/>
              <a:gd name="connsiteY8" fmla="*/ 84214 h 12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797" h="129911">
                <a:moveTo>
                  <a:pt x="36" y="84214"/>
                </a:moveTo>
                <a:cubicBezTo>
                  <a:pt x="-2610" y="83156"/>
                  <a:pt x="141324" y="101147"/>
                  <a:pt x="161961" y="106439"/>
                </a:cubicBezTo>
                <a:cubicBezTo>
                  <a:pt x="182598" y="111731"/>
                  <a:pt x="115924" y="120727"/>
                  <a:pt x="123861" y="115964"/>
                </a:cubicBezTo>
                <a:cubicBezTo>
                  <a:pt x="131799" y="111202"/>
                  <a:pt x="209586" y="77864"/>
                  <a:pt x="209586" y="77864"/>
                </a:cubicBezTo>
                <a:lnTo>
                  <a:pt x="387386" y="1664"/>
                </a:lnTo>
                <a:cubicBezTo>
                  <a:pt x="402732" y="-5744"/>
                  <a:pt x="341349" y="12776"/>
                  <a:pt x="301661" y="33414"/>
                </a:cubicBezTo>
                <a:cubicBezTo>
                  <a:pt x="261974" y="54051"/>
                  <a:pt x="169899" y="112260"/>
                  <a:pt x="149261" y="125489"/>
                </a:cubicBezTo>
                <a:cubicBezTo>
                  <a:pt x="128623" y="138718"/>
                  <a:pt x="196886" y="118610"/>
                  <a:pt x="177836" y="112789"/>
                </a:cubicBezTo>
                <a:cubicBezTo>
                  <a:pt x="158786" y="106968"/>
                  <a:pt x="2682" y="85272"/>
                  <a:pt x="36" y="84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2C967DC1-2B4C-C974-37C4-940778DD17AF}"/>
              </a:ext>
            </a:extLst>
          </p:cNvPr>
          <p:cNvSpPr/>
          <p:nvPr/>
        </p:nvSpPr>
        <p:spPr>
          <a:xfrm>
            <a:off x="3105150" y="4527550"/>
            <a:ext cx="289303" cy="251683"/>
          </a:xfrm>
          <a:custGeom>
            <a:avLst/>
            <a:gdLst>
              <a:gd name="connsiteX0" fmla="*/ 0 w 289303"/>
              <a:gd name="connsiteY0" fmla="*/ 0 h 251683"/>
              <a:gd name="connsiteX1" fmla="*/ 193675 w 289303"/>
              <a:gd name="connsiteY1" fmla="*/ 155575 h 251683"/>
              <a:gd name="connsiteX2" fmla="*/ 257175 w 289303"/>
              <a:gd name="connsiteY2" fmla="*/ 222250 h 251683"/>
              <a:gd name="connsiteX3" fmla="*/ 219075 w 289303"/>
              <a:gd name="connsiteY3" fmla="*/ 184150 h 251683"/>
              <a:gd name="connsiteX4" fmla="*/ 288925 w 289303"/>
              <a:gd name="connsiteY4" fmla="*/ 250825 h 251683"/>
              <a:gd name="connsiteX5" fmla="*/ 244475 w 289303"/>
              <a:gd name="connsiteY5" fmla="*/ 215900 h 251683"/>
              <a:gd name="connsiteX6" fmla="*/ 190500 w 289303"/>
              <a:gd name="connsiteY6" fmla="*/ 130175 h 251683"/>
              <a:gd name="connsiteX7" fmla="*/ 238125 w 289303"/>
              <a:gd name="connsiteY7" fmla="*/ 174625 h 251683"/>
              <a:gd name="connsiteX8" fmla="*/ 158750 w 289303"/>
              <a:gd name="connsiteY8" fmla="*/ 130175 h 251683"/>
              <a:gd name="connsiteX9" fmla="*/ 0 w 289303"/>
              <a:gd name="connsiteY9" fmla="*/ 0 h 25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303" h="251683">
                <a:moveTo>
                  <a:pt x="0" y="0"/>
                </a:moveTo>
                <a:cubicBezTo>
                  <a:pt x="5821" y="4233"/>
                  <a:pt x="150813" y="118533"/>
                  <a:pt x="193675" y="155575"/>
                </a:cubicBezTo>
                <a:cubicBezTo>
                  <a:pt x="236538" y="192617"/>
                  <a:pt x="252942" y="217488"/>
                  <a:pt x="257175" y="222250"/>
                </a:cubicBezTo>
                <a:cubicBezTo>
                  <a:pt x="261408" y="227012"/>
                  <a:pt x="213783" y="179388"/>
                  <a:pt x="219075" y="184150"/>
                </a:cubicBezTo>
                <a:cubicBezTo>
                  <a:pt x="224367" y="188913"/>
                  <a:pt x="284692" y="245533"/>
                  <a:pt x="288925" y="250825"/>
                </a:cubicBezTo>
                <a:cubicBezTo>
                  <a:pt x="293158" y="256117"/>
                  <a:pt x="260879" y="236008"/>
                  <a:pt x="244475" y="215900"/>
                </a:cubicBezTo>
                <a:cubicBezTo>
                  <a:pt x="228071" y="195792"/>
                  <a:pt x="191558" y="137054"/>
                  <a:pt x="190500" y="130175"/>
                </a:cubicBezTo>
                <a:cubicBezTo>
                  <a:pt x="189442" y="123296"/>
                  <a:pt x="243417" y="174625"/>
                  <a:pt x="238125" y="174625"/>
                </a:cubicBezTo>
                <a:cubicBezTo>
                  <a:pt x="232833" y="174625"/>
                  <a:pt x="191558" y="157163"/>
                  <a:pt x="158750" y="130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7986D90A-9FD6-B29E-F243-149E43E0BBD8}"/>
              </a:ext>
            </a:extLst>
          </p:cNvPr>
          <p:cNvSpPr/>
          <p:nvPr/>
        </p:nvSpPr>
        <p:spPr>
          <a:xfrm>
            <a:off x="2930909" y="4542278"/>
            <a:ext cx="176854" cy="281824"/>
          </a:xfrm>
          <a:custGeom>
            <a:avLst/>
            <a:gdLst>
              <a:gd name="connsiteX0" fmla="*/ 129791 w 176854"/>
              <a:gd name="connsiteY0" fmla="*/ 4322 h 281824"/>
              <a:gd name="connsiteX1" fmla="*/ 167891 w 176854"/>
              <a:gd name="connsiteY1" fmla="*/ 74172 h 281824"/>
              <a:gd name="connsiteX2" fmla="*/ 174241 w 176854"/>
              <a:gd name="connsiteY2" fmla="*/ 150372 h 281824"/>
              <a:gd name="connsiteX3" fmla="*/ 167891 w 176854"/>
              <a:gd name="connsiteY3" fmla="*/ 226572 h 281824"/>
              <a:gd name="connsiteX4" fmla="*/ 174241 w 176854"/>
              <a:gd name="connsiteY4" fmla="*/ 204347 h 281824"/>
              <a:gd name="connsiteX5" fmla="*/ 117091 w 176854"/>
              <a:gd name="connsiteY5" fmla="*/ 280547 h 281824"/>
              <a:gd name="connsiteX6" fmla="*/ 50416 w 176854"/>
              <a:gd name="connsiteY6" fmla="*/ 245622 h 281824"/>
              <a:gd name="connsiteX7" fmla="*/ 21841 w 176854"/>
              <a:gd name="connsiteY7" fmla="*/ 163072 h 281824"/>
              <a:gd name="connsiteX8" fmla="*/ 12316 w 176854"/>
              <a:gd name="connsiteY8" fmla="*/ 74172 h 281824"/>
              <a:gd name="connsiteX9" fmla="*/ 2791 w 176854"/>
              <a:gd name="connsiteY9" fmla="*/ 10672 h 281824"/>
              <a:gd name="connsiteX10" fmla="*/ 66291 w 176854"/>
              <a:gd name="connsiteY10" fmla="*/ 7497 h 281824"/>
              <a:gd name="connsiteX11" fmla="*/ 129791 w 176854"/>
              <a:gd name="connsiteY11" fmla="*/ 4322 h 28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854" h="281824">
                <a:moveTo>
                  <a:pt x="129791" y="4322"/>
                </a:moveTo>
                <a:cubicBezTo>
                  <a:pt x="146724" y="15434"/>
                  <a:pt x="160483" y="49830"/>
                  <a:pt x="167891" y="74172"/>
                </a:cubicBezTo>
                <a:cubicBezTo>
                  <a:pt x="175299" y="98514"/>
                  <a:pt x="174241" y="124972"/>
                  <a:pt x="174241" y="150372"/>
                </a:cubicBezTo>
                <a:cubicBezTo>
                  <a:pt x="174241" y="175772"/>
                  <a:pt x="167891" y="217576"/>
                  <a:pt x="167891" y="226572"/>
                </a:cubicBezTo>
                <a:cubicBezTo>
                  <a:pt x="167891" y="235568"/>
                  <a:pt x="182708" y="195351"/>
                  <a:pt x="174241" y="204347"/>
                </a:cubicBezTo>
                <a:cubicBezTo>
                  <a:pt x="165774" y="213343"/>
                  <a:pt x="137728" y="273668"/>
                  <a:pt x="117091" y="280547"/>
                </a:cubicBezTo>
                <a:cubicBezTo>
                  <a:pt x="96454" y="287426"/>
                  <a:pt x="66291" y="265201"/>
                  <a:pt x="50416" y="245622"/>
                </a:cubicBezTo>
                <a:cubicBezTo>
                  <a:pt x="34541" y="226043"/>
                  <a:pt x="28191" y="191647"/>
                  <a:pt x="21841" y="163072"/>
                </a:cubicBezTo>
                <a:cubicBezTo>
                  <a:pt x="15491" y="134497"/>
                  <a:pt x="15491" y="99572"/>
                  <a:pt x="12316" y="74172"/>
                </a:cubicBezTo>
                <a:cubicBezTo>
                  <a:pt x="9141" y="48772"/>
                  <a:pt x="-6205" y="21784"/>
                  <a:pt x="2791" y="10672"/>
                </a:cubicBezTo>
                <a:cubicBezTo>
                  <a:pt x="11787" y="-440"/>
                  <a:pt x="50416" y="8026"/>
                  <a:pt x="66291" y="7497"/>
                </a:cubicBezTo>
                <a:cubicBezTo>
                  <a:pt x="82166" y="6968"/>
                  <a:pt x="112858" y="-6790"/>
                  <a:pt x="129791" y="4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A58F30A2-2824-E541-163C-2F5AF3B9E587}"/>
              </a:ext>
            </a:extLst>
          </p:cNvPr>
          <p:cNvSpPr/>
          <p:nvPr/>
        </p:nvSpPr>
        <p:spPr>
          <a:xfrm>
            <a:off x="3019204" y="4578623"/>
            <a:ext cx="56718" cy="56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F4E519AE-73CE-13CF-4238-06CD2F1CB7B6}"/>
              </a:ext>
            </a:extLst>
          </p:cNvPr>
          <p:cNvSpPr/>
          <p:nvPr/>
        </p:nvSpPr>
        <p:spPr>
          <a:xfrm>
            <a:off x="2800194" y="4513577"/>
            <a:ext cx="340086" cy="75232"/>
          </a:xfrm>
          <a:custGeom>
            <a:avLst/>
            <a:gdLst>
              <a:gd name="connsiteX0" fmla="*/ 156 w 340086"/>
              <a:gd name="connsiteY0" fmla="*/ 7623 h 75232"/>
              <a:gd name="connsiteX1" fmla="*/ 136681 w 340086"/>
              <a:gd name="connsiteY1" fmla="*/ 20323 h 75232"/>
              <a:gd name="connsiteX2" fmla="*/ 336706 w 340086"/>
              <a:gd name="connsiteY2" fmla="*/ 74298 h 75232"/>
              <a:gd name="connsiteX3" fmla="*/ 257331 w 340086"/>
              <a:gd name="connsiteY3" fmla="*/ 52073 h 75232"/>
              <a:gd name="connsiteX4" fmla="*/ 190656 w 340086"/>
              <a:gd name="connsiteY4" fmla="*/ 20323 h 75232"/>
              <a:gd name="connsiteX5" fmla="*/ 111281 w 340086"/>
              <a:gd name="connsiteY5" fmla="*/ 1273 h 75232"/>
              <a:gd name="connsiteX6" fmla="*/ 156 w 340086"/>
              <a:gd name="connsiteY6" fmla="*/ 7623 h 7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086" h="75232">
                <a:moveTo>
                  <a:pt x="156" y="7623"/>
                </a:moveTo>
                <a:cubicBezTo>
                  <a:pt x="4389" y="10798"/>
                  <a:pt x="80589" y="9211"/>
                  <a:pt x="136681" y="20323"/>
                </a:cubicBezTo>
                <a:cubicBezTo>
                  <a:pt x="192773" y="31435"/>
                  <a:pt x="316598" y="69006"/>
                  <a:pt x="336706" y="74298"/>
                </a:cubicBezTo>
                <a:cubicBezTo>
                  <a:pt x="356814" y="79590"/>
                  <a:pt x="281673" y="61069"/>
                  <a:pt x="257331" y="52073"/>
                </a:cubicBezTo>
                <a:cubicBezTo>
                  <a:pt x="232989" y="43077"/>
                  <a:pt x="214998" y="28790"/>
                  <a:pt x="190656" y="20323"/>
                </a:cubicBezTo>
                <a:cubicBezTo>
                  <a:pt x="166314" y="11856"/>
                  <a:pt x="144089" y="5506"/>
                  <a:pt x="111281" y="1273"/>
                </a:cubicBezTo>
                <a:cubicBezTo>
                  <a:pt x="78473" y="-2960"/>
                  <a:pt x="-4077" y="4448"/>
                  <a:pt x="156" y="7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051B35C0-0828-2B11-E3B6-A70DE480EA82}"/>
              </a:ext>
            </a:extLst>
          </p:cNvPr>
          <p:cNvSpPr/>
          <p:nvPr/>
        </p:nvSpPr>
        <p:spPr>
          <a:xfrm>
            <a:off x="2712794" y="4657725"/>
            <a:ext cx="156732" cy="28668"/>
          </a:xfrm>
          <a:custGeom>
            <a:avLst/>
            <a:gdLst>
              <a:gd name="connsiteX0" fmla="*/ 154231 w 156732"/>
              <a:gd name="connsiteY0" fmla="*/ 6350 h 28668"/>
              <a:gd name="connsiteX1" fmla="*/ 1831 w 156732"/>
              <a:gd name="connsiteY1" fmla="*/ 0 h 28668"/>
              <a:gd name="connsiteX2" fmla="*/ 71681 w 156732"/>
              <a:gd name="connsiteY2" fmla="*/ 6350 h 28668"/>
              <a:gd name="connsiteX3" fmla="*/ 97081 w 156732"/>
              <a:gd name="connsiteY3" fmla="*/ 28575 h 28668"/>
              <a:gd name="connsiteX4" fmla="*/ 154231 w 156732"/>
              <a:gd name="connsiteY4" fmla="*/ 6350 h 2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32" h="28668">
                <a:moveTo>
                  <a:pt x="154231" y="6350"/>
                </a:moveTo>
                <a:cubicBezTo>
                  <a:pt x="138356" y="1588"/>
                  <a:pt x="15589" y="0"/>
                  <a:pt x="1831" y="0"/>
                </a:cubicBezTo>
                <a:cubicBezTo>
                  <a:pt x="-11927" y="0"/>
                  <a:pt x="55806" y="1588"/>
                  <a:pt x="71681" y="6350"/>
                </a:cubicBezTo>
                <a:cubicBezTo>
                  <a:pt x="87556" y="11112"/>
                  <a:pt x="88614" y="26988"/>
                  <a:pt x="97081" y="28575"/>
                </a:cubicBezTo>
                <a:cubicBezTo>
                  <a:pt x="105548" y="30162"/>
                  <a:pt x="170106" y="11112"/>
                  <a:pt x="154231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501F1FA4-585D-AA27-6828-B08725B0CFE1}"/>
              </a:ext>
            </a:extLst>
          </p:cNvPr>
          <p:cNvSpPr/>
          <p:nvPr/>
        </p:nvSpPr>
        <p:spPr>
          <a:xfrm>
            <a:off x="2749280" y="4460105"/>
            <a:ext cx="305580" cy="92869"/>
          </a:xfrm>
          <a:custGeom>
            <a:avLst/>
            <a:gdLst>
              <a:gd name="connsiteX0" fmla="*/ 270 w 305580"/>
              <a:gd name="connsiteY0" fmla="*/ 92845 h 92869"/>
              <a:gd name="connsiteX1" fmla="*/ 174895 w 305580"/>
              <a:gd name="connsiteY1" fmla="*/ 3945 h 92869"/>
              <a:gd name="connsiteX2" fmla="*/ 155845 w 305580"/>
              <a:gd name="connsiteY2" fmla="*/ 16645 h 92869"/>
              <a:gd name="connsiteX3" fmla="*/ 301895 w 305580"/>
              <a:gd name="connsiteY3" fmla="*/ 26170 h 92869"/>
              <a:gd name="connsiteX4" fmla="*/ 257445 w 305580"/>
              <a:gd name="connsiteY4" fmla="*/ 16645 h 92869"/>
              <a:gd name="connsiteX5" fmla="*/ 209820 w 305580"/>
              <a:gd name="connsiteY5" fmla="*/ 770 h 92869"/>
              <a:gd name="connsiteX6" fmla="*/ 130445 w 305580"/>
              <a:gd name="connsiteY6" fmla="*/ 29345 h 92869"/>
              <a:gd name="connsiteX7" fmla="*/ 85995 w 305580"/>
              <a:gd name="connsiteY7" fmla="*/ 48395 h 92869"/>
              <a:gd name="connsiteX8" fmla="*/ 133620 w 305580"/>
              <a:gd name="connsiteY8" fmla="*/ 13470 h 92869"/>
              <a:gd name="connsiteX9" fmla="*/ 270 w 305580"/>
              <a:gd name="connsiteY9" fmla="*/ 92845 h 9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580" h="92869">
                <a:moveTo>
                  <a:pt x="270" y="92845"/>
                </a:moveTo>
                <a:cubicBezTo>
                  <a:pt x="7149" y="91258"/>
                  <a:pt x="148966" y="16645"/>
                  <a:pt x="174895" y="3945"/>
                </a:cubicBezTo>
                <a:cubicBezTo>
                  <a:pt x="200824" y="-8755"/>
                  <a:pt x="134678" y="12941"/>
                  <a:pt x="155845" y="16645"/>
                </a:cubicBezTo>
                <a:cubicBezTo>
                  <a:pt x="177012" y="20349"/>
                  <a:pt x="284962" y="26170"/>
                  <a:pt x="301895" y="26170"/>
                </a:cubicBezTo>
                <a:cubicBezTo>
                  <a:pt x="318828" y="26170"/>
                  <a:pt x="272791" y="20878"/>
                  <a:pt x="257445" y="16645"/>
                </a:cubicBezTo>
                <a:cubicBezTo>
                  <a:pt x="242099" y="12412"/>
                  <a:pt x="230987" y="-1347"/>
                  <a:pt x="209820" y="770"/>
                </a:cubicBezTo>
                <a:cubicBezTo>
                  <a:pt x="188653" y="2887"/>
                  <a:pt x="151083" y="21407"/>
                  <a:pt x="130445" y="29345"/>
                </a:cubicBezTo>
                <a:cubicBezTo>
                  <a:pt x="109808" y="37282"/>
                  <a:pt x="85466" y="51041"/>
                  <a:pt x="85995" y="48395"/>
                </a:cubicBezTo>
                <a:cubicBezTo>
                  <a:pt x="86524" y="45749"/>
                  <a:pt x="147378" y="8178"/>
                  <a:pt x="133620" y="13470"/>
                </a:cubicBezTo>
                <a:cubicBezTo>
                  <a:pt x="119862" y="18762"/>
                  <a:pt x="-6609" y="94432"/>
                  <a:pt x="270" y="92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E820DDDF-CB52-124F-F6E2-12B8B2B1657B}"/>
              </a:ext>
            </a:extLst>
          </p:cNvPr>
          <p:cNvSpPr/>
          <p:nvPr/>
        </p:nvSpPr>
        <p:spPr>
          <a:xfrm>
            <a:off x="3076575" y="4502150"/>
            <a:ext cx="149521" cy="123885"/>
          </a:xfrm>
          <a:custGeom>
            <a:avLst/>
            <a:gdLst>
              <a:gd name="connsiteX0" fmla="*/ 0 w 149521"/>
              <a:gd name="connsiteY0" fmla="*/ 0 h 123885"/>
              <a:gd name="connsiteX1" fmla="*/ 98425 w 149521"/>
              <a:gd name="connsiteY1" fmla="*/ 85725 h 123885"/>
              <a:gd name="connsiteX2" fmla="*/ 149225 w 149521"/>
              <a:gd name="connsiteY2" fmla="*/ 123825 h 123885"/>
              <a:gd name="connsiteX3" fmla="*/ 120650 w 149521"/>
              <a:gd name="connsiteY3" fmla="*/ 95250 h 123885"/>
              <a:gd name="connsiteX4" fmla="*/ 0 w 149521"/>
              <a:gd name="connsiteY4" fmla="*/ 0 h 12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521" h="123885">
                <a:moveTo>
                  <a:pt x="0" y="0"/>
                </a:moveTo>
                <a:cubicBezTo>
                  <a:pt x="36777" y="32544"/>
                  <a:pt x="73554" y="65088"/>
                  <a:pt x="98425" y="85725"/>
                </a:cubicBezTo>
                <a:cubicBezTo>
                  <a:pt x="123296" y="106362"/>
                  <a:pt x="145521" y="122238"/>
                  <a:pt x="149225" y="123825"/>
                </a:cubicBezTo>
                <a:cubicBezTo>
                  <a:pt x="152929" y="125412"/>
                  <a:pt x="120650" y="95250"/>
                  <a:pt x="120650" y="952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90431FCB-C4BB-9C24-E89C-F50E7599B224}"/>
              </a:ext>
            </a:extLst>
          </p:cNvPr>
          <p:cNvSpPr/>
          <p:nvPr/>
        </p:nvSpPr>
        <p:spPr>
          <a:xfrm>
            <a:off x="2755610" y="4416397"/>
            <a:ext cx="354840" cy="88956"/>
          </a:xfrm>
          <a:custGeom>
            <a:avLst/>
            <a:gdLst>
              <a:gd name="connsiteX0" fmla="*/ 290 w 354840"/>
              <a:gd name="connsiteY0" fmla="*/ 88928 h 88956"/>
              <a:gd name="connsiteX1" fmla="*/ 149515 w 354840"/>
              <a:gd name="connsiteY1" fmla="*/ 6378 h 88956"/>
              <a:gd name="connsiteX2" fmla="*/ 92365 w 354840"/>
              <a:gd name="connsiteY2" fmla="*/ 38128 h 88956"/>
              <a:gd name="connsiteX3" fmla="*/ 209840 w 354840"/>
              <a:gd name="connsiteY3" fmla="*/ 19078 h 88956"/>
              <a:gd name="connsiteX4" fmla="*/ 254290 w 354840"/>
              <a:gd name="connsiteY4" fmla="*/ 25428 h 88956"/>
              <a:gd name="connsiteX5" fmla="*/ 197140 w 354840"/>
              <a:gd name="connsiteY5" fmla="*/ 12728 h 88956"/>
              <a:gd name="connsiteX6" fmla="*/ 352715 w 354840"/>
              <a:gd name="connsiteY6" fmla="*/ 38128 h 88956"/>
              <a:gd name="connsiteX7" fmla="*/ 276515 w 354840"/>
              <a:gd name="connsiteY7" fmla="*/ 19078 h 88956"/>
              <a:gd name="connsiteX8" fmla="*/ 124115 w 354840"/>
              <a:gd name="connsiteY8" fmla="*/ 28 h 88956"/>
              <a:gd name="connsiteX9" fmla="*/ 197140 w 354840"/>
              <a:gd name="connsiteY9" fmla="*/ 15903 h 88956"/>
              <a:gd name="connsiteX10" fmla="*/ 290 w 354840"/>
              <a:gd name="connsiteY10" fmla="*/ 88928 h 8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840" h="88956">
                <a:moveTo>
                  <a:pt x="290" y="88928"/>
                </a:moveTo>
                <a:cubicBezTo>
                  <a:pt x="-7648" y="87340"/>
                  <a:pt x="149515" y="6378"/>
                  <a:pt x="149515" y="6378"/>
                </a:cubicBezTo>
                <a:cubicBezTo>
                  <a:pt x="164861" y="-2089"/>
                  <a:pt x="82311" y="36011"/>
                  <a:pt x="92365" y="38128"/>
                </a:cubicBezTo>
                <a:cubicBezTo>
                  <a:pt x="102419" y="40245"/>
                  <a:pt x="182853" y="21195"/>
                  <a:pt x="209840" y="19078"/>
                </a:cubicBezTo>
                <a:cubicBezTo>
                  <a:pt x="236828" y="16961"/>
                  <a:pt x="256407" y="26486"/>
                  <a:pt x="254290" y="25428"/>
                </a:cubicBezTo>
                <a:cubicBezTo>
                  <a:pt x="252173" y="24370"/>
                  <a:pt x="180736" y="10611"/>
                  <a:pt x="197140" y="12728"/>
                </a:cubicBezTo>
                <a:cubicBezTo>
                  <a:pt x="213544" y="14845"/>
                  <a:pt x="339486" y="37070"/>
                  <a:pt x="352715" y="38128"/>
                </a:cubicBezTo>
                <a:cubicBezTo>
                  <a:pt x="365944" y="39186"/>
                  <a:pt x="314615" y="25428"/>
                  <a:pt x="276515" y="19078"/>
                </a:cubicBezTo>
                <a:cubicBezTo>
                  <a:pt x="238415" y="12728"/>
                  <a:pt x="137344" y="557"/>
                  <a:pt x="124115" y="28"/>
                </a:cubicBezTo>
                <a:cubicBezTo>
                  <a:pt x="110886" y="-501"/>
                  <a:pt x="212486" y="6378"/>
                  <a:pt x="197140" y="15903"/>
                </a:cubicBezTo>
                <a:cubicBezTo>
                  <a:pt x="181794" y="25428"/>
                  <a:pt x="8228" y="90516"/>
                  <a:pt x="290" y="88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2ABA4EA5-E1AC-E55B-80C0-60D174D98641}"/>
              </a:ext>
            </a:extLst>
          </p:cNvPr>
          <p:cNvSpPr/>
          <p:nvPr/>
        </p:nvSpPr>
        <p:spPr>
          <a:xfrm>
            <a:off x="3057505" y="4457441"/>
            <a:ext cx="319423" cy="304942"/>
          </a:xfrm>
          <a:custGeom>
            <a:avLst/>
            <a:gdLst>
              <a:gd name="connsiteX0" fmla="*/ 20 w 319423"/>
              <a:gd name="connsiteY0" fmla="*/ 259 h 304942"/>
              <a:gd name="connsiteX1" fmla="*/ 101620 w 319423"/>
              <a:gd name="connsiteY1" fmla="*/ 66934 h 304942"/>
              <a:gd name="connsiteX2" fmla="*/ 76220 w 319423"/>
              <a:gd name="connsiteY2" fmla="*/ 41534 h 304942"/>
              <a:gd name="connsiteX3" fmla="*/ 203220 w 319423"/>
              <a:gd name="connsiteY3" fmla="*/ 133609 h 304942"/>
              <a:gd name="connsiteX4" fmla="*/ 171470 w 319423"/>
              <a:gd name="connsiteY4" fmla="*/ 117734 h 304942"/>
              <a:gd name="connsiteX5" fmla="*/ 254020 w 319423"/>
              <a:gd name="connsiteY5" fmla="*/ 203459 h 304942"/>
              <a:gd name="connsiteX6" fmla="*/ 317520 w 319423"/>
              <a:gd name="connsiteY6" fmla="*/ 298709 h 304942"/>
              <a:gd name="connsiteX7" fmla="*/ 298470 w 319423"/>
              <a:gd name="connsiteY7" fmla="*/ 279659 h 304942"/>
              <a:gd name="connsiteX8" fmla="*/ 254020 w 319423"/>
              <a:gd name="connsiteY8" fmla="*/ 149484 h 304942"/>
              <a:gd name="connsiteX9" fmla="*/ 260370 w 319423"/>
              <a:gd name="connsiteY9" fmla="*/ 212984 h 304942"/>
              <a:gd name="connsiteX10" fmla="*/ 203220 w 319423"/>
              <a:gd name="connsiteY10" fmla="*/ 149484 h 304942"/>
              <a:gd name="connsiteX11" fmla="*/ 158770 w 319423"/>
              <a:gd name="connsiteY11" fmla="*/ 82809 h 304942"/>
              <a:gd name="connsiteX12" fmla="*/ 111145 w 319423"/>
              <a:gd name="connsiteY12" fmla="*/ 44709 h 304942"/>
              <a:gd name="connsiteX13" fmla="*/ 20 w 319423"/>
              <a:gd name="connsiteY13" fmla="*/ 259 h 30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423" h="304942">
                <a:moveTo>
                  <a:pt x="20" y="259"/>
                </a:moveTo>
                <a:cubicBezTo>
                  <a:pt x="-1567" y="3963"/>
                  <a:pt x="88920" y="60055"/>
                  <a:pt x="101620" y="66934"/>
                </a:cubicBezTo>
                <a:cubicBezTo>
                  <a:pt x="114320" y="73813"/>
                  <a:pt x="59287" y="30422"/>
                  <a:pt x="76220" y="41534"/>
                </a:cubicBezTo>
                <a:cubicBezTo>
                  <a:pt x="93153" y="52646"/>
                  <a:pt x="187345" y="120909"/>
                  <a:pt x="203220" y="133609"/>
                </a:cubicBezTo>
                <a:cubicBezTo>
                  <a:pt x="219095" y="146309"/>
                  <a:pt x="163003" y="106092"/>
                  <a:pt x="171470" y="117734"/>
                </a:cubicBezTo>
                <a:cubicBezTo>
                  <a:pt x="179937" y="129376"/>
                  <a:pt x="229678" y="173297"/>
                  <a:pt x="254020" y="203459"/>
                </a:cubicBezTo>
                <a:cubicBezTo>
                  <a:pt x="278362" y="233622"/>
                  <a:pt x="317520" y="298709"/>
                  <a:pt x="317520" y="298709"/>
                </a:cubicBezTo>
                <a:cubicBezTo>
                  <a:pt x="324928" y="311409"/>
                  <a:pt x="309053" y="304530"/>
                  <a:pt x="298470" y="279659"/>
                </a:cubicBezTo>
                <a:cubicBezTo>
                  <a:pt x="287887" y="254788"/>
                  <a:pt x="260370" y="160596"/>
                  <a:pt x="254020" y="149484"/>
                </a:cubicBezTo>
                <a:cubicBezTo>
                  <a:pt x="247670" y="138372"/>
                  <a:pt x="268837" y="212984"/>
                  <a:pt x="260370" y="212984"/>
                </a:cubicBezTo>
                <a:cubicBezTo>
                  <a:pt x="251903" y="212984"/>
                  <a:pt x="220153" y="171180"/>
                  <a:pt x="203220" y="149484"/>
                </a:cubicBezTo>
                <a:cubicBezTo>
                  <a:pt x="186287" y="127788"/>
                  <a:pt x="174116" y="100271"/>
                  <a:pt x="158770" y="82809"/>
                </a:cubicBezTo>
                <a:cubicBezTo>
                  <a:pt x="143424" y="65347"/>
                  <a:pt x="131782" y="55821"/>
                  <a:pt x="111145" y="44709"/>
                </a:cubicBezTo>
                <a:cubicBezTo>
                  <a:pt x="90508" y="33597"/>
                  <a:pt x="1607" y="-3445"/>
                  <a:pt x="20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1B35AB66-FA2A-B703-66EA-91E44214E359}"/>
              </a:ext>
            </a:extLst>
          </p:cNvPr>
          <p:cNvSpPr/>
          <p:nvPr/>
        </p:nvSpPr>
        <p:spPr>
          <a:xfrm>
            <a:off x="2803374" y="4748408"/>
            <a:ext cx="128041" cy="39499"/>
          </a:xfrm>
          <a:custGeom>
            <a:avLst/>
            <a:gdLst>
              <a:gd name="connsiteX0" fmla="*/ 151 w 128041"/>
              <a:gd name="connsiteY0" fmla="*/ 1392 h 39499"/>
              <a:gd name="connsiteX1" fmla="*/ 82701 w 128041"/>
              <a:gd name="connsiteY1" fmla="*/ 7742 h 39499"/>
              <a:gd name="connsiteX2" fmla="*/ 127151 w 128041"/>
              <a:gd name="connsiteY2" fmla="*/ 39492 h 39499"/>
              <a:gd name="connsiteX3" fmla="*/ 104926 w 128041"/>
              <a:gd name="connsiteY3" fmla="*/ 4567 h 39499"/>
              <a:gd name="connsiteX4" fmla="*/ 151 w 128041"/>
              <a:gd name="connsiteY4" fmla="*/ 1392 h 3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1" h="39499">
                <a:moveTo>
                  <a:pt x="151" y="1392"/>
                </a:moveTo>
                <a:cubicBezTo>
                  <a:pt x="-3553" y="1921"/>
                  <a:pt x="61534" y="1392"/>
                  <a:pt x="82701" y="7742"/>
                </a:cubicBezTo>
                <a:cubicBezTo>
                  <a:pt x="103868" y="14092"/>
                  <a:pt x="123447" y="40021"/>
                  <a:pt x="127151" y="39492"/>
                </a:cubicBezTo>
                <a:cubicBezTo>
                  <a:pt x="130855" y="38963"/>
                  <a:pt x="122918" y="11975"/>
                  <a:pt x="104926" y="4567"/>
                </a:cubicBezTo>
                <a:cubicBezTo>
                  <a:pt x="86934" y="-2841"/>
                  <a:pt x="3855" y="863"/>
                  <a:pt x="151" y="1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C1443D07-83BA-B174-849F-EE081B345C1D}"/>
              </a:ext>
            </a:extLst>
          </p:cNvPr>
          <p:cNvSpPr/>
          <p:nvPr/>
        </p:nvSpPr>
        <p:spPr>
          <a:xfrm>
            <a:off x="3203494" y="4654175"/>
            <a:ext cx="171413" cy="216280"/>
          </a:xfrm>
          <a:custGeom>
            <a:avLst/>
            <a:gdLst>
              <a:gd name="connsiteX0" fmla="*/ 117556 w 171413"/>
              <a:gd name="connsiteY0" fmla="*/ 375 h 216280"/>
              <a:gd name="connsiteX1" fmla="*/ 127081 w 171413"/>
              <a:gd name="connsiteY1" fmla="*/ 79750 h 216280"/>
              <a:gd name="connsiteX2" fmla="*/ 133431 w 171413"/>
              <a:gd name="connsiteY2" fmla="*/ 130550 h 216280"/>
              <a:gd name="connsiteX3" fmla="*/ 139781 w 171413"/>
              <a:gd name="connsiteY3" fmla="*/ 101975 h 216280"/>
              <a:gd name="connsiteX4" fmla="*/ 82631 w 171413"/>
              <a:gd name="connsiteY4" fmla="*/ 162300 h 216280"/>
              <a:gd name="connsiteX5" fmla="*/ 81 w 171413"/>
              <a:gd name="connsiteY5" fmla="*/ 216275 h 216280"/>
              <a:gd name="connsiteX6" fmla="*/ 66756 w 171413"/>
              <a:gd name="connsiteY6" fmla="*/ 159125 h 216280"/>
              <a:gd name="connsiteX7" fmla="*/ 38181 w 171413"/>
              <a:gd name="connsiteY7" fmla="*/ 162300 h 216280"/>
              <a:gd name="connsiteX8" fmla="*/ 168356 w 171413"/>
              <a:gd name="connsiteY8" fmla="*/ 127375 h 216280"/>
              <a:gd name="connsiteX9" fmla="*/ 130256 w 171413"/>
              <a:gd name="connsiteY9" fmla="*/ 114675 h 216280"/>
              <a:gd name="connsiteX10" fmla="*/ 117556 w 171413"/>
              <a:gd name="connsiteY10" fmla="*/ 375 h 2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413" h="216280">
                <a:moveTo>
                  <a:pt x="117556" y="375"/>
                </a:moveTo>
                <a:cubicBezTo>
                  <a:pt x="117027" y="-5446"/>
                  <a:pt x="124435" y="58054"/>
                  <a:pt x="127081" y="79750"/>
                </a:cubicBezTo>
                <a:cubicBezTo>
                  <a:pt x="129727" y="101446"/>
                  <a:pt x="131314" y="126846"/>
                  <a:pt x="133431" y="130550"/>
                </a:cubicBezTo>
                <a:cubicBezTo>
                  <a:pt x="135548" y="134254"/>
                  <a:pt x="148248" y="96683"/>
                  <a:pt x="139781" y="101975"/>
                </a:cubicBezTo>
                <a:cubicBezTo>
                  <a:pt x="131314" y="107267"/>
                  <a:pt x="105914" y="143250"/>
                  <a:pt x="82631" y="162300"/>
                </a:cubicBezTo>
                <a:cubicBezTo>
                  <a:pt x="59348" y="181350"/>
                  <a:pt x="2727" y="216804"/>
                  <a:pt x="81" y="216275"/>
                </a:cubicBezTo>
                <a:cubicBezTo>
                  <a:pt x="-2565" y="215746"/>
                  <a:pt x="60406" y="168121"/>
                  <a:pt x="66756" y="159125"/>
                </a:cubicBezTo>
                <a:cubicBezTo>
                  <a:pt x="73106" y="150129"/>
                  <a:pt x="21248" y="167592"/>
                  <a:pt x="38181" y="162300"/>
                </a:cubicBezTo>
                <a:cubicBezTo>
                  <a:pt x="55114" y="157008"/>
                  <a:pt x="153010" y="135312"/>
                  <a:pt x="168356" y="127375"/>
                </a:cubicBezTo>
                <a:cubicBezTo>
                  <a:pt x="183702" y="119438"/>
                  <a:pt x="136606" y="129492"/>
                  <a:pt x="130256" y="114675"/>
                </a:cubicBezTo>
                <a:cubicBezTo>
                  <a:pt x="123906" y="99858"/>
                  <a:pt x="118085" y="6196"/>
                  <a:pt x="117556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C768CF40-8F44-1CDA-5982-6A00EEC063EE}"/>
              </a:ext>
            </a:extLst>
          </p:cNvPr>
          <p:cNvSpPr/>
          <p:nvPr/>
        </p:nvSpPr>
        <p:spPr>
          <a:xfrm>
            <a:off x="2959082" y="4834128"/>
            <a:ext cx="362103" cy="75237"/>
          </a:xfrm>
          <a:custGeom>
            <a:avLst/>
            <a:gdLst>
              <a:gd name="connsiteX0" fmla="*/ 18 w 362103"/>
              <a:gd name="connsiteY0" fmla="*/ 52197 h 75237"/>
              <a:gd name="connsiteX1" fmla="*/ 158768 w 362103"/>
              <a:gd name="connsiteY1" fmla="*/ 74422 h 75237"/>
              <a:gd name="connsiteX2" fmla="*/ 111143 w 362103"/>
              <a:gd name="connsiteY2" fmla="*/ 68072 h 75237"/>
              <a:gd name="connsiteX3" fmla="*/ 228618 w 362103"/>
              <a:gd name="connsiteY3" fmla="*/ 45847 h 75237"/>
              <a:gd name="connsiteX4" fmla="*/ 174643 w 362103"/>
              <a:gd name="connsiteY4" fmla="*/ 58547 h 75237"/>
              <a:gd name="connsiteX5" fmla="*/ 361968 w 362103"/>
              <a:gd name="connsiteY5" fmla="*/ 1397 h 75237"/>
              <a:gd name="connsiteX6" fmla="*/ 206393 w 362103"/>
              <a:gd name="connsiteY6" fmla="*/ 17272 h 75237"/>
              <a:gd name="connsiteX7" fmla="*/ 307993 w 362103"/>
              <a:gd name="connsiteY7" fmla="*/ 14097 h 75237"/>
              <a:gd name="connsiteX8" fmla="*/ 149243 w 362103"/>
              <a:gd name="connsiteY8" fmla="*/ 58547 h 75237"/>
              <a:gd name="connsiteX9" fmla="*/ 18 w 362103"/>
              <a:gd name="connsiteY9" fmla="*/ 52197 h 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103" h="75237">
                <a:moveTo>
                  <a:pt x="18" y="52197"/>
                </a:moveTo>
                <a:cubicBezTo>
                  <a:pt x="1606" y="54843"/>
                  <a:pt x="158768" y="74422"/>
                  <a:pt x="158768" y="74422"/>
                </a:cubicBezTo>
                <a:cubicBezTo>
                  <a:pt x="177289" y="77068"/>
                  <a:pt x="99501" y="72834"/>
                  <a:pt x="111143" y="68072"/>
                </a:cubicBezTo>
                <a:cubicBezTo>
                  <a:pt x="122785" y="63310"/>
                  <a:pt x="218035" y="47434"/>
                  <a:pt x="228618" y="45847"/>
                </a:cubicBezTo>
                <a:cubicBezTo>
                  <a:pt x="239201" y="44259"/>
                  <a:pt x="152418" y="65955"/>
                  <a:pt x="174643" y="58547"/>
                </a:cubicBezTo>
                <a:cubicBezTo>
                  <a:pt x="196868" y="51139"/>
                  <a:pt x="356676" y="8276"/>
                  <a:pt x="361968" y="1397"/>
                </a:cubicBezTo>
                <a:cubicBezTo>
                  <a:pt x="367260" y="-5482"/>
                  <a:pt x="215389" y="15155"/>
                  <a:pt x="206393" y="17272"/>
                </a:cubicBezTo>
                <a:cubicBezTo>
                  <a:pt x="197397" y="19389"/>
                  <a:pt x="317518" y="7218"/>
                  <a:pt x="307993" y="14097"/>
                </a:cubicBezTo>
                <a:cubicBezTo>
                  <a:pt x="298468" y="20976"/>
                  <a:pt x="197397" y="52197"/>
                  <a:pt x="149243" y="58547"/>
                </a:cubicBezTo>
                <a:cubicBezTo>
                  <a:pt x="101089" y="64897"/>
                  <a:pt x="-1570" y="49551"/>
                  <a:pt x="18" y="52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BDE071E3-9E45-C8C5-6991-C5616010AB9D}"/>
              </a:ext>
            </a:extLst>
          </p:cNvPr>
          <p:cNvSpPr/>
          <p:nvPr/>
        </p:nvSpPr>
        <p:spPr>
          <a:xfrm>
            <a:off x="2530475" y="4134323"/>
            <a:ext cx="41275" cy="215427"/>
          </a:xfrm>
          <a:custGeom>
            <a:avLst/>
            <a:gdLst>
              <a:gd name="connsiteX0" fmla="*/ 41275 w 41275"/>
              <a:gd name="connsiteY0" fmla="*/ 2702 h 215427"/>
              <a:gd name="connsiteX1" fmla="*/ 15875 w 41275"/>
              <a:gd name="connsiteY1" fmla="*/ 117002 h 215427"/>
              <a:gd name="connsiteX2" fmla="*/ 15875 w 41275"/>
              <a:gd name="connsiteY2" fmla="*/ 215427 h 215427"/>
              <a:gd name="connsiteX3" fmla="*/ 15875 w 41275"/>
              <a:gd name="connsiteY3" fmla="*/ 167802 h 215427"/>
              <a:gd name="connsiteX4" fmla="*/ 15875 w 41275"/>
              <a:gd name="connsiteY4" fmla="*/ 94777 h 215427"/>
              <a:gd name="connsiteX5" fmla="*/ 0 w 41275"/>
              <a:gd name="connsiteY5" fmla="*/ 180502 h 215427"/>
              <a:gd name="connsiteX6" fmla="*/ 15875 w 41275"/>
              <a:gd name="connsiteY6" fmla="*/ 47152 h 215427"/>
              <a:gd name="connsiteX7" fmla="*/ 41275 w 41275"/>
              <a:gd name="connsiteY7" fmla="*/ 2702 h 21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75" h="215427">
                <a:moveTo>
                  <a:pt x="41275" y="2702"/>
                </a:moveTo>
                <a:cubicBezTo>
                  <a:pt x="41275" y="14344"/>
                  <a:pt x="20108" y="81548"/>
                  <a:pt x="15875" y="117002"/>
                </a:cubicBezTo>
                <a:cubicBezTo>
                  <a:pt x="11642" y="152456"/>
                  <a:pt x="15875" y="215427"/>
                  <a:pt x="15875" y="215427"/>
                </a:cubicBezTo>
                <a:lnTo>
                  <a:pt x="15875" y="167802"/>
                </a:lnTo>
                <a:cubicBezTo>
                  <a:pt x="15875" y="147694"/>
                  <a:pt x="18521" y="92660"/>
                  <a:pt x="15875" y="94777"/>
                </a:cubicBezTo>
                <a:cubicBezTo>
                  <a:pt x="13229" y="96894"/>
                  <a:pt x="0" y="188439"/>
                  <a:pt x="0" y="180502"/>
                </a:cubicBezTo>
                <a:cubicBezTo>
                  <a:pt x="0" y="172565"/>
                  <a:pt x="11642" y="75198"/>
                  <a:pt x="15875" y="47152"/>
                </a:cubicBezTo>
                <a:cubicBezTo>
                  <a:pt x="20108" y="19106"/>
                  <a:pt x="41275" y="-8940"/>
                  <a:pt x="41275" y="2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39AEF591-2D28-DAAA-BC2C-255761F0B686}"/>
              </a:ext>
            </a:extLst>
          </p:cNvPr>
          <p:cNvSpPr/>
          <p:nvPr/>
        </p:nvSpPr>
        <p:spPr>
          <a:xfrm>
            <a:off x="2733470" y="4146546"/>
            <a:ext cx="235347" cy="158325"/>
          </a:xfrm>
          <a:custGeom>
            <a:avLst/>
            <a:gdLst>
              <a:gd name="connsiteX0" fmla="*/ 205 w 235347"/>
              <a:gd name="connsiteY0" fmla="*/ 4 h 158325"/>
              <a:gd name="connsiteX1" fmla="*/ 136730 w 235347"/>
              <a:gd name="connsiteY1" fmla="*/ 50804 h 158325"/>
              <a:gd name="connsiteX2" fmla="*/ 127205 w 235347"/>
              <a:gd name="connsiteY2" fmla="*/ 31754 h 158325"/>
              <a:gd name="connsiteX3" fmla="*/ 174830 w 235347"/>
              <a:gd name="connsiteY3" fmla="*/ 66679 h 158325"/>
              <a:gd name="connsiteX4" fmla="*/ 178005 w 235347"/>
              <a:gd name="connsiteY4" fmla="*/ 114304 h 158325"/>
              <a:gd name="connsiteX5" fmla="*/ 235155 w 235347"/>
              <a:gd name="connsiteY5" fmla="*/ 152404 h 158325"/>
              <a:gd name="connsiteX6" fmla="*/ 155780 w 235347"/>
              <a:gd name="connsiteY6" fmla="*/ 155579 h 158325"/>
              <a:gd name="connsiteX7" fmla="*/ 219280 w 235347"/>
              <a:gd name="connsiteY7" fmla="*/ 152404 h 158325"/>
              <a:gd name="connsiteX8" fmla="*/ 184355 w 235347"/>
              <a:gd name="connsiteY8" fmla="*/ 88904 h 158325"/>
              <a:gd name="connsiteX9" fmla="*/ 174830 w 235347"/>
              <a:gd name="connsiteY9" fmla="*/ 53979 h 158325"/>
              <a:gd name="connsiteX10" fmla="*/ 205 w 235347"/>
              <a:gd name="connsiteY10" fmla="*/ 4 h 1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347" h="158325">
                <a:moveTo>
                  <a:pt x="205" y="4"/>
                </a:moveTo>
                <a:cubicBezTo>
                  <a:pt x="-6145" y="-525"/>
                  <a:pt x="136730" y="50804"/>
                  <a:pt x="136730" y="50804"/>
                </a:cubicBezTo>
                <a:cubicBezTo>
                  <a:pt x="157896" y="56096"/>
                  <a:pt x="120855" y="29108"/>
                  <a:pt x="127205" y="31754"/>
                </a:cubicBezTo>
                <a:cubicBezTo>
                  <a:pt x="133555" y="34400"/>
                  <a:pt x="166363" y="52921"/>
                  <a:pt x="174830" y="66679"/>
                </a:cubicBezTo>
                <a:cubicBezTo>
                  <a:pt x="183297" y="80437"/>
                  <a:pt x="167951" y="100017"/>
                  <a:pt x="178005" y="114304"/>
                </a:cubicBezTo>
                <a:cubicBezTo>
                  <a:pt x="188059" y="128591"/>
                  <a:pt x="238859" y="145525"/>
                  <a:pt x="235155" y="152404"/>
                </a:cubicBezTo>
                <a:cubicBezTo>
                  <a:pt x="231451" y="159283"/>
                  <a:pt x="158426" y="155579"/>
                  <a:pt x="155780" y="155579"/>
                </a:cubicBezTo>
                <a:cubicBezTo>
                  <a:pt x="153134" y="155579"/>
                  <a:pt x="214518" y="163516"/>
                  <a:pt x="219280" y="152404"/>
                </a:cubicBezTo>
                <a:cubicBezTo>
                  <a:pt x="224042" y="141292"/>
                  <a:pt x="191763" y="105308"/>
                  <a:pt x="184355" y="88904"/>
                </a:cubicBezTo>
                <a:cubicBezTo>
                  <a:pt x="176947" y="72500"/>
                  <a:pt x="203405" y="69854"/>
                  <a:pt x="174830" y="53979"/>
                </a:cubicBezTo>
                <a:cubicBezTo>
                  <a:pt x="146255" y="38104"/>
                  <a:pt x="6555" y="533"/>
                  <a:pt x="20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10086BC8-66AF-DE75-8C2D-6880C69B7156}"/>
              </a:ext>
            </a:extLst>
          </p:cNvPr>
          <p:cNvSpPr/>
          <p:nvPr/>
        </p:nvSpPr>
        <p:spPr>
          <a:xfrm>
            <a:off x="2676468" y="4181472"/>
            <a:ext cx="194974" cy="114437"/>
          </a:xfrm>
          <a:custGeom>
            <a:avLst/>
            <a:gdLst>
              <a:gd name="connsiteX0" fmla="*/ 57 w 194974"/>
              <a:gd name="connsiteY0" fmla="*/ 3 h 114437"/>
              <a:gd name="connsiteX1" fmla="*/ 161982 w 194974"/>
              <a:gd name="connsiteY1" fmla="*/ 73028 h 114437"/>
              <a:gd name="connsiteX2" fmla="*/ 111182 w 194974"/>
              <a:gd name="connsiteY2" fmla="*/ 95253 h 114437"/>
              <a:gd name="connsiteX3" fmla="*/ 193732 w 194974"/>
              <a:gd name="connsiteY3" fmla="*/ 114303 h 114437"/>
              <a:gd name="connsiteX4" fmla="*/ 158807 w 194974"/>
              <a:gd name="connsiteY4" fmla="*/ 101603 h 114437"/>
              <a:gd name="connsiteX5" fmla="*/ 130232 w 194974"/>
              <a:gd name="connsiteY5" fmla="*/ 63503 h 114437"/>
              <a:gd name="connsiteX6" fmla="*/ 142932 w 194974"/>
              <a:gd name="connsiteY6" fmla="*/ 76203 h 114437"/>
              <a:gd name="connsiteX7" fmla="*/ 57 w 194974"/>
              <a:gd name="connsiteY7" fmla="*/ 3 h 11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974" h="114437">
                <a:moveTo>
                  <a:pt x="57" y="3"/>
                </a:moveTo>
                <a:cubicBezTo>
                  <a:pt x="3232" y="-526"/>
                  <a:pt x="143461" y="57153"/>
                  <a:pt x="161982" y="73028"/>
                </a:cubicBezTo>
                <a:cubicBezTo>
                  <a:pt x="180503" y="88903"/>
                  <a:pt x="105890" y="88374"/>
                  <a:pt x="111182" y="95253"/>
                </a:cubicBezTo>
                <a:cubicBezTo>
                  <a:pt x="116474" y="102132"/>
                  <a:pt x="185795" y="113245"/>
                  <a:pt x="193732" y="114303"/>
                </a:cubicBezTo>
                <a:cubicBezTo>
                  <a:pt x="201669" y="115361"/>
                  <a:pt x="169390" y="110070"/>
                  <a:pt x="158807" y="101603"/>
                </a:cubicBezTo>
                <a:cubicBezTo>
                  <a:pt x="148224" y="93136"/>
                  <a:pt x="132878" y="67736"/>
                  <a:pt x="130232" y="63503"/>
                </a:cubicBezTo>
                <a:cubicBezTo>
                  <a:pt x="127586" y="59270"/>
                  <a:pt x="160394" y="86257"/>
                  <a:pt x="142932" y="76203"/>
                </a:cubicBezTo>
                <a:cubicBezTo>
                  <a:pt x="125470" y="66149"/>
                  <a:pt x="-3118" y="532"/>
                  <a:pt x="5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E895AA0A-EA50-6432-24C2-4914EB0F750F}"/>
              </a:ext>
            </a:extLst>
          </p:cNvPr>
          <p:cNvSpPr/>
          <p:nvPr/>
        </p:nvSpPr>
        <p:spPr>
          <a:xfrm>
            <a:off x="2533530" y="4225922"/>
            <a:ext cx="149909" cy="134991"/>
          </a:xfrm>
          <a:custGeom>
            <a:avLst/>
            <a:gdLst>
              <a:gd name="connsiteX0" fmla="*/ 120 w 149909"/>
              <a:gd name="connsiteY0" fmla="*/ 133353 h 134991"/>
              <a:gd name="connsiteX1" fmla="*/ 114420 w 149909"/>
              <a:gd name="connsiteY1" fmla="*/ 130178 h 134991"/>
              <a:gd name="connsiteX2" fmla="*/ 76320 w 149909"/>
              <a:gd name="connsiteY2" fmla="*/ 95253 h 134991"/>
              <a:gd name="connsiteX3" fmla="*/ 149345 w 149909"/>
              <a:gd name="connsiteY3" fmla="*/ 92078 h 134991"/>
              <a:gd name="connsiteX4" fmla="*/ 108070 w 149909"/>
              <a:gd name="connsiteY4" fmla="*/ 79378 h 134991"/>
              <a:gd name="connsiteX5" fmla="*/ 69970 w 149909"/>
              <a:gd name="connsiteY5" fmla="*/ 3 h 134991"/>
              <a:gd name="connsiteX6" fmla="*/ 101720 w 149909"/>
              <a:gd name="connsiteY6" fmla="*/ 82553 h 134991"/>
              <a:gd name="connsiteX7" fmla="*/ 92195 w 149909"/>
              <a:gd name="connsiteY7" fmla="*/ 117478 h 134991"/>
              <a:gd name="connsiteX8" fmla="*/ 120 w 149909"/>
              <a:gd name="connsiteY8" fmla="*/ 133353 h 13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09" h="134991">
                <a:moveTo>
                  <a:pt x="120" y="133353"/>
                </a:moveTo>
                <a:cubicBezTo>
                  <a:pt x="3824" y="135470"/>
                  <a:pt x="101720" y="136528"/>
                  <a:pt x="114420" y="130178"/>
                </a:cubicBezTo>
                <a:cubicBezTo>
                  <a:pt x="127120" y="123828"/>
                  <a:pt x="70499" y="101603"/>
                  <a:pt x="76320" y="95253"/>
                </a:cubicBezTo>
                <a:cubicBezTo>
                  <a:pt x="82141" y="88903"/>
                  <a:pt x="144053" y="94724"/>
                  <a:pt x="149345" y="92078"/>
                </a:cubicBezTo>
                <a:cubicBezTo>
                  <a:pt x="154637" y="89432"/>
                  <a:pt x="121299" y="94724"/>
                  <a:pt x="108070" y="79378"/>
                </a:cubicBezTo>
                <a:cubicBezTo>
                  <a:pt x="94841" y="64032"/>
                  <a:pt x="71028" y="-526"/>
                  <a:pt x="69970" y="3"/>
                </a:cubicBezTo>
                <a:cubicBezTo>
                  <a:pt x="68912" y="532"/>
                  <a:pt x="98016" y="62974"/>
                  <a:pt x="101720" y="82553"/>
                </a:cubicBezTo>
                <a:cubicBezTo>
                  <a:pt x="105424" y="102132"/>
                  <a:pt x="104895" y="109011"/>
                  <a:pt x="92195" y="117478"/>
                </a:cubicBezTo>
                <a:cubicBezTo>
                  <a:pt x="79495" y="125945"/>
                  <a:pt x="-3584" y="131236"/>
                  <a:pt x="120" y="133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B66D034E-EE3C-02B2-ED86-241DB135C8CF}"/>
              </a:ext>
            </a:extLst>
          </p:cNvPr>
          <p:cNvSpPr/>
          <p:nvPr/>
        </p:nvSpPr>
        <p:spPr>
          <a:xfrm>
            <a:off x="2590682" y="4193805"/>
            <a:ext cx="268287" cy="121072"/>
          </a:xfrm>
          <a:custGeom>
            <a:avLst/>
            <a:gdLst>
              <a:gd name="connsiteX0" fmla="*/ 118 w 268287"/>
              <a:gd name="connsiteY0" fmla="*/ 370 h 121072"/>
              <a:gd name="connsiteX1" fmla="*/ 158868 w 268287"/>
              <a:gd name="connsiteY1" fmla="*/ 92445 h 121072"/>
              <a:gd name="connsiteX2" fmla="*/ 89018 w 268287"/>
              <a:gd name="connsiteY2" fmla="*/ 101970 h 121072"/>
              <a:gd name="connsiteX3" fmla="*/ 266818 w 268287"/>
              <a:gd name="connsiteY3" fmla="*/ 121020 h 121072"/>
              <a:gd name="connsiteX4" fmla="*/ 171568 w 268287"/>
              <a:gd name="connsiteY4" fmla="*/ 95620 h 121072"/>
              <a:gd name="connsiteX5" fmla="*/ 133468 w 268287"/>
              <a:gd name="connsiteY5" fmla="*/ 60695 h 121072"/>
              <a:gd name="connsiteX6" fmla="*/ 118 w 268287"/>
              <a:gd name="connsiteY6" fmla="*/ 370 h 12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287" h="121072">
                <a:moveTo>
                  <a:pt x="118" y="370"/>
                </a:moveTo>
                <a:cubicBezTo>
                  <a:pt x="4351" y="5662"/>
                  <a:pt x="144051" y="75512"/>
                  <a:pt x="158868" y="92445"/>
                </a:cubicBezTo>
                <a:cubicBezTo>
                  <a:pt x="173685" y="109378"/>
                  <a:pt x="71026" y="97208"/>
                  <a:pt x="89018" y="101970"/>
                </a:cubicBezTo>
                <a:cubicBezTo>
                  <a:pt x="107010" y="106733"/>
                  <a:pt x="253060" y="122078"/>
                  <a:pt x="266818" y="121020"/>
                </a:cubicBezTo>
                <a:cubicBezTo>
                  <a:pt x="280576" y="119962"/>
                  <a:pt x="193793" y="105674"/>
                  <a:pt x="171568" y="95620"/>
                </a:cubicBezTo>
                <a:cubicBezTo>
                  <a:pt x="149343" y="85566"/>
                  <a:pt x="160455" y="73395"/>
                  <a:pt x="133468" y="60695"/>
                </a:cubicBezTo>
                <a:cubicBezTo>
                  <a:pt x="106481" y="47995"/>
                  <a:pt x="-4115" y="-4922"/>
                  <a:pt x="118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6B927CC2-59B7-A83F-4CA9-417396AB1CD1}"/>
              </a:ext>
            </a:extLst>
          </p:cNvPr>
          <p:cNvSpPr/>
          <p:nvPr/>
        </p:nvSpPr>
        <p:spPr>
          <a:xfrm>
            <a:off x="2612613" y="4162302"/>
            <a:ext cx="264499" cy="105175"/>
          </a:xfrm>
          <a:custGeom>
            <a:avLst/>
            <a:gdLst>
              <a:gd name="connsiteX0" fmla="*/ 412 w 264499"/>
              <a:gd name="connsiteY0" fmla="*/ 123 h 105175"/>
              <a:gd name="connsiteX1" fmla="*/ 149637 w 264499"/>
              <a:gd name="connsiteY1" fmla="*/ 12823 h 105175"/>
              <a:gd name="connsiteX2" fmla="*/ 143287 w 264499"/>
              <a:gd name="connsiteY2" fmla="*/ 9648 h 105175"/>
              <a:gd name="connsiteX3" fmla="*/ 209962 w 264499"/>
              <a:gd name="connsiteY3" fmla="*/ 41398 h 105175"/>
              <a:gd name="connsiteX4" fmla="*/ 263937 w 264499"/>
              <a:gd name="connsiteY4" fmla="*/ 104898 h 105175"/>
              <a:gd name="connsiteX5" fmla="*/ 235362 w 264499"/>
              <a:gd name="connsiteY5" fmla="*/ 63623 h 105175"/>
              <a:gd name="connsiteX6" fmla="*/ 190912 w 264499"/>
              <a:gd name="connsiteY6" fmla="*/ 41398 h 105175"/>
              <a:gd name="connsiteX7" fmla="*/ 206787 w 264499"/>
              <a:gd name="connsiteY7" fmla="*/ 22348 h 105175"/>
              <a:gd name="connsiteX8" fmla="*/ 412 w 264499"/>
              <a:gd name="connsiteY8" fmla="*/ 123 h 1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499" h="105175">
                <a:moveTo>
                  <a:pt x="412" y="123"/>
                </a:moveTo>
                <a:cubicBezTo>
                  <a:pt x="-9113" y="-1465"/>
                  <a:pt x="149637" y="12823"/>
                  <a:pt x="149637" y="12823"/>
                </a:cubicBezTo>
                <a:cubicBezTo>
                  <a:pt x="173450" y="14411"/>
                  <a:pt x="143287" y="9648"/>
                  <a:pt x="143287" y="9648"/>
                </a:cubicBezTo>
                <a:cubicBezTo>
                  <a:pt x="153341" y="14411"/>
                  <a:pt x="189854" y="25523"/>
                  <a:pt x="209962" y="41398"/>
                </a:cubicBezTo>
                <a:cubicBezTo>
                  <a:pt x="230070" y="57273"/>
                  <a:pt x="259704" y="101194"/>
                  <a:pt x="263937" y="104898"/>
                </a:cubicBezTo>
                <a:cubicBezTo>
                  <a:pt x="268170" y="108602"/>
                  <a:pt x="247533" y="74206"/>
                  <a:pt x="235362" y="63623"/>
                </a:cubicBezTo>
                <a:cubicBezTo>
                  <a:pt x="223191" y="53040"/>
                  <a:pt x="195674" y="48277"/>
                  <a:pt x="190912" y="41398"/>
                </a:cubicBezTo>
                <a:cubicBezTo>
                  <a:pt x="186150" y="34519"/>
                  <a:pt x="235362" y="27640"/>
                  <a:pt x="206787" y="22348"/>
                </a:cubicBezTo>
                <a:cubicBezTo>
                  <a:pt x="178212" y="17056"/>
                  <a:pt x="9937" y="1711"/>
                  <a:pt x="412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998D9182-AA0C-A141-A981-62C20E8B6105}"/>
              </a:ext>
            </a:extLst>
          </p:cNvPr>
          <p:cNvSpPr/>
          <p:nvPr/>
        </p:nvSpPr>
        <p:spPr>
          <a:xfrm>
            <a:off x="3124171" y="4210027"/>
            <a:ext cx="339754" cy="590575"/>
          </a:xfrm>
          <a:custGeom>
            <a:avLst/>
            <a:gdLst>
              <a:gd name="connsiteX0" fmla="*/ 29 w 339754"/>
              <a:gd name="connsiteY0" fmla="*/ 23 h 590575"/>
              <a:gd name="connsiteX1" fmla="*/ 206404 w 339754"/>
              <a:gd name="connsiteY1" fmla="*/ 260373 h 590575"/>
              <a:gd name="connsiteX2" fmla="*/ 206404 w 339754"/>
              <a:gd name="connsiteY2" fmla="*/ 241323 h 590575"/>
              <a:gd name="connsiteX3" fmla="*/ 288954 w 339754"/>
              <a:gd name="connsiteY3" fmla="*/ 358798 h 590575"/>
              <a:gd name="connsiteX4" fmla="*/ 285779 w 339754"/>
              <a:gd name="connsiteY4" fmla="*/ 342923 h 590575"/>
              <a:gd name="connsiteX5" fmla="*/ 323879 w 339754"/>
              <a:gd name="connsiteY5" fmla="*/ 447698 h 590575"/>
              <a:gd name="connsiteX6" fmla="*/ 339754 w 339754"/>
              <a:gd name="connsiteY6" fmla="*/ 590573 h 590575"/>
              <a:gd name="connsiteX7" fmla="*/ 323879 w 339754"/>
              <a:gd name="connsiteY7" fmla="*/ 450873 h 590575"/>
              <a:gd name="connsiteX8" fmla="*/ 288954 w 339754"/>
              <a:gd name="connsiteY8" fmla="*/ 374673 h 590575"/>
              <a:gd name="connsiteX9" fmla="*/ 222279 w 339754"/>
              <a:gd name="connsiteY9" fmla="*/ 276248 h 590575"/>
              <a:gd name="connsiteX10" fmla="*/ 29 w 339754"/>
              <a:gd name="connsiteY10" fmla="*/ 23 h 5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754" h="590575">
                <a:moveTo>
                  <a:pt x="29" y="23"/>
                </a:moveTo>
                <a:cubicBezTo>
                  <a:pt x="-2617" y="-2623"/>
                  <a:pt x="172008" y="220156"/>
                  <a:pt x="206404" y="260373"/>
                </a:cubicBezTo>
                <a:cubicBezTo>
                  <a:pt x="240800" y="300590"/>
                  <a:pt x="192646" y="224919"/>
                  <a:pt x="206404" y="241323"/>
                </a:cubicBezTo>
                <a:cubicBezTo>
                  <a:pt x="220162" y="257727"/>
                  <a:pt x="275725" y="341865"/>
                  <a:pt x="288954" y="358798"/>
                </a:cubicBezTo>
                <a:cubicBezTo>
                  <a:pt x="302183" y="375731"/>
                  <a:pt x="279958" y="328106"/>
                  <a:pt x="285779" y="342923"/>
                </a:cubicBezTo>
                <a:cubicBezTo>
                  <a:pt x="291600" y="357740"/>
                  <a:pt x="314883" y="406423"/>
                  <a:pt x="323879" y="447698"/>
                </a:cubicBezTo>
                <a:cubicBezTo>
                  <a:pt x="332875" y="488973"/>
                  <a:pt x="339754" y="590044"/>
                  <a:pt x="339754" y="590573"/>
                </a:cubicBezTo>
                <a:cubicBezTo>
                  <a:pt x="339754" y="591102"/>
                  <a:pt x="332346" y="486856"/>
                  <a:pt x="323879" y="450873"/>
                </a:cubicBezTo>
                <a:cubicBezTo>
                  <a:pt x="315412" y="414890"/>
                  <a:pt x="305887" y="403777"/>
                  <a:pt x="288954" y="374673"/>
                </a:cubicBezTo>
                <a:cubicBezTo>
                  <a:pt x="272021" y="345569"/>
                  <a:pt x="266729" y="336573"/>
                  <a:pt x="222279" y="276248"/>
                </a:cubicBezTo>
                <a:cubicBezTo>
                  <a:pt x="177829" y="215923"/>
                  <a:pt x="2675" y="2669"/>
                  <a:pt x="29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F5C14B75-E367-15BC-0C41-3081F59E96AF}"/>
              </a:ext>
            </a:extLst>
          </p:cNvPr>
          <p:cNvSpPr/>
          <p:nvPr/>
        </p:nvSpPr>
        <p:spPr>
          <a:xfrm>
            <a:off x="3466616" y="4765814"/>
            <a:ext cx="13320" cy="239942"/>
          </a:xfrm>
          <a:custGeom>
            <a:avLst/>
            <a:gdLst>
              <a:gd name="connsiteX0" fmla="*/ 484 w 13320"/>
              <a:gd name="connsiteY0" fmla="*/ 3036 h 239942"/>
              <a:gd name="connsiteX1" fmla="*/ 3659 w 13320"/>
              <a:gd name="connsiteY1" fmla="*/ 237986 h 239942"/>
              <a:gd name="connsiteX2" fmla="*/ 13184 w 13320"/>
              <a:gd name="connsiteY2" fmla="*/ 110986 h 239942"/>
              <a:gd name="connsiteX3" fmla="*/ 484 w 13320"/>
              <a:gd name="connsiteY3" fmla="*/ 3036 h 23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0" h="239942">
                <a:moveTo>
                  <a:pt x="484" y="3036"/>
                </a:moveTo>
                <a:cubicBezTo>
                  <a:pt x="-1103" y="24203"/>
                  <a:pt x="1542" y="219994"/>
                  <a:pt x="3659" y="237986"/>
                </a:cubicBezTo>
                <a:cubicBezTo>
                  <a:pt x="5776" y="255978"/>
                  <a:pt x="11597" y="144853"/>
                  <a:pt x="13184" y="110986"/>
                </a:cubicBezTo>
                <a:cubicBezTo>
                  <a:pt x="14771" y="77119"/>
                  <a:pt x="2071" y="-18131"/>
                  <a:pt x="484" y="3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DFF33906-292B-3426-4C31-E569F71315F7}"/>
              </a:ext>
            </a:extLst>
          </p:cNvPr>
          <p:cNvSpPr/>
          <p:nvPr/>
        </p:nvSpPr>
        <p:spPr>
          <a:xfrm>
            <a:off x="3158737" y="4323927"/>
            <a:ext cx="279916" cy="411190"/>
          </a:xfrm>
          <a:custGeom>
            <a:avLst/>
            <a:gdLst>
              <a:gd name="connsiteX0" fmla="*/ 388 w 279916"/>
              <a:gd name="connsiteY0" fmla="*/ 423 h 411190"/>
              <a:gd name="connsiteX1" fmla="*/ 178188 w 279916"/>
              <a:gd name="connsiteY1" fmla="*/ 213148 h 411190"/>
              <a:gd name="connsiteX2" fmla="*/ 222638 w 279916"/>
              <a:gd name="connsiteY2" fmla="*/ 305223 h 411190"/>
              <a:gd name="connsiteX3" fmla="*/ 232163 w 279916"/>
              <a:gd name="connsiteY3" fmla="*/ 292523 h 411190"/>
              <a:gd name="connsiteX4" fmla="*/ 276613 w 279916"/>
              <a:gd name="connsiteY4" fmla="*/ 409998 h 411190"/>
              <a:gd name="connsiteX5" fmla="*/ 270263 w 279916"/>
              <a:gd name="connsiteY5" fmla="*/ 346498 h 411190"/>
              <a:gd name="connsiteX6" fmla="*/ 219463 w 279916"/>
              <a:gd name="connsiteY6" fmla="*/ 238548 h 411190"/>
              <a:gd name="connsiteX7" fmla="*/ 232163 w 279916"/>
              <a:gd name="connsiteY7" fmla="*/ 273473 h 411190"/>
              <a:gd name="connsiteX8" fmla="*/ 388 w 279916"/>
              <a:gd name="connsiteY8" fmla="*/ 423 h 4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16" h="411190">
                <a:moveTo>
                  <a:pt x="388" y="423"/>
                </a:moveTo>
                <a:cubicBezTo>
                  <a:pt x="-8608" y="-9631"/>
                  <a:pt x="141146" y="162348"/>
                  <a:pt x="178188" y="213148"/>
                </a:cubicBezTo>
                <a:cubicBezTo>
                  <a:pt x="215230" y="263948"/>
                  <a:pt x="213642" y="291994"/>
                  <a:pt x="222638" y="305223"/>
                </a:cubicBezTo>
                <a:cubicBezTo>
                  <a:pt x="231634" y="318452"/>
                  <a:pt x="223167" y="275061"/>
                  <a:pt x="232163" y="292523"/>
                </a:cubicBezTo>
                <a:cubicBezTo>
                  <a:pt x="241159" y="309986"/>
                  <a:pt x="270263" y="401002"/>
                  <a:pt x="276613" y="409998"/>
                </a:cubicBezTo>
                <a:cubicBezTo>
                  <a:pt x="282963" y="418994"/>
                  <a:pt x="279788" y="375073"/>
                  <a:pt x="270263" y="346498"/>
                </a:cubicBezTo>
                <a:cubicBezTo>
                  <a:pt x="260738" y="317923"/>
                  <a:pt x="225813" y="250719"/>
                  <a:pt x="219463" y="238548"/>
                </a:cubicBezTo>
                <a:cubicBezTo>
                  <a:pt x="213113" y="226377"/>
                  <a:pt x="264971" y="307869"/>
                  <a:pt x="232163" y="273473"/>
                </a:cubicBezTo>
                <a:cubicBezTo>
                  <a:pt x="199355" y="239077"/>
                  <a:pt x="9384" y="10477"/>
                  <a:pt x="388" y="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4483B491-5423-D6AA-A54B-AFEF16A3F2DB}"/>
              </a:ext>
            </a:extLst>
          </p:cNvPr>
          <p:cNvSpPr/>
          <p:nvPr/>
        </p:nvSpPr>
        <p:spPr>
          <a:xfrm>
            <a:off x="3467088" y="5064817"/>
            <a:ext cx="32271" cy="422458"/>
          </a:xfrm>
          <a:custGeom>
            <a:avLst/>
            <a:gdLst>
              <a:gd name="connsiteX0" fmla="*/ 31762 w 32271"/>
              <a:gd name="connsiteY0" fmla="*/ 2483 h 422458"/>
              <a:gd name="connsiteX1" fmla="*/ 22237 w 32271"/>
              <a:gd name="connsiteY1" fmla="*/ 326333 h 422458"/>
              <a:gd name="connsiteX2" fmla="*/ 31762 w 32271"/>
              <a:gd name="connsiteY2" fmla="*/ 294583 h 422458"/>
              <a:gd name="connsiteX3" fmla="*/ 3187 w 32271"/>
              <a:gd name="connsiteY3" fmla="*/ 421583 h 422458"/>
              <a:gd name="connsiteX4" fmla="*/ 3187 w 32271"/>
              <a:gd name="connsiteY4" fmla="*/ 342208 h 422458"/>
              <a:gd name="connsiteX5" fmla="*/ 25412 w 32271"/>
              <a:gd name="connsiteY5" fmla="*/ 183458 h 422458"/>
              <a:gd name="connsiteX6" fmla="*/ 31762 w 32271"/>
              <a:gd name="connsiteY6" fmla="*/ 2483 h 42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71" h="422458">
                <a:moveTo>
                  <a:pt x="31762" y="2483"/>
                </a:moveTo>
                <a:cubicBezTo>
                  <a:pt x="31233" y="26295"/>
                  <a:pt x="22237" y="277650"/>
                  <a:pt x="22237" y="326333"/>
                </a:cubicBezTo>
                <a:cubicBezTo>
                  <a:pt x="22237" y="375016"/>
                  <a:pt x="34937" y="278708"/>
                  <a:pt x="31762" y="294583"/>
                </a:cubicBezTo>
                <a:cubicBezTo>
                  <a:pt x="28587" y="310458"/>
                  <a:pt x="7949" y="413646"/>
                  <a:pt x="3187" y="421583"/>
                </a:cubicBezTo>
                <a:cubicBezTo>
                  <a:pt x="-1576" y="429521"/>
                  <a:pt x="-517" y="381895"/>
                  <a:pt x="3187" y="342208"/>
                </a:cubicBezTo>
                <a:cubicBezTo>
                  <a:pt x="6891" y="302521"/>
                  <a:pt x="20120" y="234258"/>
                  <a:pt x="25412" y="183458"/>
                </a:cubicBezTo>
                <a:cubicBezTo>
                  <a:pt x="30704" y="132658"/>
                  <a:pt x="32291" y="-21329"/>
                  <a:pt x="31762" y="2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21C67476-E67C-23C9-93F8-E03D5317E803}"/>
              </a:ext>
            </a:extLst>
          </p:cNvPr>
          <p:cNvSpPr/>
          <p:nvPr/>
        </p:nvSpPr>
        <p:spPr>
          <a:xfrm>
            <a:off x="3498555" y="5524490"/>
            <a:ext cx="124124" cy="146270"/>
          </a:xfrm>
          <a:custGeom>
            <a:avLst/>
            <a:gdLst>
              <a:gd name="connsiteX0" fmla="*/ 295 w 124124"/>
              <a:gd name="connsiteY0" fmla="*/ 10 h 146270"/>
              <a:gd name="connsiteX1" fmla="*/ 70145 w 124124"/>
              <a:gd name="connsiteY1" fmla="*/ 101610 h 146270"/>
              <a:gd name="connsiteX2" fmla="*/ 124120 w 124124"/>
              <a:gd name="connsiteY2" fmla="*/ 146060 h 146270"/>
              <a:gd name="connsiteX3" fmla="*/ 73320 w 124124"/>
              <a:gd name="connsiteY3" fmla="*/ 85735 h 146270"/>
              <a:gd name="connsiteX4" fmla="*/ 98720 w 124124"/>
              <a:gd name="connsiteY4" fmla="*/ 107960 h 146270"/>
              <a:gd name="connsiteX5" fmla="*/ 295 w 124124"/>
              <a:gd name="connsiteY5" fmla="*/ 10 h 14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124" h="146270">
                <a:moveTo>
                  <a:pt x="295" y="10"/>
                </a:moveTo>
                <a:cubicBezTo>
                  <a:pt x="-4467" y="-1048"/>
                  <a:pt x="49508" y="77268"/>
                  <a:pt x="70145" y="101610"/>
                </a:cubicBezTo>
                <a:cubicBezTo>
                  <a:pt x="90782" y="125952"/>
                  <a:pt x="123591" y="148706"/>
                  <a:pt x="124120" y="146060"/>
                </a:cubicBezTo>
                <a:cubicBezTo>
                  <a:pt x="124649" y="143414"/>
                  <a:pt x="77553" y="92085"/>
                  <a:pt x="73320" y="85735"/>
                </a:cubicBezTo>
                <a:cubicBezTo>
                  <a:pt x="69087" y="79385"/>
                  <a:pt x="109303" y="118543"/>
                  <a:pt x="98720" y="107960"/>
                </a:cubicBezTo>
                <a:cubicBezTo>
                  <a:pt x="88137" y="97377"/>
                  <a:pt x="5057" y="1068"/>
                  <a:pt x="29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2DC67A2F-F6EA-91D4-1DB1-0A560660323E}"/>
              </a:ext>
            </a:extLst>
          </p:cNvPr>
          <p:cNvSpPr/>
          <p:nvPr/>
        </p:nvSpPr>
        <p:spPr>
          <a:xfrm>
            <a:off x="3525407" y="4909213"/>
            <a:ext cx="27429" cy="376681"/>
          </a:xfrm>
          <a:custGeom>
            <a:avLst/>
            <a:gdLst>
              <a:gd name="connsiteX0" fmla="*/ 27418 w 27429"/>
              <a:gd name="connsiteY0" fmla="*/ 2512 h 376681"/>
              <a:gd name="connsiteX1" fmla="*/ 2018 w 27429"/>
              <a:gd name="connsiteY1" fmla="*/ 370812 h 376681"/>
              <a:gd name="connsiteX2" fmla="*/ 5193 w 27429"/>
              <a:gd name="connsiteY2" fmla="*/ 215237 h 376681"/>
              <a:gd name="connsiteX3" fmla="*/ 27418 w 27429"/>
              <a:gd name="connsiteY3" fmla="*/ 2512 h 37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29" h="376681">
                <a:moveTo>
                  <a:pt x="27418" y="2512"/>
                </a:moveTo>
                <a:cubicBezTo>
                  <a:pt x="26889" y="28441"/>
                  <a:pt x="5722" y="335358"/>
                  <a:pt x="2018" y="370812"/>
                </a:cubicBezTo>
                <a:cubicBezTo>
                  <a:pt x="-1686" y="406266"/>
                  <a:pt x="-99" y="271858"/>
                  <a:pt x="5193" y="215237"/>
                </a:cubicBezTo>
                <a:cubicBezTo>
                  <a:pt x="10485" y="158616"/>
                  <a:pt x="27947" y="-23417"/>
                  <a:pt x="27418" y="251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03D02020-0133-EC9D-A866-00BEC4714178}"/>
              </a:ext>
            </a:extLst>
          </p:cNvPr>
          <p:cNvSpPr/>
          <p:nvPr/>
        </p:nvSpPr>
        <p:spPr>
          <a:xfrm>
            <a:off x="3516353" y="5333357"/>
            <a:ext cx="26957" cy="163281"/>
          </a:xfrm>
          <a:custGeom>
            <a:avLst/>
            <a:gdLst>
              <a:gd name="connsiteX0" fmla="*/ 26947 w 26957"/>
              <a:gd name="connsiteY0" fmla="*/ 643 h 163281"/>
              <a:gd name="connsiteX1" fmla="*/ 1547 w 26957"/>
              <a:gd name="connsiteY1" fmla="*/ 159393 h 163281"/>
              <a:gd name="connsiteX2" fmla="*/ 4722 w 26957"/>
              <a:gd name="connsiteY2" fmla="*/ 105418 h 163281"/>
              <a:gd name="connsiteX3" fmla="*/ 26947 w 26957"/>
              <a:gd name="connsiteY3" fmla="*/ 643 h 16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57" h="163281">
                <a:moveTo>
                  <a:pt x="26947" y="643"/>
                </a:moveTo>
                <a:cubicBezTo>
                  <a:pt x="26418" y="9639"/>
                  <a:pt x="5251" y="141931"/>
                  <a:pt x="1547" y="159393"/>
                </a:cubicBezTo>
                <a:cubicBezTo>
                  <a:pt x="-2157" y="176855"/>
                  <a:pt x="1547" y="131347"/>
                  <a:pt x="4722" y="105418"/>
                </a:cubicBezTo>
                <a:cubicBezTo>
                  <a:pt x="7897" y="79489"/>
                  <a:pt x="27476" y="-8353"/>
                  <a:pt x="26947" y="64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46640EBF-FD12-D47E-8DD8-F04C0A41B5BD}"/>
              </a:ext>
            </a:extLst>
          </p:cNvPr>
          <p:cNvSpPr/>
          <p:nvPr/>
        </p:nvSpPr>
        <p:spPr>
          <a:xfrm>
            <a:off x="3625795" y="5321287"/>
            <a:ext cx="45554" cy="270279"/>
          </a:xfrm>
          <a:custGeom>
            <a:avLst/>
            <a:gdLst>
              <a:gd name="connsiteX0" fmla="*/ 55 w 45554"/>
              <a:gd name="connsiteY0" fmla="*/ 13 h 270279"/>
              <a:gd name="connsiteX1" fmla="*/ 41330 w 45554"/>
              <a:gd name="connsiteY1" fmla="*/ 165113 h 270279"/>
              <a:gd name="connsiteX2" fmla="*/ 41330 w 45554"/>
              <a:gd name="connsiteY2" fmla="*/ 139713 h 270279"/>
              <a:gd name="connsiteX3" fmla="*/ 15930 w 45554"/>
              <a:gd name="connsiteY3" fmla="*/ 269888 h 270279"/>
              <a:gd name="connsiteX4" fmla="*/ 31805 w 45554"/>
              <a:gd name="connsiteY4" fmla="*/ 174638 h 270279"/>
              <a:gd name="connsiteX5" fmla="*/ 55 w 45554"/>
              <a:gd name="connsiteY5" fmla="*/ 13 h 27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54" h="270279">
                <a:moveTo>
                  <a:pt x="55" y="13"/>
                </a:moveTo>
                <a:cubicBezTo>
                  <a:pt x="1642" y="-1574"/>
                  <a:pt x="34451" y="141830"/>
                  <a:pt x="41330" y="165113"/>
                </a:cubicBezTo>
                <a:cubicBezTo>
                  <a:pt x="48209" y="188396"/>
                  <a:pt x="45563" y="122251"/>
                  <a:pt x="41330" y="139713"/>
                </a:cubicBezTo>
                <a:cubicBezTo>
                  <a:pt x="37097" y="157175"/>
                  <a:pt x="17518" y="264067"/>
                  <a:pt x="15930" y="269888"/>
                </a:cubicBezTo>
                <a:cubicBezTo>
                  <a:pt x="14343" y="275709"/>
                  <a:pt x="32334" y="215384"/>
                  <a:pt x="31805" y="174638"/>
                </a:cubicBezTo>
                <a:cubicBezTo>
                  <a:pt x="31276" y="133892"/>
                  <a:pt x="-1532" y="1600"/>
                  <a:pt x="55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63F23F22-318A-7F89-743C-E780CEB8E279}"/>
              </a:ext>
            </a:extLst>
          </p:cNvPr>
          <p:cNvSpPr/>
          <p:nvPr/>
        </p:nvSpPr>
        <p:spPr>
          <a:xfrm>
            <a:off x="3225703" y="4174949"/>
            <a:ext cx="191729" cy="172969"/>
          </a:xfrm>
          <a:custGeom>
            <a:avLst/>
            <a:gdLst>
              <a:gd name="connsiteX0" fmla="*/ 97 w 191729"/>
              <a:gd name="connsiteY0" fmla="*/ 176 h 172969"/>
              <a:gd name="connsiteX1" fmla="*/ 181072 w 191729"/>
              <a:gd name="connsiteY1" fmla="*/ 165276 h 172969"/>
              <a:gd name="connsiteX2" fmla="*/ 155672 w 191729"/>
              <a:gd name="connsiteY2" fmla="*/ 133526 h 172969"/>
              <a:gd name="connsiteX3" fmla="*/ 97 w 191729"/>
              <a:gd name="connsiteY3" fmla="*/ 176 h 17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729" h="172969">
                <a:moveTo>
                  <a:pt x="97" y="176"/>
                </a:moveTo>
                <a:cubicBezTo>
                  <a:pt x="4330" y="5468"/>
                  <a:pt x="155143" y="143051"/>
                  <a:pt x="181072" y="165276"/>
                </a:cubicBezTo>
                <a:cubicBezTo>
                  <a:pt x="207001" y="187501"/>
                  <a:pt x="180543" y="156809"/>
                  <a:pt x="155672" y="133526"/>
                </a:cubicBezTo>
                <a:cubicBezTo>
                  <a:pt x="130801" y="110243"/>
                  <a:pt x="-4136" y="-5116"/>
                  <a:pt x="97" y="17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9B7103DD-95F4-5F0C-BF02-77A43C185CFB}"/>
              </a:ext>
            </a:extLst>
          </p:cNvPr>
          <p:cNvSpPr/>
          <p:nvPr/>
        </p:nvSpPr>
        <p:spPr>
          <a:xfrm>
            <a:off x="3463449" y="4371975"/>
            <a:ext cx="73505" cy="228600"/>
          </a:xfrm>
          <a:custGeom>
            <a:avLst/>
            <a:gdLst>
              <a:gd name="connsiteX0" fmla="*/ 476 w 73505"/>
              <a:gd name="connsiteY0" fmla="*/ 0 h 228600"/>
              <a:gd name="connsiteX1" fmla="*/ 10001 w 73505"/>
              <a:gd name="connsiteY1" fmla="*/ 127000 h 228600"/>
              <a:gd name="connsiteX2" fmla="*/ 73501 w 73505"/>
              <a:gd name="connsiteY2" fmla="*/ 228600 h 228600"/>
              <a:gd name="connsiteX3" fmla="*/ 13176 w 73505"/>
              <a:gd name="connsiteY3" fmla="*/ 127000 h 228600"/>
              <a:gd name="connsiteX4" fmla="*/ 476 w 73505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05" h="228600">
                <a:moveTo>
                  <a:pt x="476" y="0"/>
                </a:moveTo>
                <a:cubicBezTo>
                  <a:pt x="-53" y="0"/>
                  <a:pt x="-2170" y="88900"/>
                  <a:pt x="10001" y="127000"/>
                </a:cubicBezTo>
                <a:cubicBezTo>
                  <a:pt x="22172" y="165100"/>
                  <a:pt x="72972" y="228600"/>
                  <a:pt x="73501" y="228600"/>
                </a:cubicBezTo>
                <a:cubicBezTo>
                  <a:pt x="74030" y="228600"/>
                  <a:pt x="24289" y="157692"/>
                  <a:pt x="13176" y="127000"/>
                </a:cubicBezTo>
                <a:cubicBezTo>
                  <a:pt x="2064" y="96308"/>
                  <a:pt x="1005" y="0"/>
                  <a:pt x="4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1F2E6C16-D9EC-732E-AE54-920270202814}"/>
              </a:ext>
            </a:extLst>
          </p:cNvPr>
          <p:cNvSpPr/>
          <p:nvPr/>
        </p:nvSpPr>
        <p:spPr>
          <a:xfrm>
            <a:off x="3546475" y="4592105"/>
            <a:ext cx="18272" cy="217143"/>
          </a:xfrm>
          <a:custGeom>
            <a:avLst/>
            <a:gdLst>
              <a:gd name="connsiteX0" fmla="*/ 15875 w 18272"/>
              <a:gd name="connsiteY0" fmla="*/ 2120 h 217143"/>
              <a:gd name="connsiteX1" fmla="*/ 0 w 18272"/>
              <a:gd name="connsiteY1" fmla="*/ 214845 h 217143"/>
              <a:gd name="connsiteX2" fmla="*/ 15875 w 18272"/>
              <a:gd name="connsiteY2" fmla="*/ 110070 h 217143"/>
              <a:gd name="connsiteX3" fmla="*/ 15875 w 18272"/>
              <a:gd name="connsiteY3" fmla="*/ 2120 h 2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2" h="217143">
                <a:moveTo>
                  <a:pt x="15875" y="2120"/>
                </a:moveTo>
                <a:cubicBezTo>
                  <a:pt x="13229" y="19583"/>
                  <a:pt x="0" y="196853"/>
                  <a:pt x="0" y="214845"/>
                </a:cubicBezTo>
                <a:cubicBezTo>
                  <a:pt x="0" y="232837"/>
                  <a:pt x="12171" y="140233"/>
                  <a:pt x="15875" y="110070"/>
                </a:cubicBezTo>
                <a:cubicBezTo>
                  <a:pt x="19579" y="79908"/>
                  <a:pt x="18521" y="-15343"/>
                  <a:pt x="15875" y="21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A21438D9-C540-7AAE-2406-155E1DD9D8E2}"/>
              </a:ext>
            </a:extLst>
          </p:cNvPr>
          <p:cNvSpPr/>
          <p:nvPr/>
        </p:nvSpPr>
        <p:spPr>
          <a:xfrm>
            <a:off x="3595929" y="4714864"/>
            <a:ext cx="64893" cy="177828"/>
          </a:xfrm>
          <a:custGeom>
            <a:avLst/>
            <a:gdLst>
              <a:gd name="connsiteX0" fmla="*/ 64846 w 64893"/>
              <a:gd name="connsiteY0" fmla="*/ 11 h 177828"/>
              <a:gd name="connsiteX1" fmla="*/ 17221 w 64893"/>
              <a:gd name="connsiteY1" fmla="*/ 98436 h 177828"/>
              <a:gd name="connsiteX2" fmla="*/ 1346 w 64893"/>
              <a:gd name="connsiteY2" fmla="*/ 177811 h 177828"/>
              <a:gd name="connsiteX3" fmla="*/ 7696 w 64893"/>
              <a:gd name="connsiteY3" fmla="*/ 104786 h 177828"/>
              <a:gd name="connsiteX4" fmla="*/ 64846 w 64893"/>
              <a:gd name="connsiteY4" fmla="*/ 11 h 17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93" h="177828">
                <a:moveTo>
                  <a:pt x="64846" y="11"/>
                </a:moveTo>
                <a:cubicBezTo>
                  <a:pt x="66434" y="-1047"/>
                  <a:pt x="27804" y="68803"/>
                  <a:pt x="17221" y="98436"/>
                </a:cubicBezTo>
                <a:cubicBezTo>
                  <a:pt x="6638" y="128069"/>
                  <a:pt x="2934" y="176753"/>
                  <a:pt x="1346" y="177811"/>
                </a:cubicBezTo>
                <a:cubicBezTo>
                  <a:pt x="-242" y="178869"/>
                  <a:pt x="-2358" y="131774"/>
                  <a:pt x="7696" y="104786"/>
                </a:cubicBezTo>
                <a:cubicBezTo>
                  <a:pt x="17750" y="77799"/>
                  <a:pt x="63258" y="1069"/>
                  <a:pt x="6484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795156B9-F42E-4962-2A60-8E4A43DE0003}"/>
              </a:ext>
            </a:extLst>
          </p:cNvPr>
          <p:cNvSpPr/>
          <p:nvPr/>
        </p:nvSpPr>
        <p:spPr>
          <a:xfrm>
            <a:off x="3590792" y="4924296"/>
            <a:ext cx="41413" cy="270203"/>
          </a:xfrm>
          <a:custGeom>
            <a:avLst/>
            <a:gdLst>
              <a:gd name="connsiteX0" fmla="*/ 41408 w 41413"/>
              <a:gd name="connsiteY0" fmla="*/ 129 h 270203"/>
              <a:gd name="connsiteX1" fmla="*/ 3308 w 41413"/>
              <a:gd name="connsiteY1" fmla="*/ 165229 h 270203"/>
              <a:gd name="connsiteX2" fmla="*/ 22358 w 41413"/>
              <a:gd name="connsiteY2" fmla="*/ 270004 h 270203"/>
              <a:gd name="connsiteX3" fmla="*/ 133 w 41413"/>
              <a:gd name="connsiteY3" fmla="*/ 139829 h 270203"/>
              <a:gd name="connsiteX4" fmla="*/ 41408 w 41413"/>
              <a:gd name="connsiteY4" fmla="*/ 129 h 27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13" h="270203">
                <a:moveTo>
                  <a:pt x="41408" y="129"/>
                </a:moveTo>
                <a:cubicBezTo>
                  <a:pt x="41937" y="4362"/>
                  <a:pt x="6483" y="120250"/>
                  <a:pt x="3308" y="165229"/>
                </a:cubicBezTo>
                <a:cubicBezTo>
                  <a:pt x="133" y="210208"/>
                  <a:pt x="22887" y="274237"/>
                  <a:pt x="22358" y="270004"/>
                </a:cubicBezTo>
                <a:cubicBezTo>
                  <a:pt x="21829" y="265771"/>
                  <a:pt x="-1984" y="183221"/>
                  <a:pt x="133" y="139829"/>
                </a:cubicBezTo>
                <a:cubicBezTo>
                  <a:pt x="2250" y="96437"/>
                  <a:pt x="40879" y="-4104"/>
                  <a:pt x="41408" y="1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2EDEA5AE-E4FA-C4A6-B9C1-F065291C3BE0}"/>
              </a:ext>
            </a:extLst>
          </p:cNvPr>
          <p:cNvSpPr/>
          <p:nvPr/>
        </p:nvSpPr>
        <p:spPr>
          <a:xfrm>
            <a:off x="3603617" y="5200583"/>
            <a:ext cx="320338" cy="111194"/>
          </a:xfrm>
          <a:custGeom>
            <a:avLst/>
            <a:gdLst>
              <a:gd name="connsiteX0" fmla="*/ 8 w 320338"/>
              <a:gd name="connsiteY0" fmla="*/ 111192 h 111194"/>
              <a:gd name="connsiteX1" fmla="*/ 139708 w 320338"/>
              <a:gd name="connsiteY1" fmla="*/ 15942 h 111194"/>
              <a:gd name="connsiteX2" fmla="*/ 101608 w 320338"/>
              <a:gd name="connsiteY2" fmla="*/ 12767 h 111194"/>
              <a:gd name="connsiteX3" fmla="*/ 317508 w 320338"/>
              <a:gd name="connsiteY3" fmla="*/ 12767 h 111194"/>
              <a:gd name="connsiteX4" fmla="*/ 219083 w 320338"/>
              <a:gd name="connsiteY4" fmla="*/ 67 h 111194"/>
              <a:gd name="connsiteX5" fmla="*/ 133358 w 320338"/>
              <a:gd name="connsiteY5" fmla="*/ 19117 h 111194"/>
              <a:gd name="connsiteX6" fmla="*/ 8 w 320338"/>
              <a:gd name="connsiteY6" fmla="*/ 111192 h 11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38" h="111194">
                <a:moveTo>
                  <a:pt x="8" y="111192"/>
                </a:moveTo>
                <a:cubicBezTo>
                  <a:pt x="1066" y="110663"/>
                  <a:pt x="122775" y="32346"/>
                  <a:pt x="139708" y="15942"/>
                </a:cubicBezTo>
                <a:cubicBezTo>
                  <a:pt x="156641" y="-462"/>
                  <a:pt x="71975" y="13296"/>
                  <a:pt x="101608" y="12767"/>
                </a:cubicBezTo>
                <a:cubicBezTo>
                  <a:pt x="131241" y="12238"/>
                  <a:pt x="297929" y="14884"/>
                  <a:pt x="317508" y="12767"/>
                </a:cubicBezTo>
                <a:cubicBezTo>
                  <a:pt x="337087" y="10650"/>
                  <a:pt x="249775" y="-991"/>
                  <a:pt x="219083" y="67"/>
                </a:cubicBezTo>
                <a:cubicBezTo>
                  <a:pt x="188391" y="1125"/>
                  <a:pt x="168283" y="3242"/>
                  <a:pt x="133358" y="19117"/>
                </a:cubicBezTo>
                <a:cubicBezTo>
                  <a:pt x="98433" y="34992"/>
                  <a:pt x="-1050" y="111721"/>
                  <a:pt x="8" y="11119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DEF4A118-7B2C-FC9B-4E92-BD7BD5D7A5F5}"/>
              </a:ext>
            </a:extLst>
          </p:cNvPr>
          <p:cNvSpPr/>
          <p:nvPr/>
        </p:nvSpPr>
        <p:spPr>
          <a:xfrm>
            <a:off x="3707513" y="5311465"/>
            <a:ext cx="67609" cy="337858"/>
          </a:xfrm>
          <a:custGeom>
            <a:avLst/>
            <a:gdLst>
              <a:gd name="connsiteX0" fmla="*/ 16762 w 67609"/>
              <a:gd name="connsiteY0" fmla="*/ 310 h 337858"/>
              <a:gd name="connsiteX1" fmla="*/ 67562 w 67609"/>
              <a:gd name="connsiteY1" fmla="*/ 66985 h 337858"/>
              <a:gd name="connsiteX2" fmla="*/ 26287 w 67609"/>
              <a:gd name="connsiteY2" fmla="*/ 120960 h 337858"/>
              <a:gd name="connsiteX3" fmla="*/ 42162 w 67609"/>
              <a:gd name="connsiteY3" fmla="*/ 95560 h 337858"/>
              <a:gd name="connsiteX4" fmla="*/ 887 w 67609"/>
              <a:gd name="connsiteY4" fmla="*/ 238435 h 337858"/>
              <a:gd name="connsiteX5" fmla="*/ 13587 w 67609"/>
              <a:gd name="connsiteY5" fmla="*/ 336860 h 337858"/>
              <a:gd name="connsiteX6" fmla="*/ 10412 w 67609"/>
              <a:gd name="connsiteY6" fmla="*/ 178110 h 337858"/>
              <a:gd name="connsiteX7" fmla="*/ 58037 w 67609"/>
              <a:gd name="connsiteY7" fmla="*/ 95560 h 337858"/>
              <a:gd name="connsiteX8" fmla="*/ 16762 w 67609"/>
              <a:gd name="connsiteY8" fmla="*/ 310 h 33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09" h="337858">
                <a:moveTo>
                  <a:pt x="16762" y="310"/>
                </a:moveTo>
                <a:cubicBezTo>
                  <a:pt x="18349" y="-4452"/>
                  <a:pt x="65975" y="46877"/>
                  <a:pt x="67562" y="66985"/>
                </a:cubicBezTo>
                <a:cubicBezTo>
                  <a:pt x="69150" y="87093"/>
                  <a:pt x="30520" y="116198"/>
                  <a:pt x="26287" y="120960"/>
                </a:cubicBezTo>
                <a:cubicBezTo>
                  <a:pt x="22054" y="125722"/>
                  <a:pt x="46395" y="75981"/>
                  <a:pt x="42162" y="95560"/>
                </a:cubicBezTo>
                <a:cubicBezTo>
                  <a:pt x="37929" y="115139"/>
                  <a:pt x="5649" y="198218"/>
                  <a:pt x="887" y="238435"/>
                </a:cubicBezTo>
                <a:cubicBezTo>
                  <a:pt x="-3876" y="278652"/>
                  <a:pt x="12000" y="346914"/>
                  <a:pt x="13587" y="336860"/>
                </a:cubicBezTo>
                <a:cubicBezTo>
                  <a:pt x="15174" y="326806"/>
                  <a:pt x="3004" y="218327"/>
                  <a:pt x="10412" y="178110"/>
                </a:cubicBezTo>
                <a:cubicBezTo>
                  <a:pt x="17820" y="137893"/>
                  <a:pt x="53804" y="124664"/>
                  <a:pt x="58037" y="95560"/>
                </a:cubicBezTo>
                <a:cubicBezTo>
                  <a:pt x="62270" y="66456"/>
                  <a:pt x="15175" y="5072"/>
                  <a:pt x="16762" y="3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E98EC601-089B-C72A-7064-EE0A4088B2EA}"/>
              </a:ext>
            </a:extLst>
          </p:cNvPr>
          <p:cNvSpPr/>
          <p:nvPr/>
        </p:nvSpPr>
        <p:spPr>
          <a:xfrm>
            <a:off x="3778250" y="5418314"/>
            <a:ext cx="315921" cy="20461"/>
          </a:xfrm>
          <a:custGeom>
            <a:avLst/>
            <a:gdLst>
              <a:gd name="connsiteX0" fmla="*/ 0 w 315921"/>
              <a:gd name="connsiteY0" fmla="*/ 20461 h 20461"/>
              <a:gd name="connsiteX1" fmla="*/ 311150 w 315921"/>
              <a:gd name="connsiteY1" fmla="*/ 1411 h 20461"/>
              <a:gd name="connsiteX2" fmla="*/ 196850 w 315921"/>
              <a:gd name="connsiteY2" fmla="*/ 1411 h 20461"/>
              <a:gd name="connsiteX3" fmla="*/ 0 w 315921"/>
              <a:gd name="connsiteY3" fmla="*/ 20461 h 2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921" h="20461">
                <a:moveTo>
                  <a:pt x="0" y="20461"/>
                </a:moveTo>
                <a:lnTo>
                  <a:pt x="311150" y="1411"/>
                </a:lnTo>
                <a:cubicBezTo>
                  <a:pt x="343958" y="-1764"/>
                  <a:pt x="196850" y="1411"/>
                  <a:pt x="196850" y="1411"/>
                </a:cubicBezTo>
                <a:lnTo>
                  <a:pt x="0" y="20461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B744D344-141B-2DF5-8BF3-736D7183E166}"/>
              </a:ext>
            </a:extLst>
          </p:cNvPr>
          <p:cNvSpPr/>
          <p:nvPr/>
        </p:nvSpPr>
        <p:spPr>
          <a:xfrm>
            <a:off x="3590925" y="5235409"/>
            <a:ext cx="32168" cy="330480"/>
          </a:xfrm>
          <a:custGeom>
            <a:avLst/>
            <a:gdLst>
              <a:gd name="connsiteX0" fmla="*/ 0 w 32168"/>
              <a:gd name="connsiteY0" fmla="*/ 166 h 330480"/>
              <a:gd name="connsiteX1" fmla="*/ 28575 w 32168"/>
              <a:gd name="connsiteY1" fmla="*/ 216066 h 330480"/>
              <a:gd name="connsiteX2" fmla="*/ 31750 w 32168"/>
              <a:gd name="connsiteY2" fmla="*/ 270041 h 330480"/>
              <a:gd name="connsiteX3" fmla="*/ 28575 w 32168"/>
              <a:gd name="connsiteY3" fmla="*/ 330366 h 330480"/>
              <a:gd name="connsiteX4" fmla="*/ 28575 w 32168"/>
              <a:gd name="connsiteY4" fmla="*/ 254166 h 330480"/>
              <a:gd name="connsiteX5" fmla="*/ 0 w 32168"/>
              <a:gd name="connsiteY5" fmla="*/ 166 h 3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8" h="330480">
                <a:moveTo>
                  <a:pt x="0" y="166"/>
                </a:moveTo>
                <a:cubicBezTo>
                  <a:pt x="0" y="-6184"/>
                  <a:pt x="23283" y="171087"/>
                  <a:pt x="28575" y="216066"/>
                </a:cubicBezTo>
                <a:cubicBezTo>
                  <a:pt x="33867" y="261045"/>
                  <a:pt x="31750" y="250991"/>
                  <a:pt x="31750" y="270041"/>
                </a:cubicBezTo>
                <a:cubicBezTo>
                  <a:pt x="31750" y="289091"/>
                  <a:pt x="29104" y="333012"/>
                  <a:pt x="28575" y="330366"/>
                </a:cubicBezTo>
                <a:cubicBezTo>
                  <a:pt x="28046" y="327720"/>
                  <a:pt x="31221" y="304966"/>
                  <a:pt x="28575" y="254166"/>
                </a:cubicBezTo>
                <a:cubicBezTo>
                  <a:pt x="25929" y="203366"/>
                  <a:pt x="0" y="6516"/>
                  <a:pt x="0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3167125E-8650-031A-7556-63A0067E0D3E}"/>
              </a:ext>
            </a:extLst>
          </p:cNvPr>
          <p:cNvSpPr/>
          <p:nvPr/>
        </p:nvSpPr>
        <p:spPr>
          <a:xfrm>
            <a:off x="3583844" y="5634293"/>
            <a:ext cx="212603" cy="34671"/>
          </a:xfrm>
          <a:custGeom>
            <a:avLst/>
            <a:gdLst>
              <a:gd name="connsiteX0" fmla="*/ 731 w 212603"/>
              <a:gd name="connsiteY0" fmla="*/ 1332 h 34671"/>
              <a:gd name="connsiteX1" fmla="*/ 124556 w 212603"/>
              <a:gd name="connsiteY1" fmla="*/ 33082 h 34671"/>
              <a:gd name="connsiteX2" fmla="*/ 210281 w 212603"/>
              <a:gd name="connsiteY2" fmla="*/ 29907 h 34671"/>
              <a:gd name="connsiteX3" fmla="*/ 178531 w 212603"/>
              <a:gd name="connsiteY3" fmla="*/ 29907 h 34671"/>
              <a:gd name="connsiteX4" fmla="*/ 76931 w 212603"/>
              <a:gd name="connsiteY4" fmla="*/ 7682 h 34671"/>
              <a:gd name="connsiteX5" fmla="*/ 731 w 212603"/>
              <a:gd name="connsiteY5" fmla="*/ 1332 h 3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603" h="34671">
                <a:moveTo>
                  <a:pt x="731" y="1332"/>
                </a:moveTo>
                <a:cubicBezTo>
                  <a:pt x="8668" y="5565"/>
                  <a:pt x="89631" y="28320"/>
                  <a:pt x="124556" y="33082"/>
                </a:cubicBezTo>
                <a:cubicBezTo>
                  <a:pt x="159481" y="37845"/>
                  <a:pt x="201285" y="30436"/>
                  <a:pt x="210281" y="29907"/>
                </a:cubicBezTo>
                <a:cubicBezTo>
                  <a:pt x="219277" y="29378"/>
                  <a:pt x="200756" y="33611"/>
                  <a:pt x="178531" y="29907"/>
                </a:cubicBezTo>
                <a:cubicBezTo>
                  <a:pt x="156306" y="26203"/>
                  <a:pt x="102331" y="11386"/>
                  <a:pt x="76931" y="7682"/>
                </a:cubicBezTo>
                <a:cubicBezTo>
                  <a:pt x="51531" y="3978"/>
                  <a:pt x="-7206" y="-2901"/>
                  <a:pt x="731" y="1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6834F20D-9781-5EDF-BC10-879A427F3EBF}"/>
              </a:ext>
            </a:extLst>
          </p:cNvPr>
          <p:cNvSpPr/>
          <p:nvPr/>
        </p:nvSpPr>
        <p:spPr>
          <a:xfrm>
            <a:off x="3759156" y="5276819"/>
            <a:ext cx="312133" cy="105149"/>
          </a:xfrm>
          <a:custGeom>
            <a:avLst/>
            <a:gdLst>
              <a:gd name="connsiteX0" fmla="*/ 44 w 312133"/>
              <a:gd name="connsiteY0" fmla="*/ 31 h 105149"/>
              <a:gd name="connsiteX1" fmla="*/ 95294 w 312133"/>
              <a:gd name="connsiteY1" fmla="*/ 76231 h 105149"/>
              <a:gd name="connsiteX2" fmla="*/ 73069 w 312133"/>
              <a:gd name="connsiteY2" fmla="*/ 88931 h 105149"/>
              <a:gd name="connsiteX3" fmla="*/ 308019 w 312133"/>
              <a:gd name="connsiteY3" fmla="*/ 104806 h 105149"/>
              <a:gd name="connsiteX4" fmla="*/ 212769 w 312133"/>
              <a:gd name="connsiteY4" fmla="*/ 98456 h 105149"/>
              <a:gd name="connsiteX5" fmla="*/ 85769 w 312133"/>
              <a:gd name="connsiteY5" fmla="*/ 82581 h 105149"/>
              <a:gd name="connsiteX6" fmla="*/ 82594 w 312133"/>
              <a:gd name="connsiteY6" fmla="*/ 66706 h 105149"/>
              <a:gd name="connsiteX7" fmla="*/ 44 w 312133"/>
              <a:gd name="connsiteY7" fmla="*/ 31 h 10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133" h="105149">
                <a:moveTo>
                  <a:pt x="44" y="31"/>
                </a:moveTo>
                <a:cubicBezTo>
                  <a:pt x="2161" y="1619"/>
                  <a:pt x="83123" y="61414"/>
                  <a:pt x="95294" y="76231"/>
                </a:cubicBezTo>
                <a:cubicBezTo>
                  <a:pt x="107465" y="91048"/>
                  <a:pt x="37615" y="84169"/>
                  <a:pt x="73069" y="88931"/>
                </a:cubicBezTo>
                <a:cubicBezTo>
                  <a:pt x="108523" y="93693"/>
                  <a:pt x="308019" y="104806"/>
                  <a:pt x="308019" y="104806"/>
                </a:cubicBezTo>
                <a:cubicBezTo>
                  <a:pt x="331302" y="106394"/>
                  <a:pt x="249811" y="102160"/>
                  <a:pt x="212769" y="98456"/>
                </a:cubicBezTo>
                <a:cubicBezTo>
                  <a:pt x="175727" y="94752"/>
                  <a:pt x="85769" y="82581"/>
                  <a:pt x="85769" y="82581"/>
                </a:cubicBezTo>
                <a:cubicBezTo>
                  <a:pt x="64073" y="77289"/>
                  <a:pt x="93177" y="76760"/>
                  <a:pt x="82594" y="66706"/>
                </a:cubicBezTo>
                <a:cubicBezTo>
                  <a:pt x="72011" y="56652"/>
                  <a:pt x="-2073" y="-1557"/>
                  <a:pt x="44" y="3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222FACEC-524B-FD9C-A8FA-72FFEEACFCE2}"/>
              </a:ext>
            </a:extLst>
          </p:cNvPr>
          <p:cNvSpPr/>
          <p:nvPr/>
        </p:nvSpPr>
        <p:spPr>
          <a:xfrm>
            <a:off x="3665691" y="4708360"/>
            <a:ext cx="65204" cy="373123"/>
          </a:xfrm>
          <a:custGeom>
            <a:avLst/>
            <a:gdLst>
              <a:gd name="connsiteX0" fmla="*/ 64934 w 65204"/>
              <a:gd name="connsiteY0" fmla="*/ 3340 h 373123"/>
              <a:gd name="connsiteX1" fmla="*/ 1434 w 65204"/>
              <a:gd name="connsiteY1" fmla="*/ 368465 h 373123"/>
              <a:gd name="connsiteX2" fmla="*/ 23659 w 65204"/>
              <a:gd name="connsiteY2" fmla="*/ 197015 h 373123"/>
              <a:gd name="connsiteX3" fmla="*/ 64934 w 65204"/>
              <a:gd name="connsiteY3" fmla="*/ 3340 h 37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04" h="373123">
                <a:moveTo>
                  <a:pt x="64934" y="3340"/>
                </a:moveTo>
                <a:cubicBezTo>
                  <a:pt x="61230" y="31915"/>
                  <a:pt x="8313" y="336186"/>
                  <a:pt x="1434" y="368465"/>
                </a:cubicBezTo>
                <a:cubicBezTo>
                  <a:pt x="-5445" y="400744"/>
                  <a:pt x="14134" y="256811"/>
                  <a:pt x="23659" y="197015"/>
                </a:cubicBezTo>
                <a:cubicBezTo>
                  <a:pt x="33184" y="137219"/>
                  <a:pt x="68638" y="-25235"/>
                  <a:pt x="64934" y="33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8528D3F5-72AB-C60B-0CA3-5C4A79AFBD7E}"/>
              </a:ext>
            </a:extLst>
          </p:cNvPr>
          <p:cNvSpPr/>
          <p:nvPr/>
        </p:nvSpPr>
        <p:spPr>
          <a:xfrm>
            <a:off x="4203659" y="5273675"/>
            <a:ext cx="54019" cy="114300"/>
          </a:xfrm>
          <a:custGeom>
            <a:avLst/>
            <a:gdLst>
              <a:gd name="connsiteX0" fmla="*/ 12741 w 54019"/>
              <a:gd name="connsiteY0" fmla="*/ 0 h 114300"/>
              <a:gd name="connsiteX1" fmla="*/ 44491 w 54019"/>
              <a:gd name="connsiteY1" fmla="*/ 66675 h 114300"/>
              <a:gd name="connsiteX2" fmla="*/ 41 w 54019"/>
              <a:gd name="connsiteY2" fmla="*/ 114300 h 114300"/>
              <a:gd name="connsiteX3" fmla="*/ 54016 w 54019"/>
              <a:gd name="connsiteY3" fmla="*/ 66675 h 114300"/>
              <a:gd name="connsiteX4" fmla="*/ 12741 w 54019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19" h="114300">
                <a:moveTo>
                  <a:pt x="12741" y="0"/>
                </a:moveTo>
                <a:cubicBezTo>
                  <a:pt x="11154" y="0"/>
                  <a:pt x="46608" y="47625"/>
                  <a:pt x="44491" y="66675"/>
                </a:cubicBezTo>
                <a:cubicBezTo>
                  <a:pt x="42374" y="85725"/>
                  <a:pt x="-1546" y="114300"/>
                  <a:pt x="41" y="114300"/>
                </a:cubicBezTo>
                <a:cubicBezTo>
                  <a:pt x="1628" y="114300"/>
                  <a:pt x="54545" y="84137"/>
                  <a:pt x="54016" y="66675"/>
                </a:cubicBezTo>
                <a:cubicBezTo>
                  <a:pt x="53487" y="49213"/>
                  <a:pt x="14328" y="0"/>
                  <a:pt x="127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38E3C2F7-CAD9-A67A-2FE1-82E079C4F0CA}"/>
              </a:ext>
            </a:extLst>
          </p:cNvPr>
          <p:cNvSpPr/>
          <p:nvPr/>
        </p:nvSpPr>
        <p:spPr>
          <a:xfrm>
            <a:off x="4156075" y="5410191"/>
            <a:ext cx="146054" cy="95217"/>
          </a:xfrm>
          <a:custGeom>
            <a:avLst/>
            <a:gdLst>
              <a:gd name="connsiteX0" fmla="*/ 146050 w 146054"/>
              <a:gd name="connsiteY0" fmla="*/ 9 h 95217"/>
              <a:gd name="connsiteX1" fmla="*/ 85725 w 146054"/>
              <a:gd name="connsiteY1" fmla="*/ 92084 h 95217"/>
              <a:gd name="connsiteX2" fmla="*/ 82550 w 146054"/>
              <a:gd name="connsiteY2" fmla="*/ 69859 h 95217"/>
              <a:gd name="connsiteX3" fmla="*/ 0 w 146054"/>
              <a:gd name="connsiteY3" fmla="*/ 31759 h 95217"/>
              <a:gd name="connsiteX4" fmla="*/ 82550 w 146054"/>
              <a:gd name="connsiteY4" fmla="*/ 85734 h 95217"/>
              <a:gd name="connsiteX5" fmla="*/ 146050 w 146054"/>
              <a:gd name="connsiteY5" fmla="*/ 9 h 9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4" h="95217">
                <a:moveTo>
                  <a:pt x="146050" y="9"/>
                </a:moveTo>
                <a:cubicBezTo>
                  <a:pt x="146579" y="1067"/>
                  <a:pt x="96308" y="80442"/>
                  <a:pt x="85725" y="92084"/>
                </a:cubicBezTo>
                <a:cubicBezTo>
                  <a:pt x="75142" y="103726"/>
                  <a:pt x="96837" y="79913"/>
                  <a:pt x="82550" y="69859"/>
                </a:cubicBezTo>
                <a:cubicBezTo>
                  <a:pt x="68263" y="59805"/>
                  <a:pt x="0" y="29113"/>
                  <a:pt x="0" y="31759"/>
                </a:cubicBezTo>
                <a:cubicBezTo>
                  <a:pt x="0" y="34405"/>
                  <a:pt x="60325" y="85734"/>
                  <a:pt x="82550" y="85734"/>
                </a:cubicBezTo>
                <a:cubicBezTo>
                  <a:pt x="104775" y="85734"/>
                  <a:pt x="145521" y="-1049"/>
                  <a:pt x="14605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EDE5D825-AC48-F8A8-74A6-89B42BACBB76}"/>
              </a:ext>
            </a:extLst>
          </p:cNvPr>
          <p:cNvSpPr/>
          <p:nvPr/>
        </p:nvSpPr>
        <p:spPr>
          <a:xfrm>
            <a:off x="3857502" y="5464175"/>
            <a:ext cx="185708" cy="19050"/>
          </a:xfrm>
          <a:custGeom>
            <a:avLst/>
            <a:gdLst>
              <a:gd name="connsiteX0" fmla="*/ 123 w 185708"/>
              <a:gd name="connsiteY0" fmla="*/ 19050 h 19050"/>
              <a:gd name="connsiteX1" fmla="*/ 181098 w 185708"/>
              <a:gd name="connsiteY1" fmla="*/ 15875 h 19050"/>
              <a:gd name="connsiteX2" fmla="*/ 133473 w 185708"/>
              <a:gd name="connsiteY2" fmla="*/ 0 h 19050"/>
              <a:gd name="connsiteX3" fmla="*/ 152523 w 185708"/>
              <a:gd name="connsiteY3" fmla="*/ 15875 h 19050"/>
              <a:gd name="connsiteX4" fmla="*/ 123 w 185708"/>
              <a:gd name="connsiteY4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08" h="19050">
                <a:moveTo>
                  <a:pt x="123" y="19050"/>
                </a:moveTo>
                <a:cubicBezTo>
                  <a:pt x="4885" y="19050"/>
                  <a:pt x="158873" y="19050"/>
                  <a:pt x="181098" y="15875"/>
                </a:cubicBezTo>
                <a:cubicBezTo>
                  <a:pt x="203323" y="12700"/>
                  <a:pt x="138235" y="0"/>
                  <a:pt x="133473" y="0"/>
                </a:cubicBezTo>
                <a:cubicBezTo>
                  <a:pt x="128711" y="0"/>
                  <a:pt x="174748" y="13758"/>
                  <a:pt x="152523" y="15875"/>
                </a:cubicBezTo>
                <a:cubicBezTo>
                  <a:pt x="130298" y="17992"/>
                  <a:pt x="-4639" y="19050"/>
                  <a:pt x="123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5B49E081-6427-7C6D-9FFE-EF8442245B4B}"/>
              </a:ext>
            </a:extLst>
          </p:cNvPr>
          <p:cNvSpPr/>
          <p:nvPr/>
        </p:nvSpPr>
        <p:spPr>
          <a:xfrm>
            <a:off x="3767633" y="5476633"/>
            <a:ext cx="42841" cy="181527"/>
          </a:xfrm>
          <a:custGeom>
            <a:avLst/>
            <a:gdLst>
              <a:gd name="connsiteX0" fmla="*/ 1092 w 42841"/>
              <a:gd name="connsiteY0" fmla="*/ 242 h 181527"/>
              <a:gd name="connsiteX1" fmla="*/ 13792 w 42841"/>
              <a:gd name="connsiteY1" fmla="*/ 66917 h 181527"/>
              <a:gd name="connsiteX2" fmla="*/ 29667 w 42841"/>
              <a:gd name="connsiteY2" fmla="*/ 111367 h 181527"/>
              <a:gd name="connsiteX3" fmla="*/ 20142 w 42841"/>
              <a:gd name="connsiteY3" fmla="*/ 105017 h 181527"/>
              <a:gd name="connsiteX4" fmla="*/ 42367 w 42841"/>
              <a:gd name="connsiteY4" fmla="*/ 181217 h 181527"/>
              <a:gd name="connsiteX5" fmla="*/ 32842 w 42841"/>
              <a:gd name="connsiteY5" fmla="*/ 130417 h 181527"/>
              <a:gd name="connsiteX6" fmla="*/ 4267 w 42841"/>
              <a:gd name="connsiteY6" fmla="*/ 92317 h 181527"/>
              <a:gd name="connsiteX7" fmla="*/ 1092 w 42841"/>
              <a:gd name="connsiteY7" fmla="*/ 242 h 18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41" h="181527">
                <a:moveTo>
                  <a:pt x="1092" y="242"/>
                </a:moveTo>
                <a:cubicBezTo>
                  <a:pt x="2679" y="-3991"/>
                  <a:pt x="9029" y="48396"/>
                  <a:pt x="13792" y="66917"/>
                </a:cubicBezTo>
                <a:cubicBezTo>
                  <a:pt x="18555" y="85438"/>
                  <a:pt x="28609" y="105017"/>
                  <a:pt x="29667" y="111367"/>
                </a:cubicBezTo>
                <a:cubicBezTo>
                  <a:pt x="30725" y="117717"/>
                  <a:pt x="18025" y="93375"/>
                  <a:pt x="20142" y="105017"/>
                </a:cubicBezTo>
                <a:cubicBezTo>
                  <a:pt x="22259" y="116659"/>
                  <a:pt x="40250" y="176984"/>
                  <a:pt x="42367" y="181217"/>
                </a:cubicBezTo>
                <a:cubicBezTo>
                  <a:pt x="44484" y="185450"/>
                  <a:pt x="39192" y="145234"/>
                  <a:pt x="32842" y="130417"/>
                </a:cubicBezTo>
                <a:cubicBezTo>
                  <a:pt x="26492" y="115600"/>
                  <a:pt x="9559" y="109779"/>
                  <a:pt x="4267" y="92317"/>
                </a:cubicBezTo>
                <a:cubicBezTo>
                  <a:pt x="-1025" y="74855"/>
                  <a:pt x="-495" y="4475"/>
                  <a:pt x="1092" y="24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EE0417CC-559A-6DB7-95D9-104156E82AF4}"/>
              </a:ext>
            </a:extLst>
          </p:cNvPr>
          <p:cNvSpPr/>
          <p:nvPr/>
        </p:nvSpPr>
        <p:spPr>
          <a:xfrm>
            <a:off x="3937000" y="5299075"/>
            <a:ext cx="172052" cy="9556"/>
          </a:xfrm>
          <a:custGeom>
            <a:avLst/>
            <a:gdLst>
              <a:gd name="connsiteX0" fmla="*/ 0 w 172052"/>
              <a:gd name="connsiteY0" fmla="*/ 0 h 9556"/>
              <a:gd name="connsiteX1" fmla="*/ 168275 w 172052"/>
              <a:gd name="connsiteY1" fmla="*/ 9525 h 9556"/>
              <a:gd name="connsiteX2" fmla="*/ 111125 w 172052"/>
              <a:gd name="connsiteY2" fmla="*/ 3175 h 9556"/>
              <a:gd name="connsiteX3" fmla="*/ 0 w 172052"/>
              <a:gd name="connsiteY3" fmla="*/ 0 h 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052" h="9556">
                <a:moveTo>
                  <a:pt x="0" y="0"/>
                </a:moveTo>
                <a:cubicBezTo>
                  <a:pt x="9525" y="1058"/>
                  <a:pt x="149754" y="8996"/>
                  <a:pt x="168275" y="9525"/>
                </a:cubicBezTo>
                <a:cubicBezTo>
                  <a:pt x="186796" y="10054"/>
                  <a:pt x="132292" y="3704"/>
                  <a:pt x="111125" y="3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3C061864-321B-C486-9567-D82043924B8D}"/>
              </a:ext>
            </a:extLst>
          </p:cNvPr>
          <p:cNvSpPr/>
          <p:nvPr/>
        </p:nvSpPr>
        <p:spPr>
          <a:xfrm>
            <a:off x="3705225" y="5114925"/>
            <a:ext cx="289268" cy="28575"/>
          </a:xfrm>
          <a:custGeom>
            <a:avLst/>
            <a:gdLst>
              <a:gd name="connsiteX0" fmla="*/ 0 w 289268"/>
              <a:gd name="connsiteY0" fmla="*/ 19050 h 28575"/>
              <a:gd name="connsiteX1" fmla="*/ 203200 w 289268"/>
              <a:gd name="connsiteY1" fmla="*/ 6350 h 28575"/>
              <a:gd name="connsiteX2" fmla="*/ 288925 w 289268"/>
              <a:gd name="connsiteY2" fmla="*/ 28575 h 28575"/>
              <a:gd name="connsiteX3" fmla="*/ 231775 w 289268"/>
              <a:gd name="connsiteY3" fmla="*/ 6350 h 28575"/>
              <a:gd name="connsiteX4" fmla="*/ 193675 w 289268"/>
              <a:gd name="connsiteY4" fmla="*/ 0 h 28575"/>
              <a:gd name="connsiteX5" fmla="*/ 0 w 289268"/>
              <a:gd name="connsiteY5" fmla="*/ 1905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268" h="28575">
                <a:moveTo>
                  <a:pt x="0" y="19050"/>
                </a:moveTo>
                <a:cubicBezTo>
                  <a:pt x="77523" y="11906"/>
                  <a:pt x="155046" y="4763"/>
                  <a:pt x="203200" y="6350"/>
                </a:cubicBezTo>
                <a:cubicBezTo>
                  <a:pt x="251354" y="7937"/>
                  <a:pt x="284163" y="28575"/>
                  <a:pt x="288925" y="28575"/>
                </a:cubicBezTo>
                <a:cubicBezTo>
                  <a:pt x="293687" y="28575"/>
                  <a:pt x="247650" y="11112"/>
                  <a:pt x="231775" y="6350"/>
                </a:cubicBezTo>
                <a:cubicBezTo>
                  <a:pt x="215900" y="1588"/>
                  <a:pt x="193675" y="0"/>
                  <a:pt x="193675" y="0"/>
                </a:cubicBez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0CCC0DBD-90A0-EF3B-E079-907F808928F8}"/>
              </a:ext>
            </a:extLst>
          </p:cNvPr>
          <p:cNvSpPr/>
          <p:nvPr/>
        </p:nvSpPr>
        <p:spPr>
          <a:xfrm>
            <a:off x="4053785" y="5154582"/>
            <a:ext cx="89645" cy="214932"/>
          </a:xfrm>
          <a:custGeom>
            <a:avLst/>
            <a:gdLst>
              <a:gd name="connsiteX0" fmla="*/ 690 w 89645"/>
              <a:gd name="connsiteY0" fmla="*/ 1618 h 214932"/>
              <a:gd name="connsiteX1" fmla="*/ 48315 w 89645"/>
              <a:gd name="connsiteY1" fmla="*/ 90518 h 214932"/>
              <a:gd name="connsiteX2" fmla="*/ 89590 w 89645"/>
              <a:gd name="connsiteY2" fmla="*/ 150843 h 214932"/>
              <a:gd name="connsiteX3" fmla="*/ 57840 w 89645"/>
              <a:gd name="connsiteY3" fmla="*/ 214343 h 214932"/>
              <a:gd name="connsiteX4" fmla="*/ 86415 w 89645"/>
              <a:gd name="connsiteY4" fmla="*/ 173068 h 214932"/>
              <a:gd name="connsiteX5" fmla="*/ 690 w 89645"/>
              <a:gd name="connsiteY5" fmla="*/ 1618 h 21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45" h="214932">
                <a:moveTo>
                  <a:pt x="690" y="1618"/>
                </a:moveTo>
                <a:cubicBezTo>
                  <a:pt x="-5660" y="-12140"/>
                  <a:pt x="33498" y="65647"/>
                  <a:pt x="48315" y="90518"/>
                </a:cubicBezTo>
                <a:cubicBezTo>
                  <a:pt x="63132" y="115389"/>
                  <a:pt x="88003" y="130206"/>
                  <a:pt x="89590" y="150843"/>
                </a:cubicBezTo>
                <a:cubicBezTo>
                  <a:pt x="91177" y="171480"/>
                  <a:pt x="58369" y="210639"/>
                  <a:pt x="57840" y="214343"/>
                </a:cubicBezTo>
                <a:cubicBezTo>
                  <a:pt x="57311" y="218047"/>
                  <a:pt x="94352" y="204289"/>
                  <a:pt x="86415" y="173068"/>
                </a:cubicBezTo>
                <a:cubicBezTo>
                  <a:pt x="78478" y="141847"/>
                  <a:pt x="7040" y="15376"/>
                  <a:pt x="690" y="16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145059D5-C7FD-2A0A-842E-B76C7D64970C}"/>
              </a:ext>
            </a:extLst>
          </p:cNvPr>
          <p:cNvSpPr/>
          <p:nvPr/>
        </p:nvSpPr>
        <p:spPr>
          <a:xfrm>
            <a:off x="3531972" y="4288979"/>
            <a:ext cx="40250" cy="203649"/>
          </a:xfrm>
          <a:custGeom>
            <a:avLst/>
            <a:gdLst>
              <a:gd name="connsiteX0" fmla="*/ 39903 w 40250"/>
              <a:gd name="connsiteY0" fmla="*/ 446 h 203649"/>
              <a:gd name="connsiteX1" fmla="*/ 20853 w 40250"/>
              <a:gd name="connsiteY1" fmla="*/ 140146 h 203649"/>
              <a:gd name="connsiteX2" fmla="*/ 24028 w 40250"/>
              <a:gd name="connsiteY2" fmla="*/ 203646 h 203649"/>
              <a:gd name="connsiteX3" fmla="*/ 11328 w 40250"/>
              <a:gd name="connsiteY3" fmla="*/ 143321 h 203649"/>
              <a:gd name="connsiteX4" fmla="*/ 1803 w 40250"/>
              <a:gd name="connsiteY4" fmla="*/ 190946 h 203649"/>
              <a:gd name="connsiteX5" fmla="*/ 39903 w 40250"/>
              <a:gd name="connsiteY5" fmla="*/ 446 h 2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50" h="203649">
                <a:moveTo>
                  <a:pt x="39903" y="446"/>
                </a:moveTo>
                <a:cubicBezTo>
                  <a:pt x="43078" y="-8021"/>
                  <a:pt x="23499" y="106279"/>
                  <a:pt x="20853" y="140146"/>
                </a:cubicBezTo>
                <a:cubicBezTo>
                  <a:pt x="18207" y="174013"/>
                  <a:pt x="25615" y="203117"/>
                  <a:pt x="24028" y="203646"/>
                </a:cubicBezTo>
                <a:cubicBezTo>
                  <a:pt x="22441" y="204175"/>
                  <a:pt x="15032" y="145438"/>
                  <a:pt x="11328" y="143321"/>
                </a:cubicBezTo>
                <a:cubicBezTo>
                  <a:pt x="7624" y="141204"/>
                  <a:pt x="-4547" y="208938"/>
                  <a:pt x="1803" y="190946"/>
                </a:cubicBezTo>
                <a:cubicBezTo>
                  <a:pt x="8153" y="172954"/>
                  <a:pt x="36728" y="8913"/>
                  <a:pt x="39903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892E879C-5681-2382-AEF5-90C276169CF7}"/>
              </a:ext>
            </a:extLst>
          </p:cNvPr>
          <p:cNvSpPr/>
          <p:nvPr/>
        </p:nvSpPr>
        <p:spPr>
          <a:xfrm>
            <a:off x="3622483" y="4530671"/>
            <a:ext cx="86977" cy="111449"/>
          </a:xfrm>
          <a:custGeom>
            <a:avLst/>
            <a:gdLst>
              <a:gd name="connsiteX0" fmla="*/ 192 w 86977"/>
              <a:gd name="connsiteY0" fmla="*/ 54 h 111449"/>
              <a:gd name="connsiteX1" fmla="*/ 60517 w 86977"/>
              <a:gd name="connsiteY1" fmla="*/ 76254 h 111449"/>
              <a:gd name="connsiteX2" fmla="*/ 79567 w 86977"/>
              <a:gd name="connsiteY2" fmla="*/ 111179 h 111449"/>
              <a:gd name="connsiteX3" fmla="*/ 82742 w 86977"/>
              <a:gd name="connsiteY3" fmla="*/ 88954 h 111449"/>
              <a:gd name="connsiteX4" fmla="*/ 192 w 86977"/>
              <a:gd name="connsiteY4" fmla="*/ 54 h 11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77" h="111449">
                <a:moveTo>
                  <a:pt x="192" y="54"/>
                </a:moveTo>
                <a:cubicBezTo>
                  <a:pt x="-3512" y="-2063"/>
                  <a:pt x="47288" y="57733"/>
                  <a:pt x="60517" y="76254"/>
                </a:cubicBezTo>
                <a:cubicBezTo>
                  <a:pt x="73746" y="94775"/>
                  <a:pt x="75863" y="109062"/>
                  <a:pt x="79567" y="111179"/>
                </a:cubicBezTo>
                <a:cubicBezTo>
                  <a:pt x="83271" y="113296"/>
                  <a:pt x="92267" y="102712"/>
                  <a:pt x="82742" y="88954"/>
                </a:cubicBezTo>
                <a:cubicBezTo>
                  <a:pt x="73217" y="75196"/>
                  <a:pt x="3896" y="2171"/>
                  <a:pt x="192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6E7A9778-617D-48A8-F558-1A7E1CC998F3}"/>
              </a:ext>
            </a:extLst>
          </p:cNvPr>
          <p:cNvSpPr/>
          <p:nvPr/>
        </p:nvSpPr>
        <p:spPr>
          <a:xfrm>
            <a:off x="3720846" y="4857332"/>
            <a:ext cx="192012" cy="224579"/>
          </a:xfrm>
          <a:custGeom>
            <a:avLst/>
            <a:gdLst>
              <a:gd name="connsiteX0" fmla="*/ 38354 w 192012"/>
              <a:gd name="connsiteY0" fmla="*/ 418 h 224579"/>
              <a:gd name="connsiteX1" fmla="*/ 19304 w 192012"/>
              <a:gd name="connsiteY1" fmla="*/ 213143 h 224579"/>
              <a:gd name="connsiteX2" fmla="*/ 19304 w 192012"/>
              <a:gd name="connsiteY2" fmla="*/ 197268 h 224579"/>
              <a:gd name="connsiteX3" fmla="*/ 190754 w 192012"/>
              <a:gd name="connsiteY3" fmla="*/ 209968 h 224579"/>
              <a:gd name="connsiteX4" fmla="*/ 92329 w 192012"/>
              <a:gd name="connsiteY4" fmla="*/ 203618 h 224579"/>
              <a:gd name="connsiteX5" fmla="*/ 3429 w 192012"/>
              <a:gd name="connsiteY5" fmla="*/ 209968 h 224579"/>
              <a:gd name="connsiteX6" fmla="*/ 19304 w 192012"/>
              <a:gd name="connsiteY6" fmla="*/ 159168 h 224579"/>
              <a:gd name="connsiteX7" fmla="*/ 38354 w 192012"/>
              <a:gd name="connsiteY7" fmla="*/ 418 h 22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12" h="224579">
                <a:moveTo>
                  <a:pt x="38354" y="418"/>
                </a:moveTo>
                <a:cubicBezTo>
                  <a:pt x="38354" y="9414"/>
                  <a:pt x="19304" y="213143"/>
                  <a:pt x="19304" y="213143"/>
                </a:cubicBezTo>
                <a:cubicBezTo>
                  <a:pt x="16129" y="245951"/>
                  <a:pt x="-9271" y="197797"/>
                  <a:pt x="19304" y="197268"/>
                </a:cubicBezTo>
                <a:cubicBezTo>
                  <a:pt x="47879" y="196739"/>
                  <a:pt x="178583" y="208910"/>
                  <a:pt x="190754" y="209968"/>
                </a:cubicBezTo>
                <a:cubicBezTo>
                  <a:pt x="202925" y="211026"/>
                  <a:pt x="123550" y="203618"/>
                  <a:pt x="92329" y="203618"/>
                </a:cubicBezTo>
                <a:cubicBezTo>
                  <a:pt x="61108" y="203618"/>
                  <a:pt x="15600" y="217376"/>
                  <a:pt x="3429" y="209968"/>
                </a:cubicBezTo>
                <a:cubicBezTo>
                  <a:pt x="-8742" y="202560"/>
                  <a:pt x="15071" y="188272"/>
                  <a:pt x="19304" y="159168"/>
                </a:cubicBezTo>
                <a:cubicBezTo>
                  <a:pt x="23537" y="130064"/>
                  <a:pt x="38354" y="-8578"/>
                  <a:pt x="38354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A883D80F-4BFB-EDCD-45CA-5C27267DF00D}"/>
              </a:ext>
            </a:extLst>
          </p:cNvPr>
          <p:cNvSpPr/>
          <p:nvPr/>
        </p:nvSpPr>
        <p:spPr>
          <a:xfrm>
            <a:off x="3819151" y="4961980"/>
            <a:ext cx="221362" cy="146966"/>
          </a:xfrm>
          <a:custGeom>
            <a:avLst/>
            <a:gdLst>
              <a:gd name="connsiteX0" fmla="*/ 374 w 221362"/>
              <a:gd name="connsiteY0" fmla="*/ 545 h 146966"/>
              <a:gd name="connsiteX1" fmla="*/ 213099 w 221362"/>
              <a:gd name="connsiteY1" fmla="*/ 143420 h 146966"/>
              <a:gd name="connsiteX2" fmla="*/ 162299 w 221362"/>
              <a:gd name="connsiteY2" fmla="*/ 95795 h 146966"/>
              <a:gd name="connsiteX3" fmla="*/ 374 w 221362"/>
              <a:gd name="connsiteY3" fmla="*/ 545 h 14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362" h="146966">
                <a:moveTo>
                  <a:pt x="374" y="545"/>
                </a:moveTo>
                <a:cubicBezTo>
                  <a:pt x="8841" y="8483"/>
                  <a:pt x="186112" y="127545"/>
                  <a:pt x="213099" y="143420"/>
                </a:cubicBezTo>
                <a:cubicBezTo>
                  <a:pt x="240087" y="159295"/>
                  <a:pt x="195107" y="118020"/>
                  <a:pt x="162299" y="95795"/>
                </a:cubicBezTo>
                <a:cubicBezTo>
                  <a:pt x="129491" y="73570"/>
                  <a:pt x="-8093" y="-7393"/>
                  <a:pt x="374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4DAA7080-70A5-BB7F-9D7E-63FA0C0ACF12}"/>
              </a:ext>
            </a:extLst>
          </p:cNvPr>
          <p:cNvSpPr/>
          <p:nvPr/>
        </p:nvSpPr>
        <p:spPr>
          <a:xfrm>
            <a:off x="3819300" y="5502628"/>
            <a:ext cx="200444" cy="63151"/>
          </a:xfrm>
          <a:custGeom>
            <a:avLst/>
            <a:gdLst>
              <a:gd name="connsiteX0" fmla="*/ 225 w 200444"/>
              <a:gd name="connsiteY0" fmla="*/ 63147 h 63151"/>
              <a:gd name="connsiteX1" fmla="*/ 92300 w 200444"/>
              <a:gd name="connsiteY1" fmla="*/ 5997 h 63151"/>
              <a:gd name="connsiteX2" fmla="*/ 200250 w 200444"/>
              <a:gd name="connsiteY2" fmla="*/ 2822 h 63151"/>
              <a:gd name="connsiteX3" fmla="*/ 120875 w 200444"/>
              <a:gd name="connsiteY3" fmla="*/ 2822 h 63151"/>
              <a:gd name="connsiteX4" fmla="*/ 66900 w 200444"/>
              <a:gd name="connsiteY4" fmla="*/ 2822 h 63151"/>
              <a:gd name="connsiteX5" fmla="*/ 225 w 200444"/>
              <a:gd name="connsiteY5" fmla="*/ 63147 h 6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444" h="63151">
                <a:moveTo>
                  <a:pt x="225" y="63147"/>
                </a:moveTo>
                <a:cubicBezTo>
                  <a:pt x="4458" y="63676"/>
                  <a:pt x="58962" y="16051"/>
                  <a:pt x="92300" y="5997"/>
                </a:cubicBezTo>
                <a:cubicBezTo>
                  <a:pt x="125638" y="-4057"/>
                  <a:pt x="195488" y="3351"/>
                  <a:pt x="200250" y="2822"/>
                </a:cubicBezTo>
                <a:cubicBezTo>
                  <a:pt x="205013" y="2293"/>
                  <a:pt x="120875" y="2822"/>
                  <a:pt x="120875" y="2822"/>
                </a:cubicBezTo>
                <a:cubicBezTo>
                  <a:pt x="98650" y="2822"/>
                  <a:pt x="81188" y="-3528"/>
                  <a:pt x="66900" y="2822"/>
                </a:cubicBezTo>
                <a:cubicBezTo>
                  <a:pt x="52612" y="9172"/>
                  <a:pt x="-4008" y="62618"/>
                  <a:pt x="225" y="63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25DF570F-0100-FB83-227D-5AB506ED5F1C}"/>
              </a:ext>
            </a:extLst>
          </p:cNvPr>
          <p:cNvSpPr/>
          <p:nvPr/>
        </p:nvSpPr>
        <p:spPr>
          <a:xfrm>
            <a:off x="3492473" y="5559424"/>
            <a:ext cx="381341" cy="158751"/>
          </a:xfrm>
          <a:custGeom>
            <a:avLst/>
            <a:gdLst>
              <a:gd name="connsiteX0" fmla="*/ 27 w 381341"/>
              <a:gd name="connsiteY0" fmla="*/ 1 h 158751"/>
              <a:gd name="connsiteX1" fmla="*/ 120677 w 381341"/>
              <a:gd name="connsiteY1" fmla="*/ 130176 h 158751"/>
              <a:gd name="connsiteX2" fmla="*/ 117502 w 381341"/>
              <a:gd name="connsiteY2" fmla="*/ 142876 h 158751"/>
              <a:gd name="connsiteX3" fmla="*/ 301652 w 381341"/>
              <a:gd name="connsiteY3" fmla="*/ 158751 h 158751"/>
              <a:gd name="connsiteX4" fmla="*/ 266727 w 381341"/>
              <a:gd name="connsiteY4" fmla="*/ 142876 h 158751"/>
              <a:gd name="connsiteX5" fmla="*/ 381027 w 381341"/>
              <a:gd name="connsiteY5" fmla="*/ 142876 h 158751"/>
              <a:gd name="connsiteX6" fmla="*/ 225452 w 381341"/>
              <a:gd name="connsiteY6" fmla="*/ 127001 h 158751"/>
              <a:gd name="connsiteX7" fmla="*/ 273077 w 381341"/>
              <a:gd name="connsiteY7" fmla="*/ 146051 h 158751"/>
              <a:gd name="connsiteX8" fmla="*/ 133377 w 381341"/>
              <a:gd name="connsiteY8" fmla="*/ 133351 h 158751"/>
              <a:gd name="connsiteX9" fmla="*/ 27 w 381341"/>
              <a:gd name="connsiteY9" fmla="*/ 1 h 15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341" h="158751">
                <a:moveTo>
                  <a:pt x="27" y="1"/>
                </a:moveTo>
                <a:cubicBezTo>
                  <a:pt x="-2090" y="-528"/>
                  <a:pt x="120677" y="130176"/>
                  <a:pt x="120677" y="130176"/>
                </a:cubicBezTo>
                <a:cubicBezTo>
                  <a:pt x="140256" y="153988"/>
                  <a:pt x="87340" y="138114"/>
                  <a:pt x="117502" y="142876"/>
                </a:cubicBezTo>
                <a:cubicBezTo>
                  <a:pt x="147665" y="147639"/>
                  <a:pt x="276781" y="158751"/>
                  <a:pt x="301652" y="158751"/>
                </a:cubicBezTo>
                <a:cubicBezTo>
                  <a:pt x="326523" y="158751"/>
                  <a:pt x="253498" y="145522"/>
                  <a:pt x="266727" y="142876"/>
                </a:cubicBezTo>
                <a:cubicBezTo>
                  <a:pt x="279956" y="140230"/>
                  <a:pt x="387906" y="145522"/>
                  <a:pt x="381027" y="142876"/>
                </a:cubicBezTo>
                <a:cubicBezTo>
                  <a:pt x="374148" y="140230"/>
                  <a:pt x="243444" y="126472"/>
                  <a:pt x="225452" y="127001"/>
                </a:cubicBezTo>
                <a:cubicBezTo>
                  <a:pt x="207460" y="127530"/>
                  <a:pt x="288423" y="144993"/>
                  <a:pt x="273077" y="146051"/>
                </a:cubicBezTo>
                <a:cubicBezTo>
                  <a:pt x="257731" y="147109"/>
                  <a:pt x="173594" y="152401"/>
                  <a:pt x="133377" y="133351"/>
                </a:cubicBezTo>
                <a:cubicBezTo>
                  <a:pt x="93160" y="114301"/>
                  <a:pt x="2144" y="530"/>
                  <a:pt x="2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CDDB532F-FC29-88A0-697C-308A0AC73297}"/>
              </a:ext>
            </a:extLst>
          </p:cNvPr>
          <p:cNvSpPr/>
          <p:nvPr/>
        </p:nvSpPr>
        <p:spPr>
          <a:xfrm>
            <a:off x="3844112" y="5578614"/>
            <a:ext cx="198320" cy="76167"/>
          </a:xfrm>
          <a:custGeom>
            <a:avLst/>
            <a:gdLst>
              <a:gd name="connsiteX0" fmla="*/ 813 w 198320"/>
              <a:gd name="connsiteY0" fmla="*/ 76061 h 76167"/>
              <a:gd name="connsiteX1" fmla="*/ 127813 w 198320"/>
              <a:gd name="connsiteY1" fmla="*/ 18911 h 76167"/>
              <a:gd name="connsiteX2" fmla="*/ 194488 w 198320"/>
              <a:gd name="connsiteY2" fmla="*/ 3036 h 76167"/>
              <a:gd name="connsiteX3" fmla="*/ 813 w 198320"/>
              <a:gd name="connsiteY3" fmla="*/ 76061 h 7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20" h="76167">
                <a:moveTo>
                  <a:pt x="813" y="76061"/>
                </a:moveTo>
                <a:cubicBezTo>
                  <a:pt x="-10300" y="78707"/>
                  <a:pt x="95534" y="31082"/>
                  <a:pt x="127813" y="18911"/>
                </a:cubicBezTo>
                <a:cubicBezTo>
                  <a:pt x="160092" y="6740"/>
                  <a:pt x="213009" y="-5960"/>
                  <a:pt x="194488" y="3036"/>
                </a:cubicBezTo>
                <a:cubicBezTo>
                  <a:pt x="175967" y="12032"/>
                  <a:pt x="11926" y="73415"/>
                  <a:pt x="813" y="76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081C39EB-B520-6B83-B1E4-D42C82160571}"/>
              </a:ext>
            </a:extLst>
          </p:cNvPr>
          <p:cNvSpPr/>
          <p:nvPr/>
        </p:nvSpPr>
        <p:spPr>
          <a:xfrm>
            <a:off x="3889313" y="5502233"/>
            <a:ext cx="235257" cy="47688"/>
          </a:xfrm>
          <a:custGeom>
            <a:avLst/>
            <a:gdLst>
              <a:gd name="connsiteX0" fmla="*/ 62 w 235257"/>
              <a:gd name="connsiteY0" fmla="*/ 47667 h 47688"/>
              <a:gd name="connsiteX1" fmla="*/ 155637 w 235257"/>
              <a:gd name="connsiteY1" fmla="*/ 6392 h 47688"/>
              <a:gd name="connsiteX2" fmla="*/ 235012 w 235257"/>
              <a:gd name="connsiteY2" fmla="*/ 19092 h 47688"/>
              <a:gd name="connsiteX3" fmla="*/ 174687 w 235257"/>
              <a:gd name="connsiteY3" fmla="*/ 42 h 47688"/>
              <a:gd name="connsiteX4" fmla="*/ 62 w 235257"/>
              <a:gd name="connsiteY4" fmla="*/ 47667 h 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57" h="47688">
                <a:moveTo>
                  <a:pt x="62" y="47667"/>
                </a:moveTo>
                <a:cubicBezTo>
                  <a:pt x="-3113" y="48725"/>
                  <a:pt x="116479" y="11154"/>
                  <a:pt x="155637" y="6392"/>
                </a:cubicBezTo>
                <a:cubicBezTo>
                  <a:pt x="194795" y="1629"/>
                  <a:pt x="231837" y="20150"/>
                  <a:pt x="235012" y="19092"/>
                </a:cubicBezTo>
                <a:cubicBezTo>
                  <a:pt x="238187" y="18034"/>
                  <a:pt x="210141" y="-1016"/>
                  <a:pt x="174687" y="42"/>
                </a:cubicBezTo>
                <a:cubicBezTo>
                  <a:pt x="139233" y="1100"/>
                  <a:pt x="3237" y="46609"/>
                  <a:pt x="62" y="47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A44CDB66-0B03-7C6C-8CEE-D2EA2E810027}"/>
              </a:ext>
            </a:extLst>
          </p:cNvPr>
          <p:cNvSpPr/>
          <p:nvPr/>
        </p:nvSpPr>
        <p:spPr>
          <a:xfrm>
            <a:off x="3995714" y="5356221"/>
            <a:ext cx="122270" cy="128090"/>
          </a:xfrm>
          <a:custGeom>
            <a:avLst/>
            <a:gdLst>
              <a:gd name="connsiteX0" fmla="*/ 122261 w 122270"/>
              <a:gd name="connsiteY0" fmla="*/ 4 h 128090"/>
              <a:gd name="connsiteX1" fmla="*/ 17486 w 122270"/>
              <a:gd name="connsiteY1" fmla="*/ 69854 h 128090"/>
              <a:gd name="connsiteX2" fmla="*/ 1611 w 122270"/>
              <a:gd name="connsiteY2" fmla="*/ 127004 h 128090"/>
              <a:gd name="connsiteX3" fmla="*/ 1611 w 122270"/>
              <a:gd name="connsiteY3" fmla="*/ 104779 h 128090"/>
              <a:gd name="connsiteX4" fmla="*/ 11136 w 122270"/>
              <a:gd name="connsiteY4" fmla="*/ 73029 h 128090"/>
              <a:gd name="connsiteX5" fmla="*/ 122261 w 122270"/>
              <a:gd name="connsiteY5" fmla="*/ 4 h 12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270" h="128090">
                <a:moveTo>
                  <a:pt x="122261" y="4"/>
                </a:moveTo>
                <a:cubicBezTo>
                  <a:pt x="123319" y="-525"/>
                  <a:pt x="37594" y="48687"/>
                  <a:pt x="17486" y="69854"/>
                </a:cubicBezTo>
                <a:cubicBezTo>
                  <a:pt x="-2622" y="91021"/>
                  <a:pt x="4257" y="121183"/>
                  <a:pt x="1611" y="127004"/>
                </a:cubicBezTo>
                <a:cubicBezTo>
                  <a:pt x="-1035" y="132825"/>
                  <a:pt x="24" y="113775"/>
                  <a:pt x="1611" y="104779"/>
                </a:cubicBezTo>
                <a:cubicBezTo>
                  <a:pt x="3198" y="95783"/>
                  <a:pt x="-3152" y="86258"/>
                  <a:pt x="11136" y="73029"/>
                </a:cubicBezTo>
                <a:cubicBezTo>
                  <a:pt x="25423" y="59800"/>
                  <a:pt x="121203" y="533"/>
                  <a:pt x="12226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84815FE5-6F56-97D0-6607-4F46249671DB}"/>
              </a:ext>
            </a:extLst>
          </p:cNvPr>
          <p:cNvSpPr/>
          <p:nvPr/>
        </p:nvSpPr>
        <p:spPr>
          <a:xfrm>
            <a:off x="4051085" y="5438602"/>
            <a:ext cx="166393" cy="95423"/>
          </a:xfrm>
          <a:custGeom>
            <a:avLst/>
            <a:gdLst>
              <a:gd name="connsiteX0" fmla="*/ 215 w 166393"/>
              <a:gd name="connsiteY0" fmla="*/ 173 h 95423"/>
              <a:gd name="connsiteX1" fmla="*/ 95465 w 166393"/>
              <a:gd name="connsiteY1" fmla="*/ 19223 h 95423"/>
              <a:gd name="connsiteX2" fmla="*/ 146265 w 166393"/>
              <a:gd name="connsiteY2" fmla="*/ 66848 h 95423"/>
              <a:gd name="connsiteX3" fmla="*/ 133565 w 166393"/>
              <a:gd name="connsiteY3" fmla="*/ 41448 h 95423"/>
              <a:gd name="connsiteX4" fmla="*/ 165315 w 166393"/>
              <a:gd name="connsiteY4" fmla="*/ 70023 h 95423"/>
              <a:gd name="connsiteX5" fmla="*/ 158965 w 166393"/>
              <a:gd name="connsiteY5" fmla="*/ 95423 h 95423"/>
              <a:gd name="connsiteX6" fmla="*/ 158965 w 166393"/>
              <a:gd name="connsiteY6" fmla="*/ 70023 h 95423"/>
              <a:gd name="connsiteX7" fmla="*/ 124040 w 166393"/>
              <a:gd name="connsiteY7" fmla="*/ 28748 h 95423"/>
              <a:gd name="connsiteX8" fmla="*/ 215 w 166393"/>
              <a:gd name="connsiteY8" fmla="*/ 173 h 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93" h="95423">
                <a:moveTo>
                  <a:pt x="215" y="173"/>
                </a:moveTo>
                <a:cubicBezTo>
                  <a:pt x="-4547" y="-1414"/>
                  <a:pt x="71123" y="8111"/>
                  <a:pt x="95465" y="19223"/>
                </a:cubicBezTo>
                <a:cubicBezTo>
                  <a:pt x="119807" y="30335"/>
                  <a:pt x="139915" y="63144"/>
                  <a:pt x="146265" y="66848"/>
                </a:cubicBezTo>
                <a:cubicBezTo>
                  <a:pt x="152615" y="70552"/>
                  <a:pt x="130390" y="40919"/>
                  <a:pt x="133565" y="41448"/>
                </a:cubicBezTo>
                <a:cubicBezTo>
                  <a:pt x="136740" y="41977"/>
                  <a:pt x="161082" y="61027"/>
                  <a:pt x="165315" y="70023"/>
                </a:cubicBezTo>
                <a:cubicBezTo>
                  <a:pt x="169548" y="79019"/>
                  <a:pt x="160023" y="95423"/>
                  <a:pt x="158965" y="95423"/>
                </a:cubicBezTo>
                <a:cubicBezTo>
                  <a:pt x="157907" y="95423"/>
                  <a:pt x="164786" y="81135"/>
                  <a:pt x="158965" y="70023"/>
                </a:cubicBezTo>
                <a:cubicBezTo>
                  <a:pt x="153144" y="58911"/>
                  <a:pt x="143090" y="39331"/>
                  <a:pt x="124040" y="28748"/>
                </a:cubicBezTo>
                <a:cubicBezTo>
                  <a:pt x="104990" y="18165"/>
                  <a:pt x="4977" y="1760"/>
                  <a:pt x="215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3A8471EE-3A37-F06B-E271-BA312FCA9925}"/>
              </a:ext>
            </a:extLst>
          </p:cNvPr>
          <p:cNvSpPr/>
          <p:nvPr/>
        </p:nvSpPr>
        <p:spPr>
          <a:xfrm>
            <a:off x="3925850" y="5165058"/>
            <a:ext cx="136229" cy="100711"/>
          </a:xfrm>
          <a:custGeom>
            <a:avLst/>
            <a:gdLst>
              <a:gd name="connsiteX0" fmla="*/ 1625 w 136229"/>
              <a:gd name="connsiteY0" fmla="*/ 99092 h 100711"/>
              <a:gd name="connsiteX1" fmla="*/ 134975 w 136229"/>
              <a:gd name="connsiteY1" fmla="*/ 667 h 100711"/>
              <a:gd name="connsiteX2" fmla="*/ 65125 w 136229"/>
              <a:gd name="connsiteY2" fmla="*/ 57817 h 100711"/>
              <a:gd name="connsiteX3" fmla="*/ 1625 w 136229"/>
              <a:gd name="connsiteY3" fmla="*/ 99092 h 10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9" h="100711">
                <a:moveTo>
                  <a:pt x="1625" y="99092"/>
                </a:moveTo>
                <a:cubicBezTo>
                  <a:pt x="13267" y="89567"/>
                  <a:pt x="124392" y="7546"/>
                  <a:pt x="134975" y="667"/>
                </a:cubicBezTo>
                <a:cubicBezTo>
                  <a:pt x="145558" y="-6212"/>
                  <a:pt x="86292" y="41942"/>
                  <a:pt x="65125" y="57817"/>
                </a:cubicBezTo>
                <a:cubicBezTo>
                  <a:pt x="43958" y="73692"/>
                  <a:pt x="-10017" y="108617"/>
                  <a:pt x="1625" y="99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02991A34-A3A9-2422-8222-D51EBEF82B89}"/>
              </a:ext>
            </a:extLst>
          </p:cNvPr>
          <p:cNvSpPr/>
          <p:nvPr/>
        </p:nvSpPr>
        <p:spPr>
          <a:xfrm>
            <a:off x="4089190" y="5190903"/>
            <a:ext cx="145144" cy="55313"/>
          </a:xfrm>
          <a:custGeom>
            <a:avLst/>
            <a:gdLst>
              <a:gd name="connsiteX0" fmla="*/ 210 w 145144"/>
              <a:gd name="connsiteY0" fmla="*/ 222 h 55313"/>
              <a:gd name="connsiteX1" fmla="*/ 139910 w 145144"/>
              <a:gd name="connsiteY1" fmla="*/ 54197 h 55313"/>
              <a:gd name="connsiteX2" fmla="*/ 108160 w 145144"/>
              <a:gd name="connsiteY2" fmla="*/ 35147 h 55313"/>
              <a:gd name="connsiteX3" fmla="*/ 210 w 145144"/>
              <a:gd name="connsiteY3" fmla="*/ 222 h 5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144" h="55313">
                <a:moveTo>
                  <a:pt x="210" y="222"/>
                </a:moveTo>
                <a:cubicBezTo>
                  <a:pt x="5502" y="3397"/>
                  <a:pt x="121918" y="48376"/>
                  <a:pt x="139910" y="54197"/>
                </a:cubicBezTo>
                <a:cubicBezTo>
                  <a:pt x="157902" y="60018"/>
                  <a:pt x="125093" y="41497"/>
                  <a:pt x="108160" y="35147"/>
                </a:cubicBezTo>
                <a:cubicBezTo>
                  <a:pt x="91227" y="28797"/>
                  <a:pt x="-5082" y="-2953"/>
                  <a:pt x="210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A3E3E3A3-2CEC-A27A-181A-23BA636DD937}"/>
              </a:ext>
            </a:extLst>
          </p:cNvPr>
          <p:cNvSpPr/>
          <p:nvPr/>
        </p:nvSpPr>
        <p:spPr>
          <a:xfrm>
            <a:off x="4165589" y="5270500"/>
            <a:ext cx="29069" cy="117475"/>
          </a:xfrm>
          <a:custGeom>
            <a:avLst/>
            <a:gdLst>
              <a:gd name="connsiteX0" fmla="*/ 28586 w 29069"/>
              <a:gd name="connsiteY0" fmla="*/ 0 h 117475"/>
              <a:gd name="connsiteX1" fmla="*/ 25411 w 29069"/>
              <a:gd name="connsiteY1" fmla="*/ 76200 h 117475"/>
              <a:gd name="connsiteX2" fmla="*/ 11 w 29069"/>
              <a:gd name="connsiteY2" fmla="*/ 117475 h 117475"/>
              <a:gd name="connsiteX3" fmla="*/ 22236 w 29069"/>
              <a:gd name="connsiteY3" fmla="*/ 76200 h 117475"/>
              <a:gd name="connsiteX4" fmla="*/ 28586 w 29069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69" h="117475">
                <a:moveTo>
                  <a:pt x="28586" y="0"/>
                </a:moveTo>
                <a:cubicBezTo>
                  <a:pt x="29115" y="0"/>
                  <a:pt x="30173" y="56621"/>
                  <a:pt x="25411" y="76200"/>
                </a:cubicBezTo>
                <a:cubicBezTo>
                  <a:pt x="20649" y="95779"/>
                  <a:pt x="540" y="117475"/>
                  <a:pt x="11" y="117475"/>
                </a:cubicBezTo>
                <a:cubicBezTo>
                  <a:pt x="-518" y="117475"/>
                  <a:pt x="17474" y="92075"/>
                  <a:pt x="22236" y="76200"/>
                </a:cubicBezTo>
                <a:cubicBezTo>
                  <a:pt x="26998" y="60325"/>
                  <a:pt x="28057" y="0"/>
                  <a:pt x="285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7CF67204-0A6A-7A32-F0E9-1C9D0F1A6B18}"/>
              </a:ext>
            </a:extLst>
          </p:cNvPr>
          <p:cNvSpPr/>
          <p:nvPr/>
        </p:nvSpPr>
        <p:spPr>
          <a:xfrm>
            <a:off x="3952853" y="5756014"/>
            <a:ext cx="48012" cy="229685"/>
          </a:xfrm>
          <a:custGeom>
            <a:avLst/>
            <a:gdLst>
              <a:gd name="connsiteX0" fmla="*/ 22 w 48012"/>
              <a:gd name="connsiteY0" fmla="*/ 261 h 229685"/>
              <a:gd name="connsiteX1" fmla="*/ 44472 w 48012"/>
              <a:gd name="connsiteY1" fmla="*/ 197111 h 229685"/>
              <a:gd name="connsiteX2" fmla="*/ 44472 w 48012"/>
              <a:gd name="connsiteY2" fmla="*/ 225686 h 229685"/>
              <a:gd name="connsiteX3" fmla="*/ 38122 w 48012"/>
              <a:gd name="connsiteY3" fmla="*/ 155836 h 229685"/>
              <a:gd name="connsiteX4" fmla="*/ 22 w 48012"/>
              <a:gd name="connsiteY4" fmla="*/ 261 h 22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12" h="229685">
                <a:moveTo>
                  <a:pt x="22" y="261"/>
                </a:moveTo>
                <a:cubicBezTo>
                  <a:pt x="1080" y="7140"/>
                  <a:pt x="37064" y="159540"/>
                  <a:pt x="44472" y="197111"/>
                </a:cubicBezTo>
                <a:cubicBezTo>
                  <a:pt x="51880" y="234682"/>
                  <a:pt x="45530" y="232565"/>
                  <a:pt x="44472" y="225686"/>
                </a:cubicBezTo>
                <a:cubicBezTo>
                  <a:pt x="43414" y="218807"/>
                  <a:pt x="40239" y="187586"/>
                  <a:pt x="38122" y="155836"/>
                </a:cubicBezTo>
                <a:cubicBezTo>
                  <a:pt x="36005" y="124086"/>
                  <a:pt x="-1036" y="-6618"/>
                  <a:pt x="22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263C0F8E-A5AD-6CBC-A7FD-1EA0109491EE}"/>
              </a:ext>
            </a:extLst>
          </p:cNvPr>
          <p:cNvSpPr/>
          <p:nvPr/>
        </p:nvSpPr>
        <p:spPr>
          <a:xfrm>
            <a:off x="4041725" y="5727642"/>
            <a:ext cx="90915" cy="228746"/>
          </a:xfrm>
          <a:custGeom>
            <a:avLst/>
            <a:gdLst>
              <a:gd name="connsiteX0" fmla="*/ 50 w 90915"/>
              <a:gd name="connsiteY0" fmla="*/ 58 h 228746"/>
              <a:gd name="connsiteX1" fmla="*/ 76250 w 90915"/>
              <a:gd name="connsiteY1" fmla="*/ 123883 h 228746"/>
              <a:gd name="connsiteX2" fmla="*/ 76250 w 90915"/>
              <a:gd name="connsiteY2" fmla="*/ 228658 h 228746"/>
              <a:gd name="connsiteX3" fmla="*/ 88950 w 90915"/>
              <a:gd name="connsiteY3" fmla="*/ 139758 h 228746"/>
              <a:gd name="connsiteX4" fmla="*/ 50 w 90915"/>
              <a:gd name="connsiteY4" fmla="*/ 58 h 22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5" h="228746">
                <a:moveTo>
                  <a:pt x="50" y="58"/>
                </a:moveTo>
                <a:cubicBezTo>
                  <a:pt x="-2067" y="-2588"/>
                  <a:pt x="63550" y="85783"/>
                  <a:pt x="76250" y="123883"/>
                </a:cubicBezTo>
                <a:cubicBezTo>
                  <a:pt x="88950" y="161983"/>
                  <a:pt x="74133" y="226012"/>
                  <a:pt x="76250" y="228658"/>
                </a:cubicBezTo>
                <a:cubicBezTo>
                  <a:pt x="78367" y="231304"/>
                  <a:pt x="96887" y="174154"/>
                  <a:pt x="88950" y="139758"/>
                </a:cubicBezTo>
                <a:cubicBezTo>
                  <a:pt x="81013" y="105362"/>
                  <a:pt x="2167" y="2704"/>
                  <a:pt x="50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DA188549-75BF-B5A7-A246-A76C5DFFABCA}"/>
              </a:ext>
            </a:extLst>
          </p:cNvPr>
          <p:cNvSpPr/>
          <p:nvPr/>
        </p:nvSpPr>
        <p:spPr>
          <a:xfrm>
            <a:off x="3956033" y="6064149"/>
            <a:ext cx="198990" cy="123982"/>
          </a:xfrm>
          <a:custGeom>
            <a:avLst/>
            <a:gdLst>
              <a:gd name="connsiteX0" fmla="*/ 17 w 198990"/>
              <a:gd name="connsiteY0" fmla="*/ 123926 h 123982"/>
              <a:gd name="connsiteX1" fmla="*/ 60342 w 198990"/>
              <a:gd name="connsiteY1" fmla="*/ 57251 h 123982"/>
              <a:gd name="connsiteX2" fmla="*/ 92092 w 198990"/>
              <a:gd name="connsiteY2" fmla="*/ 57251 h 123982"/>
              <a:gd name="connsiteX3" fmla="*/ 76217 w 198990"/>
              <a:gd name="connsiteY3" fmla="*/ 25501 h 123982"/>
              <a:gd name="connsiteX4" fmla="*/ 196867 w 198990"/>
              <a:gd name="connsiteY4" fmla="*/ 35026 h 123982"/>
              <a:gd name="connsiteX5" fmla="*/ 149242 w 198990"/>
              <a:gd name="connsiteY5" fmla="*/ 19151 h 123982"/>
              <a:gd name="connsiteX6" fmla="*/ 98442 w 198990"/>
              <a:gd name="connsiteY6" fmla="*/ 101 h 123982"/>
              <a:gd name="connsiteX7" fmla="*/ 114317 w 198990"/>
              <a:gd name="connsiteY7" fmla="*/ 12801 h 123982"/>
              <a:gd name="connsiteX8" fmla="*/ 66692 w 198990"/>
              <a:gd name="connsiteY8" fmla="*/ 38201 h 123982"/>
              <a:gd name="connsiteX9" fmla="*/ 53992 w 198990"/>
              <a:gd name="connsiteY9" fmla="*/ 28676 h 123982"/>
              <a:gd name="connsiteX10" fmla="*/ 66692 w 198990"/>
              <a:gd name="connsiteY10" fmla="*/ 44551 h 123982"/>
              <a:gd name="connsiteX11" fmla="*/ 17 w 198990"/>
              <a:gd name="connsiteY11" fmla="*/ 123926 h 12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990" h="123982">
                <a:moveTo>
                  <a:pt x="17" y="123926"/>
                </a:moveTo>
                <a:cubicBezTo>
                  <a:pt x="-1041" y="126043"/>
                  <a:pt x="44996" y="68363"/>
                  <a:pt x="60342" y="57251"/>
                </a:cubicBezTo>
                <a:cubicBezTo>
                  <a:pt x="75688" y="46139"/>
                  <a:pt x="89446" y="62543"/>
                  <a:pt x="92092" y="57251"/>
                </a:cubicBezTo>
                <a:cubicBezTo>
                  <a:pt x="94738" y="51959"/>
                  <a:pt x="58755" y="29205"/>
                  <a:pt x="76217" y="25501"/>
                </a:cubicBezTo>
                <a:cubicBezTo>
                  <a:pt x="93679" y="21797"/>
                  <a:pt x="184696" y="36084"/>
                  <a:pt x="196867" y="35026"/>
                </a:cubicBezTo>
                <a:cubicBezTo>
                  <a:pt x="209038" y="33968"/>
                  <a:pt x="165646" y="24972"/>
                  <a:pt x="149242" y="19151"/>
                </a:cubicBezTo>
                <a:cubicBezTo>
                  <a:pt x="132838" y="13330"/>
                  <a:pt x="98442" y="101"/>
                  <a:pt x="98442" y="101"/>
                </a:cubicBezTo>
                <a:cubicBezTo>
                  <a:pt x="92621" y="-957"/>
                  <a:pt x="119609" y="6451"/>
                  <a:pt x="114317" y="12801"/>
                </a:cubicBezTo>
                <a:cubicBezTo>
                  <a:pt x="109025" y="19151"/>
                  <a:pt x="66692" y="38201"/>
                  <a:pt x="66692" y="38201"/>
                </a:cubicBezTo>
                <a:cubicBezTo>
                  <a:pt x="56638" y="40847"/>
                  <a:pt x="53992" y="28676"/>
                  <a:pt x="53992" y="28676"/>
                </a:cubicBezTo>
                <a:cubicBezTo>
                  <a:pt x="53992" y="29734"/>
                  <a:pt x="73571" y="31322"/>
                  <a:pt x="66692" y="44551"/>
                </a:cubicBezTo>
                <a:cubicBezTo>
                  <a:pt x="59813" y="57780"/>
                  <a:pt x="1075" y="121809"/>
                  <a:pt x="17" y="123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59763D67-DCA8-07C1-985E-5CAA8FF57827}"/>
              </a:ext>
            </a:extLst>
          </p:cNvPr>
          <p:cNvSpPr/>
          <p:nvPr/>
        </p:nvSpPr>
        <p:spPr>
          <a:xfrm>
            <a:off x="3975920" y="6079844"/>
            <a:ext cx="34113" cy="114603"/>
          </a:xfrm>
          <a:custGeom>
            <a:avLst/>
            <a:gdLst>
              <a:gd name="connsiteX0" fmla="*/ 34105 w 34113"/>
              <a:gd name="connsiteY0" fmla="*/ 281 h 114603"/>
              <a:gd name="connsiteX1" fmla="*/ 2355 w 34113"/>
              <a:gd name="connsiteY1" fmla="*/ 111406 h 114603"/>
              <a:gd name="connsiteX2" fmla="*/ 5530 w 34113"/>
              <a:gd name="connsiteY2" fmla="*/ 79656 h 114603"/>
              <a:gd name="connsiteX3" fmla="*/ 34105 w 34113"/>
              <a:gd name="connsiteY3" fmla="*/ 281 h 1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13" h="114603">
                <a:moveTo>
                  <a:pt x="34105" y="281"/>
                </a:moveTo>
                <a:cubicBezTo>
                  <a:pt x="33576" y="5573"/>
                  <a:pt x="7117" y="98177"/>
                  <a:pt x="2355" y="111406"/>
                </a:cubicBezTo>
                <a:cubicBezTo>
                  <a:pt x="-2407" y="124635"/>
                  <a:pt x="768" y="93414"/>
                  <a:pt x="5530" y="79656"/>
                </a:cubicBezTo>
                <a:cubicBezTo>
                  <a:pt x="10292" y="65898"/>
                  <a:pt x="34634" y="-5011"/>
                  <a:pt x="34105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829F4F44-231C-617D-2F14-5EA0749CE327}"/>
              </a:ext>
            </a:extLst>
          </p:cNvPr>
          <p:cNvSpPr/>
          <p:nvPr/>
        </p:nvSpPr>
        <p:spPr>
          <a:xfrm>
            <a:off x="4120600" y="5972014"/>
            <a:ext cx="788913" cy="127178"/>
          </a:xfrm>
          <a:custGeom>
            <a:avLst/>
            <a:gdLst>
              <a:gd name="connsiteX0" fmla="*/ 550 w 788913"/>
              <a:gd name="connsiteY0" fmla="*/ 127161 h 127178"/>
              <a:gd name="connsiteX1" fmla="*/ 232325 w 788913"/>
              <a:gd name="connsiteY1" fmla="*/ 63661 h 127178"/>
              <a:gd name="connsiteX2" fmla="*/ 184700 w 788913"/>
              <a:gd name="connsiteY2" fmla="*/ 70011 h 127178"/>
              <a:gd name="connsiteX3" fmla="*/ 435525 w 788913"/>
              <a:gd name="connsiteY3" fmla="*/ 66836 h 127178"/>
              <a:gd name="connsiteX4" fmla="*/ 362500 w 788913"/>
              <a:gd name="connsiteY4" fmla="*/ 79536 h 127178"/>
              <a:gd name="connsiteX5" fmla="*/ 514900 w 788913"/>
              <a:gd name="connsiteY5" fmla="*/ 63661 h 127178"/>
              <a:gd name="connsiteX6" fmla="*/ 457750 w 788913"/>
              <a:gd name="connsiteY6" fmla="*/ 66836 h 127178"/>
              <a:gd name="connsiteX7" fmla="*/ 622850 w 788913"/>
              <a:gd name="connsiteY7" fmla="*/ 12861 h 127178"/>
              <a:gd name="connsiteX8" fmla="*/ 543475 w 788913"/>
              <a:gd name="connsiteY8" fmla="*/ 19211 h 127178"/>
              <a:gd name="connsiteX9" fmla="*/ 689525 w 788913"/>
              <a:gd name="connsiteY9" fmla="*/ 161 h 127178"/>
              <a:gd name="connsiteX10" fmla="*/ 781600 w 788913"/>
              <a:gd name="connsiteY10" fmla="*/ 9686 h 127178"/>
              <a:gd name="connsiteX11" fmla="*/ 756200 w 788913"/>
              <a:gd name="connsiteY11" fmla="*/ 3336 h 127178"/>
              <a:gd name="connsiteX12" fmla="*/ 543475 w 788913"/>
              <a:gd name="connsiteY12" fmla="*/ 47786 h 127178"/>
              <a:gd name="connsiteX13" fmla="*/ 489500 w 788913"/>
              <a:gd name="connsiteY13" fmla="*/ 63661 h 127178"/>
              <a:gd name="connsiteX14" fmla="*/ 533950 w 788913"/>
              <a:gd name="connsiteY14" fmla="*/ 57311 h 127178"/>
              <a:gd name="connsiteX15" fmla="*/ 299000 w 788913"/>
              <a:gd name="connsiteY15" fmla="*/ 57311 h 127178"/>
              <a:gd name="connsiteX16" fmla="*/ 238675 w 788913"/>
              <a:gd name="connsiteY16" fmla="*/ 50961 h 127178"/>
              <a:gd name="connsiteX17" fmla="*/ 168825 w 788913"/>
              <a:gd name="connsiteY17" fmla="*/ 70011 h 127178"/>
              <a:gd name="connsiteX18" fmla="*/ 550 w 788913"/>
              <a:gd name="connsiteY18" fmla="*/ 127161 h 12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8913" h="127178">
                <a:moveTo>
                  <a:pt x="550" y="127161"/>
                </a:moveTo>
                <a:cubicBezTo>
                  <a:pt x="11133" y="126103"/>
                  <a:pt x="201633" y="73186"/>
                  <a:pt x="232325" y="63661"/>
                </a:cubicBezTo>
                <a:cubicBezTo>
                  <a:pt x="263017" y="54136"/>
                  <a:pt x="184700" y="70011"/>
                  <a:pt x="184700" y="70011"/>
                </a:cubicBezTo>
                <a:lnTo>
                  <a:pt x="435525" y="66836"/>
                </a:lnTo>
                <a:cubicBezTo>
                  <a:pt x="465158" y="68423"/>
                  <a:pt x="349271" y="80065"/>
                  <a:pt x="362500" y="79536"/>
                </a:cubicBezTo>
                <a:cubicBezTo>
                  <a:pt x="375729" y="79007"/>
                  <a:pt x="499025" y="65778"/>
                  <a:pt x="514900" y="63661"/>
                </a:cubicBezTo>
                <a:cubicBezTo>
                  <a:pt x="530775" y="61544"/>
                  <a:pt x="439758" y="75303"/>
                  <a:pt x="457750" y="66836"/>
                </a:cubicBezTo>
                <a:cubicBezTo>
                  <a:pt x="475742" y="58369"/>
                  <a:pt x="608563" y="20798"/>
                  <a:pt x="622850" y="12861"/>
                </a:cubicBezTo>
                <a:cubicBezTo>
                  <a:pt x="637137" y="4924"/>
                  <a:pt x="532363" y="21328"/>
                  <a:pt x="543475" y="19211"/>
                </a:cubicBezTo>
                <a:cubicBezTo>
                  <a:pt x="554587" y="17094"/>
                  <a:pt x="649838" y="1748"/>
                  <a:pt x="689525" y="161"/>
                </a:cubicBezTo>
                <a:cubicBezTo>
                  <a:pt x="729212" y="-1426"/>
                  <a:pt x="770488" y="9157"/>
                  <a:pt x="781600" y="9686"/>
                </a:cubicBezTo>
                <a:cubicBezTo>
                  <a:pt x="792712" y="10215"/>
                  <a:pt x="795887" y="-3014"/>
                  <a:pt x="756200" y="3336"/>
                </a:cubicBezTo>
                <a:cubicBezTo>
                  <a:pt x="716513" y="9686"/>
                  <a:pt x="587925" y="37732"/>
                  <a:pt x="543475" y="47786"/>
                </a:cubicBezTo>
                <a:cubicBezTo>
                  <a:pt x="499025" y="57840"/>
                  <a:pt x="491087" y="62074"/>
                  <a:pt x="489500" y="63661"/>
                </a:cubicBezTo>
                <a:cubicBezTo>
                  <a:pt x="487913" y="65248"/>
                  <a:pt x="565700" y="58369"/>
                  <a:pt x="533950" y="57311"/>
                </a:cubicBezTo>
                <a:cubicBezTo>
                  <a:pt x="502200" y="56253"/>
                  <a:pt x="348212" y="58369"/>
                  <a:pt x="299000" y="57311"/>
                </a:cubicBezTo>
                <a:cubicBezTo>
                  <a:pt x="249788" y="56253"/>
                  <a:pt x="260371" y="48844"/>
                  <a:pt x="238675" y="50961"/>
                </a:cubicBezTo>
                <a:cubicBezTo>
                  <a:pt x="216979" y="53078"/>
                  <a:pt x="202692" y="57840"/>
                  <a:pt x="168825" y="70011"/>
                </a:cubicBezTo>
                <a:cubicBezTo>
                  <a:pt x="134958" y="82182"/>
                  <a:pt x="-10033" y="128219"/>
                  <a:pt x="550" y="127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2969E2B5-98BD-9C14-98A6-B987DBC790C3}"/>
              </a:ext>
            </a:extLst>
          </p:cNvPr>
          <p:cNvSpPr/>
          <p:nvPr/>
        </p:nvSpPr>
        <p:spPr>
          <a:xfrm>
            <a:off x="4178239" y="5986259"/>
            <a:ext cx="228907" cy="71641"/>
          </a:xfrm>
          <a:custGeom>
            <a:avLst/>
            <a:gdLst>
              <a:gd name="connsiteX0" fmla="*/ 61 w 228907"/>
              <a:gd name="connsiteY0" fmla="*/ 71641 h 71641"/>
              <a:gd name="connsiteX1" fmla="*/ 82611 w 228907"/>
              <a:gd name="connsiteY1" fmla="*/ 17666 h 71641"/>
              <a:gd name="connsiteX2" fmla="*/ 225486 w 228907"/>
              <a:gd name="connsiteY2" fmla="*/ 17666 h 71641"/>
              <a:gd name="connsiteX3" fmla="*/ 177861 w 228907"/>
              <a:gd name="connsiteY3" fmla="*/ 1791 h 71641"/>
              <a:gd name="connsiteX4" fmla="*/ 104836 w 228907"/>
              <a:gd name="connsiteY4" fmla="*/ 1791 h 71641"/>
              <a:gd name="connsiteX5" fmla="*/ 139761 w 228907"/>
              <a:gd name="connsiteY5" fmla="*/ 14491 h 71641"/>
              <a:gd name="connsiteX6" fmla="*/ 69911 w 228907"/>
              <a:gd name="connsiteY6" fmla="*/ 17666 h 71641"/>
              <a:gd name="connsiteX7" fmla="*/ 61 w 228907"/>
              <a:gd name="connsiteY7" fmla="*/ 71641 h 7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907" h="71641">
                <a:moveTo>
                  <a:pt x="61" y="71641"/>
                </a:moveTo>
                <a:cubicBezTo>
                  <a:pt x="2178" y="71641"/>
                  <a:pt x="45040" y="26662"/>
                  <a:pt x="82611" y="17666"/>
                </a:cubicBezTo>
                <a:cubicBezTo>
                  <a:pt x="120182" y="8670"/>
                  <a:pt x="209611" y="20312"/>
                  <a:pt x="225486" y="17666"/>
                </a:cubicBezTo>
                <a:cubicBezTo>
                  <a:pt x="241361" y="15020"/>
                  <a:pt x="197969" y="4437"/>
                  <a:pt x="177861" y="1791"/>
                </a:cubicBezTo>
                <a:cubicBezTo>
                  <a:pt x="157753" y="-855"/>
                  <a:pt x="111186" y="-326"/>
                  <a:pt x="104836" y="1791"/>
                </a:cubicBezTo>
                <a:cubicBezTo>
                  <a:pt x="98486" y="3908"/>
                  <a:pt x="145582" y="11845"/>
                  <a:pt x="139761" y="14491"/>
                </a:cubicBezTo>
                <a:cubicBezTo>
                  <a:pt x="133940" y="17137"/>
                  <a:pt x="88961" y="10258"/>
                  <a:pt x="69911" y="17666"/>
                </a:cubicBezTo>
                <a:cubicBezTo>
                  <a:pt x="50861" y="25074"/>
                  <a:pt x="-2056" y="71641"/>
                  <a:pt x="61" y="71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D24A611B-7A7C-E74E-8681-50F510B2A7D9}"/>
              </a:ext>
            </a:extLst>
          </p:cNvPr>
          <p:cNvSpPr/>
          <p:nvPr/>
        </p:nvSpPr>
        <p:spPr>
          <a:xfrm>
            <a:off x="4524243" y="5990245"/>
            <a:ext cx="293522" cy="214977"/>
          </a:xfrm>
          <a:custGeom>
            <a:avLst/>
            <a:gdLst>
              <a:gd name="connsiteX0" fmla="*/ 292232 w 293522"/>
              <a:gd name="connsiteY0" fmla="*/ 980 h 214977"/>
              <a:gd name="connsiteX1" fmla="*/ 6482 w 293522"/>
              <a:gd name="connsiteY1" fmla="*/ 210530 h 214977"/>
              <a:gd name="connsiteX2" fmla="*/ 108082 w 293522"/>
              <a:gd name="connsiteY2" fmla="*/ 134330 h 214977"/>
              <a:gd name="connsiteX3" fmla="*/ 292232 w 293522"/>
              <a:gd name="connsiteY3" fmla="*/ 980 h 21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522" h="214977">
                <a:moveTo>
                  <a:pt x="292232" y="980"/>
                </a:moveTo>
                <a:cubicBezTo>
                  <a:pt x="275299" y="13680"/>
                  <a:pt x="37174" y="188305"/>
                  <a:pt x="6482" y="210530"/>
                </a:cubicBezTo>
                <a:cubicBezTo>
                  <a:pt x="-24210" y="232755"/>
                  <a:pt x="61515" y="166080"/>
                  <a:pt x="108082" y="134330"/>
                </a:cubicBezTo>
                <a:cubicBezTo>
                  <a:pt x="154649" y="102580"/>
                  <a:pt x="309165" y="-11720"/>
                  <a:pt x="292232" y="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830C3958-EBA2-693B-109F-AA90F6D8D995}"/>
              </a:ext>
            </a:extLst>
          </p:cNvPr>
          <p:cNvSpPr/>
          <p:nvPr/>
        </p:nvSpPr>
        <p:spPr>
          <a:xfrm>
            <a:off x="4549764" y="5999123"/>
            <a:ext cx="280855" cy="208026"/>
          </a:xfrm>
          <a:custGeom>
            <a:avLst/>
            <a:gdLst>
              <a:gd name="connsiteX0" fmla="*/ 279411 w 280855"/>
              <a:gd name="connsiteY0" fmla="*/ 1627 h 208026"/>
              <a:gd name="connsiteX1" fmla="*/ 120661 w 280855"/>
              <a:gd name="connsiteY1" fmla="*/ 100052 h 208026"/>
              <a:gd name="connsiteX2" fmla="*/ 11 w 280855"/>
              <a:gd name="connsiteY2" fmla="*/ 208002 h 208026"/>
              <a:gd name="connsiteX3" fmla="*/ 127011 w 280855"/>
              <a:gd name="connsiteY3" fmla="*/ 90527 h 208026"/>
              <a:gd name="connsiteX4" fmla="*/ 63511 w 280855"/>
              <a:gd name="connsiteY4" fmla="*/ 134977 h 208026"/>
              <a:gd name="connsiteX5" fmla="*/ 190511 w 280855"/>
              <a:gd name="connsiteY5" fmla="*/ 46077 h 208026"/>
              <a:gd name="connsiteX6" fmla="*/ 279411 w 280855"/>
              <a:gd name="connsiteY6" fmla="*/ 1627 h 20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55" h="208026">
                <a:moveTo>
                  <a:pt x="279411" y="1627"/>
                </a:moveTo>
                <a:cubicBezTo>
                  <a:pt x="267769" y="10623"/>
                  <a:pt x="167228" y="65656"/>
                  <a:pt x="120661" y="100052"/>
                </a:cubicBezTo>
                <a:cubicBezTo>
                  <a:pt x="74094" y="134448"/>
                  <a:pt x="-1047" y="209590"/>
                  <a:pt x="11" y="208002"/>
                </a:cubicBezTo>
                <a:cubicBezTo>
                  <a:pt x="1069" y="206414"/>
                  <a:pt x="116428" y="102698"/>
                  <a:pt x="127011" y="90527"/>
                </a:cubicBezTo>
                <a:cubicBezTo>
                  <a:pt x="137594" y="78356"/>
                  <a:pt x="63511" y="134977"/>
                  <a:pt x="63511" y="134977"/>
                </a:cubicBezTo>
                <a:cubicBezTo>
                  <a:pt x="74094" y="127569"/>
                  <a:pt x="151353" y="69360"/>
                  <a:pt x="190511" y="46077"/>
                </a:cubicBezTo>
                <a:cubicBezTo>
                  <a:pt x="229669" y="22794"/>
                  <a:pt x="291053" y="-7369"/>
                  <a:pt x="279411" y="1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51B29D29-25A9-E9A5-9932-F7523145EAD1}"/>
              </a:ext>
            </a:extLst>
          </p:cNvPr>
          <p:cNvSpPr/>
          <p:nvPr/>
        </p:nvSpPr>
        <p:spPr>
          <a:xfrm>
            <a:off x="4165575" y="6254330"/>
            <a:ext cx="38125" cy="152822"/>
          </a:xfrm>
          <a:custGeom>
            <a:avLst/>
            <a:gdLst>
              <a:gd name="connsiteX0" fmla="*/ 38125 w 38125"/>
              <a:gd name="connsiteY0" fmla="*/ 420 h 152822"/>
              <a:gd name="connsiteX1" fmla="*/ 12725 w 38125"/>
              <a:gd name="connsiteY1" fmla="*/ 73445 h 152822"/>
              <a:gd name="connsiteX2" fmla="*/ 12725 w 38125"/>
              <a:gd name="connsiteY2" fmla="*/ 92495 h 152822"/>
              <a:gd name="connsiteX3" fmla="*/ 9550 w 38125"/>
              <a:gd name="connsiteY3" fmla="*/ 44870 h 152822"/>
              <a:gd name="connsiteX4" fmla="*/ 25 w 38125"/>
              <a:gd name="connsiteY4" fmla="*/ 152820 h 152822"/>
              <a:gd name="connsiteX5" fmla="*/ 12725 w 38125"/>
              <a:gd name="connsiteY5" fmla="*/ 48045 h 152822"/>
              <a:gd name="connsiteX6" fmla="*/ 38125 w 38125"/>
              <a:gd name="connsiteY6" fmla="*/ 420 h 1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25" h="152822">
                <a:moveTo>
                  <a:pt x="38125" y="420"/>
                </a:moveTo>
                <a:cubicBezTo>
                  <a:pt x="38125" y="4653"/>
                  <a:pt x="12725" y="73445"/>
                  <a:pt x="12725" y="73445"/>
                </a:cubicBezTo>
                <a:cubicBezTo>
                  <a:pt x="8492" y="88791"/>
                  <a:pt x="13254" y="97258"/>
                  <a:pt x="12725" y="92495"/>
                </a:cubicBezTo>
                <a:cubicBezTo>
                  <a:pt x="12196" y="87733"/>
                  <a:pt x="11667" y="34816"/>
                  <a:pt x="9550" y="44870"/>
                </a:cubicBezTo>
                <a:cubicBezTo>
                  <a:pt x="7433" y="54924"/>
                  <a:pt x="-504" y="152291"/>
                  <a:pt x="25" y="152820"/>
                </a:cubicBezTo>
                <a:cubicBezTo>
                  <a:pt x="554" y="153349"/>
                  <a:pt x="7962" y="71328"/>
                  <a:pt x="12725" y="48045"/>
                </a:cubicBezTo>
                <a:cubicBezTo>
                  <a:pt x="17487" y="24762"/>
                  <a:pt x="38125" y="-3813"/>
                  <a:pt x="38125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54037768-80CA-F3A8-5949-7AF06EF8E65E}"/>
              </a:ext>
            </a:extLst>
          </p:cNvPr>
          <p:cNvSpPr/>
          <p:nvPr/>
        </p:nvSpPr>
        <p:spPr>
          <a:xfrm>
            <a:off x="4022316" y="6076910"/>
            <a:ext cx="213272" cy="85778"/>
          </a:xfrm>
          <a:custGeom>
            <a:avLst/>
            <a:gdLst>
              <a:gd name="connsiteX0" fmla="*/ 409 w 213272"/>
              <a:gd name="connsiteY0" fmla="*/ 40 h 85778"/>
              <a:gd name="connsiteX1" fmla="*/ 79784 w 213272"/>
              <a:gd name="connsiteY1" fmla="*/ 57190 h 85778"/>
              <a:gd name="connsiteX2" fmla="*/ 165509 w 213272"/>
              <a:gd name="connsiteY2" fmla="*/ 79415 h 85778"/>
              <a:gd name="connsiteX3" fmla="*/ 136934 w 213272"/>
              <a:gd name="connsiteY3" fmla="*/ 69890 h 85778"/>
              <a:gd name="connsiteX4" fmla="*/ 213134 w 213272"/>
              <a:gd name="connsiteY4" fmla="*/ 85765 h 85778"/>
              <a:gd name="connsiteX5" fmla="*/ 114709 w 213272"/>
              <a:gd name="connsiteY5" fmla="*/ 66715 h 85778"/>
              <a:gd name="connsiteX6" fmla="*/ 409 w 213272"/>
              <a:gd name="connsiteY6" fmla="*/ 40 h 8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72" h="85778">
                <a:moveTo>
                  <a:pt x="409" y="40"/>
                </a:moveTo>
                <a:cubicBezTo>
                  <a:pt x="-5412" y="-1548"/>
                  <a:pt x="52267" y="43961"/>
                  <a:pt x="79784" y="57190"/>
                </a:cubicBezTo>
                <a:cubicBezTo>
                  <a:pt x="107301" y="70419"/>
                  <a:pt x="155984" y="77298"/>
                  <a:pt x="165509" y="79415"/>
                </a:cubicBezTo>
                <a:cubicBezTo>
                  <a:pt x="175034" y="81532"/>
                  <a:pt x="128997" y="68832"/>
                  <a:pt x="136934" y="69890"/>
                </a:cubicBezTo>
                <a:cubicBezTo>
                  <a:pt x="144871" y="70948"/>
                  <a:pt x="216838" y="86294"/>
                  <a:pt x="213134" y="85765"/>
                </a:cubicBezTo>
                <a:cubicBezTo>
                  <a:pt x="209430" y="85236"/>
                  <a:pt x="147517" y="75182"/>
                  <a:pt x="114709" y="66715"/>
                </a:cubicBezTo>
                <a:cubicBezTo>
                  <a:pt x="81901" y="58248"/>
                  <a:pt x="6230" y="1628"/>
                  <a:pt x="409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34255E53-76AE-1249-1910-6FA47CE71449}"/>
              </a:ext>
            </a:extLst>
          </p:cNvPr>
          <p:cNvSpPr/>
          <p:nvPr/>
        </p:nvSpPr>
        <p:spPr>
          <a:xfrm>
            <a:off x="4278500" y="6130911"/>
            <a:ext cx="404625" cy="181990"/>
          </a:xfrm>
          <a:custGeom>
            <a:avLst/>
            <a:gdLst>
              <a:gd name="connsiteX0" fmla="*/ 404625 w 404625"/>
              <a:gd name="connsiteY0" fmla="*/ 14 h 181990"/>
              <a:gd name="connsiteX1" fmla="*/ 182375 w 404625"/>
              <a:gd name="connsiteY1" fmla="*/ 149239 h 181990"/>
              <a:gd name="connsiteX2" fmla="*/ 214125 w 404625"/>
              <a:gd name="connsiteY2" fmla="*/ 146064 h 181990"/>
              <a:gd name="connsiteX3" fmla="*/ 61725 w 404625"/>
              <a:gd name="connsiteY3" fmla="*/ 174639 h 181990"/>
              <a:gd name="connsiteX4" fmla="*/ 96650 w 404625"/>
              <a:gd name="connsiteY4" fmla="*/ 177814 h 181990"/>
              <a:gd name="connsiteX5" fmla="*/ 1400 w 404625"/>
              <a:gd name="connsiteY5" fmla="*/ 180989 h 181990"/>
              <a:gd name="connsiteX6" fmla="*/ 182375 w 404625"/>
              <a:gd name="connsiteY6" fmla="*/ 158764 h 181990"/>
              <a:gd name="connsiteX7" fmla="*/ 404625 w 404625"/>
              <a:gd name="connsiteY7" fmla="*/ 14 h 18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625" h="181990">
                <a:moveTo>
                  <a:pt x="404625" y="14"/>
                </a:moveTo>
                <a:cubicBezTo>
                  <a:pt x="404625" y="-1573"/>
                  <a:pt x="214125" y="124897"/>
                  <a:pt x="182375" y="149239"/>
                </a:cubicBezTo>
                <a:cubicBezTo>
                  <a:pt x="150625" y="173581"/>
                  <a:pt x="234233" y="141831"/>
                  <a:pt x="214125" y="146064"/>
                </a:cubicBezTo>
                <a:cubicBezTo>
                  <a:pt x="194017" y="150297"/>
                  <a:pt x="81304" y="169347"/>
                  <a:pt x="61725" y="174639"/>
                </a:cubicBezTo>
                <a:cubicBezTo>
                  <a:pt x="42146" y="179931"/>
                  <a:pt x="106704" y="176756"/>
                  <a:pt x="96650" y="177814"/>
                </a:cubicBezTo>
                <a:cubicBezTo>
                  <a:pt x="86596" y="178872"/>
                  <a:pt x="-12887" y="184164"/>
                  <a:pt x="1400" y="180989"/>
                </a:cubicBezTo>
                <a:cubicBezTo>
                  <a:pt x="15687" y="177814"/>
                  <a:pt x="119404" y="185752"/>
                  <a:pt x="182375" y="158764"/>
                </a:cubicBezTo>
                <a:cubicBezTo>
                  <a:pt x="245346" y="131776"/>
                  <a:pt x="404625" y="1601"/>
                  <a:pt x="404625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620FD691-1A3D-CEB1-3AAC-A1D3ACFB4644}"/>
              </a:ext>
            </a:extLst>
          </p:cNvPr>
          <p:cNvSpPr/>
          <p:nvPr/>
        </p:nvSpPr>
        <p:spPr>
          <a:xfrm>
            <a:off x="4535244" y="6132381"/>
            <a:ext cx="197902" cy="171900"/>
          </a:xfrm>
          <a:custGeom>
            <a:avLst/>
            <a:gdLst>
              <a:gd name="connsiteX0" fmla="*/ 195506 w 197902"/>
              <a:gd name="connsiteY0" fmla="*/ 1719 h 171900"/>
              <a:gd name="connsiteX1" fmla="*/ 1831 w 197902"/>
              <a:gd name="connsiteY1" fmla="*/ 169994 h 171900"/>
              <a:gd name="connsiteX2" fmla="*/ 103431 w 197902"/>
              <a:gd name="connsiteY2" fmla="*/ 87444 h 171900"/>
              <a:gd name="connsiteX3" fmla="*/ 195506 w 197902"/>
              <a:gd name="connsiteY3" fmla="*/ 1719 h 1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02" h="171900">
                <a:moveTo>
                  <a:pt x="195506" y="1719"/>
                </a:moveTo>
                <a:cubicBezTo>
                  <a:pt x="178573" y="15477"/>
                  <a:pt x="17177" y="155707"/>
                  <a:pt x="1831" y="169994"/>
                </a:cubicBezTo>
                <a:cubicBezTo>
                  <a:pt x="-13515" y="184282"/>
                  <a:pt x="71681" y="114431"/>
                  <a:pt x="103431" y="87444"/>
                </a:cubicBezTo>
                <a:cubicBezTo>
                  <a:pt x="135181" y="60457"/>
                  <a:pt x="212439" y="-12039"/>
                  <a:pt x="195506" y="1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073AE70C-72A6-2E6F-20EC-8A897CFEE749}"/>
              </a:ext>
            </a:extLst>
          </p:cNvPr>
          <p:cNvSpPr/>
          <p:nvPr/>
        </p:nvSpPr>
        <p:spPr>
          <a:xfrm>
            <a:off x="4640580" y="6102154"/>
            <a:ext cx="185432" cy="175812"/>
          </a:xfrm>
          <a:custGeom>
            <a:avLst/>
            <a:gdLst>
              <a:gd name="connsiteX0" fmla="*/ 185420 w 185432"/>
              <a:gd name="connsiteY0" fmla="*/ 196 h 175812"/>
              <a:gd name="connsiteX1" fmla="*/ 4445 w 185432"/>
              <a:gd name="connsiteY1" fmla="*/ 171646 h 175812"/>
              <a:gd name="connsiteX2" fmla="*/ 52070 w 185432"/>
              <a:gd name="connsiteY2" fmla="*/ 124021 h 175812"/>
              <a:gd name="connsiteX3" fmla="*/ 13970 w 185432"/>
              <a:gd name="connsiteY3" fmla="*/ 136721 h 175812"/>
              <a:gd name="connsiteX4" fmla="*/ 185420 w 185432"/>
              <a:gd name="connsiteY4" fmla="*/ 196 h 17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32" h="175812">
                <a:moveTo>
                  <a:pt x="185420" y="196"/>
                </a:moveTo>
                <a:cubicBezTo>
                  <a:pt x="183832" y="6017"/>
                  <a:pt x="26670" y="151009"/>
                  <a:pt x="4445" y="171646"/>
                </a:cubicBezTo>
                <a:cubicBezTo>
                  <a:pt x="-17780" y="192283"/>
                  <a:pt x="50482" y="129842"/>
                  <a:pt x="52070" y="124021"/>
                </a:cubicBezTo>
                <a:cubicBezTo>
                  <a:pt x="53657" y="118200"/>
                  <a:pt x="-6138" y="153654"/>
                  <a:pt x="13970" y="136721"/>
                </a:cubicBezTo>
                <a:cubicBezTo>
                  <a:pt x="34078" y="119788"/>
                  <a:pt x="187008" y="-5625"/>
                  <a:pt x="185420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8C6F5ACB-25A8-E7F6-A200-A7D689CEF7F9}"/>
              </a:ext>
            </a:extLst>
          </p:cNvPr>
          <p:cNvSpPr/>
          <p:nvPr/>
        </p:nvSpPr>
        <p:spPr>
          <a:xfrm>
            <a:off x="4240317" y="6384227"/>
            <a:ext cx="227550" cy="16591"/>
          </a:xfrm>
          <a:custGeom>
            <a:avLst/>
            <a:gdLst>
              <a:gd name="connsiteX0" fmla="*/ 1483 w 227550"/>
              <a:gd name="connsiteY0" fmla="*/ 16573 h 16591"/>
              <a:gd name="connsiteX1" fmla="*/ 223733 w 227550"/>
              <a:gd name="connsiteY1" fmla="*/ 698 h 16591"/>
              <a:gd name="connsiteX2" fmla="*/ 131658 w 227550"/>
              <a:gd name="connsiteY2" fmla="*/ 3873 h 16591"/>
              <a:gd name="connsiteX3" fmla="*/ 1483 w 227550"/>
              <a:gd name="connsiteY3" fmla="*/ 16573 h 1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50" h="16591">
                <a:moveTo>
                  <a:pt x="1483" y="16573"/>
                </a:moveTo>
                <a:cubicBezTo>
                  <a:pt x="16829" y="16044"/>
                  <a:pt x="202037" y="2815"/>
                  <a:pt x="223733" y="698"/>
                </a:cubicBezTo>
                <a:cubicBezTo>
                  <a:pt x="245429" y="-1419"/>
                  <a:pt x="169229" y="1756"/>
                  <a:pt x="131658" y="3873"/>
                </a:cubicBezTo>
                <a:cubicBezTo>
                  <a:pt x="94087" y="5990"/>
                  <a:pt x="-13863" y="17102"/>
                  <a:pt x="1483" y="16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A28E19AB-78E6-FA31-5E15-0F6477318AAD}"/>
              </a:ext>
            </a:extLst>
          </p:cNvPr>
          <p:cNvSpPr/>
          <p:nvPr/>
        </p:nvSpPr>
        <p:spPr>
          <a:xfrm>
            <a:off x="4516293" y="6212790"/>
            <a:ext cx="192520" cy="156597"/>
          </a:xfrm>
          <a:custGeom>
            <a:avLst/>
            <a:gdLst>
              <a:gd name="connsiteX0" fmla="*/ 192232 w 192520"/>
              <a:gd name="connsiteY0" fmla="*/ 685 h 156597"/>
              <a:gd name="connsiteX1" fmla="*/ 8082 w 192520"/>
              <a:gd name="connsiteY1" fmla="*/ 153085 h 156597"/>
              <a:gd name="connsiteX2" fmla="*/ 49357 w 192520"/>
              <a:gd name="connsiteY2" fmla="*/ 99110 h 156597"/>
              <a:gd name="connsiteX3" fmla="*/ 192232 w 192520"/>
              <a:gd name="connsiteY3" fmla="*/ 685 h 15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20" h="156597">
                <a:moveTo>
                  <a:pt x="192232" y="685"/>
                </a:moveTo>
                <a:cubicBezTo>
                  <a:pt x="185353" y="9681"/>
                  <a:pt x="31894" y="136681"/>
                  <a:pt x="8082" y="153085"/>
                </a:cubicBezTo>
                <a:cubicBezTo>
                  <a:pt x="-15730" y="169489"/>
                  <a:pt x="17607" y="124510"/>
                  <a:pt x="49357" y="99110"/>
                </a:cubicBezTo>
                <a:cubicBezTo>
                  <a:pt x="81107" y="73710"/>
                  <a:pt x="199111" y="-8311"/>
                  <a:pt x="192232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B6FC3150-3B46-1F96-F16C-8E426BEDEDFA}"/>
              </a:ext>
            </a:extLst>
          </p:cNvPr>
          <p:cNvSpPr/>
          <p:nvPr/>
        </p:nvSpPr>
        <p:spPr>
          <a:xfrm>
            <a:off x="4333228" y="6191033"/>
            <a:ext cx="22872" cy="137018"/>
          </a:xfrm>
          <a:custGeom>
            <a:avLst/>
            <a:gdLst>
              <a:gd name="connsiteX0" fmla="*/ 6997 w 22872"/>
              <a:gd name="connsiteY0" fmla="*/ 217 h 137018"/>
              <a:gd name="connsiteX1" fmla="*/ 647 w 22872"/>
              <a:gd name="connsiteY1" fmla="*/ 63717 h 137018"/>
              <a:gd name="connsiteX2" fmla="*/ 22872 w 22872"/>
              <a:gd name="connsiteY2" fmla="*/ 136742 h 137018"/>
              <a:gd name="connsiteX3" fmla="*/ 647 w 22872"/>
              <a:gd name="connsiteY3" fmla="*/ 85942 h 137018"/>
              <a:gd name="connsiteX4" fmla="*/ 6997 w 22872"/>
              <a:gd name="connsiteY4" fmla="*/ 217 h 13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72" h="137018">
                <a:moveTo>
                  <a:pt x="6997" y="217"/>
                </a:moveTo>
                <a:cubicBezTo>
                  <a:pt x="6997" y="-3487"/>
                  <a:pt x="-1999" y="40963"/>
                  <a:pt x="647" y="63717"/>
                </a:cubicBezTo>
                <a:cubicBezTo>
                  <a:pt x="3293" y="86471"/>
                  <a:pt x="22872" y="133038"/>
                  <a:pt x="22872" y="136742"/>
                </a:cubicBezTo>
                <a:cubicBezTo>
                  <a:pt x="22872" y="140446"/>
                  <a:pt x="3822" y="106050"/>
                  <a:pt x="647" y="85942"/>
                </a:cubicBezTo>
                <a:cubicBezTo>
                  <a:pt x="-2528" y="65834"/>
                  <a:pt x="6997" y="3921"/>
                  <a:pt x="6997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88EE37A1-2FAE-3B90-CFB2-6AF8AD72A32F}"/>
              </a:ext>
            </a:extLst>
          </p:cNvPr>
          <p:cNvSpPr/>
          <p:nvPr/>
        </p:nvSpPr>
        <p:spPr>
          <a:xfrm>
            <a:off x="4505319" y="6130684"/>
            <a:ext cx="93868" cy="94124"/>
          </a:xfrm>
          <a:custGeom>
            <a:avLst/>
            <a:gdLst>
              <a:gd name="connsiteX0" fmla="*/ 6 w 93868"/>
              <a:gd name="connsiteY0" fmla="*/ 241 h 94124"/>
              <a:gd name="connsiteX1" fmla="*/ 47631 w 93868"/>
              <a:gd name="connsiteY1" fmla="*/ 25641 h 94124"/>
              <a:gd name="connsiteX2" fmla="*/ 88906 w 93868"/>
              <a:gd name="connsiteY2" fmla="*/ 92316 h 94124"/>
              <a:gd name="connsiteX3" fmla="*/ 88906 w 93868"/>
              <a:gd name="connsiteY3" fmla="*/ 70091 h 94124"/>
              <a:gd name="connsiteX4" fmla="*/ 50806 w 93868"/>
              <a:gd name="connsiteY4" fmla="*/ 16116 h 94124"/>
              <a:gd name="connsiteX5" fmla="*/ 6 w 93868"/>
              <a:gd name="connsiteY5" fmla="*/ 241 h 9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68" h="94124">
                <a:moveTo>
                  <a:pt x="6" y="241"/>
                </a:moveTo>
                <a:cubicBezTo>
                  <a:pt x="-523" y="1828"/>
                  <a:pt x="32814" y="10295"/>
                  <a:pt x="47631" y="25641"/>
                </a:cubicBezTo>
                <a:cubicBezTo>
                  <a:pt x="62448" y="40987"/>
                  <a:pt x="82027" y="84908"/>
                  <a:pt x="88906" y="92316"/>
                </a:cubicBezTo>
                <a:cubicBezTo>
                  <a:pt x="95785" y="99724"/>
                  <a:pt x="95256" y="82791"/>
                  <a:pt x="88906" y="70091"/>
                </a:cubicBezTo>
                <a:cubicBezTo>
                  <a:pt x="82556" y="57391"/>
                  <a:pt x="61389" y="27228"/>
                  <a:pt x="50806" y="16116"/>
                </a:cubicBezTo>
                <a:cubicBezTo>
                  <a:pt x="40223" y="5004"/>
                  <a:pt x="535" y="-1346"/>
                  <a:pt x="6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7CF3640A-85C9-0073-5484-CA62E0633D51}"/>
              </a:ext>
            </a:extLst>
          </p:cNvPr>
          <p:cNvSpPr/>
          <p:nvPr/>
        </p:nvSpPr>
        <p:spPr>
          <a:xfrm>
            <a:off x="4603296" y="6063218"/>
            <a:ext cx="57616" cy="87038"/>
          </a:xfrm>
          <a:custGeom>
            <a:avLst/>
            <a:gdLst>
              <a:gd name="connsiteX0" fmla="*/ 454 w 57616"/>
              <a:gd name="connsiteY0" fmla="*/ 1032 h 87038"/>
              <a:gd name="connsiteX1" fmla="*/ 32204 w 57616"/>
              <a:gd name="connsiteY1" fmla="*/ 42307 h 87038"/>
              <a:gd name="connsiteX2" fmla="*/ 57604 w 57616"/>
              <a:gd name="connsiteY2" fmla="*/ 86757 h 87038"/>
              <a:gd name="connsiteX3" fmla="*/ 454 w 57616"/>
              <a:gd name="connsiteY3" fmla="*/ 1032 h 8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16" h="87038">
                <a:moveTo>
                  <a:pt x="454" y="1032"/>
                </a:moveTo>
                <a:cubicBezTo>
                  <a:pt x="-3779" y="-6376"/>
                  <a:pt x="22679" y="28020"/>
                  <a:pt x="32204" y="42307"/>
                </a:cubicBezTo>
                <a:cubicBezTo>
                  <a:pt x="41729" y="56594"/>
                  <a:pt x="58133" y="90461"/>
                  <a:pt x="57604" y="86757"/>
                </a:cubicBezTo>
                <a:cubicBezTo>
                  <a:pt x="57075" y="83053"/>
                  <a:pt x="4687" y="8440"/>
                  <a:pt x="454" y="1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F670376E-68BE-3D84-E83D-932BCDEFF1CA}"/>
              </a:ext>
            </a:extLst>
          </p:cNvPr>
          <p:cNvSpPr/>
          <p:nvPr/>
        </p:nvSpPr>
        <p:spPr>
          <a:xfrm>
            <a:off x="4044661" y="6222346"/>
            <a:ext cx="380337" cy="40349"/>
          </a:xfrm>
          <a:custGeom>
            <a:avLst/>
            <a:gdLst>
              <a:gd name="connsiteX0" fmla="*/ 6639 w 380337"/>
              <a:gd name="connsiteY0" fmla="*/ 26054 h 40349"/>
              <a:gd name="connsiteX1" fmla="*/ 368589 w 380337"/>
              <a:gd name="connsiteY1" fmla="*/ 654 h 40349"/>
              <a:gd name="connsiteX2" fmla="*/ 276514 w 380337"/>
              <a:gd name="connsiteY2" fmla="*/ 10179 h 40349"/>
              <a:gd name="connsiteX3" fmla="*/ 120939 w 380337"/>
              <a:gd name="connsiteY3" fmla="*/ 38754 h 40349"/>
              <a:gd name="connsiteX4" fmla="*/ 222539 w 380337"/>
              <a:gd name="connsiteY4" fmla="*/ 35579 h 40349"/>
              <a:gd name="connsiteX5" fmla="*/ 143164 w 380337"/>
              <a:gd name="connsiteY5" fmla="*/ 26054 h 40349"/>
              <a:gd name="connsiteX6" fmla="*/ 6639 w 380337"/>
              <a:gd name="connsiteY6" fmla="*/ 26054 h 4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337" h="40349">
                <a:moveTo>
                  <a:pt x="6639" y="26054"/>
                </a:moveTo>
                <a:cubicBezTo>
                  <a:pt x="44210" y="21821"/>
                  <a:pt x="323610" y="3300"/>
                  <a:pt x="368589" y="654"/>
                </a:cubicBezTo>
                <a:cubicBezTo>
                  <a:pt x="413568" y="-1992"/>
                  <a:pt x="317789" y="3829"/>
                  <a:pt x="276514" y="10179"/>
                </a:cubicBezTo>
                <a:cubicBezTo>
                  <a:pt x="235239" y="16529"/>
                  <a:pt x="129935" y="34521"/>
                  <a:pt x="120939" y="38754"/>
                </a:cubicBezTo>
                <a:cubicBezTo>
                  <a:pt x="111943" y="42987"/>
                  <a:pt x="218835" y="37696"/>
                  <a:pt x="222539" y="35579"/>
                </a:cubicBezTo>
                <a:cubicBezTo>
                  <a:pt x="226243" y="33462"/>
                  <a:pt x="184968" y="28700"/>
                  <a:pt x="143164" y="26054"/>
                </a:cubicBezTo>
                <a:cubicBezTo>
                  <a:pt x="101360" y="23408"/>
                  <a:pt x="-30932" y="30287"/>
                  <a:pt x="6639" y="26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5C4EADDB-659E-80AD-D2CC-4CCE5BC31DB9}"/>
              </a:ext>
            </a:extLst>
          </p:cNvPr>
          <p:cNvSpPr/>
          <p:nvPr/>
        </p:nvSpPr>
        <p:spPr>
          <a:xfrm>
            <a:off x="4216400" y="6308725"/>
            <a:ext cx="228688" cy="31750"/>
          </a:xfrm>
          <a:custGeom>
            <a:avLst/>
            <a:gdLst>
              <a:gd name="connsiteX0" fmla="*/ 0 w 228688"/>
              <a:gd name="connsiteY0" fmla="*/ 31750 h 31750"/>
              <a:gd name="connsiteX1" fmla="*/ 228600 w 228688"/>
              <a:gd name="connsiteY1" fmla="*/ 0 h 31750"/>
              <a:gd name="connsiteX2" fmla="*/ 0 w 228688"/>
              <a:gd name="connsiteY2" fmla="*/ 317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88" h="31750">
                <a:moveTo>
                  <a:pt x="0" y="31750"/>
                </a:moveTo>
                <a:lnTo>
                  <a:pt x="228600" y="0"/>
                </a:lnTo>
                <a:cubicBezTo>
                  <a:pt x="233892" y="0"/>
                  <a:pt x="0" y="31750"/>
                  <a:pt x="0" y="3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B79727F6-042C-3D52-BB8E-2AAF478F1170}"/>
              </a:ext>
            </a:extLst>
          </p:cNvPr>
          <p:cNvSpPr/>
          <p:nvPr/>
        </p:nvSpPr>
        <p:spPr>
          <a:xfrm>
            <a:off x="4622729" y="6003308"/>
            <a:ext cx="121740" cy="68251"/>
          </a:xfrm>
          <a:custGeom>
            <a:avLst/>
            <a:gdLst>
              <a:gd name="connsiteX0" fmla="*/ 71 w 121740"/>
              <a:gd name="connsiteY0" fmla="*/ 617 h 68251"/>
              <a:gd name="connsiteX1" fmla="*/ 88971 w 121740"/>
              <a:gd name="connsiteY1" fmla="*/ 26017 h 68251"/>
              <a:gd name="connsiteX2" fmla="*/ 120721 w 121740"/>
              <a:gd name="connsiteY2" fmla="*/ 67292 h 68251"/>
              <a:gd name="connsiteX3" fmla="*/ 104846 w 121740"/>
              <a:gd name="connsiteY3" fmla="*/ 51417 h 68251"/>
              <a:gd name="connsiteX4" fmla="*/ 71 w 121740"/>
              <a:gd name="connsiteY4" fmla="*/ 617 h 6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40" h="68251">
                <a:moveTo>
                  <a:pt x="71" y="617"/>
                </a:moveTo>
                <a:cubicBezTo>
                  <a:pt x="-2575" y="-3616"/>
                  <a:pt x="68863" y="14905"/>
                  <a:pt x="88971" y="26017"/>
                </a:cubicBezTo>
                <a:cubicBezTo>
                  <a:pt x="109079" y="37129"/>
                  <a:pt x="120721" y="67292"/>
                  <a:pt x="120721" y="67292"/>
                </a:cubicBezTo>
                <a:cubicBezTo>
                  <a:pt x="123367" y="71525"/>
                  <a:pt x="121779" y="60942"/>
                  <a:pt x="104846" y="51417"/>
                </a:cubicBezTo>
                <a:cubicBezTo>
                  <a:pt x="87913" y="41892"/>
                  <a:pt x="2717" y="4850"/>
                  <a:pt x="71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33239A3D-6545-9F30-69C1-686A44FA5CDF}"/>
              </a:ext>
            </a:extLst>
          </p:cNvPr>
          <p:cNvSpPr/>
          <p:nvPr/>
        </p:nvSpPr>
        <p:spPr>
          <a:xfrm>
            <a:off x="4143332" y="6045099"/>
            <a:ext cx="104834" cy="98921"/>
          </a:xfrm>
          <a:custGeom>
            <a:avLst/>
            <a:gdLst>
              <a:gd name="connsiteX0" fmla="*/ 43 w 104834"/>
              <a:gd name="connsiteY0" fmla="*/ 101 h 98921"/>
              <a:gd name="connsiteX1" fmla="*/ 34968 w 104834"/>
              <a:gd name="connsiteY1" fmla="*/ 63601 h 98921"/>
              <a:gd name="connsiteX2" fmla="*/ 104818 w 104834"/>
              <a:gd name="connsiteY2" fmla="*/ 98526 h 98921"/>
              <a:gd name="connsiteX3" fmla="*/ 41318 w 104834"/>
              <a:gd name="connsiteY3" fmla="*/ 79476 h 98921"/>
              <a:gd name="connsiteX4" fmla="*/ 43 w 104834"/>
              <a:gd name="connsiteY4" fmla="*/ 101 h 9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34" h="98921">
                <a:moveTo>
                  <a:pt x="43" y="101"/>
                </a:moveTo>
                <a:cubicBezTo>
                  <a:pt x="-1015" y="-2545"/>
                  <a:pt x="17506" y="47197"/>
                  <a:pt x="34968" y="63601"/>
                </a:cubicBezTo>
                <a:cubicBezTo>
                  <a:pt x="52431" y="80005"/>
                  <a:pt x="103760" y="95880"/>
                  <a:pt x="104818" y="98526"/>
                </a:cubicBezTo>
                <a:cubicBezTo>
                  <a:pt x="105876" y="101172"/>
                  <a:pt x="56664" y="90059"/>
                  <a:pt x="41318" y="79476"/>
                </a:cubicBezTo>
                <a:cubicBezTo>
                  <a:pt x="25972" y="68893"/>
                  <a:pt x="1101" y="2747"/>
                  <a:pt x="43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D2EDC7C1-CB0F-D52E-8A7B-EF99036E5956}"/>
              </a:ext>
            </a:extLst>
          </p:cNvPr>
          <p:cNvSpPr/>
          <p:nvPr/>
        </p:nvSpPr>
        <p:spPr>
          <a:xfrm>
            <a:off x="4127451" y="5970757"/>
            <a:ext cx="127245" cy="74610"/>
          </a:xfrm>
          <a:custGeom>
            <a:avLst/>
            <a:gdLst>
              <a:gd name="connsiteX0" fmla="*/ 49 w 127245"/>
              <a:gd name="connsiteY0" fmla="*/ 74443 h 74610"/>
              <a:gd name="connsiteX1" fmla="*/ 85774 w 127245"/>
              <a:gd name="connsiteY1" fmla="*/ 23643 h 74610"/>
              <a:gd name="connsiteX2" fmla="*/ 127049 w 127245"/>
              <a:gd name="connsiteY2" fmla="*/ 7768 h 74610"/>
              <a:gd name="connsiteX3" fmla="*/ 98474 w 127245"/>
              <a:gd name="connsiteY3" fmla="*/ 4593 h 74610"/>
              <a:gd name="connsiteX4" fmla="*/ 49 w 127245"/>
              <a:gd name="connsiteY4" fmla="*/ 74443 h 7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45" h="74610">
                <a:moveTo>
                  <a:pt x="49" y="74443"/>
                </a:moveTo>
                <a:cubicBezTo>
                  <a:pt x="-2068" y="77618"/>
                  <a:pt x="64607" y="34755"/>
                  <a:pt x="85774" y="23643"/>
                </a:cubicBezTo>
                <a:cubicBezTo>
                  <a:pt x="106941" y="12530"/>
                  <a:pt x="124932" y="10943"/>
                  <a:pt x="127049" y="7768"/>
                </a:cubicBezTo>
                <a:cubicBezTo>
                  <a:pt x="129166" y="4593"/>
                  <a:pt x="113820" y="-5990"/>
                  <a:pt x="98474" y="4593"/>
                </a:cubicBezTo>
                <a:cubicBezTo>
                  <a:pt x="83128" y="15176"/>
                  <a:pt x="2166" y="71268"/>
                  <a:pt x="49" y="74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71DAD451-A09B-0816-4F2A-E3913639EC34}"/>
              </a:ext>
            </a:extLst>
          </p:cNvPr>
          <p:cNvSpPr/>
          <p:nvPr/>
        </p:nvSpPr>
        <p:spPr>
          <a:xfrm>
            <a:off x="3949077" y="6041749"/>
            <a:ext cx="115265" cy="117800"/>
          </a:xfrm>
          <a:custGeom>
            <a:avLst/>
            <a:gdLst>
              <a:gd name="connsiteX0" fmla="*/ 623 w 115265"/>
              <a:gd name="connsiteY0" fmla="*/ 117751 h 117800"/>
              <a:gd name="connsiteX1" fmla="*/ 29198 w 115265"/>
              <a:gd name="connsiteY1" fmla="*/ 38376 h 117800"/>
              <a:gd name="connsiteX2" fmla="*/ 114923 w 115265"/>
              <a:gd name="connsiteY2" fmla="*/ 25676 h 117800"/>
              <a:gd name="connsiteX3" fmla="*/ 60948 w 115265"/>
              <a:gd name="connsiteY3" fmla="*/ 276 h 117800"/>
              <a:gd name="connsiteX4" fmla="*/ 105398 w 115265"/>
              <a:gd name="connsiteY4" fmla="*/ 12976 h 117800"/>
              <a:gd name="connsiteX5" fmla="*/ 51423 w 115265"/>
              <a:gd name="connsiteY5" fmla="*/ 25676 h 117800"/>
              <a:gd name="connsiteX6" fmla="*/ 623 w 115265"/>
              <a:gd name="connsiteY6" fmla="*/ 117751 h 1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65" h="117800">
                <a:moveTo>
                  <a:pt x="623" y="117751"/>
                </a:moveTo>
                <a:cubicBezTo>
                  <a:pt x="-3081" y="119868"/>
                  <a:pt x="10148" y="53722"/>
                  <a:pt x="29198" y="38376"/>
                </a:cubicBezTo>
                <a:cubicBezTo>
                  <a:pt x="48248" y="23030"/>
                  <a:pt x="109631" y="32026"/>
                  <a:pt x="114923" y="25676"/>
                </a:cubicBezTo>
                <a:cubicBezTo>
                  <a:pt x="120215" y="19326"/>
                  <a:pt x="62536" y="2393"/>
                  <a:pt x="60948" y="276"/>
                </a:cubicBezTo>
                <a:cubicBezTo>
                  <a:pt x="59360" y="-1841"/>
                  <a:pt x="106985" y="8743"/>
                  <a:pt x="105398" y="12976"/>
                </a:cubicBezTo>
                <a:cubicBezTo>
                  <a:pt x="103811" y="17209"/>
                  <a:pt x="67827" y="11388"/>
                  <a:pt x="51423" y="25676"/>
                </a:cubicBezTo>
                <a:cubicBezTo>
                  <a:pt x="35019" y="39964"/>
                  <a:pt x="4327" y="115634"/>
                  <a:pt x="623" y="117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D4FB12A2-7273-7EEC-FC02-6445BF8D39B6}"/>
              </a:ext>
            </a:extLst>
          </p:cNvPr>
          <p:cNvSpPr/>
          <p:nvPr/>
        </p:nvSpPr>
        <p:spPr>
          <a:xfrm>
            <a:off x="4231038" y="6091170"/>
            <a:ext cx="369663" cy="132943"/>
          </a:xfrm>
          <a:custGeom>
            <a:avLst/>
            <a:gdLst>
              <a:gd name="connsiteX0" fmla="*/ 1237 w 369663"/>
              <a:gd name="connsiteY0" fmla="*/ 131830 h 132943"/>
              <a:gd name="connsiteX1" fmla="*/ 360012 w 369663"/>
              <a:gd name="connsiteY1" fmla="*/ 1655 h 132943"/>
              <a:gd name="connsiteX2" fmla="*/ 245712 w 369663"/>
              <a:gd name="connsiteY2" fmla="*/ 61980 h 132943"/>
              <a:gd name="connsiteX3" fmla="*/ 1237 w 369663"/>
              <a:gd name="connsiteY3" fmla="*/ 131830 h 13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663" h="132943">
                <a:moveTo>
                  <a:pt x="1237" y="131830"/>
                </a:moveTo>
                <a:cubicBezTo>
                  <a:pt x="20287" y="121776"/>
                  <a:pt x="319266" y="13297"/>
                  <a:pt x="360012" y="1655"/>
                </a:cubicBezTo>
                <a:cubicBezTo>
                  <a:pt x="400758" y="-9987"/>
                  <a:pt x="302862" y="42930"/>
                  <a:pt x="245712" y="61980"/>
                </a:cubicBezTo>
                <a:cubicBezTo>
                  <a:pt x="188562" y="81030"/>
                  <a:pt x="-17813" y="141884"/>
                  <a:pt x="1237" y="131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321FD3C1-DF2A-F4B6-C7BC-EA41813A5C0F}"/>
              </a:ext>
            </a:extLst>
          </p:cNvPr>
          <p:cNvSpPr/>
          <p:nvPr/>
        </p:nvSpPr>
        <p:spPr>
          <a:xfrm>
            <a:off x="4049261" y="6216408"/>
            <a:ext cx="213993" cy="9936"/>
          </a:xfrm>
          <a:custGeom>
            <a:avLst/>
            <a:gdLst>
              <a:gd name="connsiteX0" fmla="*/ 2039 w 213993"/>
              <a:gd name="connsiteY0" fmla="*/ 3417 h 9936"/>
              <a:gd name="connsiteX1" fmla="*/ 211589 w 213993"/>
              <a:gd name="connsiteY1" fmla="*/ 242 h 9936"/>
              <a:gd name="connsiteX2" fmla="*/ 109989 w 213993"/>
              <a:gd name="connsiteY2" fmla="*/ 9767 h 9936"/>
              <a:gd name="connsiteX3" fmla="*/ 2039 w 213993"/>
              <a:gd name="connsiteY3" fmla="*/ 3417 h 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93" h="9936">
                <a:moveTo>
                  <a:pt x="2039" y="3417"/>
                </a:moveTo>
                <a:cubicBezTo>
                  <a:pt x="18972" y="1829"/>
                  <a:pt x="193598" y="-816"/>
                  <a:pt x="211589" y="242"/>
                </a:cubicBezTo>
                <a:cubicBezTo>
                  <a:pt x="229580" y="1300"/>
                  <a:pt x="141739" y="11355"/>
                  <a:pt x="109989" y="9767"/>
                </a:cubicBezTo>
                <a:cubicBezTo>
                  <a:pt x="78239" y="8179"/>
                  <a:pt x="-14894" y="5005"/>
                  <a:pt x="2039" y="3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F70F171E-809B-35D4-6EB7-3FE90DDB2F3B}"/>
              </a:ext>
            </a:extLst>
          </p:cNvPr>
          <p:cNvSpPr/>
          <p:nvPr/>
        </p:nvSpPr>
        <p:spPr>
          <a:xfrm>
            <a:off x="3996602" y="6143487"/>
            <a:ext cx="201478" cy="38238"/>
          </a:xfrm>
          <a:custGeom>
            <a:avLst/>
            <a:gdLst>
              <a:gd name="connsiteX0" fmla="*/ 723 w 201478"/>
              <a:gd name="connsiteY0" fmla="*/ 38238 h 38238"/>
              <a:gd name="connsiteX1" fmla="*/ 99148 w 201478"/>
              <a:gd name="connsiteY1" fmla="*/ 12838 h 38238"/>
              <a:gd name="connsiteX2" fmla="*/ 200748 w 201478"/>
              <a:gd name="connsiteY2" fmla="*/ 6488 h 38238"/>
              <a:gd name="connsiteX3" fmla="*/ 140423 w 201478"/>
              <a:gd name="connsiteY3" fmla="*/ 138 h 38238"/>
              <a:gd name="connsiteX4" fmla="*/ 57873 w 201478"/>
              <a:gd name="connsiteY4" fmla="*/ 12838 h 38238"/>
              <a:gd name="connsiteX5" fmla="*/ 723 w 201478"/>
              <a:gd name="connsiteY5" fmla="*/ 38238 h 3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478" h="38238">
                <a:moveTo>
                  <a:pt x="723" y="38238"/>
                </a:moveTo>
                <a:cubicBezTo>
                  <a:pt x="7602" y="38238"/>
                  <a:pt x="65811" y="18130"/>
                  <a:pt x="99148" y="12838"/>
                </a:cubicBezTo>
                <a:cubicBezTo>
                  <a:pt x="132485" y="7546"/>
                  <a:pt x="193869" y="8605"/>
                  <a:pt x="200748" y="6488"/>
                </a:cubicBezTo>
                <a:cubicBezTo>
                  <a:pt x="207627" y="4371"/>
                  <a:pt x="164235" y="-920"/>
                  <a:pt x="140423" y="138"/>
                </a:cubicBezTo>
                <a:cubicBezTo>
                  <a:pt x="116611" y="1196"/>
                  <a:pt x="77981" y="7017"/>
                  <a:pt x="57873" y="12838"/>
                </a:cubicBezTo>
                <a:cubicBezTo>
                  <a:pt x="37765" y="18659"/>
                  <a:pt x="-6156" y="38238"/>
                  <a:pt x="723" y="38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9EF8EBF4-80F5-ED0D-F0CA-EF1527CA6176}"/>
              </a:ext>
            </a:extLst>
          </p:cNvPr>
          <p:cNvSpPr/>
          <p:nvPr/>
        </p:nvSpPr>
        <p:spPr>
          <a:xfrm>
            <a:off x="4197342" y="6003803"/>
            <a:ext cx="350233" cy="152758"/>
          </a:xfrm>
          <a:custGeom>
            <a:avLst/>
            <a:gdLst>
              <a:gd name="connsiteX0" fmla="*/ 88908 w 350233"/>
              <a:gd name="connsiteY0" fmla="*/ 122 h 152758"/>
              <a:gd name="connsiteX1" fmla="*/ 187333 w 350233"/>
              <a:gd name="connsiteY1" fmla="*/ 35047 h 152758"/>
              <a:gd name="connsiteX2" fmla="*/ 349258 w 350233"/>
              <a:gd name="connsiteY2" fmla="*/ 66797 h 152758"/>
              <a:gd name="connsiteX3" fmla="*/ 234958 w 350233"/>
              <a:gd name="connsiteY3" fmla="*/ 54097 h 152758"/>
              <a:gd name="connsiteX4" fmla="*/ 206383 w 350233"/>
              <a:gd name="connsiteY4" fmla="*/ 76322 h 152758"/>
              <a:gd name="connsiteX5" fmla="*/ 120658 w 350233"/>
              <a:gd name="connsiteY5" fmla="*/ 108072 h 152758"/>
              <a:gd name="connsiteX6" fmla="*/ 155583 w 350233"/>
              <a:gd name="connsiteY6" fmla="*/ 95372 h 152758"/>
              <a:gd name="connsiteX7" fmla="*/ 142883 w 350233"/>
              <a:gd name="connsiteY7" fmla="*/ 54097 h 152758"/>
              <a:gd name="connsiteX8" fmla="*/ 155583 w 350233"/>
              <a:gd name="connsiteY8" fmla="*/ 92197 h 152758"/>
              <a:gd name="connsiteX9" fmla="*/ 8 w 350233"/>
              <a:gd name="connsiteY9" fmla="*/ 152522 h 152758"/>
              <a:gd name="connsiteX10" fmla="*/ 149233 w 350233"/>
              <a:gd name="connsiteY10" fmla="*/ 111247 h 152758"/>
              <a:gd name="connsiteX11" fmla="*/ 279408 w 350233"/>
              <a:gd name="connsiteY11" fmla="*/ 63622 h 152758"/>
              <a:gd name="connsiteX12" fmla="*/ 342908 w 350233"/>
              <a:gd name="connsiteY12" fmla="*/ 47747 h 152758"/>
              <a:gd name="connsiteX13" fmla="*/ 88908 w 350233"/>
              <a:gd name="connsiteY13" fmla="*/ 122 h 15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0233" h="152758">
                <a:moveTo>
                  <a:pt x="88908" y="122"/>
                </a:moveTo>
                <a:cubicBezTo>
                  <a:pt x="62979" y="-1995"/>
                  <a:pt x="143941" y="23935"/>
                  <a:pt x="187333" y="35047"/>
                </a:cubicBezTo>
                <a:cubicBezTo>
                  <a:pt x="230725" y="46159"/>
                  <a:pt x="341320" y="63622"/>
                  <a:pt x="349258" y="66797"/>
                </a:cubicBezTo>
                <a:cubicBezTo>
                  <a:pt x="357196" y="69972"/>
                  <a:pt x="258771" y="52509"/>
                  <a:pt x="234958" y="54097"/>
                </a:cubicBezTo>
                <a:cubicBezTo>
                  <a:pt x="211145" y="55685"/>
                  <a:pt x="225433" y="67326"/>
                  <a:pt x="206383" y="76322"/>
                </a:cubicBezTo>
                <a:cubicBezTo>
                  <a:pt x="187333" y="85318"/>
                  <a:pt x="129125" y="104897"/>
                  <a:pt x="120658" y="108072"/>
                </a:cubicBezTo>
                <a:cubicBezTo>
                  <a:pt x="112191" y="111247"/>
                  <a:pt x="151879" y="104368"/>
                  <a:pt x="155583" y="95372"/>
                </a:cubicBezTo>
                <a:cubicBezTo>
                  <a:pt x="159287" y="86376"/>
                  <a:pt x="142883" y="54626"/>
                  <a:pt x="142883" y="54097"/>
                </a:cubicBezTo>
                <a:cubicBezTo>
                  <a:pt x="142883" y="53568"/>
                  <a:pt x="179395" y="75793"/>
                  <a:pt x="155583" y="92197"/>
                </a:cubicBezTo>
                <a:cubicBezTo>
                  <a:pt x="131771" y="108601"/>
                  <a:pt x="1066" y="149347"/>
                  <a:pt x="8" y="152522"/>
                </a:cubicBezTo>
                <a:cubicBezTo>
                  <a:pt x="-1050" y="155697"/>
                  <a:pt x="102666" y="126064"/>
                  <a:pt x="149233" y="111247"/>
                </a:cubicBezTo>
                <a:cubicBezTo>
                  <a:pt x="195800" y="96430"/>
                  <a:pt x="247129" y="74205"/>
                  <a:pt x="279408" y="63622"/>
                </a:cubicBezTo>
                <a:cubicBezTo>
                  <a:pt x="311687" y="53039"/>
                  <a:pt x="370954" y="54626"/>
                  <a:pt x="342908" y="47747"/>
                </a:cubicBezTo>
                <a:cubicBezTo>
                  <a:pt x="314862" y="40868"/>
                  <a:pt x="114837" y="2239"/>
                  <a:pt x="88908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4297400D-DE81-C95B-0F1D-E66BC1194A67}"/>
              </a:ext>
            </a:extLst>
          </p:cNvPr>
          <p:cNvSpPr/>
          <p:nvPr/>
        </p:nvSpPr>
        <p:spPr>
          <a:xfrm>
            <a:off x="4127466" y="6276973"/>
            <a:ext cx="170107" cy="177818"/>
          </a:xfrm>
          <a:custGeom>
            <a:avLst/>
            <a:gdLst>
              <a:gd name="connsiteX0" fmla="*/ 34 w 170107"/>
              <a:gd name="connsiteY0" fmla="*/ 2 h 177818"/>
              <a:gd name="connsiteX1" fmla="*/ 66709 w 170107"/>
              <a:gd name="connsiteY1" fmla="*/ 120652 h 177818"/>
              <a:gd name="connsiteX2" fmla="*/ 88934 w 170107"/>
              <a:gd name="connsiteY2" fmla="*/ 152402 h 177818"/>
              <a:gd name="connsiteX3" fmla="*/ 54009 w 170107"/>
              <a:gd name="connsiteY3" fmla="*/ 161927 h 177818"/>
              <a:gd name="connsiteX4" fmla="*/ 168309 w 170107"/>
              <a:gd name="connsiteY4" fmla="*/ 177802 h 177818"/>
              <a:gd name="connsiteX5" fmla="*/ 120684 w 170107"/>
              <a:gd name="connsiteY5" fmla="*/ 158752 h 177818"/>
              <a:gd name="connsiteX6" fmla="*/ 76234 w 170107"/>
              <a:gd name="connsiteY6" fmla="*/ 123827 h 177818"/>
              <a:gd name="connsiteX7" fmla="*/ 34 w 170107"/>
              <a:gd name="connsiteY7" fmla="*/ 2 h 17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07" h="177818">
                <a:moveTo>
                  <a:pt x="34" y="2"/>
                </a:moveTo>
                <a:cubicBezTo>
                  <a:pt x="-1553" y="-527"/>
                  <a:pt x="51892" y="95252"/>
                  <a:pt x="66709" y="120652"/>
                </a:cubicBezTo>
                <a:cubicBezTo>
                  <a:pt x="81526" y="146052"/>
                  <a:pt x="91051" y="145523"/>
                  <a:pt x="88934" y="152402"/>
                </a:cubicBezTo>
                <a:cubicBezTo>
                  <a:pt x="86817" y="159281"/>
                  <a:pt x="40780" y="157694"/>
                  <a:pt x="54009" y="161927"/>
                </a:cubicBezTo>
                <a:cubicBezTo>
                  <a:pt x="67238" y="166160"/>
                  <a:pt x="157197" y="178331"/>
                  <a:pt x="168309" y="177802"/>
                </a:cubicBezTo>
                <a:cubicBezTo>
                  <a:pt x="179421" y="177273"/>
                  <a:pt x="136030" y="167748"/>
                  <a:pt x="120684" y="158752"/>
                </a:cubicBezTo>
                <a:cubicBezTo>
                  <a:pt x="105338" y="149756"/>
                  <a:pt x="94226" y="144994"/>
                  <a:pt x="76234" y="123827"/>
                </a:cubicBezTo>
                <a:cubicBezTo>
                  <a:pt x="58242" y="102660"/>
                  <a:pt x="1621" y="531"/>
                  <a:pt x="3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ED373990-B475-6D03-79B8-797B86E29AF3}"/>
              </a:ext>
            </a:extLst>
          </p:cNvPr>
          <p:cNvSpPr/>
          <p:nvPr/>
        </p:nvSpPr>
        <p:spPr>
          <a:xfrm>
            <a:off x="4002336" y="6016018"/>
            <a:ext cx="729315" cy="189323"/>
          </a:xfrm>
          <a:custGeom>
            <a:avLst/>
            <a:gdLst>
              <a:gd name="connsiteX0" fmla="*/ 1339 w 729315"/>
              <a:gd name="connsiteY0" fmla="*/ 187932 h 189323"/>
              <a:gd name="connsiteX1" fmla="*/ 160089 w 729315"/>
              <a:gd name="connsiteY1" fmla="*/ 159357 h 189323"/>
              <a:gd name="connsiteX2" fmla="*/ 106114 w 729315"/>
              <a:gd name="connsiteY2" fmla="*/ 156182 h 189323"/>
              <a:gd name="connsiteX3" fmla="*/ 309314 w 729315"/>
              <a:gd name="connsiteY3" fmla="*/ 118082 h 189323"/>
              <a:gd name="connsiteX4" fmla="*/ 255339 w 729315"/>
              <a:gd name="connsiteY4" fmla="*/ 118082 h 189323"/>
              <a:gd name="connsiteX5" fmla="*/ 429964 w 729315"/>
              <a:gd name="connsiteY5" fmla="*/ 67282 h 189323"/>
              <a:gd name="connsiteX6" fmla="*/ 385514 w 729315"/>
              <a:gd name="connsiteY6" fmla="*/ 79982 h 189323"/>
              <a:gd name="connsiteX7" fmla="*/ 544264 w 729315"/>
              <a:gd name="connsiteY7" fmla="*/ 22832 h 189323"/>
              <a:gd name="connsiteX8" fmla="*/ 728414 w 729315"/>
              <a:gd name="connsiteY8" fmla="*/ 3782 h 189323"/>
              <a:gd name="connsiteX9" fmla="*/ 607764 w 729315"/>
              <a:gd name="connsiteY9" fmla="*/ 10132 h 189323"/>
              <a:gd name="connsiteX10" fmla="*/ 452189 w 729315"/>
              <a:gd name="connsiteY10" fmla="*/ 102207 h 189323"/>
              <a:gd name="connsiteX11" fmla="*/ 525214 w 729315"/>
              <a:gd name="connsiteY11" fmla="*/ 60932 h 189323"/>
              <a:gd name="connsiteX12" fmla="*/ 306139 w 729315"/>
              <a:gd name="connsiteY12" fmla="*/ 149832 h 189323"/>
              <a:gd name="connsiteX13" fmla="*/ 198189 w 729315"/>
              <a:gd name="connsiteY13" fmla="*/ 178407 h 189323"/>
              <a:gd name="connsiteX14" fmla="*/ 328364 w 729315"/>
              <a:gd name="connsiteY14" fmla="*/ 168882 h 189323"/>
              <a:gd name="connsiteX15" fmla="*/ 264864 w 729315"/>
              <a:gd name="connsiteY15" fmla="*/ 181582 h 189323"/>
              <a:gd name="connsiteX16" fmla="*/ 1339 w 729315"/>
              <a:gd name="connsiteY16" fmla="*/ 187932 h 1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9315" h="189323">
                <a:moveTo>
                  <a:pt x="1339" y="187932"/>
                </a:moveTo>
                <a:cubicBezTo>
                  <a:pt x="-16123" y="184228"/>
                  <a:pt x="142627" y="164649"/>
                  <a:pt x="160089" y="159357"/>
                </a:cubicBezTo>
                <a:cubicBezTo>
                  <a:pt x="177551" y="154065"/>
                  <a:pt x="81243" y="163061"/>
                  <a:pt x="106114" y="156182"/>
                </a:cubicBezTo>
                <a:cubicBezTo>
                  <a:pt x="130985" y="149303"/>
                  <a:pt x="284443" y="124432"/>
                  <a:pt x="309314" y="118082"/>
                </a:cubicBezTo>
                <a:cubicBezTo>
                  <a:pt x="334185" y="111732"/>
                  <a:pt x="235231" y="126549"/>
                  <a:pt x="255339" y="118082"/>
                </a:cubicBezTo>
                <a:cubicBezTo>
                  <a:pt x="275447" y="109615"/>
                  <a:pt x="429964" y="67282"/>
                  <a:pt x="429964" y="67282"/>
                </a:cubicBezTo>
                <a:cubicBezTo>
                  <a:pt x="451660" y="60932"/>
                  <a:pt x="366464" y="87390"/>
                  <a:pt x="385514" y="79982"/>
                </a:cubicBezTo>
                <a:cubicBezTo>
                  <a:pt x="404564" y="72574"/>
                  <a:pt x="487114" y="35532"/>
                  <a:pt x="544264" y="22832"/>
                </a:cubicBezTo>
                <a:cubicBezTo>
                  <a:pt x="601414" y="10132"/>
                  <a:pt x="717831" y="5899"/>
                  <a:pt x="728414" y="3782"/>
                </a:cubicBezTo>
                <a:cubicBezTo>
                  <a:pt x="738997" y="1665"/>
                  <a:pt x="653802" y="-6272"/>
                  <a:pt x="607764" y="10132"/>
                </a:cubicBezTo>
                <a:cubicBezTo>
                  <a:pt x="561726" y="26536"/>
                  <a:pt x="465947" y="93740"/>
                  <a:pt x="452189" y="102207"/>
                </a:cubicBezTo>
                <a:cubicBezTo>
                  <a:pt x="438431" y="110674"/>
                  <a:pt x="549556" y="52995"/>
                  <a:pt x="525214" y="60932"/>
                </a:cubicBezTo>
                <a:cubicBezTo>
                  <a:pt x="500872" y="68869"/>
                  <a:pt x="360643" y="130253"/>
                  <a:pt x="306139" y="149832"/>
                </a:cubicBezTo>
                <a:cubicBezTo>
                  <a:pt x="251635" y="169411"/>
                  <a:pt x="194485" y="175232"/>
                  <a:pt x="198189" y="178407"/>
                </a:cubicBezTo>
                <a:cubicBezTo>
                  <a:pt x="201893" y="181582"/>
                  <a:pt x="317252" y="168353"/>
                  <a:pt x="328364" y="168882"/>
                </a:cubicBezTo>
                <a:cubicBezTo>
                  <a:pt x="339476" y="169411"/>
                  <a:pt x="316193" y="175761"/>
                  <a:pt x="264864" y="181582"/>
                </a:cubicBezTo>
                <a:cubicBezTo>
                  <a:pt x="213535" y="187403"/>
                  <a:pt x="18801" y="191636"/>
                  <a:pt x="1339" y="187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1151B77B-7C24-91D6-A68D-68B506C35A74}"/>
              </a:ext>
            </a:extLst>
          </p:cNvPr>
          <p:cNvSpPr/>
          <p:nvPr/>
        </p:nvSpPr>
        <p:spPr>
          <a:xfrm>
            <a:off x="2384177" y="2941969"/>
            <a:ext cx="63753" cy="549185"/>
          </a:xfrm>
          <a:custGeom>
            <a:avLst/>
            <a:gdLst>
              <a:gd name="connsiteX0" fmla="*/ 63748 w 63753"/>
              <a:gd name="connsiteY0" fmla="*/ 1256 h 549185"/>
              <a:gd name="connsiteX1" fmla="*/ 19298 w 63753"/>
              <a:gd name="connsiteY1" fmla="*/ 360031 h 549185"/>
              <a:gd name="connsiteX2" fmla="*/ 19298 w 63753"/>
              <a:gd name="connsiteY2" fmla="*/ 302881 h 549185"/>
              <a:gd name="connsiteX3" fmla="*/ 248 w 63753"/>
              <a:gd name="connsiteY3" fmla="*/ 547356 h 549185"/>
              <a:gd name="connsiteX4" fmla="*/ 9773 w 63753"/>
              <a:gd name="connsiteY4" fmla="*/ 404481 h 549185"/>
              <a:gd name="connsiteX5" fmla="*/ 28823 w 63753"/>
              <a:gd name="connsiteY5" fmla="*/ 217156 h 549185"/>
              <a:gd name="connsiteX6" fmla="*/ 22473 w 63753"/>
              <a:gd name="connsiteY6" fmla="*/ 239381 h 549185"/>
              <a:gd name="connsiteX7" fmla="*/ 63748 w 63753"/>
              <a:gd name="connsiteY7" fmla="*/ 1256 h 54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53" h="549185">
                <a:moveTo>
                  <a:pt x="63748" y="1256"/>
                </a:moveTo>
                <a:cubicBezTo>
                  <a:pt x="63219" y="21364"/>
                  <a:pt x="26706" y="309760"/>
                  <a:pt x="19298" y="360031"/>
                </a:cubicBezTo>
                <a:cubicBezTo>
                  <a:pt x="11890" y="410302"/>
                  <a:pt x="22473" y="271660"/>
                  <a:pt x="19298" y="302881"/>
                </a:cubicBezTo>
                <a:cubicBezTo>
                  <a:pt x="16123" y="334102"/>
                  <a:pt x="1835" y="530423"/>
                  <a:pt x="248" y="547356"/>
                </a:cubicBezTo>
                <a:cubicBezTo>
                  <a:pt x="-1340" y="564289"/>
                  <a:pt x="5010" y="459514"/>
                  <a:pt x="9773" y="404481"/>
                </a:cubicBezTo>
                <a:cubicBezTo>
                  <a:pt x="14536" y="349448"/>
                  <a:pt x="26706" y="244673"/>
                  <a:pt x="28823" y="217156"/>
                </a:cubicBezTo>
                <a:cubicBezTo>
                  <a:pt x="30940" y="189639"/>
                  <a:pt x="16123" y="270073"/>
                  <a:pt x="22473" y="239381"/>
                </a:cubicBezTo>
                <a:cubicBezTo>
                  <a:pt x="28823" y="208689"/>
                  <a:pt x="64277" y="-18852"/>
                  <a:pt x="63748" y="1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346EC23B-39AF-FFDB-B03C-0AF0AD8A466B}"/>
              </a:ext>
            </a:extLst>
          </p:cNvPr>
          <p:cNvSpPr/>
          <p:nvPr/>
        </p:nvSpPr>
        <p:spPr>
          <a:xfrm>
            <a:off x="2405073" y="3522662"/>
            <a:ext cx="95203" cy="446473"/>
          </a:xfrm>
          <a:custGeom>
            <a:avLst/>
            <a:gdLst>
              <a:gd name="connsiteX0" fmla="*/ 1577 w 95203"/>
              <a:gd name="connsiteY0" fmla="*/ 1588 h 446473"/>
              <a:gd name="connsiteX1" fmla="*/ 90477 w 95203"/>
              <a:gd name="connsiteY1" fmla="*/ 420688 h 446473"/>
              <a:gd name="connsiteX2" fmla="*/ 77777 w 95203"/>
              <a:gd name="connsiteY2" fmla="*/ 382588 h 446473"/>
              <a:gd name="connsiteX3" fmla="*/ 33327 w 95203"/>
              <a:gd name="connsiteY3" fmla="*/ 230188 h 446473"/>
              <a:gd name="connsiteX4" fmla="*/ 33327 w 95203"/>
              <a:gd name="connsiteY4" fmla="*/ 274638 h 446473"/>
              <a:gd name="connsiteX5" fmla="*/ 1577 w 95203"/>
              <a:gd name="connsiteY5" fmla="*/ 1588 h 44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03" h="446473">
                <a:moveTo>
                  <a:pt x="1577" y="1588"/>
                </a:moveTo>
                <a:cubicBezTo>
                  <a:pt x="11102" y="25930"/>
                  <a:pt x="77777" y="357188"/>
                  <a:pt x="90477" y="420688"/>
                </a:cubicBezTo>
                <a:cubicBezTo>
                  <a:pt x="103177" y="484188"/>
                  <a:pt x="87302" y="414338"/>
                  <a:pt x="77777" y="382588"/>
                </a:cubicBezTo>
                <a:cubicBezTo>
                  <a:pt x="68252" y="350838"/>
                  <a:pt x="40735" y="248180"/>
                  <a:pt x="33327" y="230188"/>
                </a:cubicBezTo>
                <a:cubicBezTo>
                  <a:pt x="25919" y="212196"/>
                  <a:pt x="38089" y="309034"/>
                  <a:pt x="33327" y="274638"/>
                </a:cubicBezTo>
                <a:cubicBezTo>
                  <a:pt x="28565" y="240242"/>
                  <a:pt x="-7948" y="-22754"/>
                  <a:pt x="1577" y="1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8D603971-10D5-0B5C-5E8B-55CDDBD95D17}"/>
              </a:ext>
            </a:extLst>
          </p:cNvPr>
          <p:cNvSpPr/>
          <p:nvPr/>
        </p:nvSpPr>
        <p:spPr>
          <a:xfrm>
            <a:off x="2513450" y="3970700"/>
            <a:ext cx="61749" cy="155544"/>
          </a:xfrm>
          <a:custGeom>
            <a:avLst/>
            <a:gdLst>
              <a:gd name="connsiteX0" fmla="*/ 1150 w 61749"/>
              <a:gd name="connsiteY0" fmla="*/ 1225 h 155544"/>
              <a:gd name="connsiteX1" fmla="*/ 61475 w 61749"/>
              <a:gd name="connsiteY1" fmla="*/ 153625 h 155544"/>
              <a:gd name="connsiteX2" fmla="*/ 23375 w 61749"/>
              <a:gd name="connsiteY2" fmla="*/ 83775 h 155544"/>
              <a:gd name="connsiteX3" fmla="*/ 1150 w 61749"/>
              <a:gd name="connsiteY3" fmla="*/ 1225 h 15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49" h="155544">
                <a:moveTo>
                  <a:pt x="1150" y="1225"/>
                </a:moveTo>
                <a:cubicBezTo>
                  <a:pt x="7500" y="12867"/>
                  <a:pt x="57771" y="139867"/>
                  <a:pt x="61475" y="153625"/>
                </a:cubicBezTo>
                <a:cubicBezTo>
                  <a:pt x="65179" y="167383"/>
                  <a:pt x="30254" y="103354"/>
                  <a:pt x="23375" y="83775"/>
                </a:cubicBezTo>
                <a:cubicBezTo>
                  <a:pt x="16496" y="64196"/>
                  <a:pt x="-5200" y="-10417"/>
                  <a:pt x="1150" y="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FFFA6231-09B7-014F-111B-6B513047DB83}"/>
              </a:ext>
            </a:extLst>
          </p:cNvPr>
          <p:cNvSpPr/>
          <p:nvPr/>
        </p:nvSpPr>
        <p:spPr>
          <a:xfrm>
            <a:off x="2701634" y="4374724"/>
            <a:ext cx="11006" cy="193650"/>
          </a:xfrm>
          <a:custGeom>
            <a:avLst/>
            <a:gdLst>
              <a:gd name="connsiteX0" fmla="*/ 9816 w 11006"/>
              <a:gd name="connsiteY0" fmla="*/ 426 h 193650"/>
              <a:gd name="connsiteX1" fmla="*/ 9816 w 11006"/>
              <a:gd name="connsiteY1" fmla="*/ 187751 h 193650"/>
              <a:gd name="connsiteX2" fmla="*/ 291 w 11006"/>
              <a:gd name="connsiteY2" fmla="*/ 136951 h 193650"/>
              <a:gd name="connsiteX3" fmla="*/ 9816 w 11006"/>
              <a:gd name="connsiteY3" fmla="*/ 426 h 1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06" h="193650">
                <a:moveTo>
                  <a:pt x="9816" y="426"/>
                </a:moveTo>
                <a:cubicBezTo>
                  <a:pt x="11403" y="8893"/>
                  <a:pt x="11403" y="164997"/>
                  <a:pt x="9816" y="187751"/>
                </a:cubicBezTo>
                <a:cubicBezTo>
                  <a:pt x="8229" y="210505"/>
                  <a:pt x="-1826" y="161822"/>
                  <a:pt x="291" y="136951"/>
                </a:cubicBezTo>
                <a:cubicBezTo>
                  <a:pt x="2408" y="112080"/>
                  <a:pt x="8229" y="-8041"/>
                  <a:pt x="9816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C29A7BF8-6F60-54E3-C549-9EF7F2885FF1}"/>
              </a:ext>
            </a:extLst>
          </p:cNvPr>
          <p:cNvSpPr/>
          <p:nvPr/>
        </p:nvSpPr>
        <p:spPr>
          <a:xfrm>
            <a:off x="2888604" y="4815647"/>
            <a:ext cx="323318" cy="621255"/>
          </a:xfrm>
          <a:custGeom>
            <a:avLst/>
            <a:gdLst>
              <a:gd name="connsiteX0" fmla="*/ 646 w 323318"/>
              <a:gd name="connsiteY0" fmla="*/ 828 h 621255"/>
              <a:gd name="connsiteX1" fmla="*/ 311796 w 323318"/>
              <a:gd name="connsiteY1" fmla="*/ 594553 h 621255"/>
              <a:gd name="connsiteX2" fmla="*/ 232421 w 323318"/>
              <a:gd name="connsiteY2" fmla="*/ 467553 h 621255"/>
              <a:gd name="connsiteX3" fmla="*/ 646 w 323318"/>
              <a:gd name="connsiteY3" fmla="*/ 828 h 62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318" h="621255">
                <a:moveTo>
                  <a:pt x="646" y="828"/>
                </a:moveTo>
                <a:cubicBezTo>
                  <a:pt x="13875" y="21995"/>
                  <a:pt x="273167" y="516766"/>
                  <a:pt x="311796" y="594553"/>
                </a:cubicBezTo>
                <a:cubicBezTo>
                  <a:pt x="350425" y="672341"/>
                  <a:pt x="283750" y="564920"/>
                  <a:pt x="232421" y="467553"/>
                </a:cubicBezTo>
                <a:cubicBezTo>
                  <a:pt x="181092" y="370186"/>
                  <a:pt x="-12583" y="-20339"/>
                  <a:pt x="646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F4EA29DD-CAFA-75BA-DD1E-588E8840C756}"/>
              </a:ext>
            </a:extLst>
          </p:cNvPr>
          <p:cNvSpPr/>
          <p:nvPr/>
        </p:nvSpPr>
        <p:spPr>
          <a:xfrm>
            <a:off x="3225398" y="5396979"/>
            <a:ext cx="411997" cy="509160"/>
          </a:xfrm>
          <a:custGeom>
            <a:avLst/>
            <a:gdLst>
              <a:gd name="connsiteX0" fmla="*/ 402 w 411997"/>
              <a:gd name="connsiteY0" fmla="*/ 521 h 509160"/>
              <a:gd name="connsiteX1" fmla="*/ 130577 w 411997"/>
              <a:gd name="connsiteY1" fmla="*/ 225946 h 509160"/>
              <a:gd name="connsiteX2" fmla="*/ 400452 w 411997"/>
              <a:gd name="connsiteY2" fmla="*/ 498996 h 509160"/>
              <a:gd name="connsiteX3" fmla="*/ 343302 w 411997"/>
              <a:gd name="connsiteY3" fmla="*/ 435496 h 509160"/>
              <a:gd name="connsiteX4" fmla="*/ 168677 w 411997"/>
              <a:gd name="connsiteY4" fmla="*/ 289446 h 509160"/>
              <a:gd name="connsiteX5" fmla="*/ 402 w 411997"/>
              <a:gd name="connsiteY5" fmla="*/ 521 h 50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97" h="509160">
                <a:moveTo>
                  <a:pt x="402" y="521"/>
                </a:moveTo>
                <a:cubicBezTo>
                  <a:pt x="-5948" y="-10062"/>
                  <a:pt x="63902" y="142867"/>
                  <a:pt x="130577" y="225946"/>
                </a:cubicBezTo>
                <a:cubicBezTo>
                  <a:pt x="197252" y="309025"/>
                  <a:pt x="364998" y="464071"/>
                  <a:pt x="400452" y="498996"/>
                </a:cubicBezTo>
                <a:cubicBezTo>
                  <a:pt x="435906" y="533921"/>
                  <a:pt x="381931" y="470421"/>
                  <a:pt x="343302" y="435496"/>
                </a:cubicBezTo>
                <a:cubicBezTo>
                  <a:pt x="304673" y="400571"/>
                  <a:pt x="221065" y="357179"/>
                  <a:pt x="168677" y="289446"/>
                </a:cubicBezTo>
                <a:cubicBezTo>
                  <a:pt x="116289" y="221713"/>
                  <a:pt x="6752" y="11104"/>
                  <a:pt x="402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006BE752-313A-102D-2319-EACF16E07146}"/>
              </a:ext>
            </a:extLst>
          </p:cNvPr>
          <p:cNvSpPr/>
          <p:nvPr/>
        </p:nvSpPr>
        <p:spPr>
          <a:xfrm>
            <a:off x="3686175" y="5940425"/>
            <a:ext cx="417250" cy="440693"/>
          </a:xfrm>
          <a:custGeom>
            <a:avLst/>
            <a:gdLst>
              <a:gd name="connsiteX0" fmla="*/ 0 w 417250"/>
              <a:gd name="connsiteY0" fmla="*/ 0 h 440693"/>
              <a:gd name="connsiteX1" fmla="*/ 187325 w 417250"/>
              <a:gd name="connsiteY1" fmla="*/ 177800 h 440693"/>
              <a:gd name="connsiteX2" fmla="*/ 409575 w 417250"/>
              <a:gd name="connsiteY2" fmla="*/ 431800 h 440693"/>
              <a:gd name="connsiteX3" fmla="*/ 352425 w 417250"/>
              <a:gd name="connsiteY3" fmla="*/ 368300 h 440693"/>
              <a:gd name="connsiteX4" fmla="*/ 219075 w 417250"/>
              <a:gd name="connsiteY4" fmla="*/ 225425 h 440693"/>
              <a:gd name="connsiteX5" fmla="*/ 0 w 417250"/>
              <a:gd name="connsiteY5" fmla="*/ 0 h 44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250" h="440693">
                <a:moveTo>
                  <a:pt x="0" y="0"/>
                </a:moveTo>
                <a:cubicBezTo>
                  <a:pt x="59531" y="52916"/>
                  <a:pt x="119063" y="105833"/>
                  <a:pt x="187325" y="177800"/>
                </a:cubicBezTo>
                <a:cubicBezTo>
                  <a:pt x="255587" y="249767"/>
                  <a:pt x="382058" y="400050"/>
                  <a:pt x="409575" y="431800"/>
                </a:cubicBezTo>
                <a:cubicBezTo>
                  <a:pt x="437092" y="463550"/>
                  <a:pt x="384175" y="402696"/>
                  <a:pt x="352425" y="368300"/>
                </a:cubicBezTo>
                <a:cubicBezTo>
                  <a:pt x="320675" y="333904"/>
                  <a:pt x="219075" y="225425"/>
                  <a:pt x="219075" y="2254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4FFA0CA2-571D-E22F-2EFF-392E7DA2B526}"/>
              </a:ext>
            </a:extLst>
          </p:cNvPr>
          <p:cNvSpPr/>
          <p:nvPr/>
        </p:nvSpPr>
        <p:spPr>
          <a:xfrm>
            <a:off x="4092514" y="6378554"/>
            <a:ext cx="258974" cy="251310"/>
          </a:xfrm>
          <a:custGeom>
            <a:avLst/>
            <a:gdLst>
              <a:gd name="connsiteX0" fmla="*/ 61 w 258974"/>
              <a:gd name="connsiteY0" fmla="*/ 21 h 251310"/>
              <a:gd name="connsiteX1" fmla="*/ 203261 w 258974"/>
              <a:gd name="connsiteY1" fmla="*/ 196871 h 251310"/>
              <a:gd name="connsiteX2" fmla="*/ 257236 w 258974"/>
              <a:gd name="connsiteY2" fmla="*/ 250846 h 251310"/>
              <a:gd name="connsiteX3" fmla="*/ 225486 w 258974"/>
              <a:gd name="connsiteY3" fmla="*/ 209571 h 251310"/>
              <a:gd name="connsiteX4" fmla="*/ 61 w 258974"/>
              <a:gd name="connsiteY4" fmla="*/ 21 h 25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74" h="251310">
                <a:moveTo>
                  <a:pt x="61" y="21"/>
                </a:moveTo>
                <a:cubicBezTo>
                  <a:pt x="-3643" y="-2096"/>
                  <a:pt x="160398" y="155067"/>
                  <a:pt x="203261" y="196871"/>
                </a:cubicBezTo>
                <a:cubicBezTo>
                  <a:pt x="246124" y="238675"/>
                  <a:pt x="253532" y="248729"/>
                  <a:pt x="257236" y="250846"/>
                </a:cubicBezTo>
                <a:cubicBezTo>
                  <a:pt x="260940" y="252963"/>
                  <a:pt x="261998" y="249258"/>
                  <a:pt x="225486" y="209571"/>
                </a:cubicBezTo>
                <a:cubicBezTo>
                  <a:pt x="188974" y="169884"/>
                  <a:pt x="3765" y="2138"/>
                  <a:pt x="61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9EFCA2A6-D725-2F63-E4AE-5DEC3035A3C3}"/>
              </a:ext>
            </a:extLst>
          </p:cNvPr>
          <p:cNvSpPr/>
          <p:nvPr/>
        </p:nvSpPr>
        <p:spPr>
          <a:xfrm>
            <a:off x="4359214" y="6597649"/>
            <a:ext cx="222686" cy="241307"/>
          </a:xfrm>
          <a:custGeom>
            <a:avLst/>
            <a:gdLst>
              <a:gd name="connsiteX0" fmla="*/ 61 w 222686"/>
              <a:gd name="connsiteY0" fmla="*/ 1 h 241307"/>
              <a:gd name="connsiteX1" fmla="*/ 171511 w 222686"/>
              <a:gd name="connsiteY1" fmla="*/ 171451 h 241307"/>
              <a:gd name="connsiteX2" fmla="*/ 222311 w 222686"/>
              <a:gd name="connsiteY2" fmla="*/ 241301 h 241307"/>
              <a:gd name="connsiteX3" fmla="*/ 152461 w 222686"/>
              <a:gd name="connsiteY3" fmla="*/ 168276 h 241307"/>
              <a:gd name="connsiteX4" fmla="*/ 61 w 222686"/>
              <a:gd name="connsiteY4" fmla="*/ 1 h 24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686" h="241307">
                <a:moveTo>
                  <a:pt x="61" y="1"/>
                </a:moveTo>
                <a:cubicBezTo>
                  <a:pt x="3236" y="530"/>
                  <a:pt x="134469" y="131234"/>
                  <a:pt x="171511" y="171451"/>
                </a:cubicBezTo>
                <a:cubicBezTo>
                  <a:pt x="208553" y="211668"/>
                  <a:pt x="225486" y="241830"/>
                  <a:pt x="222311" y="241301"/>
                </a:cubicBezTo>
                <a:cubicBezTo>
                  <a:pt x="219136" y="240772"/>
                  <a:pt x="186857" y="205318"/>
                  <a:pt x="152461" y="168276"/>
                </a:cubicBezTo>
                <a:cubicBezTo>
                  <a:pt x="118065" y="131234"/>
                  <a:pt x="-3114" y="-528"/>
                  <a:pt x="6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571BA025-C3A2-EE79-CC1D-17DAC81B21CF}"/>
              </a:ext>
            </a:extLst>
          </p:cNvPr>
          <p:cNvSpPr/>
          <p:nvPr/>
        </p:nvSpPr>
        <p:spPr>
          <a:xfrm>
            <a:off x="5019312" y="6577236"/>
            <a:ext cx="441756" cy="253924"/>
          </a:xfrm>
          <a:custGeom>
            <a:avLst/>
            <a:gdLst>
              <a:gd name="connsiteX0" fmla="*/ 438513 w 441756"/>
              <a:gd name="connsiteY0" fmla="*/ 1364 h 253924"/>
              <a:gd name="connsiteX1" fmla="*/ 6713 w 441756"/>
              <a:gd name="connsiteY1" fmla="*/ 249014 h 253924"/>
              <a:gd name="connsiteX2" fmla="*/ 194038 w 441756"/>
              <a:gd name="connsiteY2" fmla="*/ 153764 h 253924"/>
              <a:gd name="connsiteX3" fmla="*/ 438513 w 441756"/>
              <a:gd name="connsiteY3" fmla="*/ 1364 h 2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756" h="253924">
                <a:moveTo>
                  <a:pt x="438513" y="1364"/>
                </a:moveTo>
                <a:cubicBezTo>
                  <a:pt x="407292" y="17239"/>
                  <a:pt x="47459" y="223614"/>
                  <a:pt x="6713" y="249014"/>
                </a:cubicBezTo>
                <a:cubicBezTo>
                  <a:pt x="-34033" y="274414"/>
                  <a:pt x="121013" y="195039"/>
                  <a:pt x="194038" y="153764"/>
                </a:cubicBezTo>
                <a:cubicBezTo>
                  <a:pt x="267063" y="112489"/>
                  <a:pt x="469734" y="-14511"/>
                  <a:pt x="438513" y="1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ABF5F0FF-3862-EB3B-073B-1F7B55FC59CD}"/>
              </a:ext>
            </a:extLst>
          </p:cNvPr>
          <p:cNvSpPr/>
          <p:nvPr/>
        </p:nvSpPr>
        <p:spPr>
          <a:xfrm>
            <a:off x="4583112" y="6696833"/>
            <a:ext cx="683612" cy="137633"/>
          </a:xfrm>
          <a:custGeom>
            <a:avLst/>
            <a:gdLst>
              <a:gd name="connsiteX0" fmla="*/ 7938 w 683612"/>
              <a:gd name="connsiteY0" fmla="*/ 113542 h 137633"/>
              <a:gd name="connsiteX1" fmla="*/ 61913 w 683612"/>
              <a:gd name="connsiteY1" fmla="*/ 126242 h 137633"/>
              <a:gd name="connsiteX2" fmla="*/ 325438 w 683612"/>
              <a:gd name="connsiteY2" fmla="*/ 132592 h 137633"/>
              <a:gd name="connsiteX3" fmla="*/ 252413 w 683612"/>
              <a:gd name="connsiteY3" fmla="*/ 126242 h 137633"/>
              <a:gd name="connsiteX4" fmla="*/ 458788 w 683612"/>
              <a:gd name="connsiteY4" fmla="*/ 5592 h 137633"/>
              <a:gd name="connsiteX5" fmla="*/ 354013 w 683612"/>
              <a:gd name="connsiteY5" fmla="*/ 18292 h 137633"/>
              <a:gd name="connsiteX6" fmla="*/ 681038 w 683612"/>
              <a:gd name="connsiteY6" fmla="*/ 2417 h 137633"/>
              <a:gd name="connsiteX7" fmla="*/ 500063 w 683612"/>
              <a:gd name="connsiteY7" fmla="*/ 2417 h 137633"/>
              <a:gd name="connsiteX8" fmla="*/ 379413 w 683612"/>
              <a:gd name="connsiteY8" fmla="*/ 24642 h 137633"/>
              <a:gd name="connsiteX9" fmla="*/ 309563 w 683612"/>
              <a:gd name="connsiteY9" fmla="*/ 97667 h 137633"/>
              <a:gd name="connsiteX10" fmla="*/ 188913 w 683612"/>
              <a:gd name="connsiteY10" fmla="*/ 116717 h 137633"/>
              <a:gd name="connsiteX11" fmla="*/ 7938 w 683612"/>
              <a:gd name="connsiteY11" fmla="*/ 113542 h 13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612" h="137633">
                <a:moveTo>
                  <a:pt x="7938" y="113542"/>
                </a:moveTo>
                <a:cubicBezTo>
                  <a:pt x="-13229" y="115129"/>
                  <a:pt x="8996" y="123067"/>
                  <a:pt x="61913" y="126242"/>
                </a:cubicBezTo>
                <a:cubicBezTo>
                  <a:pt x="114830" y="129417"/>
                  <a:pt x="293688" y="132592"/>
                  <a:pt x="325438" y="132592"/>
                </a:cubicBezTo>
                <a:cubicBezTo>
                  <a:pt x="357188" y="132592"/>
                  <a:pt x="230188" y="147409"/>
                  <a:pt x="252413" y="126242"/>
                </a:cubicBezTo>
                <a:cubicBezTo>
                  <a:pt x="274638" y="105075"/>
                  <a:pt x="441855" y="23584"/>
                  <a:pt x="458788" y="5592"/>
                </a:cubicBezTo>
                <a:cubicBezTo>
                  <a:pt x="475721" y="-12400"/>
                  <a:pt x="316971" y="18821"/>
                  <a:pt x="354013" y="18292"/>
                </a:cubicBezTo>
                <a:cubicBezTo>
                  <a:pt x="391055" y="17763"/>
                  <a:pt x="656696" y="5063"/>
                  <a:pt x="681038" y="2417"/>
                </a:cubicBezTo>
                <a:cubicBezTo>
                  <a:pt x="705380" y="-229"/>
                  <a:pt x="550334" y="-1287"/>
                  <a:pt x="500063" y="2417"/>
                </a:cubicBezTo>
                <a:cubicBezTo>
                  <a:pt x="449792" y="6121"/>
                  <a:pt x="411163" y="8767"/>
                  <a:pt x="379413" y="24642"/>
                </a:cubicBezTo>
                <a:cubicBezTo>
                  <a:pt x="347663" y="40517"/>
                  <a:pt x="341313" y="82321"/>
                  <a:pt x="309563" y="97667"/>
                </a:cubicBezTo>
                <a:cubicBezTo>
                  <a:pt x="277813" y="113013"/>
                  <a:pt x="242888" y="111954"/>
                  <a:pt x="188913" y="116717"/>
                </a:cubicBezTo>
                <a:cubicBezTo>
                  <a:pt x="134938" y="121480"/>
                  <a:pt x="29105" y="111955"/>
                  <a:pt x="7938" y="113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A13B4089-BE81-9F18-B63D-D366A4C83623}"/>
              </a:ext>
            </a:extLst>
          </p:cNvPr>
          <p:cNvSpPr/>
          <p:nvPr/>
        </p:nvSpPr>
        <p:spPr>
          <a:xfrm>
            <a:off x="5512281" y="5586213"/>
            <a:ext cx="415706" cy="918194"/>
          </a:xfrm>
          <a:custGeom>
            <a:avLst/>
            <a:gdLst>
              <a:gd name="connsiteX0" fmla="*/ 415444 w 415706"/>
              <a:gd name="connsiteY0" fmla="*/ 1787 h 918194"/>
              <a:gd name="connsiteX1" fmla="*/ 63019 w 415706"/>
              <a:gd name="connsiteY1" fmla="*/ 703462 h 918194"/>
              <a:gd name="connsiteX2" fmla="*/ 2694 w 415706"/>
              <a:gd name="connsiteY2" fmla="*/ 916187 h 918194"/>
              <a:gd name="connsiteX3" fmla="*/ 28094 w 415706"/>
              <a:gd name="connsiteY3" fmla="*/ 789187 h 918194"/>
              <a:gd name="connsiteX4" fmla="*/ 180494 w 415706"/>
              <a:gd name="connsiteY4" fmla="*/ 452637 h 918194"/>
              <a:gd name="connsiteX5" fmla="*/ 85244 w 415706"/>
              <a:gd name="connsiteY5" fmla="*/ 624087 h 918194"/>
              <a:gd name="connsiteX6" fmla="*/ 269394 w 415706"/>
              <a:gd name="connsiteY6" fmla="*/ 258962 h 918194"/>
              <a:gd name="connsiteX7" fmla="*/ 123344 w 415706"/>
              <a:gd name="connsiteY7" fmla="*/ 493912 h 918194"/>
              <a:gd name="connsiteX8" fmla="*/ 415444 w 415706"/>
              <a:gd name="connsiteY8" fmla="*/ 1787 h 91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706" h="918194">
                <a:moveTo>
                  <a:pt x="415444" y="1787"/>
                </a:moveTo>
                <a:cubicBezTo>
                  <a:pt x="405390" y="36712"/>
                  <a:pt x="131811" y="551062"/>
                  <a:pt x="63019" y="703462"/>
                </a:cubicBezTo>
                <a:cubicBezTo>
                  <a:pt x="-5773" y="855862"/>
                  <a:pt x="8515" y="901900"/>
                  <a:pt x="2694" y="916187"/>
                </a:cubicBezTo>
                <a:cubicBezTo>
                  <a:pt x="-3127" y="930474"/>
                  <a:pt x="-1539" y="866445"/>
                  <a:pt x="28094" y="789187"/>
                </a:cubicBezTo>
                <a:cubicBezTo>
                  <a:pt x="57727" y="711929"/>
                  <a:pt x="170969" y="480154"/>
                  <a:pt x="180494" y="452637"/>
                </a:cubicBezTo>
                <a:cubicBezTo>
                  <a:pt x="190019" y="425120"/>
                  <a:pt x="70427" y="656366"/>
                  <a:pt x="85244" y="624087"/>
                </a:cubicBezTo>
                <a:cubicBezTo>
                  <a:pt x="100061" y="591808"/>
                  <a:pt x="263044" y="280658"/>
                  <a:pt x="269394" y="258962"/>
                </a:cubicBezTo>
                <a:cubicBezTo>
                  <a:pt x="275744" y="237266"/>
                  <a:pt x="103236" y="533070"/>
                  <a:pt x="123344" y="493912"/>
                </a:cubicBezTo>
                <a:cubicBezTo>
                  <a:pt x="143452" y="454754"/>
                  <a:pt x="425498" y="-33138"/>
                  <a:pt x="415444" y="1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B696CFE1-6552-D0C7-43F7-050BD4F8DF7C}"/>
              </a:ext>
            </a:extLst>
          </p:cNvPr>
          <p:cNvSpPr/>
          <p:nvPr/>
        </p:nvSpPr>
        <p:spPr>
          <a:xfrm>
            <a:off x="5940258" y="4492579"/>
            <a:ext cx="112467" cy="692251"/>
          </a:xfrm>
          <a:custGeom>
            <a:avLst/>
            <a:gdLst>
              <a:gd name="connsiteX0" fmla="*/ 38267 w 112467"/>
              <a:gd name="connsiteY0" fmla="*/ 46 h 692251"/>
              <a:gd name="connsiteX1" fmla="*/ 79542 w 112467"/>
              <a:gd name="connsiteY1" fmla="*/ 396921 h 692251"/>
              <a:gd name="connsiteX2" fmla="*/ 167 w 112467"/>
              <a:gd name="connsiteY2" fmla="*/ 692196 h 692251"/>
              <a:gd name="connsiteX3" fmla="*/ 104942 w 112467"/>
              <a:gd name="connsiteY3" fmla="*/ 374696 h 692251"/>
              <a:gd name="connsiteX4" fmla="*/ 98592 w 112467"/>
              <a:gd name="connsiteY4" fmla="*/ 422321 h 692251"/>
              <a:gd name="connsiteX5" fmla="*/ 38267 w 112467"/>
              <a:gd name="connsiteY5" fmla="*/ 46 h 69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67" h="692251">
                <a:moveTo>
                  <a:pt x="38267" y="46"/>
                </a:moveTo>
                <a:cubicBezTo>
                  <a:pt x="35092" y="-4187"/>
                  <a:pt x="85892" y="281563"/>
                  <a:pt x="79542" y="396921"/>
                </a:cubicBezTo>
                <a:cubicBezTo>
                  <a:pt x="73192" y="512279"/>
                  <a:pt x="-4066" y="695900"/>
                  <a:pt x="167" y="692196"/>
                </a:cubicBezTo>
                <a:cubicBezTo>
                  <a:pt x="4400" y="688492"/>
                  <a:pt x="88538" y="419675"/>
                  <a:pt x="104942" y="374696"/>
                </a:cubicBezTo>
                <a:cubicBezTo>
                  <a:pt x="121346" y="329717"/>
                  <a:pt x="107059" y="483175"/>
                  <a:pt x="98592" y="422321"/>
                </a:cubicBezTo>
                <a:cubicBezTo>
                  <a:pt x="90125" y="361467"/>
                  <a:pt x="41442" y="4279"/>
                  <a:pt x="38267" y="4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2F758002-B0F1-E037-4028-5A766FAB42C8}"/>
              </a:ext>
            </a:extLst>
          </p:cNvPr>
          <p:cNvSpPr/>
          <p:nvPr/>
        </p:nvSpPr>
        <p:spPr>
          <a:xfrm>
            <a:off x="6013450" y="4320464"/>
            <a:ext cx="298700" cy="1131090"/>
          </a:xfrm>
          <a:custGeom>
            <a:avLst/>
            <a:gdLst>
              <a:gd name="connsiteX0" fmla="*/ 298450 w 298700"/>
              <a:gd name="connsiteY0" fmla="*/ 711 h 1131090"/>
              <a:gd name="connsiteX1" fmla="*/ 50800 w 298700"/>
              <a:gd name="connsiteY1" fmla="*/ 886536 h 1131090"/>
              <a:gd name="connsiteX2" fmla="*/ 95250 w 298700"/>
              <a:gd name="connsiteY2" fmla="*/ 778586 h 1131090"/>
              <a:gd name="connsiteX3" fmla="*/ 0 w 298700"/>
              <a:gd name="connsiteY3" fmla="*/ 1131011 h 1131090"/>
              <a:gd name="connsiteX4" fmla="*/ 95250 w 298700"/>
              <a:gd name="connsiteY4" fmla="*/ 743661 h 1131090"/>
              <a:gd name="connsiteX5" fmla="*/ 298450 w 298700"/>
              <a:gd name="connsiteY5" fmla="*/ 711 h 113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700" h="1131090">
                <a:moveTo>
                  <a:pt x="298450" y="711"/>
                </a:moveTo>
                <a:cubicBezTo>
                  <a:pt x="291042" y="24524"/>
                  <a:pt x="84667" y="756890"/>
                  <a:pt x="50800" y="886536"/>
                </a:cubicBezTo>
                <a:cubicBezTo>
                  <a:pt x="16933" y="1016182"/>
                  <a:pt x="103717" y="737840"/>
                  <a:pt x="95250" y="778586"/>
                </a:cubicBezTo>
                <a:cubicBezTo>
                  <a:pt x="86783" y="819332"/>
                  <a:pt x="0" y="1136832"/>
                  <a:pt x="0" y="1131011"/>
                </a:cubicBezTo>
                <a:cubicBezTo>
                  <a:pt x="0" y="1125190"/>
                  <a:pt x="43921" y="929928"/>
                  <a:pt x="95250" y="743661"/>
                </a:cubicBezTo>
                <a:cubicBezTo>
                  <a:pt x="146579" y="557394"/>
                  <a:pt x="305858" y="-23102"/>
                  <a:pt x="298450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DF17B4F4-2D81-185F-3FD7-9640C3C45445}"/>
              </a:ext>
            </a:extLst>
          </p:cNvPr>
          <p:cNvSpPr/>
          <p:nvPr/>
        </p:nvSpPr>
        <p:spPr>
          <a:xfrm>
            <a:off x="6050196" y="2869581"/>
            <a:ext cx="357459" cy="536663"/>
          </a:xfrm>
          <a:custGeom>
            <a:avLst/>
            <a:gdLst>
              <a:gd name="connsiteX0" fmla="*/ 356954 w 357459"/>
              <a:gd name="connsiteY0" fmla="*/ 619 h 536663"/>
              <a:gd name="connsiteX1" fmla="*/ 283929 w 357459"/>
              <a:gd name="connsiteY1" fmla="*/ 197469 h 536663"/>
              <a:gd name="connsiteX2" fmla="*/ 109304 w 357459"/>
              <a:gd name="connsiteY2" fmla="*/ 400669 h 536663"/>
              <a:gd name="connsiteX3" fmla="*/ 217254 w 357459"/>
              <a:gd name="connsiteY3" fmla="*/ 299069 h 536663"/>
              <a:gd name="connsiteX4" fmla="*/ 4529 w 357459"/>
              <a:gd name="connsiteY4" fmla="*/ 534019 h 536663"/>
              <a:gd name="connsiteX5" fmla="*/ 90254 w 357459"/>
              <a:gd name="connsiteY5" fmla="*/ 413369 h 536663"/>
              <a:gd name="connsiteX6" fmla="*/ 302979 w 357459"/>
              <a:gd name="connsiteY6" fmla="*/ 226044 h 536663"/>
              <a:gd name="connsiteX7" fmla="*/ 252179 w 357459"/>
              <a:gd name="connsiteY7" fmla="*/ 264144 h 536663"/>
              <a:gd name="connsiteX8" fmla="*/ 356954 w 357459"/>
              <a:gd name="connsiteY8" fmla="*/ 619 h 53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459" h="536663">
                <a:moveTo>
                  <a:pt x="356954" y="619"/>
                </a:moveTo>
                <a:cubicBezTo>
                  <a:pt x="362246" y="-10494"/>
                  <a:pt x="325204" y="130794"/>
                  <a:pt x="283929" y="197469"/>
                </a:cubicBezTo>
                <a:cubicBezTo>
                  <a:pt x="242654" y="264144"/>
                  <a:pt x="120416" y="383736"/>
                  <a:pt x="109304" y="400669"/>
                </a:cubicBezTo>
                <a:cubicBezTo>
                  <a:pt x="98192" y="417602"/>
                  <a:pt x="234716" y="276844"/>
                  <a:pt x="217254" y="299069"/>
                </a:cubicBezTo>
                <a:cubicBezTo>
                  <a:pt x="199792" y="321294"/>
                  <a:pt x="25695" y="514969"/>
                  <a:pt x="4529" y="534019"/>
                </a:cubicBezTo>
                <a:cubicBezTo>
                  <a:pt x="-16637" y="553069"/>
                  <a:pt x="40512" y="464698"/>
                  <a:pt x="90254" y="413369"/>
                </a:cubicBezTo>
                <a:cubicBezTo>
                  <a:pt x="139996" y="362040"/>
                  <a:pt x="275992" y="250915"/>
                  <a:pt x="302979" y="226044"/>
                </a:cubicBezTo>
                <a:cubicBezTo>
                  <a:pt x="329966" y="201173"/>
                  <a:pt x="244241" y="300127"/>
                  <a:pt x="252179" y="264144"/>
                </a:cubicBezTo>
                <a:cubicBezTo>
                  <a:pt x="260116" y="228161"/>
                  <a:pt x="351662" y="11732"/>
                  <a:pt x="356954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DDADC100-FA9F-9757-582A-EE6AA9B43778}"/>
              </a:ext>
            </a:extLst>
          </p:cNvPr>
          <p:cNvSpPr/>
          <p:nvPr/>
        </p:nvSpPr>
        <p:spPr>
          <a:xfrm>
            <a:off x="6229326" y="2868380"/>
            <a:ext cx="101282" cy="379745"/>
          </a:xfrm>
          <a:custGeom>
            <a:avLst/>
            <a:gdLst>
              <a:gd name="connsiteX0" fmla="*/ 98449 w 101282"/>
              <a:gd name="connsiteY0" fmla="*/ 1820 h 379745"/>
              <a:gd name="connsiteX1" fmla="*/ 53999 w 101282"/>
              <a:gd name="connsiteY1" fmla="*/ 217720 h 379745"/>
              <a:gd name="connsiteX2" fmla="*/ 24 w 101282"/>
              <a:gd name="connsiteY2" fmla="*/ 379645 h 379745"/>
              <a:gd name="connsiteX3" fmla="*/ 47649 w 101282"/>
              <a:gd name="connsiteY3" fmla="*/ 239945 h 379745"/>
              <a:gd name="connsiteX4" fmla="*/ 92099 w 101282"/>
              <a:gd name="connsiteY4" fmla="*/ 119295 h 379745"/>
              <a:gd name="connsiteX5" fmla="*/ 98449 w 101282"/>
              <a:gd name="connsiteY5" fmla="*/ 1820 h 37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282" h="379745">
                <a:moveTo>
                  <a:pt x="98449" y="1820"/>
                </a:moveTo>
                <a:cubicBezTo>
                  <a:pt x="92099" y="18224"/>
                  <a:pt x="70403" y="154749"/>
                  <a:pt x="53999" y="217720"/>
                </a:cubicBezTo>
                <a:cubicBezTo>
                  <a:pt x="37595" y="280691"/>
                  <a:pt x="1082" y="375941"/>
                  <a:pt x="24" y="379645"/>
                </a:cubicBezTo>
                <a:cubicBezTo>
                  <a:pt x="-1034" y="383349"/>
                  <a:pt x="32303" y="283337"/>
                  <a:pt x="47649" y="239945"/>
                </a:cubicBezTo>
                <a:cubicBezTo>
                  <a:pt x="62995" y="196553"/>
                  <a:pt x="84691" y="154220"/>
                  <a:pt x="92099" y="119295"/>
                </a:cubicBezTo>
                <a:cubicBezTo>
                  <a:pt x="99507" y="84370"/>
                  <a:pt x="104799" y="-14584"/>
                  <a:pt x="98449" y="1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60AAC263-910D-55DB-752C-3C326BDC7D42}"/>
              </a:ext>
            </a:extLst>
          </p:cNvPr>
          <p:cNvSpPr/>
          <p:nvPr/>
        </p:nvSpPr>
        <p:spPr>
          <a:xfrm>
            <a:off x="6194406" y="2881878"/>
            <a:ext cx="111411" cy="341003"/>
          </a:xfrm>
          <a:custGeom>
            <a:avLst/>
            <a:gdLst>
              <a:gd name="connsiteX0" fmla="*/ 111144 w 111411"/>
              <a:gd name="connsiteY0" fmla="*/ 1022 h 341003"/>
              <a:gd name="connsiteX1" fmla="*/ 79394 w 111411"/>
              <a:gd name="connsiteY1" fmla="*/ 124847 h 341003"/>
              <a:gd name="connsiteX2" fmla="*/ 57169 w 111411"/>
              <a:gd name="connsiteY2" fmla="*/ 318522 h 341003"/>
              <a:gd name="connsiteX3" fmla="*/ 66694 w 111411"/>
              <a:gd name="connsiteY3" fmla="*/ 229622 h 341003"/>
              <a:gd name="connsiteX4" fmla="*/ 19 w 111411"/>
              <a:gd name="connsiteY4" fmla="*/ 340747 h 341003"/>
              <a:gd name="connsiteX5" fmla="*/ 60344 w 111411"/>
              <a:gd name="connsiteY5" fmla="*/ 191522 h 341003"/>
              <a:gd name="connsiteX6" fmla="*/ 111144 w 111411"/>
              <a:gd name="connsiteY6" fmla="*/ 1022 h 34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11" h="341003">
                <a:moveTo>
                  <a:pt x="111144" y="1022"/>
                </a:moveTo>
                <a:cubicBezTo>
                  <a:pt x="114319" y="-10091"/>
                  <a:pt x="88390" y="71930"/>
                  <a:pt x="79394" y="124847"/>
                </a:cubicBezTo>
                <a:cubicBezTo>
                  <a:pt x="70398" y="177764"/>
                  <a:pt x="59286" y="301060"/>
                  <a:pt x="57169" y="318522"/>
                </a:cubicBezTo>
                <a:cubicBezTo>
                  <a:pt x="55052" y="335984"/>
                  <a:pt x="76219" y="225918"/>
                  <a:pt x="66694" y="229622"/>
                </a:cubicBezTo>
                <a:cubicBezTo>
                  <a:pt x="57169" y="233326"/>
                  <a:pt x="1077" y="347097"/>
                  <a:pt x="19" y="340747"/>
                </a:cubicBezTo>
                <a:cubicBezTo>
                  <a:pt x="-1039" y="334397"/>
                  <a:pt x="40765" y="246555"/>
                  <a:pt x="60344" y="191522"/>
                </a:cubicBezTo>
                <a:cubicBezTo>
                  <a:pt x="79923" y="136489"/>
                  <a:pt x="107969" y="12135"/>
                  <a:pt x="111144" y="1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7E247DB0-7821-6742-A67B-4F21E802CB87}"/>
              </a:ext>
            </a:extLst>
          </p:cNvPr>
          <p:cNvSpPr/>
          <p:nvPr/>
        </p:nvSpPr>
        <p:spPr>
          <a:xfrm>
            <a:off x="6330897" y="2813050"/>
            <a:ext cx="452411" cy="165149"/>
          </a:xfrm>
          <a:custGeom>
            <a:avLst/>
            <a:gdLst>
              <a:gd name="connsiteX0" fmla="*/ 53 w 452411"/>
              <a:gd name="connsiteY0" fmla="*/ 165100 h 165149"/>
              <a:gd name="connsiteX1" fmla="*/ 104828 w 452411"/>
              <a:gd name="connsiteY1" fmla="*/ 41275 h 165149"/>
              <a:gd name="connsiteX2" fmla="*/ 273103 w 452411"/>
              <a:gd name="connsiteY2" fmla="*/ 25400 h 165149"/>
              <a:gd name="connsiteX3" fmla="*/ 235003 w 452411"/>
              <a:gd name="connsiteY3" fmla="*/ 0 h 165149"/>
              <a:gd name="connsiteX4" fmla="*/ 450903 w 452411"/>
              <a:gd name="connsiteY4" fmla="*/ 25400 h 165149"/>
              <a:gd name="connsiteX5" fmla="*/ 336603 w 452411"/>
              <a:gd name="connsiteY5" fmla="*/ 25400 h 165149"/>
              <a:gd name="connsiteX6" fmla="*/ 203253 w 452411"/>
              <a:gd name="connsiteY6" fmla="*/ 25400 h 165149"/>
              <a:gd name="connsiteX7" fmla="*/ 98478 w 452411"/>
              <a:gd name="connsiteY7" fmla="*/ 31750 h 165149"/>
              <a:gd name="connsiteX8" fmla="*/ 117528 w 452411"/>
              <a:gd name="connsiteY8" fmla="*/ 25400 h 165149"/>
              <a:gd name="connsiteX9" fmla="*/ 53 w 452411"/>
              <a:gd name="connsiteY9" fmla="*/ 165100 h 16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411" h="165149">
                <a:moveTo>
                  <a:pt x="53" y="165100"/>
                </a:moveTo>
                <a:cubicBezTo>
                  <a:pt x="-2064" y="167746"/>
                  <a:pt x="59320" y="64558"/>
                  <a:pt x="104828" y="41275"/>
                </a:cubicBezTo>
                <a:cubicBezTo>
                  <a:pt x="150336" y="17992"/>
                  <a:pt x="251407" y="32279"/>
                  <a:pt x="273103" y="25400"/>
                </a:cubicBezTo>
                <a:cubicBezTo>
                  <a:pt x="294799" y="18521"/>
                  <a:pt x="205370" y="0"/>
                  <a:pt x="235003" y="0"/>
                </a:cubicBezTo>
                <a:cubicBezTo>
                  <a:pt x="264636" y="0"/>
                  <a:pt x="433970" y="21167"/>
                  <a:pt x="450903" y="25400"/>
                </a:cubicBezTo>
                <a:cubicBezTo>
                  <a:pt x="467836" y="29633"/>
                  <a:pt x="336603" y="25400"/>
                  <a:pt x="336603" y="25400"/>
                </a:cubicBezTo>
                <a:cubicBezTo>
                  <a:pt x="295328" y="25400"/>
                  <a:pt x="242940" y="24342"/>
                  <a:pt x="203253" y="25400"/>
                </a:cubicBezTo>
                <a:cubicBezTo>
                  <a:pt x="163566" y="26458"/>
                  <a:pt x="98478" y="31750"/>
                  <a:pt x="98478" y="31750"/>
                </a:cubicBezTo>
                <a:cubicBezTo>
                  <a:pt x="84191" y="31750"/>
                  <a:pt x="129699" y="8996"/>
                  <a:pt x="117528" y="25400"/>
                </a:cubicBezTo>
                <a:cubicBezTo>
                  <a:pt x="105357" y="41804"/>
                  <a:pt x="2170" y="162454"/>
                  <a:pt x="53" y="165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CAE88240-DD55-EEA4-A5D8-72A0654EEBAA}"/>
              </a:ext>
            </a:extLst>
          </p:cNvPr>
          <p:cNvSpPr/>
          <p:nvPr/>
        </p:nvSpPr>
        <p:spPr>
          <a:xfrm>
            <a:off x="6326874" y="2773953"/>
            <a:ext cx="436993" cy="144062"/>
          </a:xfrm>
          <a:custGeom>
            <a:avLst/>
            <a:gdLst>
              <a:gd name="connsiteX0" fmla="*/ 901 w 436993"/>
              <a:gd name="connsiteY0" fmla="*/ 143872 h 144062"/>
              <a:gd name="connsiteX1" fmla="*/ 156476 w 436993"/>
              <a:gd name="connsiteY1" fmla="*/ 39097 h 144062"/>
              <a:gd name="connsiteX2" fmla="*/ 124726 w 436993"/>
              <a:gd name="connsiteY2" fmla="*/ 45447 h 144062"/>
              <a:gd name="connsiteX3" fmla="*/ 267601 w 436993"/>
              <a:gd name="connsiteY3" fmla="*/ 997 h 144062"/>
              <a:gd name="connsiteX4" fmla="*/ 432701 w 436993"/>
              <a:gd name="connsiteY4" fmla="*/ 13697 h 144062"/>
              <a:gd name="connsiteX5" fmla="*/ 375551 w 436993"/>
              <a:gd name="connsiteY5" fmla="*/ 4172 h 144062"/>
              <a:gd name="connsiteX6" fmla="*/ 235851 w 436993"/>
              <a:gd name="connsiteY6" fmla="*/ 13697 h 144062"/>
              <a:gd name="connsiteX7" fmla="*/ 131076 w 436993"/>
              <a:gd name="connsiteY7" fmla="*/ 45447 h 144062"/>
              <a:gd name="connsiteX8" fmla="*/ 92976 w 436993"/>
              <a:gd name="connsiteY8" fmla="*/ 64497 h 144062"/>
              <a:gd name="connsiteX9" fmla="*/ 901 w 436993"/>
              <a:gd name="connsiteY9" fmla="*/ 143872 h 14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993" h="144062">
                <a:moveTo>
                  <a:pt x="901" y="143872"/>
                </a:moveTo>
                <a:cubicBezTo>
                  <a:pt x="11484" y="139639"/>
                  <a:pt x="135839" y="55501"/>
                  <a:pt x="156476" y="39097"/>
                </a:cubicBezTo>
                <a:cubicBezTo>
                  <a:pt x="177113" y="22693"/>
                  <a:pt x="106205" y="51797"/>
                  <a:pt x="124726" y="45447"/>
                </a:cubicBezTo>
                <a:cubicBezTo>
                  <a:pt x="143247" y="39097"/>
                  <a:pt x="216272" y="6289"/>
                  <a:pt x="267601" y="997"/>
                </a:cubicBezTo>
                <a:cubicBezTo>
                  <a:pt x="318930" y="-4295"/>
                  <a:pt x="414709" y="13168"/>
                  <a:pt x="432701" y="13697"/>
                </a:cubicBezTo>
                <a:cubicBezTo>
                  <a:pt x="450693" y="14226"/>
                  <a:pt x="408359" y="4172"/>
                  <a:pt x="375551" y="4172"/>
                </a:cubicBezTo>
                <a:cubicBezTo>
                  <a:pt x="342743" y="4172"/>
                  <a:pt x="276597" y="6818"/>
                  <a:pt x="235851" y="13697"/>
                </a:cubicBezTo>
                <a:cubicBezTo>
                  <a:pt x="195105" y="20576"/>
                  <a:pt x="154888" y="36980"/>
                  <a:pt x="131076" y="45447"/>
                </a:cubicBezTo>
                <a:cubicBezTo>
                  <a:pt x="107264" y="53914"/>
                  <a:pt x="109909" y="48622"/>
                  <a:pt x="92976" y="64497"/>
                </a:cubicBezTo>
                <a:cubicBezTo>
                  <a:pt x="76043" y="80372"/>
                  <a:pt x="-9682" y="148105"/>
                  <a:pt x="901" y="143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B5CB601B-6030-BC17-3D4A-025A47B58EC6}"/>
              </a:ext>
            </a:extLst>
          </p:cNvPr>
          <p:cNvSpPr/>
          <p:nvPr/>
        </p:nvSpPr>
        <p:spPr>
          <a:xfrm>
            <a:off x="6788024" y="2815527"/>
            <a:ext cx="123678" cy="123577"/>
          </a:xfrm>
          <a:custGeom>
            <a:avLst/>
            <a:gdLst>
              <a:gd name="connsiteX0" fmla="*/ 126 w 123678"/>
              <a:gd name="connsiteY0" fmla="*/ 698 h 123577"/>
              <a:gd name="connsiteX1" fmla="*/ 117601 w 123678"/>
              <a:gd name="connsiteY1" fmla="*/ 121348 h 123577"/>
              <a:gd name="connsiteX2" fmla="*/ 95376 w 123678"/>
              <a:gd name="connsiteY2" fmla="*/ 73723 h 123577"/>
              <a:gd name="connsiteX3" fmla="*/ 126 w 123678"/>
              <a:gd name="connsiteY3" fmla="*/ 698 h 12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678" h="123577">
                <a:moveTo>
                  <a:pt x="126" y="698"/>
                </a:moveTo>
                <a:cubicBezTo>
                  <a:pt x="3830" y="8635"/>
                  <a:pt x="101726" y="109177"/>
                  <a:pt x="117601" y="121348"/>
                </a:cubicBezTo>
                <a:cubicBezTo>
                  <a:pt x="133476" y="133519"/>
                  <a:pt x="115484" y="92773"/>
                  <a:pt x="95376" y="73723"/>
                </a:cubicBezTo>
                <a:cubicBezTo>
                  <a:pt x="75268" y="54673"/>
                  <a:pt x="-3578" y="-7239"/>
                  <a:pt x="126" y="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A29555B7-420D-075D-BBDB-994BB71B7364}"/>
              </a:ext>
            </a:extLst>
          </p:cNvPr>
          <p:cNvSpPr/>
          <p:nvPr/>
        </p:nvSpPr>
        <p:spPr>
          <a:xfrm>
            <a:off x="6374964" y="2857040"/>
            <a:ext cx="146578" cy="268601"/>
          </a:xfrm>
          <a:custGeom>
            <a:avLst/>
            <a:gdLst>
              <a:gd name="connsiteX0" fmla="*/ 146486 w 146578"/>
              <a:gd name="connsiteY0" fmla="*/ 460 h 268601"/>
              <a:gd name="connsiteX1" fmla="*/ 25836 w 146578"/>
              <a:gd name="connsiteY1" fmla="*/ 149685 h 268601"/>
              <a:gd name="connsiteX2" fmla="*/ 54411 w 146578"/>
              <a:gd name="connsiteY2" fmla="*/ 105235 h 268601"/>
              <a:gd name="connsiteX3" fmla="*/ 25836 w 146578"/>
              <a:gd name="connsiteY3" fmla="*/ 200485 h 268601"/>
              <a:gd name="connsiteX4" fmla="*/ 13136 w 146578"/>
              <a:gd name="connsiteY4" fmla="*/ 267160 h 268601"/>
              <a:gd name="connsiteX5" fmla="*/ 25836 w 146578"/>
              <a:gd name="connsiteY5" fmla="*/ 136985 h 268601"/>
              <a:gd name="connsiteX6" fmla="*/ 3611 w 146578"/>
              <a:gd name="connsiteY6" fmla="*/ 206835 h 268601"/>
              <a:gd name="connsiteX7" fmla="*/ 146486 w 146578"/>
              <a:gd name="connsiteY7" fmla="*/ 460 h 26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578" h="268601">
                <a:moveTo>
                  <a:pt x="146486" y="460"/>
                </a:moveTo>
                <a:cubicBezTo>
                  <a:pt x="150190" y="-9065"/>
                  <a:pt x="41182" y="132223"/>
                  <a:pt x="25836" y="149685"/>
                </a:cubicBezTo>
                <a:cubicBezTo>
                  <a:pt x="10490" y="167147"/>
                  <a:pt x="54411" y="96768"/>
                  <a:pt x="54411" y="105235"/>
                </a:cubicBezTo>
                <a:cubicBezTo>
                  <a:pt x="54411" y="113702"/>
                  <a:pt x="32715" y="173498"/>
                  <a:pt x="25836" y="200485"/>
                </a:cubicBezTo>
                <a:cubicBezTo>
                  <a:pt x="18957" y="227472"/>
                  <a:pt x="13136" y="277743"/>
                  <a:pt x="13136" y="267160"/>
                </a:cubicBezTo>
                <a:cubicBezTo>
                  <a:pt x="13136" y="256577"/>
                  <a:pt x="27423" y="147039"/>
                  <a:pt x="25836" y="136985"/>
                </a:cubicBezTo>
                <a:cubicBezTo>
                  <a:pt x="24249" y="126931"/>
                  <a:pt x="-11206" y="225356"/>
                  <a:pt x="3611" y="206835"/>
                </a:cubicBezTo>
                <a:cubicBezTo>
                  <a:pt x="18428" y="188314"/>
                  <a:pt x="142782" y="9985"/>
                  <a:pt x="146486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FE5B1E82-98AF-B566-0982-265E84CB09E2}"/>
              </a:ext>
            </a:extLst>
          </p:cNvPr>
          <p:cNvSpPr/>
          <p:nvPr/>
        </p:nvSpPr>
        <p:spPr>
          <a:xfrm>
            <a:off x="6400596" y="2895592"/>
            <a:ext cx="155800" cy="269893"/>
          </a:xfrm>
          <a:custGeom>
            <a:avLst/>
            <a:gdLst>
              <a:gd name="connsiteX0" fmla="*/ 155779 w 155800"/>
              <a:gd name="connsiteY0" fmla="*/ 8 h 269893"/>
              <a:gd name="connsiteX1" fmla="*/ 31954 w 155800"/>
              <a:gd name="connsiteY1" fmla="*/ 136533 h 269893"/>
              <a:gd name="connsiteX2" fmla="*/ 204 w 155800"/>
              <a:gd name="connsiteY2" fmla="*/ 269883 h 269893"/>
              <a:gd name="connsiteX3" fmla="*/ 41479 w 155800"/>
              <a:gd name="connsiteY3" fmla="*/ 142883 h 269893"/>
              <a:gd name="connsiteX4" fmla="*/ 155779 w 155800"/>
              <a:gd name="connsiteY4" fmla="*/ 8 h 26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00" h="269893">
                <a:moveTo>
                  <a:pt x="155779" y="8"/>
                </a:moveTo>
                <a:cubicBezTo>
                  <a:pt x="154191" y="-1050"/>
                  <a:pt x="57883" y="91554"/>
                  <a:pt x="31954" y="136533"/>
                </a:cubicBezTo>
                <a:cubicBezTo>
                  <a:pt x="6025" y="181512"/>
                  <a:pt x="-1384" y="268825"/>
                  <a:pt x="204" y="269883"/>
                </a:cubicBezTo>
                <a:cubicBezTo>
                  <a:pt x="1792" y="270941"/>
                  <a:pt x="13962" y="187862"/>
                  <a:pt x="41479" y="142883"/>
                </a:cubicBezTo>
                <a:cubicBezTo>
                  <a:pt x="68996" y="97904"/>
                  <a:pt x="157367" y="1066"/>
                  <a:pt x="15577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3E3FA423-0679-2ECD-02C2-6A8375DA00E2}"/>
              </a:ext>
            </a:extLst>
          </p:cNvPr>
          <p:cNvSpPr/>
          <p:nvPr/>
        </p:nvSpPr>
        <p:spPr>
          <a:xfrm>
            <a:off x="6565859" y="2920901"/>
            <a:ext cx="286994" cy="151123"/>
          </a:xfrm>
          <a:custGeom>
            <a:avLst/>
            <a:gdLst>
              <a:gd name="connsiteX0" fmla="*/ 41 w 286994"/>
              <a:gd name="connsiteY0" fmla="*/ 99 h 151123"/>
              <a:gd name="connsiteX1" fmla="*/ 177841 w 286994"/>
              <a:gd name="connsiteY1" fmla="*/ 85824 h 151123"/>
              <a:gd name="connsiteX2" fmla="*/ 142916 w 286994"/>
              <a:gd name="connsiteY2" fmla="*/ 66774 h 151123"/>
              <a:gd name="connsiteX3" fmla="*/ 234991 w 286994"/>
              <a:gd name="connsiteY3" fmla="*/ 149324 h 151123"/>
              <a:gd name="connsiteX4" fmla="*/ 225466 w 286994"/>
              <a:gd name="connsiteY4" fmla="*/ 123924 h 151123"/>
              <a:gd name="connsiteX5" fmla="*/ 285791 w 286994"/>
              <a:gd name="connsiteY5" fmla="*/ 127099 h 151123"/>
              <a:gd name="connsiteX6" fmla="*/ 161966 w 286994"/>
              <a:gd name="connsiteY6" fmla="*/ 69949 h 151123"/>
              <a:gd name="connsiteX7" fmla="*/ 41 w 286994"/>
              <a:gd name="connsiteY7" fmla="*/ 99 h 15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994" h="151123">
                <a:moveTo>
                  <a:pt x="41" y="99"/>
                </a:moveTo>
                <a:cubicBezTo>
                  <a:pt x="2687" y="2745"/>
                  <a:pt x="154029" y="74712"/>
                  <a:pt x="177841" y="85824"/>
                </a:cubicBezTo>
                <a:cubicBezTo>
                  <a:pt x="201654" y="96937"/>
                  <a:pt x="133391" y="56191"/>
                  <a:pt x="142916" y="66774"/>
                </a:cubicBezTo>
                <a:cubicBezTo>
                  <a:pt x="152441" y="77357"/>
                  <a:pt x="221233" y="139799"/>
                  <a:pt x="234991" y="149324"/>
                </a:cubicBezTo>
                <a:cubicBezTo>
                  <a:pt x="248749" y="158849"/>
                  <a:pt x="216999" y="127628"/>
                  <a:pt x="225466" y="123924"/>
                </a:cubicBezTo>
                <a:cubicBezTo>
                  <a:pt x="233933" y="120220"/>
                  <a:pt x="296374" y="136095"/>
                  <a:pt x="285791" y="127099"/>
                </a:cubicBezTo>
                <a:cubicBezTo>
                  <a:pt x="275208" y="118103"/>
                  <a:pt x="203241" y="91645"/>
                  <a:pt x="161966" y="69949"/>
                </a:cubicBezTo>
                <a:cubicBezTo>
                  <a:pt x="120691" y="48253"/>
                  <a:pt x="-2605" y="-2547"/>
                  <a:pt x="41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C5C0105F-D0A6-5218-74C7-3C00013398D6}"/>
              </a:ext>
            </a:extLst>
          </p:cNvPr>
          <p:cNvSpPr/>
          <p:nvPr/>
        </p:nvSpPr>
        <p:spPr>
          <a:xfrm>
            <a:off x="6930100" y="2972998"/>
            <a:ext cx="81045" cy="266179"/>
          </a:xfrm>
          <a:custGeom>
            <a:avLst/>
            <a:gdLst>
              <a:gd name="connsiteX0" fmla="*/ 925 w 81045"/>
              <a:gd name="connsiteY0" fmla="*/ 1977 h 266179"/>
              <a:gd name="connsiteX1" fmla="*/ 80300 w 81045"/>
              <a:gd name="connsiteY1" fmla="*/ 262327 h 266179"/>
              <a:gd name="connsiteX2" fmla="*/ 39025 w 81045"/>
              <a:gd name="connsiteY2" fmla="*/ 148027 h 266179"/>
              <a:gd name="connsiteX3" fmla="*/ 925 w 81045"/>
              <a:gd name="connsiteY3" fmla="*/ 1977 h 26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45" h="266179">
                <a:moveTo>
                  <a:pt x="925" y="1977"/>
                </a:moveTo>
                <a:cubicBezTo>
                  <a:pt x="7804" y="21027"/>
                  <a:pt x="73950" y="237985"/>
                  <a:pt x="80300" y="262327"/>
                </a:cubicBezTo>
                <a:cubicBezTo>
                  <a:pt x="86650" y="286669"/>
                  <a:pt x="50667" y="189302"/>
                  <a:pt x="39025" y="148027"/>
                </a:cubicBezTo>
                <a:cubicBezTo>
                  <a:pt x="27383" y="106752"/>
                  <a:pt x="-5954" y="-17073"/>
                  <a:pt x="925" y="1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62F97A5A-CA03-B092-241C-14D2B82F9694}"/>
              </a:ext>
            </a:extLst>
          </p:cNvPr>
          <p:cNvSpPr/>
          <p:nvPr/>
        </p:nvSpPr>
        <p:spPr>
          <a:xfrm>
            <a:off x="6937373" y="2940035"/>
            <a:ext cx="124173" cy="540940"/>
          </a:xfrm>
          <a:custGeom>
            <a:avLst/>
            <a:gdLst>
              <a:gd name="connsiteX0" fmla="*/ 2 w 124173"/>
              <a:gd name="connsiteY0" fmla="*/ 15 h 540940"/>
              <a:gd name="connsiteX1" fmla="*/ 95252 w 124173"/>
              <a:gd name="connsiteY1" fmla="*/ 292115 h 540940"/>
              <a:gd name="connsiteX2" fmla="*/ 92077 w 124173"/>
              <a:gd name="connsiteY2" fmla="*/ 244490 h 540940"/>
              <a:gd name="connsiteX3" fmla="*/ 123827 w 124173"/>
              <a:gd name="connsiteY3" fmla="*/ 533415 h 540940"/>
              <a:gd name="connsiteX4" fmla="*/ 107952 w 124173"/>
              <a:gd name="connsiteY4" fmla="*/ 441340 h 540940"/>
              <a:gd name="connsiteX5" fmla="*/ 92077 w 124173"/>
              <a:gd name="connsiteY5" fmla="*/ 279415 h 540940"/>
              <a:gd name="connsiteX6" fmla="*/ 2 w 124173"/>
              <a:gd name="connsiteY6" fmla="*/ 15 h 54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173" h="540940">
                <a:moveTo>
                  <a:pt x="2" y="15"/>
                </a:moveTo>
                <a:cubicBezTo>
                  <a:pt x="531" y="2132"/>
                  <a:pt x="79906" y="251369"/>
                  <a:pt x="95252" y="292115"/>
                </a:cubicBezTo>
                <a:cubicBezTo>
                  <a:pt x="110598" y="332861"/>
                  <a:pt x="87315" y="204273"/>
                  <a:pt x="92077" y="244490"/>
                </a:cubicBezTo>
                <a:cubicBezTo>
                  <a:pt x="96840" y="284707"/>
                  <a:pt x="121181" y="500607"/>
                  <a:pt x="123827" y="533415"/>
                </a:cubicBezTo>
                <a:cubicBezTo>
                  <a:pt x="126473" y="566223"/>
                  <a:pt x="113244" y="483673"/>
                  <a:pt x="107952" y="441340"/>
                </a:cubicBezTo>
                <a:cubicBezTo>
                  <a:pt x="102660" y="399007"/>
                  <a:pt x="106894" y="348736"/>
                  <a:pt x="92077" y="279415"/>
                </a:cubicBezTo>
                <a:cubicBezTo>
                  <a:pt x="77260" y="210094"/>
                  <a:pt x="-527" y="-2102"/>
                  <a:pt x="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08BB0E30-A210-92B8-0839-A899F9FE182B}"/>
              </a:ext>
            </a:extLst>
          </p:cNvPr>
          <p:cNvSpPr/>
          <p:nvPr/>
        </p:nvSpPr>
        <p:spPr>
          <a:xfrm>
            <a:off x="6964613" y="3509114"/>
            <a:ext cx="110258" cy="357073"/>
          </a:xfrm>
          <a:custGeom>
            <a:avLst/>
            <a:gdLst>
              <a:gd name="connsiteX0" fmla="*/ 109287 w 110258"/>
              <a:gd name="connsiteY0" fmla="*/ 2436 h 357073"/>
              <a:gd name="connsiteX1" fmla="*/ 1337 w 110258"/>
              <a:gd name="connsiteY1" fmla="*/ 351686 h 357073"/>
              <a:gd name="connsiteX2" fmla="*/ 52137 w 110258"/>
              <a:gd name="connsiteY2" fmla="*/ 202461 h 357073"/>
              <a:gd name="connsiteX3" fmla="*/ 109287 w 110258"/>
              <a:gd name="connsiteY3" fmla="*/ 2436 h 35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58" h="357073">
                <a:moveTo>
                  <a:pt x="109287" y="2436"/>
                </a:moveTo>
                <a:cubicBezTo>
                  <a:pt x="100820" y="27307"/>
                  <a:pt x="10862" y="318349"/>
                  <a:pt x="1337" y="351686"/>
                </a:cubicBezTo>
                <a:cubicBezTo>
                  <a:pt x="-8188" y="385024"/>
                  <a:pt x="35733" y="254849"/>
                  <a:pt x="52137" y="202461"/>
                </a:cubicBezTo>
                <a:cubicBezTo>
                  <a:pt x="68541" y="150073"/>
                  <a:pt x="117754" y="-22435"/>
                  <a:pt x="109287" y="2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D9325FE6-AB6E-10FA-FDA7-2D4FFDBD7DCC}"/>
              </a:ext>
            </a:extLst>
          </p:cNvPr>
          <p:cNvSpPr/>
          <p:nvPr/>
        </p:nvSpPr>
        <p:spPr>
          <a:xfrm>
            <a:off x="6940510" y="3517888"/>
            <a:ext cx="114352" cy="372089"/>
          </a:xfrm>
          <a:custGeom>
            <a:avLst/>
            <a:gdLst>
              <a:gd name="connsiteX0" fmla="*/ 114340 w 114352"/>
              <a:gd name="connsiteY0" fmla="*/ 12 h 372089"/>
              <a:gd name="connsiteX1" fmla="*/ 31790 w 114352"/>
              <a:gd name="connsiteY1" fmla="*/ 180987 h 372089"/>
              <a:gd name="connsiteX2" fmla="*/ 63540 w 114352"/>
              <a:gd name="connsiteY2" fmla="*/ 149237 h 372089"/>
              <a:gd name="connsiteX3" fmla="*/ 40 w 114352"/>
              <a:gd name="connsiteY3" fmla="*/ 371487 h 372089"/>
              <a:gd name="connsiteX4" fmla="*/ 54015 w 114352"/>
              <a:gd name="connsiteY4" fmla="*/ 212737 h 372089"/>
              <a:gd name="connsiteX5" fmla="*/ 57190 w 114352"/>
              <a:gd name="connsiteY5" fmla="*/ 146062 h 372089"/>
              <a:gd name="connsiteX6" fmla="*/ 38140 w 114352"/>
              <a:gd name="connsiteY6" fmla="*/ 171462 h 372089"/>
              <a:gd name="connsiteX7" fmla="*/ 114340 w 114352"/>
              <a:gd name="connsiteY7" fmla="*/ 12 h 37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52" h="372089">
                <a:moveTo>
                  <a:pt x="114340" y="12"/>
                </a:moveTo>
                <a:cubicBezTo>
                  <a:pt x="113282" y="1600"/>
                  <a:pt x="40257" y="156116"/>
                  <a:pt x="31790" y="180987"/>
                </a:cubicBezTo>
                <a:cubicBezTo>
                  <a:pt x="23323" y="205858"/>
                  <a:pt x="68832" y="117487"/>
                  <a:pt x="63540" y="149237"/>
                </a:cubicBezTo>
                <a:cubicBezTo>
                  <a:pt x="58248" y="180987"/>
                  <a:pt x="1627" y="360904"/>
                  <a:pt x="40" y="371487"/>
                </a:cubicBezTo>
                <a:cubicBezTo>
                  <a:pt x="-1548" y="382070"/>
                  <a:pt x="44490" y="250308"/>
                  <a:pt x="54015" y="212737"/>
                </a:cubicBezTo>
                <a:cubicBezTo>
                  <a:pt x="63540" y="175166"/>
                  <a:pt x="59836" y="152941"/>
                  <a:pt x="57190" y="146062"/>
                </a:cubicBezTo>
                <a:cubicBezTo>
                  <a:pt x="54544" y="139183"/>
                  <a:pt x="28086" y="189983"/>
                  <a:pt x="38140" y="171462"/>
                </a:cubicBezTo>
                <a:cubicBezTo>
                  <a:pt x="48194" y="152941"/>
                  <a:pt x="115398" y="-1576"/>
                  <a:pt x="11434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8F199570-BF36-1B18-BD15-24F3AAB1D0BF}"/>
              </a:ext>
            </a:extLst>
          </p:cNvPr>
          <p:cNvSpPr/>
          <p:nvPr/>
        </p:nvSpPr>
        <p:spPr>
          <a:xfrm>
            <a:off x="6740520" y="3875982"/>
            <a:ext cx="232073" cy="368993"/>
          </a:xfrm>
          <a:custGeom>
            <a:avLst/>
            <a:gdLst>
              <a:gd name="connsiteX0" fmla="*/ 231780 w 232073"/>
              <a:gd name="connsiteY0" fmla="*/ 693 h 368993"/>
              <a:gd name="connsiteX1" fmla="*/ 107955 w 232073"/>
              <a:gd name="connsiteY1" fmla="*/ 156268 h 368993"/>
              <a:gd name="connsiteX2" fmla="*/ 41280 w 232073"/>
              <a:gd name="connsiteY2" fmla="*/ 248343 h 368993"/>
              <a:gd name="connsiteX3" fmla="*/ 73030 w 232073"/>
              <a:gd name="connsiteY3" fmla="*/ 222943 h 368993"/>
              <a:gd name="connsiteX4" fmla="*/ 5 w 232073"/>
              <a:gd name="connsiteY4" fmla="*/ 368993 h 368993"/>
              <a:gd name="connsiteX5" fmla="*/ 69855 w 232073"/>
              <a:gd name="connsiteY5" fmla="*/ 222943 h 368993"/>
              <a:gd name="connsiteX6" fmla="*/ 231780 w 232073"/>
              <a:gd name="connsiteY6" fmla="*/ 693 h 36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073" h="368993">
                <a:moveTo>
                  <a:pt x="231780" y="693"/>
                </a:moveTo>
                <a:cubicBezTo>
                  <a:pt x="238130" y="-10419"/>
                  <a:pt x="139705" y="114993"/>
                  <a:pt x="107955" y="156268"/>
                </a:cubicBezTo>
                <a:cubicBezTo>
                  <a:pt x="76205" y="197543"/>
                  <a:pt x="47101" y="237231"/>
                  <a:pt x="41280" y="248343"/>
                </a:cubicBezTo>
                <a:cubicBezTo>
                  <a:pt x="35459" y="259455"/>
                  <a:pt x="79909" y="202835"/>
                  <a:pt x="73030" y="222943"/>
                </a:cubicBezTo>
                <a:cubicBezTo>
                  <a:pt x="66151" y="243051"/>
                  <a:pt x="534" y="368993"/>
                  <a:pt x="5" y="368993"/>
                </a:cubicBezTo>
                <a:cubicBezTo>
                  <a:pt x="-524" y="368993"/>
                  <a:pt x="35459" y="278505"/>
                  <a:pt x="69855" y="222943"/>
                </a:cubicBezTo>
                <a:cubicBezTo>
                  <a:pt x="104251" y="167381"/>
                  <a:pt x="225430" y="11805"/>
                  <a:pt x="231780" y="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88C3E529-0396-C1DE-D3AE-FC608C0AEF2F}"/>
              </a:ext>
            </a:extLst>
          </p:cNvPr>
          <p:cNvSpPr/>
          <p:nvPr/>
        </p:nvSpPr>
        <p:spPr>
          <a:xfrm>
            <a:off x="6606914" y="4107863"/>
            <a:ext cx="195352" cy="235762"/>
          </a:xfrm>
          <a:custGeom>
            <a:avLst/>
            <a:gdLst>
              <a:gd name="connsiteX0" fmla="*/ 193936 w 195352"/>
              <a:gd name="connsiteY0" fmla="*/ 587 h 235762"/>
              <a:gd name="connsiteX1" fmla="*/ 76461 w 195352"/>
              <a:gd name="connsiteY1" fmla="*/ 168862 h 235762"/>
              <a:gd name="connsiteX2" fmla="*/ 261 w 195352"/>
              <a:gd name="connsiteY2" fmla="*/ 235537 h 235762"/>
              <a:gd name="connsiteX3" fmla="*/ 101861 w 195352"/>
              <a:gd name="connsiteY3" fmla="*/ 149812 h 235762"/>
              <a:gd name="connsiteX4" fmla="*/ 136786 w 195352"/>
              <a:gd name="connsiteY4" fmla="*/ 114887 h 235762"/>
              <a:gd name="connsiteX5" fmla="*/ 193936 w 195352"/>
              <a:gd name="connsiteY5" fmla="*/ 587 h 23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52" h="235762">
                <a:moveTo>
                  <a:pt x="193936" y="587"/>
                </a:moveTo>
                <a:cubicBezTo>
                  <a:pt x="183882" y="9583"/>
                  <a:pt x="108740" y="129704"/>
                  <a:pt x="76461" y="168862"/>
                </a:cubicBezTo>
                <a:cubicBezTo>
                  <a:pt x="44182" y="208020"/>
                  <a:pt x="-3972" y="238712"/>
                  <a:pt x="261" y="235537"/>
                </a:cubicBezTo>
                <a:cubicBezTo>
                  <a:pt x="4494" y="232362"/>
                  <a:pt x="79107" y="169920"/>
                  <a:pt x="101861" y="149812"/>
                </a:cubicBezTo>
                <a:cubicBezTo>
                  <a:pt x="124615" y="129704"/>
                  <a:pt x="115619" y="141345"/>
                  <a:pt x="136786" y="114887"/>
                </a:cubicBezTo>
                <a:cubicBezTo>
                  <a:pt x="157953" y="88429"/>
                  <a:pt x="203990" y="-8409"/>
                  <a:pt x="193936" y="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CCE4CA94-F4B0-AB9C-F8F5-861CE1ABFA4D}"/>
              </a:ext>
            </a:extLst>
          </p:cNvPr>
          <p:cNvSpPr/>
          <p:nvPr/>
        </p:nvSpPr>
        <p:spPr>
          <a:xfrm>
            <a:off x="6861112" y="3018732"/>
            <a:ext cx="114078" cy="376795"/>
          </a:xfrm>
          <a:custGeom>
            <a:avLst/>
            <a:gdLst>
              <a:gd name="connsiteX0" fmla="*/ 63 w 114078"/>
              <a:gd name="connsiteY0" fmla="*/ 693 h 376795"/>
              <a:gd name="connsiteX1" fmla="*/ 108013 w 114078"/>
              <a:gd name="connsiteY1" fmla="*/ 362643 h 376795"/>
              <a:gd name="connsiteX2" fmla="*/ 92138 w 114078"/>
              <a:gd name="connsiteY2" fmla="*/ 273743 h 376795"/>
              <a:gd name="connsiteX3" fmla="*/ 63 w 114078"/>
              <a:gd name="connsiteY3" fmla="*/ 693 h 37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8" h="376795">
                <a:moveTo>
                  <a:pt x="63" y="693"/>
                </a:moveTo>
                <a:cubicBezTo>
                  <a:pt x="2709" y="15510"/>
                  <a:pt x="92667" y="317135"/>
                  <a:pt x="108013" y="362643"/>
                </a:cubicBezTo>
                <a:cubicBezTo>
                  <a:pt x="123359" y="408151"/>
                  <a:pt x="106425" y="334597"/>
                  <a:pt x="92138" y="273743"/>
                </a:cubicBezTo>
                <a:cubicBezTo>
                  <a:pt x="77851" y="212889"/>
                  <a:pt x="-2583" y="-14124"/>
                  <a:pt x="63" y="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81B983A0-5574-95DA-C14D-A65F4C2FACDD}"/>
              </a:ext>
            </a:extLst>
          </p:cNvPr>
          <p:cNvSpPr/>
          <p:nvPr/>
        </p:nvSpPr>
        <p:spPr>
          <a:xfrm>
            <a:off x="6616619" y="4072707"/>
            <a:ext cx="235685" cy="296585"/>
          </a:xfrm>
          <a:custGeom>
            <a:avLst/>
            <a:gdLst>
              <a:gd name="connsiteX0" fmla="*/ 231856 w 235685"/>
              <a:gd name="connsiteY0" fmla="*/ 10343 h 296585"/>
              <a:gd name="connsiteX1" fmla="*/ 98506 w 235685"/>
              <a:gd name="connsiteY1" fmla="*/ 223068 h 296585"/>
              <a:gd name="connsiteX2" fmla="*/ 81 w 235685"/>
              <a:gd name="connsiteY2" fmla="*/ 296093 h 296585"/>
              <a:gd name="connsiteX3" fmla="*/ 114381 w 235685"/>
              <a:gd name="connsiteY3" fmla="*/ 194493 h 296585"/>
              <a:gd name="connsiteX4" fmla="*/ 193756 w 235685"/>
              <a:gd name="connsiteY4" fmla="*/ 48443 h 296585"/>
              <a:gd name="connsiteX5" fmla="*/ 231856 w 235685"/>
              <a:gd name="connsiteY5" fmla="*/ 10343 h 29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685" h="296585">
                <a:moveTo>
                  <a:pt x="231856" y="10343"/>
                </a:moveTo>
                <a:cubicBezTo>
                  <a:pt x="215981" y="39447"/>
                  <a:pt x="137135" y="175443"/>
                  <a:pt x="98506" y="223068"/>
                </a:cubicBezTo>
                <a:cubicBezTo>
                  <a:pt x="59877" y="270693"/>
                  <a:pt x="-2565" y="300855"/>
                  <a:pt x="81" y="296093"/>
                </a:cubicBezTo>
                <a:cubicBezTo>
                  <a:pt x="2727" y="291331"/>
                  <a:pt x="82102" y="235768"/>
                  <a:pt x="114381" y="194493"/>
                </a:cubicBezTo>
                <a:cubicBezTo>
                  <a:pt x="146660" y="153218"/>
                  <a:pt x="177352" y="77018"/>
                  <a:pt x="193756" y="48443"/>
                </a:cubicBezTo>
                <a:cubicBezTo>
                  <a:pt x="210160" y="19868"/>
                  <a:pt x="247731" y="-18761"/>
                  <a:pt x="231856" y="10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320CD844-AF85-42B1-233A-2501533A570B}"/>
              </a:ext>
            </a:extLst>
          </p:cNvPr>
          <p:cNvSpPr/>
          <p:nvPr/>
        </p:nvSpPr>
        <p:spPr>
          <a:xfrm>
            <a:off x="6397487" y="4111625"/>
            <a:ext cx="174767" cy="228737"/>
          </a:xfrm>
          <a:custGeom>
            <a:avLst/>
            <a:gdLst>
              <a:gd name="connsiteX0" fmla="*/ 12838 w 174767"/>
              <a:gd name="connsiteY0" fmla="*/ 0 h 228737"/>
              <a:gd name="connsiteX1" fmla="*/ 16013 w 174767"/>
              <a:gd name="connsiteY1" fmla="*/ 155575 h 228737"/>
              <a:gd name="connsiteX2" fmla="*/ 60463 w 174767"/>
              <a:gd name="connsiteY2" fmla="*/ 203200 h 228737"/>
              <a:gd name="connsiteX3" fmla="*/ 47763 w 174767"/>
              <a:gd name="connsiteY3" fmla="*/ 222250 h 228737"/>
              <a:gd name="connsiteX4" fmla="*/ 108088 w 174767"/>
              <a:gd name="connsiteY4" fmla="*/ 222250 h 228737"/>
              <a:gd name="connsiteX5" fmla="*/ 174763 w 174767"/>
              <a:gd name="connsiteY5" fmla="*/ 193675 h 228737"/>
              <a:gd name="connsiteX6" fmla="*/ 104913 w 174767"/>
              <a:gd name="connsiteY6" fmla="*/ 228600 h 228737"/>
              <a:gd name="connsiteX7" fmla="*/ 38238 w 174767"/>
              <a:gd name="connsiteY7" fmla="*/ 177800 h 228737"/>
              <a:gd name="connsiteX8" fmla="*/ 138 w 174767"/>
              <a:gd name="connsiteY8" fmla="*/ 139700 h 228737"/>
              <a:gd name="connsiteX9" fmla="*/ 25538 w 174767"/>
              <a:gd name="connsiteY9" fmla="*/ 155575 h 228737"/>
              <a:gd name="connsiteX10" fmla="*/ 12838 w 174767"/>
              <a:gd name="connsiteY10" fmla="*/ 0 h 2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767" h="228737">
                <a:moveTo>
                  <a:pt x="12838" y="0"/>
                </a:moveTo>
                <a:cubicBezTo>
                  <a:pt x="11251" y="0"/>
                  <a:pt x="8075" y="121708"/>
                  <a:pt x="16013" y="155575"/>
                </a:cubicBezTo>
                <a:cubicBezTo>
                  <a:pt x="23951" y="189442"/>
                  <a:pt x="55171" y="192088"/>
                  <a:pt x="60463" y="203200"/>
                </a:cubicBezTo>
                <a:cubicBezTo>
                  <a:pt x="65755" y="214313"/>
                  <a:pt x="39825" y="219075"/>
                  <a:pt x="47763" y="222250"/>
                </a:cubicBezTo>
                <a:cubicBezTo>
                  <a:pt x="55701" y="225425"/>
                  <a:pt x="86921" y="227012"/>
                  <a:pt x="108088" y="222250"/>
                </a:cubicBezTo>
                <a:cubicBezTo>
                  <a:pt x="129255" y="217488"/>
                  <a:pt x="175292" y="192617"/>
                  <a:pt x="174763" y="193675"/>
                </a:cubicBezTo>
                <a:cubicBezTo>
                  <a:pt x="174234" y="194733"/>
                  <a:pt x="127667" y="231246"/>
                  <a:pt x="104913" y="228600"/>
                </a:cubicBezTo>
                <a:cubicBezTo>
                  <a:pt x="82159" y="225954"/>
                  <a:pt x="55700" y="192617"/>
                  <a:pt x="38238" y="177800"/>
                </a:cubicBezTo>
                <a:cubicBezTo>
                  <a:pt x="20776" y="162983"/>
                  <a:pt x="2255" y="143404"/>
                  <a:pt x="138" y="139700"/>
                </a:cubicBezTo>
                <a:cubicBezTo>
                  <a:pt x="-1979" y="135996"/>
                  <a:pt x="20776" y="175154"/>
                  <a:pt x="25538" y="155575"/>
                </a:cubicBezTo>
                <a:cubicBezTo>
                  <a:pt x="30300" y="135996"/>
                  <a:pt x="14425" y="0"/>
                  <a:pt x="1283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F562D3F5-6F7D-AEEC-CE11-83D7C4BAD1AF}"/>
              </a:ext>
            </a:extLst>
          </p:cNvPr>
          <p:cNvSpPr/>
          <p:nvPr/>
        </p:nvSpPr>
        <p:spPr>
          <a:xfrm>
            <a:off x="6511922" y="4127490"/>
            <a:ext cx="98428" cy="212777"/>
          </a:xfrm>
          <a:custGeom>
            <a:avLst/>
            <a:gdLst>
              <a:gd name="connsiteX0" fmla="*/ 3 w 98428"/>
              <a:gd name="connsiteY0" fmla="*/ 10 h 212777"/>
              <a:gd name="connsiteX1" fmla="*/ 82553 w 98428"/>
              <a:gd name="connsiteY1" fmla="*/ 111135 h 212777"/>
              <a:gd name="connsiteX2" fmla="*/ 53978 w 98428"/>
              <a:gd name="connsiteY2" fmla="*/ 177810 h 212777"/>
              <a:gd name="connsiteX3" fmla="*/ 98428 w 98428"/>
              <a:gd name="connsiteY3" fmla="*/ 212735 h 212777"/>
              <a:gd name="connsiteX4" fmla="*/ 53978 w 98428"/>
              <a:gd name="connsiteY4" fmla="*/ 171460 h 212777"/>
              <a:gd name="connsiteX5" fmla="*/ 79378 w 98428"/>
              <a:gd name="connsiteY5" fmla="*/ 117485 h 212777"/>
              <a:gd name="connsiteX6" fmla="*/ 3 w 98428"/>
              <a:gd name="connsiteY6" fmla="*/ 10 h 21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28" h="212777">
                <a:moveTo>
                  <a:pt x="3" y="10"/>
                </a:moveTo>
                <a:cubicBezTo>
                  <a:pt x="532" y="-1048"/>
                  <a:pt x="73557" y="81502"/>
                  <a:pt x="82553" y="111135"/>
                </a:cubicBezTo>
                <a:cubicBezTo>
                  <a:pt x="91549" y="140768"/>
                  <a:pt x="51332" y="160877"/>
                  <a:pt x="53978" y="177810"/>
                </a:cubicBezTo>
                <a:cubicBezTo>
                  <a:pt x="56624" y="194743"/>
                  <a:pt x="98428" y="213793"/>
                  <a:pt x="98428" y="212735"/>
                </a:cubicBezTo>
                <a:cubicBezTo>
                  <a:pt x="98428" y="211677"/>
                  <a:pt x="57153" y="187335"/>
                  <a:pt x="53978" y="171460"/>
                </a:cubicBezTo>
                <a:cubicBezTo>
                  <a:pt x="50803" y="155585"/>
                  <a:pt x="93136" y="148706"/>
                  <a:pt x="79378" y="117485"/>
                </a:cubicBezTo>
                <a:cubicBezTo>
                  <a:pt x="65620" y="86264"/>
                  <a:pt x="-526" y="1068"/>
                  <a:pt x="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22F31B6D-0A3D-D425-8E42-56EE340C254E}"/>
              </a:ext>
            </a:extLst>
          </p:cNvPr>
          <p:cNvSpPr/>
          <p:nvPr/>
        </p:nvSpPr>
        <p:spPr>
          <a:xfrm>
            <a:off x="6445207" y="4063900"/>
            <a:ext cx="111365" cy="252570"/>
          </a:xfrm>
          <a:custGeom>
            <a:avLst/>
            <a:gdLst>
              <a:gd name="connsiteX0" fmla="*/ 15918 w 111365"/>
              <a:gd name="connsiteY0" fmla="*/ 100 h 252570"/>
              <a:gd name="connsiteX1" fmla="*/ 73068 w 111365"/>
              <a:gd name="connsiteY1" fmla="*/ 168375 h 252570"/>
              <a:gd name="connsiteX2" fmla="*/ 111168 w 111365"/>
              <a:gd name="connsiteY2" fmla="*/ 250925 h 252570"/>
              <a:gd name="connsiteX3" fmla="*/ 88943 w 111365"/>
              <a:gd name="connsiteY3" fmla="*/ 225525 h 252570"/>
              <a:gd name="connsiteX4" fmla="*/ 43 w 111365"/>
              <a:gd name="connsiteY4" fmla="*/ 123925 h 252570"/>
              <a:gd name="connsiteX5" fmla="*/ 76243 w 111365"/>
              <a:gd name="connsiteY5" fmla="*/ 193775 h 252570"/>
              <a:gd name="connsiteX6" fmla="*/ 15918 w 111365"/>
              <a:gd name="connsiteY6" fmla="*/ 100 h 25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365" h="252570">
                <a:moveTo>
                  <a:pt x="15918" y="100"/>
                </a:moveTo>
                <a:cubicBezTo>
                  <a:pt x="15389" y="-4133"/>
                  <a:pt x="57193" y="126571"/>
                  <a:pt x="73068" y="168375"/>
                </a:cubicBezTo>
                <a:cubicBezTo>
                  <a:pt x="88943" y="210179"/>
                  <a:pt x="108522" y="241400"/>
                  <a:pt x="111168" y="250925"/>
                </a:cubicBezTo>
                <a:cubicBezTo>
                  <a:pt x="113814" y="260450"/>
                  <a:pt x="88943" y="225525"/>
                  <a:pt x="88943" y="225525"/>
                </a:cubicBezTo>
                <a:cubicBezTo>
                  <a:pt x="70422" y="204358"/>
                  <a:pt x="2160" y="129217"/>
                  <a:pt x="43" y="123925"/>
                </a:cubicBezTo>
                <a:cubicBezTo>
                  <a:pt x="-2074" y="118633"/>
                  <a:pt x="74656" y="207533"/>
                  <a:pt x="76243" y="193775"/>
                </a:cubicBezTo>
                <a:cubicBezTo>
                  <a:pt x="77830" y="180017"/>
                  <a:pt x="16447" y="4333"/>
                  <a:pt x="15918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31ADACC8-D8C7-110B-B18D-CF21174C5D3D}"/>
              </a:ext>
            </a:extLst>
          </p:cNvPr>
          <p:cNvSpPr/>
          <p:nvPr/>
        </p:nvSpPr>
        <p:spPr>
          <a:xfrm>
            <a:off x="6813504" y="3092414"/>
            <a:ext cx="121001" cy="338800"/>
          </a:xfrm>
          <a:custGeom>
            <a:avLst/>
            <a:gdLst>
              <a:gd name="connsiteX0" fmla="*/ 46 w 121001"/>
              <a:gd name="connsiteY0" fmla="*/ 36 h 338800"/>
              <a:gd name="connsiteX1" fmla="*/ 88946 w 121001"/>
              <a:gd name="connsiteY1" fmla="*/ 203236 h 338800"/>
              <a:gd name="connsiteX2" fmla="*/ 120696 w 121001"/>
              <a:gd name="connsiteY2" fmla="*/ 336586 h 338800"/>
              <a:gd name="connsiteX3" fmla="*/ 104821 w 121001"/>
              <a:gd name="connsiteY3" fmla="*/ 279436 h 338800"/>
              <a:gd name="connsiteX4" fmla="*/ 101646 w 121001"/>
              <a:gd name="connsiteY4" fmla="*/ 187361 h 338800"/>
              <a:gd name="connsiteX5" fmla="*/ 46 w 121001"/>
              <a:gd name="connsiteY5" fmla="*/ 36 h 3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01" h="338800">
                <a:moveTo>
                  <a:pt x="46" y="36"/>
                </a:moveTo>
                <a:cubicBezTo>
                  <a:pt x="-2071" y="2682"/>
                  <a:pt x="68838" y="147144"/>
                  <a:pt x="88946" y="203236"/>
                </a:cubicBezTo>
                <a:cubicBezTo>
                  <a:pt x="109054" y="259328"/>
                  <a:pt x="118050" y="323886"/>
                  <a:pt x="120696" y="336586"/>
                </a:cubicBezTo>
                <a:cubicBezTo>
                  <a:pt x="123342" y="349286"/>
                  <a:pt x="107996" y="304307"/>
                  <a:pt x="104821" y="279436"/>
                </a:cubicBezTo>
                <a:cubicBezTo>
                  <a:pt x="101646" y="254565"/>
                  <a:pt x="118579" y="233398"/>
                  <a:pt x="101646" y="187361"/>
                </a:cubicBezTo>
                <a:cubicBezTo>
                  <a:pt x="84713" y="141324"/>
                  <a:pt x="2163" y="-2610"/>
                  <a:pt x="46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34FEEA3D-ACAB-DB45-1682-279D390A54A3}"/>
              </a:ext>
            </a:extLst>
          </p:cNvPr>
          <p:cNvSpPr/>
          <p:nvPr/>
        </p:nvSpPr>
        <p:spPr>
          <a:xfrm>
            <a:off x="6473107" y="3019374"/>
            <a:ext cx="96965" cy="190830"/>
          </a:xfrm>
          <a:custGeom>
            <a:avLst/>
            <a:gdLst>
              <a:gd name="connsiteX0" fmla="*/ 3893 w 96965"/>
              <a:gd name="connsiteY0" fmla="*/ 51 h 190830"/>
              <a:gd name="connsiteX1" fmla="*/ 73743 w 96965"/>
              <a:gd name="connsiteY1" fmla="*/ 114351 h 190830"/>
              <a:gd name="connsiteX2" fmla="*/ 70568 w 96965"/>
              <a:gd name="connsiteY2" fmla="*/ 98476 h 190830"/>
              <a:gd name="connsiteX3" fmla="*/ 80093 w 96965"/>
              <a:gd name="connsiteY3" fmla="*/ 184201 h 190830"/>
              <a:gd name="connsiteX4" fmla="*/ 51518 w 96965"/>
              <a:gd name="connsiteY4" fmla="*/ 146101 h 190830"/>
              <a:gd name="connsiteX5" fmla="*/ 718 w 96965"/>
              <a:gd name="connsiteY5" fmla="*/ 108001 h 190830"/>
              <a:gd name="connsiteX6" fmla="*/ 92793 w 96965"/>
              <a:gd name="connsiteY6" fmla="*/ 190551 h 190830"/>
              <a:gd name="connsiteX7" fmla="*/ 73743 w 96965"/>
              <a:gd name="connsiteY7" fmla="*/ 130226 h 190830"/>
              <a:gd name="connsiteX8" fmla="*/ 3893 w 96965"/>
              <a:gd name="connsiteY8" fmla="*/ 51 h 19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965" h="190830">
                <a:moveTo>
                  <a:pt x="3893" y="51"/>
                </a:moveTo>
                <a:cubicBezTo>
                  <a:pt x="3893" y="-2595"/>
                  <a:pt x="62631" y="97947"/>
                  <a:pt x="73743" y="114351"/>
                </a:cubicBezTo>
                <a:cubicBezTo>
                  <a:pt x="84855" y="130755"/>
                  <a:pt x="69510" y="86834"/>
                  <a:pt x="70568" y="98476"/>
                </a:cubicBezTo>
                <a:cubicBezTo>
                  <a:pt x="71626" y="110118"/>
                  <a:pt x="83268" y="176263"/>
                  <a:pt x="80093" y="184201"/>
                </a:cubicBezTo>
                <a:cubicBezTo>
                  <a:pt x="76918" y="192139"/>
                  <a:pt x="64747" y="158801"/>
                  <a:pt x="51518" y="146101"/>
                </a:cubicBezTo>
                <a:cubicBezTo>
                  <a:pt x="38289" y="133401"/>
                  <a:pt x="-6161" y="100593"/>
                  <a:pt x="718" y="108001"/>
                </a:cubicBezTo>
                <a:cubicBezTo>
                  <a:pt x="7597" y="115409"/>
                  <a:pt x="80622" y="186847"/>
                  <a:pt x="92793" y="190551"/>
                </a:cubicBezTo>
                <a:cubicBezTo>
                  <a:pt x="104964" y="194255"/>
                  <a:pt x="88030" y="160388"/>
                  <a:pt x="73743" y="130226"/>
                </a:cubicBezTo>
                <a:cubicBezTo>
                  <a:pt x="59456" y="100064"/>
                  <a:pt x="3893" y="2697"/>
                  <a:pt x="3893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169D6368-2FB4-A68C-0AE3-A6C5B35AB58D}"/>
              </a:ext>
            </a:extLst>
          </p:cNvPr>
          <p:cNvSpPr/>
          <p:nvPr/>
        </p:nvSpPr>
        <p:spPr>
          <a:xfrm>
            <a:off x="6625953" y="3003380"/>
            <a:ext cx="230908" cy="213874"/>
          </a:xfrm>
          <a:custGeom>
            <a:avLst/>
            <a:gdLst>
              <a:gd name="connsiteX0" fmla="*/ 272 w 230908"/>
              <a:gd name="connsiteY0" fmla="*/ 170 h 213874"/>
              <a:gd name="connsiteX1" fmla="*/ 139972 w 230908"/>
              <a:gd name="connsiteY1" fmla="*/ 104945 h 213874"/>
              <a:gd name="connsiteX2" fmla="*/ 127272 w 230908"/>
              <a:gd name="connsiteY2" fmla="*/ 79545 h 213874"/>
              <a:gd name="connsiteX3" fmla="*/ 228872 w 230908"/>
              <a:gd name="connsiteY3" fmla="*/ 212895 h 213874"/>
              <a:gd name="connsiteX4" fmla="*/ 181247 w 230908"/>
              <a:gd name="connsiteY4" fmla="*/ 133520 h 213874"/>
              <a:gd name="connsiteX5" fmla="*/ 272 w 230908"/>
              <a:gd name="connsiteY5" fmla="*/ 170 h 21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908" h="213874">
                <a:moveTo>
                  <a:pt x="272" y="170"/>
                </a:moveTo>
                <a:cubicBezTo>
                  <a:pt x="-6607" y="-4592"/>
                  <a:pt x="118805" y="91716"/>
                  <a:pt x="139972" y="104945"/>
                </a:cubicBezTo>
                <a:cubicBezTo>
                  <a:pt x="161139" y="118174"/>
                  <a:pt x="112455" y="61553"/>
                  <a:pt x="127272" y="79545"/>
                </a:cubicBezTo>
                <a:cubicBezTo>
                  <a:pt x="142089" y="97537"/>
                  <a:pt x="219876" y="203899"/>
                  <a:pt x="228872" y="212895"/>
                </a:cubicBezTo>
                <a:cubicBezTo>
                  <a:pt x="237868" y="221891"/>
                  <a:pt x="216172" y="166858"/>
                  <a:pt x="181247" y="133520"/>
                </a:cubicBezTo>
                <a:cubicBezTo>
                  <a:pt x="146322" y="100183"/>
                  <a:pt x="7151" y="4932"/>
                  <a:pt x="272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B7F7CDEB-F342-B6AE-9D57-DDE641572B5B}"/>
              </a:ext>
            </a:extLst>
          </p:cNvPr>
          <p:cNvSpPr/>
          <p:nvPr/>
        </p:nvSpPr>
        <p:spPr>
          <a:xfrm>
            <a:off x="6830112" y="3235160"/>
            <a:ext cx="145395" cy="683290"/>
          </a:xfrm>
          <a:custGeom>
            <a:avLst/>
            <a:gdLst>
              <a:gd name="connsiteX0" fmla="*/ 24713 w 145395"/>
              <a:gd name="connsiteY0" fmla="*/ 165 h 683290"/>
              <a:gd name="connsiteX1" fmla="*/ 94563 w 145395"/>
              <a:gd name="connsiteY1" fmla="*/ 231940 h 683290"/>
              <a:gd name="connsiteX2" fmla="*/ 107263 w 145395"/>
              <a:gd name="connsiteY2" fmla="*/ 171615 h 683290"/>
              <a:gd name="connsiteX3" fmla="*/ 107263 w 145395"/>
              <a:gd name="connsiteY3" fmla="*/ 317665 h 683290"/>
              <a:gd name="connsiteX4" fmla="*/ 37413 w 145395"/>
              <a:gd name="connsiteY4" fmla="*/ 457365 h 683290"/>
              <a:gd name="connsiteX5" fmla="*/ 50113 w 145395"/>
              <a:gd name="connsiteY5" fmla="*/ 412915 h 683290"/>
              <a:gd name="connsiteX6" fmla="*/ 2488 w 145395"/>
              <a:gd name="connsiteY6" fmla="*/ 676440 h 683290"/>
              <a:gd name="connsiteX7" fmla="*/ 21538 w 145395"/>
              <a:gd name="connsiteY7" fmla="*/ 584365 h 683290"/>
              <a:gd name="connsiteX8" fmla="*/ 145363 w 145395"/>
              <a:gd name="connsiteY8" fmla="*/ 352590 h 683290"/>
              <a:gd name="connsiteX9" fmla="*/ 34238 w 145395"/>
              <a:gd name="connsiteY9" fmla="*/ 530390 h 683290"/>
              <a:gd name="connsiteX10" fmla="*/ 78688 w 145395"/>
              <a:gd name="connsiteY10" fmla="*/ 346240 h 683290"/>
              <a:gd name="connsiteX11" fmla="*/ 119963 w 145395"/>
              <a:gd name="connsiteY11" fmla="*/ 273215 h 683290"/>
              <a:gd name="connsiteX12" fmla="*/ 24713 w 145395"/>
              <a:gd name="connsiteY12" fmla="*/ 165 h 68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395" h="683290">
                <a:moveTo>
                  <a:pt x="24713" y="165"/>
                </a:moveTo>
                <a:cubicBezTo>
                  <a:pt x="20480" y="-6714"/>
                  <a:pt x="80805" y="203365"/>
                  <a:pt x="94563" y="231940"/>
                </a:cubicBezTo>
                <a:cubicBezTo>
                  <a:pt x="108321" y="260515"/>
                  <a:pt x="105146" y="157328"/>
                  <a:pt x="107263" y="171615"/>
                </a:cubicBezTo>
                <a:cubicBezTo>
                  <a:pt x="109380" y="185903"/>
                  <a:pt x="118905" y="270040"/>
                  <a:pt x="107263" y="317665"/>
                </a:cubicBezTo>
                <a:cubicBezTo>
                  <a:pt x="95621" y="365290"/>
                  <a:pt x="46938" y="441490"/>
                  <a:pt x="37413" y="457365"/>
                </a:cubicBezTo>
                <a:cubicBezTo>
                  <a:pt x="27888" y="473240"/>
                  <a:pt x="55934" y="376403"/>
                  <a:pt x="50113" y="412915"/>
                </a:cubicBezTo>
                <a:cubicBezTo>
                  <a:pt x="44292" y="449427"/>
                  <a:pt x="7250" y="647865"/>
                  <a:pt x="2488" y="676440"/>
                </a:cubicBezTo>
                <a:cubicBezTo>
                  <a:pt x="-2274" y="705015"/>
                  <a:pt x="-2274" y="638340"/>
                  <a:pt x="21538" y="584365"/>
                </a:cubicBezTo>
                <a:cubicBezTo>
                  <a:pt x="45350" y="530390"/>
                  <a:pt x="143246" y="361586"/>
                  <a:pt x="145363" y="352590"/>
                </a:cubicBezTo>
                <a:cubicBezTo>
                  <a:pt x="147480" y="343594"/>
                  <a:pt x="45350" y="531448"/>
                  <a:pt x="34238" y="530390"/>
                </a:cubicBezTo>
                <a:cubicBezTo>
                  <a:pt x="23126" y="529332"/>
                  <a:pt x="64401" y="389102"/>
                  <a:pt x="78688" y="346240"/>
                </a:cubicBezTo>
                <a:cubicBezTo>
                  <a:pt x="92975" y="303378"/>
                  <a:pt x="131605" y="329836"/>
                  <a:pt x="119963" y="273215"/>
                </a:cubicBezTo>
                <a:cubicBezTo>
                  <a:pt x="108321" y="216594"/>
                  <a:pt x="28946" y="7044"/>
                  <a:pt x="24713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50761138-6BD1-B0A5-423E-64D0674FA1E7}"/>
              </a:ext>
            </a:extLst>
          </p:cNvPr>
          <p:cNvSpPr/>
          <p:nvPr/>
        </p:nvSpPr>
        <p:spPr>
          <a:xfrm>
            <a:off x="6619330" y="3015240"/>
            <a:ext cx="243285" cy="274253"/>
          </a:xfrm>
          <a:custGeom>
            <a:avLst/>
            <a:gdLst>
              <a:gd name="connsiteX0" fmla="*/ 545 w 243285"/>
              <a:gd name="connsiteY0" fmla="*/ 1010 h 274253"/>
              <a:gd name="connsiteX1" fmla="*/ 235495 w 243285"/>
              <a:gd name="connsiteY1" fmla="*/ 267710 h 274253"/>
              <a:gd name="connsiteX2" fmla="*/ 171995 w 243285"/>
              <a:gd name="connsiteY2" fmla="*/ 178810 h 274253"/>
              <a:gd name="connsiteX3" fmla="*/ 545 w 243285"/>
              <a:gd name="connsiteY3" fmla="*/ 1010 h 27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285" h="274253">
                <a:moveTo>
                  <a:pt x="545" y="1010"/>
                </a:moveTo>
                <a:cubicBezTo>
                  <a:pt x="11128" y="15827"/>
                  <a:pt x="206920" y="238077"/>
                  <a:pt x="235495" y="267710"/>
                </a:cubicBezTo>
                <a:cubicBezTo>
                  <a:pt x="264070" y="297343"/>
                  <a:pt x="207449" y="219026"/>
                  <a:pt x="171995" y="178810"/>
                </a:cubicBezTo>
                <a:cubicBezTo>
                  <a:pt x="136541" y="138594"/>
                  <a:pt x="-10038" y="-13807"/>
                  <a:pt x="545" y="1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C928DED2-5918-FC1B-4ED9-020C9A529747}"/>
              </a:ext>
            </a:extLst>
          </p:cNvPr>
          <p:cNvSpPr/>
          <p:nvPr/>
        </p:nvSpPr>
        <p:spPr>
          <a:xfrm>
            <a:off x="6416644" y="3114598"/>
            <a:ext cx="194562" cy="120994"/>
          </a:xfrm>
          <a:custGeom>
            <a:avLst/>
            <a:gdLst>
              <a:gd name="connsiteX0" fmla="*/ 31 w 194562"/>
              <a:gd name="connsiteY0" fmla="*/ 77 h 120994"/>
              <a:gd name="connsiteX1" fmla="*/ 95281 w 194562"/>
              <a:gd name="connsiteY1" fmla="*/ 92152 h 120994"/>
              <a:gd name="connsiteX2" fmla="*/ 104806 w 194562"/>
              <a:gd name="connsiteY2" fmla="*/ 108027 h 120994"/>
              <a:gd name="connsiteX3" fmla="*/ 22256 w 194562"/>
              <a:gd name="connsiteY3" fmla="*/ 108027 h 120994"/>
              <a:gd name="connsiteX4" fmla="*/ 193706 w 194562"/>
              <a:gd name="connsiteY4" fmla="*/ 117552 h 120994"/>
              <a:gd name="connsiteX5" fmla="*/ 85756 w 194562"/>
              <a:gd name="connsiteY5" fmla="*/ 111202 h 120994"/>
              <a:gd name="connsiteX6" fmla="*/ 31 w 194562"/>
              <a:gd name="connsiteY6" fmla="*/ 77 h 12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562" h="120994">
                <a:moveTo>
                  <a:pt x="31" y="77"/>
                </a:moveTo>
                <a:cubicBezTo>
                  <a:pt x="1618" y="-3098"/>
                  <a:pt x="95281" y="92152"/>
                  <a:pt x="95281" y="92152"/>
                </a:cubicBezTo>
                <a:cubicBezTo>
                  <a:pt x="112743" y="110144"/>
                  <a:pt x="116977" y="105381"/>
                  <a:pt x="104806" y="108027"/>
                </a:cubicBezTo>
                <a:cubicBezTo>
                  <a:pt x="92635" y="110673"/>
                  <a:pt x="7439" y="106440"/>
                  <a:pt x="22256" y="108027"/>
                </a:cubicBezTo>
                <a:cubicBezTo>
                  <a:pt x="37073" y="109614"/>
                  <a:pt x="193706" y="117552"/>
                  <a:pt x="193706" y="117552"/>
                </a:cubicBezTo>
                <a:cubicBezTo>
                  <a:pt x="204289" y="118081"/>
                  <a:pt x="113802" y="128135"/>
                  <a:pt x="85756" y="111202"/>
                </a:cubicBezTo>
                <a:cubicBezTo>
                  <a:pt x="57710" y="94269"/>
                  <a:pt x="-1556" y="3252"/>
                  <a:pt x="31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EC5BA6A5-9729-C901-02C9-E83C267240E4}"/>
              </a:ext>
            </a:extLst>
          </p:cNvPr>
          <p:cNvSpPr/>
          <p:nvPr/>
        </p:nvSpPr>
        <p:spPr>
          <a:xfrm>
            <a:off x="6603873" y="3012577"/>
            <a:ext cx="156297" cy="207580"/>
          </a:xfrm>
          <a:custGeom>
            <a:avLst/>
            <a:gdLst>
              <a:gd name="connsiteX0" fmla="*/ 16002 w 156297"/>
              <a:gd name="connsiteY0" fmla="*/ 498 h 207580"/>
              <a:gd name="connsiteX1" fmla="*/ 22352 w 156297"/>
              <a:gd name="connsiteY1" fmla="*/ 92573 h 207580"/>
              <a:gd name="connsiteX2" fmla="*/ 82677 w 156297"/>
              <a:gd name="connsiteY2" fmla="*/ 133848 h 207580"/>
              <a:gd name="connsiteX3" fmla="*/ 3302 w 156297"/>
              <a:gd name="connsiteY3" fmla="*/ 105273 h 207580"/>
              <a:gd name="connsiteX4" fmla="*/ 155702 w 156297"/>
              <a:gd name="connsiteY4" fmla="*/ 206873 h 207580"/>
              <a:gd name="connsiteX5" fmla="*/ 54102 w 156297"/>
              <a:gd name="connsiteY5" fmla="*/ 149723 h 207580"/>
              <a:gd name="connsiteX6" fmla="*/ 127 w 156297"/>
              <a:gd name="connsiteY6" fmla="*/ 137023 h 207580"/>
              <a:gd name="connsiteX7" fmla="*/ 16002 w 156297"/>
              <a:gd name="connsiteY7" fmla="*/ 498 h 20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97" h="207580">
                <a:moveTo>
                  <a:pt x="16002" y="498"/>
                </a:moveTo>
                <a:cubicBezTo>
                  <a:pt x="19706" y="-6910"/>
                  <a:pt x="11240" y="70348"/>
                  <a:pt x="22352" y="92573"/>
                </a:cubicBezTo>
                <a:cubicBezTo>
                  <a:pt x="33464" y="114798"/>
                  <a:pt x="85852" y="131731"/>
                  <a:pt x="82677" y="133848"/>
                </a:cubicBezTo>
                <a:cubicBezTo>
                  <a:pt x="79502" y="135965"/>
                  <a:pt x="-8869" y="93102"/>
                  <a:pt x="3302" y="105273"/>
                </a:cubicBezTo>
                <a:cubicBezTo>
                  <a:pt x="15473" y="117444"/>
                  <a:pt x="147235" y="199465"/>
                  <a:pt x="155702" y="206873"/>
                </a:cubicBezTo>
                <a:cubicBezTo>
                  <a:pt x="164169" y="214281"/>
                  <a:pt x="80031" y="161365"/>
                  <a:pt x="54102" y="149723"/>
                </a:cubicBezTo>
                <a:cubicBezTo>
                  <a:pt x="28173" y="138081"/>
                  <a:pt x="1714" y="161365"/>
                  <a:pt x="127" y="137023"/>
                </a:cubicBezTo>
                <a:cubicBezTo>
                  <a:pt x="-1461" y="112681"/>
                  <a:pt x="12298" y="7906"/>
                  <a:pt x="16002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F91D6F5A-10CC-FC13-F82B-414F8C72B669}"/>
              </a:ext>
            </a:extLst>
          </p:cNvPr>
          <p:cNvSpPr/>
          <p:nvPr/>
        </p:nvSpPr>
        <p:spPr>
          <a:xfrm>
            <a:off x="6431749" y="3235270"/>
            <a:ext cx="331520" cy="42190"/>
          </a:xfrm>
          <a:custGeom>
            <a:avLst/>
            <a:gdLst>
              <a:gd name="connsiteX0" fmla="*/ 801 w 331520"/>
              <a:gd name="connsiteY0" fmla="*/ 22280 h 42190"/>
              <a:gd name="connsiteX1" fmla="*/ 108751 w 331520"/>
              <a:gd name="connsiteY1" fmla="*/ 34980 h 42190"/>
              <a:gd name="connsiteX2" fmla="*/ 184951 w 331520"/>
              <a:gd name="connsiteY2" fmla="*/ 31805 h 42190"/>
              <a:gd name="connsiteX3" fmla="*/ 162726 w 331520"/>
              <a:gd name="connsiteY3" fmla="*/ 41330 h 42190"/>
              <a:gd name="connsiteX4" fmla="*/ 321476 w 331520"/>
              <a:gd name="connsiteY4" fmla="*/ 6405 h 42190"/>
              <a:gd name="connsiteX5" fmla="*/ 299251 w 331520"/>
              <a:gd name="connsiteY5" fmla="*/ 3230 h 42190"/>
              <a:gd name="connsiteX6" fmla="*/ 169076 w 331520"/>
              <a:gd name="connsiteY6" fmla="*/ 41330 h 42190"/>
              <a:gd name="connsiteX7" fmla="*/ 801 w 331520"/>
              <a:gd name="connsiteY7" fmla="*/ 22280 h 4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520" h="42190">
                <a:moveTo>
                  <a:pt x="801" y="22280"/>
                </a:moveTo>
                <a:cubicBezTo>
                  <a:pt x="-9253" y="21222"/>
                  <a:pt x="78059" y="33393"/>
                  <a:pt x="108751" y="34980"/>
                </a:cubicBezTo>
                <a:cubicBezTo>
                  <a:pt x="139443" y="36568"/>
                  <a:pt x="175955" y="30747"/>
                  <a:pt x="184951" y="31805"/>
                </a:cubicBezTo>
                <a:cubicBezTo>
                  <a:pt x="193947" y="32863"/>
                  <a:pt x="139972" y="45563"/>
                  <a:pt x="162726" y="41330"/>
                </a:cubicBezTo>
                <a:cubicBezTo>
                  <a:pt x="185480" y="37097"/>
                  <a:pt x="298722" y="12755"/>
                  <a:pt x="321476" y="6405"/>
                </a:cubicBezTo>
                <a:cubicBezTo>
                  <a:pt x="344230" y="55"/>
                  <a:pt x="324651" y="-2591"/>
                  <a:pt x="299251" y="3230"/>
                </a:cubicBezTo>
                <a:cubicBezTo>
                  <a:pt x="273851" y="9051"/>
                  <a:pt x="216701" y="38155"/>
                  <a:pt x="169076" y="41330"/>
                </a:cubicBezTo>
                <a:cubicBezTo>
                  <a:pt x="121451" y="44505"/>
                  <a:pt x="10855" y="23338"/>
                  <a:pt x="801" y="22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6C1662B4-D002-D181-35E7-680F36A36497}"/>
              </a:ext>
            </a:extLst>
          </p:cNvPr>
          <p:cNvSpPr/>
          <p:nvPr/>
        </p:nvSpPr>
        <p:spPr>
          <a:xfrm>
            <a:off x="6378574" y="3203550"/>
            <a:ext cx="253960" cy="127225"/>
          </a:xfrm>
          <a:custGeom>
            <a:avLst/>
            <a:gdLst>
              <a:gd name="connsiteX0" fmla="*/ 1 w 253960"/>
              <a:gd name="connsiteY0" fmla="*/ 25 h 127225"/>
              <a:gd name="connsiteX1" fmla="*/ 133351 w 253960"/>
              <a:gd name="connsiteY1" fmla="*/ 85750 h 127225"/>
              <a:gd name="connsiteX2" fmla="*/ 76201 w 253960"/>
              <a:gd name="connsiteY2" fmla="*/ 82575 h 127225"/>
              <a:gd name="connsiteX3" fmla="*/ 250826 w 253960"/>
              <a:gd name="connsiteY3" fmla="*/ 127025 h 127225"/>
              <a:gd name="connsiteX4" fmla="*/ 174626 w 253960"/>
              <a:gd name="connsiteY4" fmla="*/ 98450 h 127225"/>
              <a:gd name="connsiteX5" fmla="*/ 3176 w 253960"/>
              <a:gd name="connsiteY5" fmla="*/ 85750 h 127225"/>
              <a:gd name="connsiteX6" fmla="*/ 136526 w 253960"/>
              <a:gd name="connsiteY6" fmla="*/ 95275 h 127225"/>
              <a:gd name="connsiteX7" fmla="*/ 1 w 253960"/>
              <a:gd name="connsiteY7" fmla="*/ 25 h 12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960" h="127225">
                <a:moveTo>
                  <a:pt x="1" y="25"/>
                </a:moveTo>
                <a:cubicBezTo>
                  <a:pt x="-528" y="-1562"/>
                  <a:pt x="120651" y="71992"/>
                  <a:pt x="133351" y="85750"/>
                </a:cubicBezTo>
                <a:cubicBezTo>
                  <a:pt x="146051" y="99508"/>
                  <a:pt x="56622" y="75696"/>
                  <a:pt x="76201" y="82575"/>
                </a:cubicBezTo>
                <a:cubicBezTo>
                  <a:pt x="95780" y="89454"/>
                  <a:pt x="234422" y="124379"/>
                  <a:pt x="250826" y="127025"/>
                </a:cubicBezTo>
                <a:cubicBezTo>
                  <a:pt x="267230" y="129671"/>
                  <a:pt x="215901" y="105329"/>
                  <a:pt x="174626" y="98450"/>
                </a:cubicBezTo>
                <a:cubicBezTo>
                  <a:pt x="133351" y="91571"/>
                  <a:pt x="9526" y="86279"/>
                  <a:pt x="3176" y="85750"/>
                </a:cubicBezTo>
                <a:cubicBezTo>
                  <a:pt x="-3174" y="85221"/>
                  <a:pt x="137055" y="110092"/>
                  <a:pt x="136526" y="95275"/>
                </a:cubicBezTo>
                <a:cubicBezTo>
                  <a:pt x="135997" y="80458"/>
                  <a:pt x="530" y="1612"/>
                  <a:pt x="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B242668A-EBC2-E6BD-2788-BCBDC909B49C}"/>
              </a:ext>
            </a:extLst>
          </p:cNvPr>
          <p:cNvSpPr/>
          <p:nvPr/>
        </p:nvSpPr>
        <p:spPr>
          <a:xfrm>
            <a:off x="6768944" y="3197104"/>
            <a:ext cx="124026" cy="391941"/>
          </a:xfrm>
          <a:custGeom>
            <a:avLst/>
            <a:gdLst>
              <a:gd name="connsiteX0" fmla="*/ 156 w 124026"/>
              <a:gd name="connsiteY0" fmla="*/ 121 h 391941"/>
              <a:gd name="connsiteX1" fmla="*/ 98581 w 124026"/>
              <a:gd name="connsiteY1" fmla="*/ 193796 h 391941"/>
              <a:gd name="connsiteX2" fmla="*/ 108106 w 124026"/>
              <a:gd name="connsiteY2" fmla="*/ 165221 h 391941"/>
              <a:gd name="connsiteX3" fmla="*/ 117631 w 124026"/>
              <a:gd name="connsiteY3" fmla="*/ 390646 h 391941"/>
              <a:gd name="connsiteX4" fmla="*/ 123981 w 124026"/>
              <a:gd name="connsiteY4" fmla="*/ 254121 h 391941"/>
              <a:gd name="connsiteX5" fmla="*/ 114456 w 124026"/>
              <a:gd name="connsiteY5" fmla="*/ 181096 h 391941"/>
              <a:gd name="connsiteX6" fmla="*/ 76356 w 124026"/>
              <a:gd name="connsiteY6" fmla="*/ 165221 h 391941"/>
              <a:gd name="connsiteX7" fmla="*/ 156 w 124026"/>
              <a:gd name="connsiteY7" fmla="*/ 121 h 39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26" h="391941">
                <a:moveTo>
                  <a:pt x="156" y="121"/>
                </a:moveTo>
                <a:cubicBezTo>
                  <a:pt x="3860" y="4883"/>
                  <a:pt x="80589" y="166279"/>
                  <a:pt x="98581" y="193796"/>
                </a:cubicBezTo>
                <a:cubicBezTo>
                  <a:pt x="116573" y="221313"/>
                  <a:pt x="104931" y="132413"/>
                  <a:pt x="108106" y="165221"/>
                </a:cubicBezTo>
                <a:cubicBezTo>
                  <a:pt x="111281" y="198029"/>
                  <a:pt x="114985" y="375829"/>
                  <a:pt x="117631" y="390646"/>
                </a:cubicBezTo>
                <a:cubicBezTo>
                  <a:pt x="120277" y="405463"/>
                  <a:pt x="124510" y="289046"/>
                  <a:pt x="123981" y="254121"/>
                </a:cubicBezTo>
                <a:cubicBezTo>
                  <a:pt x="123452" y="219196"/>
                  <a:pt x="122394" y="195913"/>
                  <a:pt x="114456" y="181096"/>
                </a:cubicBezTo>
                <a:cubicBezTo>
                  <a:pt x="106519" y="166279"/>
                  <a:pt x="93289" y="198029"/>
                  <a:pt x="76356" y="165221"/>
                </a:cubicBezTo>
                <a:cubicBezTo>
                  <a:pt x="59423" y="132413"/>
                  <a:pt x="-3548" y="-4641"/>
                  <a:pt x="156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0A0E82C4-6F9D-D572-5700-4FA1FC111446}"/>
              </a:ext>
            </a:extLst>
          </p:cNvPr>
          <p:cNvSpPr/>
          <p:nvPr/>
        </p:nvSpPr>
        <p:spPr>
          <a:xfrm>
            <a:off x="6597650" y="3272426"/>
            <a:ext cx="190500" cy="32749"/>
          </a:xfrm>
          <a:custGeom>
            <a:avLst/>
            <a:gdLst>
              <a:gd name="connsiteX0" fmla="*/ 0 w 190500"/>
              <a:gd name="connsiteY0" fmla="*/ 32749 h 32749"/>
              <a:gd name="connsiteX1" fmla="*/ 57150 w 190500"/>
              <a:gd name="connsiteY1" fmla="*/ 999 h 32749"/>
              <a:gd name="connsiteX2" fmla="*/ 190500 w 190500"/>
              <a:gd name="connsiteY2" fmla="*/ 7349 h 32749"/>
              <a:gd name="connsiteX3" fmla="*/ 117475 w 190500"/>
              <a:gd name="connsiteY3" fmla="*/ 4174 h 32749"/>
              <a:gd name="connsiteX4" fmla="*/ 0 w 190500"/>
              <a:gd name="connsiteY4" fmla="*/ 32749 h 3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32749">
                <a:moveTo>
                  <a:pt x="0" y="32749"/>
                </a:moveTo>
                <a:cubicBezTo>
                  <a:pt x="12700" y="18990"/>
                  <a:pt x="25400" y="5232"/>
                  <a:pt x="57150" y="999"/>
                </a:cubicBezTo>
                <a:cubicBezTo>
                  <a:pt x="88900" y="-3234"/>
                  <a:pt x="190500" y="7349"/>
                  <a:pt x="190500" y="7349"/>
                </a:cubicBezTo>
                <a:lnTo>
                  <a:pt x="117475" y="4174"/>
                </a:lnTo>
                <a:lnTo>
                  <a:pt x="0" y="32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9F05C21E-94F8-3493-7B32-D1F1B1FDE564}"/>
              </a:ext>
            </a:extLst>
          </p:cNvPr>
          <p:cNvSpPr/>
          <p:nvPr/>
        </p:nvSpPr>
        <p:spPr>
          <a:xfrm>
            <a:off x="6562407" y="3282622"/>
            <a:ext cx="298791" cy="155909"/>
          </a:xfrm>
          <a:custGeom>
            <a:avLst/>
            <a:gdLst>
              <a:gd name="connsiteX0" fmla="*/ 318 w 298791"/>
              <a:gd name="connsiteY0" fmla="*/ 54303 h 155909"/>
              <a:gd name="connsiteX1" fmla="*/ 171768 w 298791"/>
              <a:gd name="connsiteY1" fmla="*/ 13028 h 155909"/>
              <a:gd name="connsiteX2" fmla="*/ 219393 w 298791"/>
              <a:gd name="connsiteY2" fmla="*/ 47953 h 155909"/>
              <a:gd name="connsiteX3" fmla="*/ 213043 w 298791"/>
              <a:gd name="connsiteY3" fmla="*/ 9853 h 155909"/>
              <a:gd name="connsiteX4" fmla="*/ 298768 w 298791"/>
              <a:gd name="connsiteY4" fmla="*/ 155903 h 155909"/>
              <a:gd name="connsiteX5" fmla="*/ 219393 w 298791"/>
              <a:gd name="connsiteY5" fmla="*/ 3503 h 155909"/>
              <a:gd name="connsiteX6" fmla="*/ 318 w 298791"/>
              <a:gd name="connsiteY6" fmla="*/ 54303 h 15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791" h="155909">
                <a:moveTo>
                  <a:pt x="318" y="54303"/>
                </a:moveTo>
                <a:cubicBezTo>
                  <a:pt x="-7620" y="55891"/>
                  <a:pt x="135256" y="14086"/>
                  <a:pt x="171768" y="13028"/>
                </a:cubicBezTo>
                <a:cubicBezTo>
                  <a:pt x="208280" y="11970"/>
                  <a:pt x="212514" y="48482"/>
                  <a:pt x="219393" y="47953"/>
                </a:cubicBezTo>
                <a:cubicBezTo>
                  <a:pt x="226272" y="47424"/>
                  <a:pt x="199814" y="-8139"/>
                  <a:pt x="213043" y="9853"/>
                </a:cubicBezTo>
                <a:cubicBezTo>
                  <a:pt x="226272" y="27845"/>
                  <a:pt x="297710" y="156961"/>
                  <a:pt x="298768" y="155903"/>
                </a:cubicBezTo>
                <a:cubicBezTo>
                  <a:pt x="299826" y="154845"/>
                  <a:pt x="265431" y="23082"/>
                  <a:pt x="219393" y="3503"/>
                </a:cubicBezTo>
                <a:cubicBezTo>
                  <a:pt x="173356" y="-16076"/>
                  <a:pt x="8256" y="52715"/>
                  <a:pt x="318" y="54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F35C3324-F960-7C70-8B96-9B36472F2A1B}"/>
              </a:ext>
            </a:extLst>
          </p:cNvPr>
          <p:cNvSpPr/>
          <p:nvPr/>
        </p:nvSpPr>
        <p:spPr>
          <a:xfrm>
            <a:off x="6640842" y="3340096"/>
            <a:ext cx="223536" cy="392362"/>
          </a:xfrm>
          <a:custGeom>
            <a:avLst/>
            <a:gdLst>
              <a:gd name="connsiteX0" fmla="*/ 223508 w 223536"/>
              <a:gd name="connsiteY0" fmla="*/ 4 h 392362"/>
              <a:gd name="connsiteX1" fmla="*/ 194933 w 223536"/>
              <a:gd name="connsiteY1" fmla="*/ 231779 h 392362"/>
              <a:gd name="connsiteX2" fmla="*/ 217158 w 223536"/>
              <a:gd name="connsiteY2" fmla="*/ 193679 h 392362"/>
              <a:gd name="connsiteX3" fmla="*/ 112383 w 223536"/>
              <a:gd name="connsiteY3" fmla="*/ 323854 h 392362"/>
              <a:gd name="connsiteX4" fmla="*/ 80633 w 223536"/>
              <a:gd name="connsiteY4" fmla="*/ 361954 h 392362"/>
              <a:gd name="connsiteX5" fmla="*/ 1258 w 223536"/>
              <a:gd name="connsiteY5" fmla="*/ 390529 h 392362"/>
              <a:gd name="connsiteX6" fmla="*/ 150483 w 223536"/>
              <a:gd name="connsiteY6" fmla="*/ 307979 h 392362"/>
              <a:gd name="connsiteX7" fmla="*/ 163183 w 223536"/>
              <a:gd name="connsiteY7" fmla="*/ 263529 h 392362"/>
              <a:gd name="connsiteX8" fmla="*/ 188583 w 223536"/>
              <a:gd name="connsiteY8" fmla="*/ 225429 h 392362"/>
              <a:gd name="connsiteX9" fmla="*/ 223508 w 223536"/>
              <a:gd name="connsiteY9" fmla="*/ 4 h 39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536" h="392362">
                <a:moveTo>
                  <a:pt x="223508" y="4"/>
                </a:moveTo>
                <a:cubicBezTo>
                  <a:pt x="224566" y="1062"/>
                  <a:pt x="195991" y="199500"/>
                  <a:pt x="194933" y="231779"/>
                </a:cubicBezTo>
                <a:cubicBezTo>
                  <a:pt x="193875" y="264058"/>
                  <a:pt x="230916" y="178333"/>
                  <a:pt x="217158" y="193679"/>
                </a:cubicBezTo>
                <a:cubicBezTo>
                  <a:pt x="203400" y="209025"/>
                  <a:pt x="135137" y="295808"/>
                  <a:pt x="112383" y="323854"/>
                </a:cubicBezTo>
                <a:cubicBezTo>
                  <a:pt x="89629" y="351900"/>
                  <a:pt x="99154" y="350842"/>
                  <a:pt x="80633" y="361954"/>
                </a:cubicBezTo>
                <a:cubicBezTo>
                  <a:pt x="62112" y="373067"/>
                  <a:pt x="-10384" y="399525"/>
                  <a:pt x="1258" y="390529"/>
                </a:cubicBezTo>
                <a:cubicBezTo>
                  <a:pt x="12900" y="381533"/>
                  <a:pt x="123495" y="329146"/>
                  <a:pt x="150483" y="307979"/>
                </a:cubicBezTo>
                <a:cubicBezTo>
                  <a:pt x="177470" y="286812"/>
                  <a:pt x="156833" y="277287"/>
                  <a:pt x="163183" y="263529"/>
                </a:cubicBezTo>
                <a:cubicBezTo>
                  <a:pt x="169533" y="249771"/>
                  <a:pt x="177470" y="263000"/>
                  <a:pt x="188583" y="225429"/>
                </a:cubicBezTo>
                <a:cubicBezTo>
                  <a:pt x="199695" y="187858"/>
                  <a:pt x="222450" y="-1054"/>
                  <a:pt x="22350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31613696-2D2F-0A82-DC20-136A9CC16E48}"/>
              </a:ext>
            </a:extLst>
          </p:cNvPr>
          <p:cNvSpPr/>
          <p:nvPr/>
        </p:nvSpPr>
        <p:spPr>
          <a:xfrm>
            <a:off x="6365167" y="3273422"/>
            <a:ext cx="272992" cy="101754"/>
          </a:xfrm>
          <a:custGeom>
            <a:avLst/>
            <a:gdLst>
              <a:gd name="connsiteX0" fmla="*/ 708 w 272992"/>
              <a:gd name="connsiteY0" fmla="*/ 3 h 101754"/>
              <a:gd name="connsiteX1" fmla="*/ 124533 w 272992"/>
              <a:gd name="connsiteY1" fmla="*/ 82553 h 101754"/>
              <a:gd name="connsiteX2" fmla="*/ 76908 w 272992"/>
              <a:gd name="connsiteY2" fmla="*/ 66678 h 101754"/>
              <a:gd name="connsiteX3" fmla="*/ 270583 w 272992"/>
              <a:gd name="connsiteY3" fmla="*/ 101603 h 101754"/>
              <a:gd name="connsiteX4" fmla="*/ 178508 w 272992"/>
              <a:gd name="connsiteY4" fmla="*/ 79378 h 101754"/>
              <a:gd name="connsiteX5" fmla="*/ 76908 w 272992"/>
              <a:gd name="connsiteY5" fmla="*/ 79378 h 101754"/>
              <a:gd name="connsiteX6" fmla="*/ 708 w 272992"/>
              <a:gd name="connsiteY6" fmla="*/ 3 h 1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992" h="101754">
                <a:moveTo>
                  <a:pt x="708" y="3"/>
                </a:moveTo>
                <a:cubicBezTo>
                  <a:pt x="8646" y="532"/>
                  <a:pt x="111833" y="71441"/>
                  <a:pt x="124533" y="82553"/>
                </a:cubicBezTo>
                <a:cubicBezTo>
                  <a:pt x="137233" y="93665"/>
                  <a:pt x="52566" y="63503"/>
                  <a:pt x="76908" y="66678"/>
                </a:cubicBezTo>
                <a:cubicBezTo>
                  <a:pt x="101250" y="69853"/>
                  <a:pt x="253650" y="99486"/>
                  <a:pt x="270583" y="101603"/>
                </a:cubicBezTo>
                <a:cubicBezTo>
                  <a:pt x="287516" y="103720"/>
                  <a:pt x="210787" y="83082"/>
                  <a:pt x="178508" y="79378"/>
                </a:cubicBezTo>
                <a:cubicBezTo>
                  <a:pt x="146229" y="75674"/>
                  <a:pt x="100191" y="89961"/>
                  <a:pt x="76908" y="79378"/>
                </a:cubicBezTo>
                <a:cubicBezTo>
                  <a:pt x="53625" y="68795"/>
                  <a:pt x="-7230" y="-526"/>
                  <a:pt x="70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B62E1EC3-9CDB-D957-E0C4-AE4BF0164795}"/>
              </a:ext>
            </a:extLst>
          </p:cNvPr>
          <p:cNvSpPr/>
          <p:nvPr/>
        </p:nvSpPr>
        <p:spPr>
          <a:xfrm>
            <a:off x="6708546" y="3368423"/>
            <a:ext cx="65719" cy="336942"/>
          </a:xfrm>
          <a:custGeom>
            <a:avLst/>
            <a:gdLst>
              <a:gd name="connsiteX0" fmla="*/ 229 w 65719"/>
              <a:gd name="connsiteY0" fmla="*/ 252 h 336942"/>
              <a:gd name="connsiteX1" fmla="*/ 57379 w 65719"/>
              <a:gd name="connsiteY1" fmla="*/ 146302 h 336942"/>
              <a:gd name="connsiteX2" fmla="*/ 57379 w 65719"/>
              <a:gd name="connsiteY2" fmla="*/ 222502 h 336942"/>
              <a:gd name="connsiteX3" fmla="*/ 229 w 65719"/>
              <a:gd name="connsiteY3" fmla="*/ 336802 h 336942"/>
              <a:gd name="connsiteX4" fmla="*/ 38329 w 65719"/>
              <a:gd name="connsiteY4" fmla="*/ 244727 h 336942"/>
              <a:gd name="connsiteX5" fmla="*/ 63729 w 65719"/>
              <a:gd name="connsiteY5" fmla="*/ 184402 h 336942"/>
              <a:gd name="connsiteX6" fmla="*/ 229 w 65719"/>
              <a:gd name="connsiteY6" fmla="*/ 252 h 33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19" h="336942">
                <a:moveTo>
                  <a:pt x="229" y="252"/>
                </a:moveTo>
                <a:cubicBezTo>
                  <a:pt x="-829" y="-6098"/>
                  <a:pt x="47854" y="109260"/>
                  <a:pt x="57379" y="146302"/>
                </a:cubicBezTo>
                <a:cubicBezTo>
                  <a:pt x="66904" y="183344"/>
                  <a:pt x="66904" y="190752"/>
                  <a:pt x="57379" y="222502"/>
                </a:cubicBezTo>
                <a:cubicBezTo>
                  <a:pt x="47854" y="254252"/>
                  <a:pt x="3404" y="333098"/>
                  <a:pt x="229" y="336802"/>
                </a:cubicBezTo>
                <a:cubicBezTo>
                  <a:pt x="-2946" y="340506"/>
                  <a:pt x="27746" y="270127"/>
                  <a:pt x="38329" y="244727"/>
                </a:cubicBezTo>
                <a:cubicBezTo>
                  <a:pt x="48912" y="219327"/>
                  <a:pt x="72725" y="225148"/>
                  <a:pt x="63729" y="184402"/>
                </a:cubicBezTo>
                <a:cubicBezTo>
                  <a:pt x="54733" y="143656"/>
                  <a:pt x="1287" y="6602"/>
                  <a:pt x="229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2B2BCA09-76DD-0D89-2D12-A4863848DB96}"/>
              </a:ext>
            </a:extLst>
          </p:cNvPr>
          <p:cNvSpPr/>
          <p:nvPr/>
        </p:nvSpPr>
        <p:spPr>
          <a:xfrm>
            <a:off x="6524264" y="3371440"/>
            <a:ext cx="259021" cy="144434"/>
          </a:xfrm>
          <a:custGeom>
            <a:avLst/>
            <a:gdLst>
              <a:gd name="connsiteX0" fmla="*/ 361 w 259021"/>
              <a:gd name="connsiteY0" fmla="*/ 410 h 144434"/>
              <a:gd name="connsiteX1" fmla="*/ 248011 w 259021"/>
              <a:gd name="connsiteY1" fmla="*/ 140110 h 144434"/>
              <a:gd name="connsiteX2" fmla="*/ 194036 w 259021"/>
              <a:gd name="connsiteY2" fmla="*/ 98835 h 144434"/>
              <a:gd name="connsiteX3" fmla="*/ 361 w 259021"/>
              <a:gd name="connsiteY3" fmla="*/ 410 h 14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21" h="144434">
                <a:moveTo>
                  <a:pt x="361" y="410"/>
                </a:moveTo>
                <a:cubicBezTo>
                  <a:pt x="9357" y="7289"/>
                  <a:pt x="215732" y="123706"/>
                  <a:pt x="248011" y="140110"/>
                </a:cubicBezTo>
                <a:cubicBezTo>
                  <a:pt x="280290" y="156514"/>
                  <a:pt x="235311" y="122647"/>
                  <a:pt x="194036" y="98835"/>
                </a:cubicBezTo>
                <a:cubicBezTo>
                  <a:pt x="152761" y="75023"/>
                  <a:pt x="-8635" y="-6469"/>
                  <a:pt x="361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EF5A847D-7372-4C5B-CE05-BDE8767E9178}"/>
              </a:ext>
            </a:extLst>
          </p:cNvPr>
          <p:cNvSpPr/>
          <p:nvPr/>
        </p:nvSpPr>
        <p:spPr>
          <a:xfrm>
            <a:off x="6321194" y="3395881"/>
            <a:ext cx="102946" cy="622029"/>
          </a:xfrm>
          <a:custGeom>
            <a:avLst/>
            <a:gdLst>
              <a:gd name="connsiteX0" fmla="*/ 28806 w 102946"/>
              <a:gd name="connsiteY0" fmla="*/ 1369 h 622029"/>
              <a:gd name="connsiteX1" fmla="*/ 101831 w 102946"/>
              <a:gd name="connsiteY1" fmla="*/ 137894 h 622029"/>
              <a:gd name="connsiteX2" fmla="*/ 73256 w 102946"/>
              <a:gd name="connsiteY2" fmla="*/ 299819 h 622029"/>
              <a:gd name="connsiteX3" fmla="*/ 76431 w 102946"/>
              <a:gd name="connsiteY3" fmla="*/ 271244 h 622029"/>
              <a:gd name="connsiteX4" fmla="*/ 51031 w 102946"/>
              <a:gd name="connsiteY4" fmla="*/ 426819 h 622029"/>
              <a:gd name="connsiteX5" fmla="*/ 231 w 102946"/>
              <a:gd name="connsiteY5" fmla="*/ 620494 h 622029"/>
              <a:gd name="connsiteX6" fmla="*/ 73256 w 102946"/>
              <a:gd name="connsiteY6" fmla="*/ 315694 h 622029"/>
              <a:gd name="connsiteX7" fmla="*/ 101831 w 102946"/>
              <a:gd name="connsiteY7" fmla="*/ 223619 h 622029"/>
              <a:gd name="connsiteX8" fmla="*/ 28806 w 102946"/>
              <a:gd name="connsiteY8" fmla="*/ 1369 h 62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46" h="622029">
                <a:moveTo>
                  <a:pt x="28806" y="1369"/>
                </a:moveTo>
                <a:cubicBezTo>
                  <a:pt x="28806" y="-12918"/>
                  <a:pt x="94423" y="88152"/>
                  <a:pt x="101831" y="137894"/>
                </a:cubicBezTo>
                <a:cubicBezTo>
                  <a:pt x="109239" y="187636"/>
                  <a:pt x="77489" y="277594"/>
                  <a:pt x="73256" y="299819"/>
                </a:cubicBezTo>
                <a:cubicBezTo>
                  <a:pt x="69023" y="322044"/>
                  <a:pt x="80135" y="250077"/>
                  <a:pt x="76431" y="271244"/>
                </a:cubicBezTo>
                <a:cubicBezTo>
                  <a:pt x="72727" y="292411"/>
                  <a:pt x="63731" y="368611"/>
                  <a:pt x="51031" y="426819"/>
                </a:cubicBezTo>
                <a:cubicBezTo>
                  <a:pt x="38331" y="485027"/>
                  <a:pt x="-3473" y="639015"/>
                  <a:pt x="231" y="620494"/>
                </a:cubicBezTo>
                <a:cubicBezTo>
                  <a:pt x="3935" y="601973"/>
                  <a:pt x="56323" y="381840"/>
                  <a:pt x="73256" y="315694"/>
                </a:cubicBezTo>
                <a:cubicBezTo>
                  <a:pt x="90189" y="249548"/>
                  <a:pt x="105535" y="277594"/>
                  <a:pt x="101831" y="223619"/>
                </a:cubicBezTo>
                <a:cubicBezTo>
                  <a:pt x="98127" y="169644"/>
                  <a:pt x="28806" y="15656"/>
                  <a:pt x="28806" y="1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5FD291D5-0276-4FA7-81B3-78917A969DA5}"/>
              </a:ext>
            </a:extLst>
          </p:cNvPr>
          <p:cNvSpPr/>
          <p:nvPr/>
        </p:nvSpPr>
        <p:spPr>
          <a:xfrm>
            <a:off x="6339001" y="3330294"/>
            <a:ext cx="128716" cy="1013509"/>
          </a:xfrm>
          <a:custGeom>
            <a:avLst/>
            <a:gdLst>
              <a:gd name="connsiteX0" fmla="*/ 39574 w 128716"/>
              <a:gd name="connsiteY0" fmla="*/ 281 h 1013509"/>
              <a:gd name="connsiteX1" fmla="*/ 96724 w 128716"/>
              <a:gd name="connsiteY1" fmla="*/ 260631 h 1013509"/>
              <a:gd name="connsiteX2" fmla="*/ 128474 w 128716"/>
              <a:gd name="connsiteY2" fmla="*/ 209831 h 1013509"/>
              <a:gd name="connsiteX3" fmla="*/ 80849 w 128716"/>
              <a:gd name="connsiteY3" fmla="*/ 422556 h 1013509"/>
              <a:gd name="connsiteX4" fmla="*/ 96724 w 128716"/>
              <a:gd name="connsiteY4" fmla="*/ 368581 h 1013509"/>
              <a:gd name="connsiteX5" fmla="*/ 39574 w 128716"/>
              <a:gd name="connsiteY5" fmla="*/ 657506 h 1013509"/>
              <a:gd name="connsiteX6" fmla="*/ 7824 w 128716"/>
              <a:gd name="connsiteY6" fmla="*/ 997231 h 1013509"/>
              <a:gd name="connsiteX7" fmla="*/ 1474 w 128716"/>
              <a:gd name="connsiteY7" fmla="*/ 924206 h 1013509"/>
              <a:gd name="connsiteX8" fmla="*/ 30049 w 128716"/>
              <a:gd name="connsiteY8" fmla="*/ 616231 h 1013509"/>
              <a:gd name="connsiteX9" fmla="*/ 30049 w 128716"/>
              <a:gd name="connsiteY9" fmla="*/ 755931 h 1013509"/>
              <a:gd name="connsiteX10" fmla="*/ 90374 w 128716"/>
              <a:gd name="connsiteY10" fmla="*/ 317781 h 1013509"/>
              <a:gd name="connsiteX11" fmla="*/ 39574 w 128716"/>
              <a:gd name="connsiteY11" fmla="*/ 281 h 101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716" h="1013509">
                <a:moveTo>
                  <a:pt x="39574" y="281"/>
                </a:moveTo>
                <a:cubicBezTo>
                  <a:pt x="40632" y="-9244"/>
                  <a:pt x="81907" y="225706"/>
                  <a:pt x="96724" y="260631"/>
                </a:cubicBezTo>
                <a:cubicBezTo>
                  <a:pt x="111541" y="295556"/>
                  <a:pt x="131120" y="182844"/>
                  <a:pt x="128474" y="209831"/>
                </a:cubicBezTo>
                <a:cubicBezTo>
                  <a:pt x="125828" y="236819"/>
                  <a:pt x="86141" y="396098"/>
                  <a:pt x="80849" y="422556"/>
                </a:cubicBezTo>
                <a:cubicBezTo>
                  <a:pt x="75557" y="449014"/>
                  <a:pt x="103603" y="329423"/>
                  <a:pt x="96724" y="368581"/>
                </a:cubicBezTo>
                <a:cubicBezTo>
                  <a:pt x="89845" y="407739"/>
                  <a:pt x="54391" y="552731"/>
                  <a:pt x="39574" y="657506"/>
                </a:cubicBezTo>
                <a:cubicBezTo>
                  <a:pt x="24757" y="762281"/>
                  <a:pt x="14174" y="952781"/>
                  <a:pt x="7824" y="997231"/>
                </a:cubicBezTo>
                <a:cubicBezTo>
                  <a:pt x="1474" y="1041681"/>
                  <a:pt x="-2230" y="987706"/>
                  <a:pt x="1474" y="924206"/>
                </a:cubicBezTo>
                <a:cubicBezTo>
                  <a:pt x="5178" y="860706"/>
                  <a:pt x="25287" y="644277"/>
                  <a:pt x="30049" y="616231"/>
                </a:cubicBezTo>
                <a:cubicBezTo>
                  <a:pt x="34811" y="588185"/>
                  <a:pt x="19995" y="805673"/>
                  <a:pt x="30049" y="755931"/>
                </a:cubicBezTo>
                <a:cubicBezTo>
                  <a:pt x="40103" y="706189"/>
                  <a:pt x="86670" y="444252"/>
                  <a:pt x="90374" y="317781"/>
                </a:cubicBezTo>
                <a:cubicBezTo>
                  <a:pt x="94078" y="191310"/>
                  <a:pt x="38516" y="9806"/>
                  <a:pt x="39574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4BBFF5AC-7401-2618-1F97-316B975EC78C}"/>
              </a:ext>
            </a:extLst>
          </p:cNvPr>
          <p:cNvSpPr/>
          <p:nvPr/>
        </p:nvSpPr>
        <p:spPr>
          <a:xfrm>
            <a:off x="6603999" y="3581350"/>
            <a:ext cx="309868" cy="165218"/>
          </a:xfrm>
          <a:custGeom>
            <a:avLst/>
            <a:gdLst>
              <a:gd name="connsiteX0" fmla="*/ 307976 w 309868"/>
              <a:gd name="connsiteY0" fmla="*/ 50 h 165218"/>
              <a:gd name="connsiteX1" fmla="*/ 190501 w 309868"/>
              <a:gd name="connsiteY1" fmla="*/ 127050 h 165218"/>
              <a:gd name="connsiteX2" fmla="*/ 1 w 309868"/>
              <a:gd name="connsiteY2" fmla="*/ 165150 h 165218"/>
              <a:gd name="connsiteX3" fmla="*/ 193676 w 309868"/>
              <a:gd name="connsiteY3" fmla="*/ 136575 h 165218"/>
              <a:gd name="connsiteX4" fmla="*/ 98426 w 309868"/>
              <a:gd name="connsiteY4" fmla="*/ 142925 h 165218"/>
              <a:gd name="connsiteX5" fmla="*/ 307976 w 309868"/>
              <a:gd name="connsiteY5" fmla="*/ 50 h 16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868" h="165218">
                <a:moveTo>
                  <a:pt x="307976" y="50"/>
                </a:moveTo>
                <a:cubicBezTo>
                  <a:pt x="323322" y="-2596"/>
                  <a:pt x="241830" y="99533"/>
                  <a:pt x="190501" y="127050"/>
                </a:cubicBezTo>
                <a:cubicBezTo>
                  <a:pt x="139172" y="154567"/>
                  <a:pt x="-528" y="163563"/>
                  <a:pt x="1" y="165150"/>
                </a:cubicBezTo>
                <a:cubicBezTo>
                  <a:pt x="530" y="166737"/>
                  <a:pt x="177272" y="140279"/>
                  <a:pt x="193676" y="136575"/>
                </a:cubicBezTo>
                <a:cubicBezTo>
                  <a:pt x="210080" y="132871"/>
                  <a:pt x="77789" y="158271"/>
                  <a:pt x="98426" y="142925"/>
                </a:cubicBezTo>
                <a:cubicBezTo>
                  <a:pt x="119063" y="127579"/>
                  <a:pt x="292630" y="2696"/>
                  <a:pt x="307976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48556C87-04D1-9E6D-CC94-D7E507969FEF}"/>
              </a:ext>
            </a:extLst>
          </p:cNvPr>
          <p:cNvSpPr/>
          <p:nvPr/>
        </p:nvSpPr>
        <p:spPr>
          <a:xfrm>
            <a:off x="6356072" y="3365493"/>
            <a:ext cx="408728" cy="269943"/>
          </a:xfrm>
          <a:custGeom>
            <a:avLst/>
            <a:gdLst>
              <a:gd name="connsiteX0" fmla="*/ 278 w 408728"/>
              <a:gd name="connsiteY0" fmla="*/ 7 h 269943"/>
              <a:gd name="connsiteX1" fmla="*/ 165378 w 408728"/>
              <a:gd name="connsiteY1" fmla="*/ 139707 h 269943"/>
              <a:gd name="connsiteX2" fmla="*/ 54253 w 408728"/>
              <a:gd name="connsiteY2" fmla="*/ 203207 h 269943"/>
              <a:gd name="connsiteX3" fmla="*/ 146328 w 408728"/>
              <a:gd name="connsiteY3" fmla="*/ 158757 h 269943"/>
              <a:gd name="connsiteX4" fmla="*/ 251103 w 408728"/>
              <a:gd name="connsiteY4" fmla="*/ 146057 h 269943"/>
              <a:gd name="connsiteX5" fmla="*/ 162203 w 408728"/>
              <a:gd name="connsiteY5" fmla="*/ 155582 h 269943"/>
              <a:gd name="connsiteX6" fmla="*/ 403503 w 408728"/>
              <a:gd name="connsiteY6" fmla="*/ 174632 h 269943"/>
              <a:gd name="connsiteX7" fmla="*/ 327303 w 408728"/>
              <a:gd name="connsiteY7" fmla="*/ 203207 h 269943"/>
              <a:gd name="connsiteX8" fmla="*/ 317778 w 408728"/>
              <a:gd name="connsiteY8" fmla="*/ 269882 h 269943"/>
              <a:gd name="connsiteX9" fmla="*/ 324128 w 408728"/>
              <a:gd name="connsiteY9" fmla="*/ 190507 h 269943"/>
              <a:gd name="connsiteX10" fmla="*/ 213003 w 408728"/>
              <a:gd name="connsiteY10" fmla="*/ 146057 h 269943"/>
              <a:gd name="connsiteX11" fmla="*/ 278 w 408728"/>
              <a:gd name="connsiteY11" fmla="*/ 7 h 26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728" h="269943">
                <a:moveTo>
                  <a:pt x="278" y="7"/>
                </a:moveTo>
                <a:cubicBezTo>
                  <a:pt x="-7659" y="-1051"/>
                  <a:pt x="156382" y="105840"/>
                  <a:pt x="165378" y="139707"/>
                </a:cubicBezTo>
                <a:cubicBezTo>
                  <a:pt x="174374" y="173574"/>
                  <a:pt x="57428" y="200032"/>
                  <a:pt x="54253" y="203207"/>
                </a:cubicBezTo>
                <a:cubicBezTo>
                  <a:pt x="51078" y="206382"/>
                  <a:pt x="113520" y="168282"/>
                  <a:pt x="146328" y="158757"/>
                </a:cubicBezTo>
                <a:cubicBezTo>
                  <a:pt x="179136" y="149232"/>
                  <a:pt x="248457" y="146586"/>
                  <a:pt x="251103" y="146057"/>
                </a:cubicBezTo>
                <a:cubicBezTo>
                  <a:pt x="253749" y="145528"/>
                  <a:pt x="136803" y="150820"/>
                  <a:pt x="162203" y="155582"/>
                </a:cubicBezTo>
                <a:cubicBezTo>
                  <a:pt x="187603" y="160344"/>
                  <a:pt x="375987" y="166695"/>
                  <a:pt x="403503" y="174632"/>
                </a:cubicBezTo>
                <a:cubicBezTo>
                  <a:pt x="431019" y="182569"/>
                  <a:pt x="341591" y="187332"/>
                  <a:pt x="327303" y="203207"/>
                </a:cubicBezTo>
                <a:cubicBezTo>
                  <a:pt x="313016" y="219082"/>
                  <a:pt x="318307" y="271999"/>
                  <a:pt x="317778" y="269882"/>
                </a:cubicBezTo>
                <a:cubicBezTo>
                  <a:pt x="317249" y="267765"/>
                  <a:pt x="341590" y="211144"/>
                  <a:pt x="324128" y="190507"/>
                </a:cubicBezTo>
                <a:cubicBezTo>
                  <a:pt x="306666" y="169870"/>
                  <a:pt x="261686" y="173574"/>
                  <a:pt x="213003" y="146057"/>
                </a:cubicBezTo>
                <a:cubicBezTo>
                  <a:pt x="164320" y="118540"/>
                  <a:pt x="8215" y="1065"/>
                  <a:pt x="27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F87F1334-A3A0-75CC-2D87-CE1A3B1C76AA}"/>
              </a:ext>
            </a:extLst>
          </p:cNvPr>
          <p:cNvSpPr/>
          <p:nvPr/>
        </p:nvSpPr>
        <p:spPr>
          <a:xfrm>
            <a:off x="6388170" y="3368500"/>
            <a:ext cx="323062" cy="206112"/>
          </a:xfrm>
          <a:custGeom>
            <a:avLst/>
            <a:gdLst>
              <a:gd name="connsiteX0" fmla="*/ 231705 w 323062"/>
              <a:gd name="connsiteY0" fmla="*/ 175 h 206112"/>
              <a:gd name="connsiteX1" fmla="*/ 88830 w 323062"/>
              <a:gd name="connsiteY1" fmla="*/ 108125 h 206112"/>
              <a:gd name="connsiteX2" fmla="*/ 111055 w 323062"/>
              <a:gd name="connsiteY2" fmla="*/ 114475 h 206112"/>
              <a:gd name="connsiteX3" fmla="*/ 76130 w 323062"/>
              <a:gd name="connsiteY3" fmla="*/ 177975 h 206112"/>
              <a:gd name="connsiteX4" fmla="*/ 3105 w 323062"/>
              <a:gd name="connsiteY4" fmla="*/ 200200 h 206112"/>
              <a:gd name="connsiteX5" fmla="*/ 190430 w 323062"/>
              <a:gd name="connsiteY5" fmla="*/ 73200 h 206112"/>
              <a:gd name="connsiteX6" fmla="*/ 320605 w 323062"/>
              <a:gd name="connsiteY6" fmla="*/ 31925 h 206112"/>
              <a:gd name="connsiteX7" fmla="*/ 76130 w 323062"/>
              <a:gd name="connsiteY7" fmla="*/ 136700 h 206112"/>
              <a:gd name="connsiteX8" fmla="*/ 231705 w 323062"/>
              <a:gd name="connsiteY8" fmla="*/ 175 h 20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062" h="206112">
                <a:moveTo>
                  <a:pt x="231705" y="175"/>
                </a:moveTo>
                <a:cubicBezTo>
                  <a:pt x="233822" y="-4587"/>
                  <a:pt x="108938" y="89075"/>
                  <a:pt x="88830" y="108125"/>
                </a:cubicBezTo>
                <a:cubicBezTo>
                  <a:pt x="68722" y="127175"/>
                  <a:pt x="113172" y="102833"/>
                  <a:pt x="111055" y="114475"/>
                </a:cubicBezTo>
                <a:cubicBezTo>
                  <a:pt x="108938" y="126117"/>
                  <a:pt x="94122" y="163687"/>
                  <a:pt x="76130" y="177975"/>
                </a:cubicBezTo>
                <a:cubicBezTo>
                  <a:pt x="58138" y="192263"/>
                  <a:pt x="-15945" y="217662"/>
                  <a:pt x="3105" y="200200"/>
                </a:cubicBezTo>
                <a:cubicBezTo>
                  <a:pt x="22155" y="182738"/>
                  <a:pt x="137513" y="101246"/>
                  <a:pt x="190430" y="73200"/>
                </a:cubicBezTo>
                <a:cubicBezTo>
                  <a:pt x="243347" y="45154"/>
                  <a:pt x="339655" y="21342"/>
                  <a:pt x="320605" y="31925"/>
                </a:cubicBezTo>
                <a:cubicBezTo>
                  <a:pt x="301555" y="42508"/>
                  <a:pt x="90417" y="141992"/>
                  <a:pt x="76130" y="136700"/>
                </a:cubicBezTo>
                <a:cubicBezTo>
                  <a:pt x="61843" y="131408"/>
                  <a:pt x="229588" y="4937"/>
                  <a:pt x="231705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BC2D74A9-3DF0-3020-DA24-2F4785DB9002}"/>
              </a:ext>
            </a:extLst>
          </p:cNvPr>
          <p:cNvSpPr/>
          <p:nvPr/>
        </p:nvSpPr>
        <p:spPr>
          <a:xfrm>
            <a:off x="6353128" y="3606340"/>
            <a:ext cx="296229" cy="321304"/>
          </a:xfrm>
          <a:custGeom>
            <a:avLst/>
            <a:gdLst>
              <a:gd name="connsiteX0" fmla="*/ 120697 w 296229"/>
              <a:gd name="connsiteY0" fmla="*/ 460 h 321304"/>
              <a:gd name="connsiteX1" fmla="*/ 260397 w 296229"/>
              <a:gd name="connsiteY1" fmla="*/ 102060 h 321304"/>
              <a:gd name="connsiteX2" fmla="*/ 219122 w 296229"/>
              <a:gd name="connsiteY2" fmla="*/ 149685 h 321304"/>
              <a:gd name="connsiteX3" fmla="*/ 282622 w 296229"/>
              <a:gd name="connsiteY3" fmla="*/ 146510 h 321304"/>
              <a:gd name="connsiteX4" fmla="*/ 47 w 296229"/>
              <a:gd name="connsiteY4" fmla="*/ 321135 h 321304"/>
              <a:gd name="connsiteX5" fmla="*/ 260397 w 296229"/>
              <a:gd name="connsiteY5" fmla="*/ 178260 h 321304"/>
              <a:gd name="connsiteX6" fmla="*/ 288972 w 296229"/>
              <a:gd name="connsiteY6" fmla="*/ 152860 h 321304"/>
              <a:gd name="connsiteX7" fmla="*/ 212772 w 296229"/>
              <a:gd name="connsiteY7" fmla="*/ 89360 h 321304"/>
              <a:gd name="connsiteX8" fmla="*/ 285797 w 296229"/>
              <a:gd name="connsiteY8" fmla="*/ 146510 h 321304"/>
              <a:gd name="connsiteX9" fmla="*/ 120697 w 296229"/>
              <a:gd name="connsiteY9" fmla="*/ 460 h 32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229" h="321304">
                <a:moveTo>
                  <a:pt x="120697" y="460"/>
                </a:moveTo>
                <a:cubicBezTo>
                  <a:pt x="116464" y="-6948"/>
                  <a:pt x="243993" y="77189"/>
                  <a:pt x="260397" y="102060"/>
                </a:cubicBezTo>
                <a:cubicBezTo>
                  <a:pt x="276801" y="126931"/>
                  <a:pt x="215418" y="142277"/>
                  <a:pt x="219122" y="149685"/>
                </a:cubicBezTo>
                <a:cubicBezTo>
                  <a:pt x="222826" y="157093"/>
                  <a:pt x="319134" y="117935"/>
                  <a:pt x="282622" y="146510"/>
                </a:cubicBezTo>
                <a:cubicBezTo>
                  <a:pt x="246110" y="175085"/>
                  <a:pt x="3751" y="315843"/>
                  <a:pt x="47" y="321135"/>
                </a:cubicBezTo>
                <a:cubicBezTo>
                  <a:pt x="-3657" y="326427"/>
                  <a:pt x="212243" y="206306"/>
                  <a:pt x="260397" y="178260"/>
                </a:cubicBezTo>
                <a:cubicBezTo>
                  <a:pt x="308551" y="150214"/>
                  <a:pt x="296910" y="167677"/>
                  <a:pt x="288972" y="152860"/>
                </a:cubicBezTo>
                <a:cubicBezTo>
                  <a:pt x="281035" y="138043"/>
                  <a:pt x="213301" y="90418"/>
                  <a:pt x="212772" y="89360"/>
                </a:cubicBezTo>
                <a:cubicBezTo>
                  <a:pt x="212243" y="88302"/>
                  <a:pt x="299555" y="158681"/>
                  <a:pt x="285797" y="146510"/>
                </a:cubicBezTo>
                <a:cubicBezTo>
                  <a:pt x="272039" y="134339"/>
                  <a:pt x="124930" y="7868"/>
                  <a:pt x="120697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66570FA9-D814-CA37-F499-F766763BE99D}"/>
              </a:ext>
            </a:extLst>
          </p:cNvPr>
          <p:cNvSpPr/>
          <p:nvPr/>
        </p:nvSpPr>
        <p:spPr>
          <a:xfrm>
            <a:off x="6406993" y="3629024"/>
            <a:ext cx="232696" cy="193551"/>
          </a:xfrm>
          <a:custGeom>
            <a:avLst/>
            <a:gdLst>
              <a:gd name="connsiteX0" fmla="*/ 82707 w 232696"/>
              <a:gd name="connsiteY0" fmla="*/ 1 h 193551"/>
              <a:gd name="connsiteX1" fmla="*/ 25557 w 232696"/>
              <a:gd name="connsiteY1" fmla="*/ 184151 h 193551"/>
              <a:gd name="connsiteX2" fmla="*/ 38257 w 232696"/>
              <a:gd name="connsiteY2" fmla="*/ 161926 h 193551"/>
              <a:gd name="connsiteX3" fmla="*/ 231932 w 232696"/>
              <a:gd name="connsiteY3" fmla="*/ 120651 h 193551"/>
              <a:gd name="connsiteX4" fmla="*/ 101757 w 232696"/>
              <a:gd name="connsiteY4" fmla="*/ 155576 h 193551"/>
              <a:gd name="connsiteX5" fmla="*/ 157 w 232696"/>
              <a:gd name="connsiteY5" fmla="*/ 180976 h 193551"/>
              <a:gd name="connsiteX6" fmla="*/ 82707 w 232696"/>
              <a:gd name="connsiteY6" fmla="*/ 1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696" h="193551">
                <a:moveTo>
                  <a:pt x="82707" y="1"/>
                </a:moveTo>
                <a:cubicBezTo>
                  <a:pt x="86940" y="530"/>
                  <a:pt x="32965" y="157164"/>
                  <a:pt x="25557" y="184151"/>
                </a:cubicBezTo>
                <a:cubicBezTo>
                  <a:pt x="18149" y="211138"/>
                  <a:pt x="3861" y="172509"/>
                  <a:pt x="38257" y="161926"/>
                </a:cubicBezTo>
                <a:cubicBezTo>
                  <a:pt x="72653" y="151343"/>
                  <a:pt x="221349" y="121709"/>
                  <a:pt x="231932" y="120651"/>
                </a:cubicBezTo>
                <a:cubicBezTo>
                  <a:pt x="242515" y="119593"/>
                  <a:pt x="140386" y="145522"/>
                  <a:pt x="101757" y="155576"/>
                </a:cubicBezTo>
                <a:cubicBezTo>
                  <a:pt x="63128" y="165630"/>
                  <a:pt x="4390" y="201613"/>
                  <a:pt x="157" y="180976"/>
                </a:cubicBezTo>
                <a:cubicBezTo>
                  <a:pt x="-4076" y="160339"/>
                  <a:pt x="78474" y="-528"/>
                  <a:pt x="8270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628C4AD8-1566-B446-6B90-675627F5585B}"/>
              </a:ext>
            </a:extLst>
          </p:cNvPr>
          <p:cNvSpPr/>
          <p:nvPr/>
        </p:nvSpPr>
        <p:spPr>
          <a:xfrm>
            <a:off x="6442041" y="3647890"/>
            <a:ext cx="140561" cy="158942"/>
          </a:xfrm>
          <a:custGeom>
            <a:avLst/>
            <a:gdLst>
              <a:gd name="connsiteX0" fmla="*/ 31784 w 140561"/>
              <a:gd name="connsiteY0" fmla="*/ 185 h 158942"/>
              <a:gd name="connsiteX1" fmla="*/ 133384 w 140561"/>
              <a:gd name="connsiteY1" fmla="*/ 82735 h 158942"/>
              <a:gd name="connsiteX2" fmla="*/ 117509 w 140561"/>
              <a:gd name="connsiteY2" fmla="*/ 104960 h 158942"/>
              <a:gd name="connsiteX3" fmla="*/ 34 w 140561"/>
              <a:gd name="connsiteY3" fmla="*/ 158935 h 158942"/>
              <a:gd name="connsiteX4" fmla="*/ 130209 w 140561"/>
              <a:gd name="connsiteY4" fmla="*/ 108135 h 158942"/>
              <a:gd name="connsiteX5" fmla="*/ 31784 w 140561"/>
              <a:gd name="connsiteY5" fmla="*/ 185 h 15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61" h="158942">
                <a:moveTo>
                  <a:pt x="31784" y="185"/>
                </a:moveTo>
                <a:cubicBezTo>
                  <a:pt x="32313" y="-4048"/>
                  <a:pt x="119097" y="65273"/>
                  <a:pt x="133384" y="82735"/>
                </a:cubicBezTo>
                <a:cubicBezTo>
                  <a:pt x="147671" y="100197"/>
                  <a:pt x="139734" y="92260"/>
                  <a:pt x="117509" y="104960"/>
                </a:cubicBezTo>
                <a:cubicBezTo>
                  <a:pt x="95284" y="117660"/>
                  <a:pt x="-2083" y="158406"/>
                  <a:pt x="34" y="158935"/>
                </a:cubicBezTo>
                <a:cubicBezTo>
                  <a:pt x="2151" y="159464"/>
                  <a:pt x="119097" y="132477"/>
                  <a:pt x="130209" y="108135"/>
                </a:cubicBezTo>
                <a:cubicBezTo>
                  <a:pt x="141321" y="83793"/>
                  <a:pt x="31255" y="4418"/>
                  <a:pt x="31784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77CD5F2A-EF8A-57EC-DDCB-5A581117AB03}"/>
              </a:ext>
            </a:extLst>
          </p:cNvPr>
          <p:cNvSpPr/>
          <p:nvPr/>
        </p:nvSpPr>
        <p:spPr>
          <a:xfrm>
            <a:off x="6437300" y="3547974"/>
            <a:ext cx="141660" cy="75008"/>
          </a:xfrm>
          <a:custGeom>
            <a:avLst/>
            <a:gdLst>
              <a:gd name="connsiteX0" fmla="*/ 141300 w 141660"/>
              <a:gd name="connsiteY0" fmla="*/ 1676 h 75008"/>
              <a:gd name="connsiteX1" fmla="*/ 4775 w 141660"/>
              <a:gd name="connsiteY1" fmla="*/ 74701 h 75008"/>
              <a:gd name="connsiteX2" fmla="*/ 42875 w 141660"/>
              <a:gd name="connsiteY2" fmla="*/ 27076 h 75008"/>
              <a:gd name="connsiteX3" fmla="*/ 141300 w 141660"/>
              <a:gd name="connsiteY3" fmla="*/ 1676 h 7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660" h="75008">
                <a:moveTo>
                  <a:pt x="141300" y="1676"/>
                </a:moveTo>
                <a:cubicBezTo>
                  <a:pt x="134950" y="9613"/>
                  <a:pt x="21179" y="70468"/>
                  <a:pt x="4775" y="74701"/>
                </a:cubicBezTo>
                <a:cubicBezTo>
                  <a:pt x="-11629" y="78934"/>
                  <a:pt x="17475" y="38188"/>
                  <a:pt x="42875" y="27076"/>
                </a:cubicBezTo>
                <a:cubicBezTo>
                  <a:pt x="68275" y="15964"/>
                  <a:pt x="147650" y="-6261"/>
                  <a:pt x="141300" y="1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D670BFB8-41A9-0E0A-AF2E-B53EB1707531}"/>
              </a:ext>
            </a:extLst>
          </p:cNvPr>
          <p:cNvSpPr/>
          <p:nvPr/>
        </p:nvSpPr>
        <p:spPr>
          <a:xfrm>
            <a:off x="6448916" y="3621577"/>
            <a:ext cx="123661" cy="166319"/>
          </a:xfrm>
          <a:custGeom>
            <a:avLst/>
            <a:gdLst>
              <a:gd name="connsiteX0" fmla="*/ 94759 w 123661"/>
              <a:gd name="connsiteY0" fmla="*/ 1098 h 166319"/>
              <a:gd name="connsiteX1" fmla="*/ 15384 w 123661"/>
              <a:gd name="connsiteY1" fmla="*/ 147148 h 166319"/>
              <a:gd name="connsiteX2" fmla="*/ 37609 w 123661"/>
              <a:gd name="connsiteY2" fmla="*/ 124923 h 166319"/>
              <a:gd name="connsiteX3" fmla="*/ 123334 w 123661"/>
              <a:gd name="connsiteY3" fmla="*/ 102698 h 166319"/>
              <a:gd name="connsiteX4" fmla="*/ 2684 w 123661"/>
              <a:gd name="connsiteY4" fmla="*/ 166198 h 166319"/>
              <a:gd name="connsiteX5" fmla="*/ 43959 w 123661"/>
              <a:gd name="connsiteY5" fmla="*/ 83648 h 166319"/>
              <a:gd name="connsiteX6" fmla="*/ 94759 w 123661"/>
              <a:gd name="connsiteY6" fmla="*/ 1098 h 1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661" h="166319">
                <a:moveTo>
                  <a:pt x="94759" y="1098"/>
                </a:moveTo>
                <a:cubicBezTo>
                  <a:pt x="89996" y="11681"/>
                  <a:pt x="24909" y="126511"/>
                  <a:pt x="15384" y="147148"/>
                </a:cubicBezTo>
                <a:cubicBezTo>
                  <a:pt x="5859" y="167785"/>
                  <a:pt x="19617" y="132331"/>
                  <a:pt x="37609" y="124923"/>
                </a:cubicBezTo>
                <a:cubicBezTo>
                  <a:pt x="55601" y="117515"/>
                  <a:pt x="129155" y="95819"/>
                  <a:pt x="123334" y="102698"/>
                </a:cubicBezTo>
                <a:cubicBezTo>
                  <a:pt x="117513" y="109577"/>
                  <a:pt x="15913" y="169373"/>
                  <a:pt x="2684" y="166198"/>
                </a:cubicBezTo>
                <a:cubicBezTo>
                  <a:pt x="-10545" y="163023"/>
                  <a:pt x="28613" y="107990"/>
                  <a:pt x="43959" y="83648"/>
                </a:cubicBezTo>
                <a:cubicBezTo>
                  <a:pt x="59305" y="59306"/>
                  <a:pt x="99522" y="-9485"/>
                  <a:pt x="94759" y="1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347BCE98-ACFB-AE37-CA49-8591CBA834BC}"/>
              </a:ext>
            </a:extLst>
          </p:cNvPr>
          <p:cNvSpPr/>
          <p:nvPr/>
        </p:nvSpPr>
        <p:spPr>
          <a:xfrm>
            <a:off x="6629232" y="3690671"/>
            <a:ext cx="309392" cy="72964"/>
          </a:xfrm>
          <a:custGeom>
            <a:avLst/>
            <a:gdLst>
              <a:gd name="connsiteX0" fmla="*/ 168 w 309392"/>
              <a:gd name="connsiteY0" fmla="*/ 71704 h 72964"/>
              <a:gd name="connsiteX1" fmla="*/ 184318 w 309392"/>
              <a:gd name="connsiteY1" fmla="*/ 55829 h 72964"/>
              <a:gd name="connsiteX2" fmla="*/ 95418 w 309392"/>
              <a:gd name="connsiteY2" fmla="*/ 55829 h 72964"/>
              <a:gd name="connsiteX3" fmla="*/ 304968 w 309392"/>
              <a:gd name="connsiteY3" fmla="*/ 1854 h 72964"/>
              <a:gd name="connsiteX4" fmla="*/ 222418 w 309392"/>
              <a:gd name="connsiteY4" fmla="*/ 17729 h 72964"/>
              <a:gd name="connsiteX5" fmla="*/ 168 w 309392"/>
              <a:gd name="connsiteY5" fmla="*/ 71704 h 7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392" h="72964">
                <a:moveTo>
                  <a:pt x="168" y="71704"/>
                </a:moveTo>
                <a:cubicBezTo>
                  <a:pt x="-6182" y="78054"/>
                  <a:pt x="168443" y="58475"/>
                  <a:pt x="184318" y="55829"/>
                </a:cubicBezTo>
                <a:cubicBezTo>
                  <a:pt x="200193" y="53183"/>
                  <a:pt x="75310" y="64825"/>
                  <a:pt x="95418" y="55829"/>
                </a:cubicBezTo>
                <a:cubicBezTo>
                  <a:pt x="115526" y="46833"/>
                  <a:pt x="283801" y="8204"/>
                  <a:pt x="304968" y="1854"/>
                </a:cubicBezTo>
                <a:cubicBezTo>
                  <a:pt x="326135" y="-4496"/>
                  <a:pt x="266868" y="6616"/>
                  <a:pt x="222418" y="17729"/>
                </a:cubicBezTo>
                <a:cubicBezTo>
                  <a:pt x="177968" y="28842"/>
                  <a:pt x="6518" y="65354"/>
                  <a:pt x="168" y="71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7B351FEA-07C9-CB7A-80EF-88BC34B6719C}"/>
              </a:ext>
            </a:extLst>
          </p:cNvPr>
          <p:cNvSpPr/>
          <p:nvPr/>
        </p:nvSpPr>
        <p:spPr>
          <a:xfrm>
            <a:off x="6367099" y="3727060"/>
            <a:ext cx="456486" cy="563786"/>
          </a:xfrm>
          <a:custGeom>
            <a:avLst/>
            <a:gdLst>
              <a:gd name="connsiteX0" fmla="*/ 455976 w 456486"/>
              <a:gd name="connsiteY0" fmla="*/ 390 h 563786"/>
              <a:gd name="connsiteX1" fmla="*/ 278176 w 456486"/>
              <a:gd name="connsiteY1" fmla="*/ 159140 h 563786"/>
              <a:gd name="connsiteX2" fmla="*/ 176576 w 456486"/>
              <a:gd name="connsiteY2" fmla="*/ 213115 h 563786"/>
              <a:gd name="connsiteX3" fmla="*/ 17826 w 456486"/>
              <a:gd name="connsiteY3" fmla="*/ 244865 h 563786"/>
              <a:gd name="connsiteX4" fmla="*/ 125776 w 456486"/>
              <a:gd name="connsiteY4" fmla="*/ 251215 h 563786"/>
              <a:gd name="connsiteX5" fmla="*/ 55926 w 456486"/>
              <a:gd name="connsiteY5" fmla="*/ 270265 h 563786"/>
              <a:gd name="connsiteX6" fmla="*/ 113076 w 456486"/>
              <a:gd name="connsiteY6" fmla="*/ 282965 h 563786"/>
              <a:gd name="connsiteX7" fmla="*/ 1951 w 456486"/>
              <a:gd name="connsiteY7" fmla="*/ 397265 h 563786"/>
              <a:gd name="connsiteX8" fmla="*/ 40051 w 456486"/>
              <a:gd name="connsiteY8" fmla="*/ 375040 h 563786"/>
              <a:gd name="connsiteX9" fmla="*/ 11476 w 456486"/>
              <a:gd name="connsiteY9" fmla="*/ 495690 h 563786"/>
              <a:gd name="connsiteX10" fmla="*/ 14651 w 456486"/>
              <a:gd name="connsiteY10" fmla="*/ 562365 h 563786"/>
              <a:gd name="connsiteX11" fmla="*/ 36876 w 456486"/>
              <a:gd name="connsiteY11" fmla="*/ 435365 h 563786"/>
              <a:gd name="connsiteX12" fmla="*/ 144826 w 456486"/>
              <a:gd name="connsiteY12" fmla="*/ 235340 h 563786"/>
              <a:gd name="connsiteX13" fmla="*/ 87676 w 456486"/>
              <a:gd name="connsiteY13" fmla="*/ 321065 h 563786"/>
              <a:gd name="connsiteX14" fmla="*/ 351201 w 456486"/>
              <a:gd name="connsiteY14" fmla="*/ 124215 h 563786"/>
              <a:gd name="connsiteX15" fmla="*/ 217851 w 456486"/>
              <a:gd name="connsiteY15" fmla="*/ 209940 h 563786"/>
              <a:gd name="connsiteX16" fmla="*/ 455976 w 456486"/>
              <a:gd name="connsiteY16" fmla="*/ 390 h 56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6486" h="563786">
                <a:moveTo>
                  <a:pt x="455976" y="390"/>
                </a:moveTo>
                <a:cubicBezTo>
                  <a:pt x="466030" y="-8077"/>
                  <a:pt x="324743" y="123686"/>
                  <a:pt x="278176" y="159140"/>
                </a:cubicBezTo>
                <a:cubicBezTo>
                  <a:pt x="231609" y="194594"/>
                  <a:pt x="219968" y="198828"/>
                  <a:pt x="176576" y="213115"/>
                </a:cubicBezTo>
                <a:cubicBezTo>
                  <a:pt x="133184" y="227402"/>
                  <a:pt x="26293" y="238515"/>
                  <a:pt x="17826" y="244865"/>
                </a:cubicBezTo>
                <a:cubicBezTo>
                  <a:pt x="9359" y="251215"/>
                  <a:pt x="119426" y="246982"/>
                  <a:pt x="125776" y="251215"/>
                </a:cubicBezTo>
                <a:cubicBezTo>
                  <a:pt x="132126" y="255448"/>
                  <a:pt x="58043" y="264973"/>
                  <a:pt x="55926" y="270265"/>
                </a:cubicBezTo>
                <a:cubicBezTo>
                  <a:pt x="53809" y="275557"/>
                  <a:pt x="122072" y="261798"/>
                  <a:pt x="113076" y="282965"/>
                </a:cubicBezTo>
                <a:cubicBezTo>
                  <a:pt x="104080" y="304132"/>
                  <a:pt x="14122" y="381919"/>
                  <a:pt x="1951" y="397265"/>
                </a:cubicBezTo>
                <a:cubicBezTo>
                  <a:pt x="-10220" y="412611"/>
                  <a:pt x="38464" y="358636"/>
                  <a:pt x="40051" y="375040"/>
                </a:cubicBezTo>
                <a:cubicBezTo>
                  <a:pt x="41638" y="391444"/>
                  <a:pt x="15709" y="464469"/>
                  <a:pt x="11476" y="495690"/>
                </a:cubicBezTo>
                <a:cubicBezTo>
                  <a:pt x="7243" y="526911"/>
                  <a:pt x="10418" y="572419"/>
                  <a:pt x="14651" y="562365"/>
                </a:cubicBezTo>
                <a:cubicBezTo>
                  <a:pt x="18884" y="552311"/>
                  <a:pt x="15180" y="489869"/>
                  <a:pt x="36876" y="435365"/>
                </a:cubicBezTo>
                <a:cubicBezTo>
                  <a:pt x="58572" y="380861"/>
                  <a:pt x="136359" y="254390"/>
                  <a:pt x="144826" y="235340"/>
                </a:cubicBezTo>
                <a:cubicBezTo>
                  <a:pt x="153293" y="216290"/>
                  <a:pt x="53280" y="339586"/>
                  <a:pt x="87676" y="321065"/>
                </a:cubicBezTo>
                <a:cubicBezTo>
                  <a:pt x="122072" y="302544"/>
                  <a:pt x="329505" y="142736"/>
                  <a:pt x="351201" y="124215"/>
                </a:cubicBezTo>
                <a:cubicBezTo>
                  <a:pt x="372897" y="105694"/>
                  <a:pt x="200389" y="230048"/>
                  <a:pt x="217851" y="209940"/>
                </a:cubicBezTo>
                <a:cubicBezTo>
                  <a:pt x="235313" y="189832"/>
                  <a:pt x="445922" y="8857"/>
                  <a:pt x="455976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19EDF034-60FB-CFDC-5F8B-A00D60D611E0}"/>
              </a:ext>
            </a:extLst>
          </p:cNvPr>
          <p:cNvSpPr/>
          <p:nvPr/>
        </p:nvSpPr>
        <p:spPr>
          <a:xfrm>
            <a:off x="6349945" y="3673414"/>
            <a:ext cx="346135" cy="598834"/>
          </a:xfrm>
          <a:custGeom>
            <a:avLst/>
            <a:gdLst>
              <a:gd name="connsiteX0" fmla="*/ 346130 w 346135"/>
              <a:gd name="connsiteY0" fmla="*/ 61 h 598834"/>
              <a:gd name="connsiteX1" fmla="*/ 203255 w 346135"/>
              <a:gd name="connsiteY1" fmla="*/ 203261 h 598834"/>
              <a:gd name="connsiteX2" fmla="*/ 330255 w 346135"/>
              <a:gd name="connsiteY2" fmla="*/ 117536 h 598834"/>
              <a:gd name="connsiteX3" fmla="*/ 244530 w 346135"/>
              <a:gd name="connsiteY3" fmla="*/ 187386 h 598834"/>
              <a:gd name="connsiteX4" fmla="*/ 184205 w 346135"/>
              <a:gd name="connsiteY4" fmla="*/ 225486 h 598834"/>
              <a:gd name="connsiteX5" fmla="*/ 47680 w 346135"/>
              <a:gd name="connsiteY5" fmla="*/ 285811 h 598834"/>
              <a:gd name="connsiteX6" fmla="*/ 6405 w 346135"/>
              <a:gd name="connsiteY6" fmla="*/ 384236 h 598834"/>
              <a:gd name="connsiteX7" fmla="*/ 41330 w 346135"/>
              <a:gd name="connsiteY7" fmla="*/ 317561 h 598834"/>
              <a:gd name="connsiteX8" fmla="*/ 3230 w 346135"/>
              <a:gd name="connsiteY8" fmla="*/ 596961 h 598834"/>
              <a:gd name="connsiteX9" fmla="*/ 6405 w 346135"/>
              <a:gd name="connsiteY9" fmla="*/ 431861 h 598834"/>
              <a:gd name="connsiteX10" fmla="*/ 41330 w 346135"/>
              <a:gd name="connsiteY10" fmla="*/ 279461 h 598834"/>
              <a:gd name="connsiteX11" fmla="*/ 98480 w 346135"/>
              <a:gd name="connsiteY11" fmla="*/ 260411 h 598834"/>
              <a:gd name="connsiteX12" fmla="*/ 158805 w 346135"/>
              <a:gd name="connsiteY12" fmla="*/ 212786 h 598834"/>
              <a:gd name="connsiteX13" fmla="*/ 127055 w 346135"/>
              <a:gd name="connsiteY13" fmla="*/ 263586 h 598834"/>
              <a:gd name="connsiteX14" fmla="*/ 241355 w 346135"/>
              <a:gd name="connsiteY14" fmla="*/ 123886 h 598834"/>
              <a:gd name="connsiteX15" fmla="*/ 196905 w 346135"/>
              <a:gd name="connsiteY15" fmla="*/ 181036 h 598834"/>
              <a:gd name="connsiteX16" fmla="*/ 346130 w 346135"/>
              <a:gd name="connsiteY16" fmla="*/ 61 h 59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6135" h="598834">
                <a:moveTo>
                  <a:pt x="346130" y="61"/>
                </a:moveTo>
                <a:cubicBezTo>
                  <a:pt x="347188" y="3765"/>
                  <a:pt x="205901" y="183682"/>
                  <a:pt x="203255" y="203261"/>
                </a:cubicBezTo>
                <a:cubicBezTo>
                  <a:pt x="200609" y="222840"/>
                  <a:pt x="323376" y="120182"/>
                  <a:pt x="330255" y="117536"/>
                </a:cubicBezTo>
                <a:cubicBezTo>
                  <a:pt x="337134" y="114890"/>
                  <a:pt x="268872" y="169394"/>
                  <a:pt x="244530" y="187386"/>
                </a:cubicBezTo>
                <a:cubicBezTo>
                  <a:pt x="220188" y="205378"/>
                  <a:pt x="217013" y="209082"/>
                  <a:pt x="184205" y="225486"/>
                </a:cubicBezTo>
                <a:cubicBezTo>
                  <a:pt x="151397" y="241890"/>
                  <a:pt x="77313" y="259353"/>
                  <a:pt x="47680" y="285811"/>
                </a:cubicBezTo>
                <a:cubicBezTo>
                  <a:pt x="18047" y="312269"/>
                  <a:pt x="7463" y="378945"/>
                  <a:pt x="6405" y="384236"/>
                </a:cubicBezTo>
                <a:cubicBezTo>
                  <a:pt x="5347" y="389527"/>
                  <a:pt x="41859" y="282107"/>
                  <a:pt x="41330" y="317561"/>
                </a:cubicBezTo>
                <a:cubicBezTo>
                  <a:pt x="40801" y="353015"/>
                  <a:pt x="9051" y="577911"/>
                  <a:pt x="3230" y="596961"/>
                </a:cubicBezTo>
                <a:cubicBezTo>
                  <a:pt x="-2591" y="616011"/>
                  <a:pt x="55" y="484778"/>
                  <a:pt x="6405" y="431861"/>
                </a:cubicBezTo>
                <a:cubicBezTo>
                  <a:pt x="12755" y="378944"/>
                  <a:pt x="25984" y="308036"/>
                  <a:pt x="41330" y="279461"/>
                </a:cubicBezTo>
                <a:cubicBezTo>
                  <a:pt x="56676" y="250886"/>
                  <a:pt x="78901" y="271523"/>
                  <a:pt x="98480" y="260411"/>
                </a:cubicBezTo>
                <a:cubicBezTo>
                  <a:pt x="118059" y="249299"/>
                  <a:pt x="154042" y="212257"/>
                  <a:pt x="158805" y="212786"/>
                </a:cubicBezTo>
                <a:cubicBezTo>
                  <a:pt x="163567" y="213315"/>
                  <a:pt x="113297" y="278403"/>
                  <a:pt x="127055" y="263586"/>
                </a:cubicBezTo>
                <a:cubicBezTo>
                  <a:pt x="140813" y="248769"/>
                  <a:pt x="229713" y="137644"/>
                  <a:pt x="241355" y="123886"/>
                </a:cubicBezTo>
                <a:cubicBezTo>
                  <a:pt x="252997" y="110128"/>
                  <a:pt x="179972" y="202203"/>
                  <a:pt x="196905" y="181036"/>
                </a:cubicBezTo>
                <a:cubicBezTo>
                  <a:pt x="213838" y="159869"/>
                  <a:pt x="345072" y="-3643"/>
                  <a:pt x="346130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03A95A99-6FE5-1173-FCF1-B7BE58B45ED5}"/>
              </a:ext>
            </a:extLst>
          </p:cNvPr>
          <p:cNvSpPr/>
          <p:nvPr/>
        </p:nvSpPr>
        <p:spPr>
          <a:xfrm>
            <a:off x="6610348" y="3936540"/>
            <a:ext cx="157693" cy="365585"/>
          </a:xfrm>
          <a:custGeom>
            <a:avLst/>
            <a:gdLst>
              <a:gd name="connsiteX0" fmla="*/ 120652 w 157693"/>
              <a:gd name="connsiteY0" fmla="*/ 460 h 365585"/>
              <a:gd name="connsiteX1" fmla="*/ 136527 w 157693"/>
              <a:gd name="connsiteY1" fmla="*/ 98885 h 365585"/>
              <a:gd name="connsiteX2" fmla="*/ 155577 w 157693"/>
              <a:gd name="connsiteY2" fmla="*/ 130635 h 365585"/>
              <a:gd name="connsiteX3" fmla="*/ 82552 w 157693"/>
              <a:gd name="connsiteY3" fmla="*/ 222710 h 365585"/>
              <a:gd name="connsiteX4" fmla="*/ 130177 w 157693"/>
              <a:gd name="connsiteY4" fmla="*/ 178260 h 365585"/>
              <a:gd name="connsiteX5" fmla="*/ 2 w 157693"/>
              <a:gd name="connsiteY5" fmla="*/ 365585 h 365585"/>
              <a:gd name="connsiteX6" fmla="*/ 127002 w 157693"/>
              <a:gd name="connsiteY6" fmla="*/ 178260 h 365585"/>
              <a:gd name="connsiteX7" fmla="*/ 146052 w 157693"/>
              <a:gd name="connsiteY7" fmla="*/ 143335 h 365585"/>
              <a:gd name="connsiteX8" fmla="*/ 120652 w 157693"/>
              <a:gd name="connsiteY8" fmla="*/ 460 h 36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693" h="365585">
                <a:moveTo>
                  <a:pt x="120652" y="460"/>
                </a:moveTo>
                <a:cubicBezTo>
                  <a:pt x="119065" y="-6948"/>
                  <a:pt x="130706" y="77189"/>
                  <a:pt x="136527" y="98885"/>
                </a:cubicBezTo>
                <a:cubicBezTo>
                  <a:pt x="142348" y="120581"/>
                  <a:pt x="164573" y="109998"/>
                  <a:pt x="155577" y="130635"/>
                </a:cubicBezTo>
                <a:cubicBezTo>
                  <a:pt x="146581" y="151273"/>
                  <a:pt x="86785" y="214773"/>
                  <a:pt x="82552" y="222710"/>
                </a:cubicBezTo>
                <a:cubicBezTo>
                  <a:pt x="78319" y="230647"/>
                  <a:pt x="143935" y="154448"/>
                  <a:pt x="130177" y="178260"/>
                </a:cubicBezTo>
                <a:cubicBezTo>
                  <a:pt x="116419" y="202072"/>
                  <a:pt x="531" y="365585"/>
                  <a:pt x="2" y="365585"/>
                </a:cubicBezTo>
                <a:cubicBezTo>
                  <a:pt x="-527" y="365585"/>
                  <a:pt x="102660" y="215302"/>
                  <a:pt x="127002" y="178260"/>
                </a:cubicBezTo>
                <a:cubicBezTo>
                  <a:pt x="151344" y="141218"/>
                  <a:pt x="143406" y="170323"/>
                  <a:pt x="146052" y="143335"/>
                </a:cubicBezTo>
                <a:cubicBezTo>
                  <a:pt x="148698" y="116348"/>
                  <a:pt x="122239" y="7868"/>
                  <a:pt x="120652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2BE3A990-083E-B63A-1992-4A2B8C995FA5}"/>
              </a:ext>
            </a:extLst>
          </p:cNvPr>
          <p:cNvSpPr/>
          <p:nvPr/>
        </p:nvSpPr>
        <p:spPr>
          <a:xfrm>
            <a:off x="6988175" y="3285486"/>
            <a:ext cx="20586" cy="319409"/>
          </a:xfrm>
          <a:custGeom>
            <a:avLst/>
            <a:gdLst>
              <a:gd name="connsiteX0" fmla="*/ 0 w 20586"/>
              <a:gd name="connsiteY0" fmla="*/ 639 h 319409"/>
              <a:gd name="connsiteX1" fmla="*/ 19050 w 20586"/>
              <a:gd name="connsiteY1" fmla="*/ 308614 h 319409"/>
              <a:gd name="connsiteX2" fmla="*/ 19050 w 20586"/>
              <a:gd name="connsiteY2" fmla="*/ 229239 h 319409"/>
              <a:gd name="connsiteX3" fmla="*/ 0 w 20586"/>
              <a:gd name="connsiteY3" fmla="*/ 639 h 31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6" h="319409">
                <a:moveTo>
                  <a:pt x="0" y="639"/>
                </a:moveTo>
                <a:cubicBezTo>
                  <a:pt x="0" y="13868"/>
                  <a:pt x="15875" y="270514"/>
                  <a:pt x="19050" y="308614"/>
                </a:cubicBezTo>
                <a:cubicBezTo>
                  <a:pt x="22225" y="346714"/>
                  <a:pt x="19579" y="275276"/>
                  <a:pt x="19050" y="229239"/>
                </a:cubicBezTo>
                <a:cubicBezTo>
                  <a:pt x="18521" y="183202"/>
                  <a:pt x="0" y="-12590"/>
                  <a:pt x="0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EF2A534D-DA8E-7DE2-1C27-0EA9BFD5751D}"/>
              </a:ext>
            </a:extLst>
          </p:cNvPr>
          <p:cNvSpPr/>
          <p:nvPr/>
        </p:nvSpPr>
        <p:spPr>
          <a:xfrm>
            <a:off x="6943719" y="3273420"/>
            <a:ext cx="49023" cy="368314"/>
          </a:xfrm>
          <a:custGeom>
            <a:avLst/>
            <a:gdLst>
              <a:gd name="connsiteX0" fmla="*/ 6 w 49023"/>
              <a:gd name="connsiteY0" fmla="*/ 5 h 368314"/>
              <a:gd name="connsiteX1" fmla="*/ 41281 w 49023"/>
              <a:gd name="connsiteY1" fmla="*/ 215905 h 368314"/>
              <a:gd name="connsiteX2" fmla="*/ 47631 w 49023"/>
              <a:gd name="connsiteY2" fmla="*/ 368305 h 368314"/>
              <a:gd name="connsiteX3" fmla="*/ 44456 w 49023"/>
              <a:gd name="connsiteY3" fmla="*/ 222255 h 368314"/>
              <a:gd name="connsiteX4" fmla="*/ 6 w 49023"/>
              <a:gd name="connsiteY4" fmla="*/ 5 h 36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23" h="368314">
                <a:moveTo>
                  <a:pt x="6" y="5"/>
                </a:moveTo>
                <a:cubicBezTo>
                  <a:pt x="-523" y="-1053"/>
                  <a:pt x="33344" y="154522"/>
                  <a:pt x="41281" y="215905"/>
                </a:cubicBezTo>
                <a:cubicBezTo>
                  <a:pt x="49218" y="277288"/>
                  <a:pt x="47102" y="367247"/>
                  <a:pt x="47631" y="368305"/>
                </a:cubicBezTo>
                <a:cubicBezTo>
                  <a:pt x="48160" y="369363"/>
                  <a:pt x="51864" y="283109"/>
                  <a:pt x="44456" y="222255"/>
                </a:cubicBezTo>
                <a:cubicBezTo>
                  <a:pt x="37048" y="161401"/>
                  <a:pt x="535" y="1063"/>
                  <a:pt x="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DE1DD97B-CA53-77FB-E4BE-D85C1C5F89FB}"/>
              </a:ext>
            </a:extLst>
          </p:cNvPr>
          <p:cNvSpPr/>
          <p:nvPr/>
        </p:nvSpPr>
        <p:spPr>
          <a:xfrm>
            <a:off x="2741791" y="4511352"/>
            <a:ext cx="233544" cy="161596"/>
          </a:xfrm>
          <a:custGeom>
            <a:avLst/>
            <a:gdLst>
              <a:gd name="connsiteX0" fmla="*/ 1409 w 233544"/>
              <a:gd name="connsiteY0" fmla="*/ 323 h 161596"/>
              <a:gd name="connsiteX1" fmla="*/ 201434 w 233544"/>
              <a:gd name="connsiteY1" fmla="*/ 54298 h 161596"/>
              <a:gd name="connsiteX2" fmla="*/ 137934 w 233544"/>
              <a:gd name="connsiteY2" fmla="*/ 57473 h 161596"/>
              <a:gd name="connsiteX3" fmla="*/ 233184 w 233544"/>
              <a:gd name="connsiteY3" fmla="*/ 76523 h 161596"/>
              <a:gd name="connsiteX4" fmla="*/ 169684 w 233544"/>
              <a:gd name="connsiteY4" fmla="*/ 92398 h 161596"/>
              <a:gd name="connsiteX5" fmla="*/ 147459 w 233544"/>
              <a:gd name="connsiteY5" fmla="*/ 152723 h 161596"/>
              <a:gd name="connsiteX6" fmla="*/ 137934 w 233544"/>
              <a:gd name="connsiteY6" fmla="*/ 152723 h 161596"/>
              <a:gd name="connsiteX7" fmla="*/ 147459 w 233544"/>
              <a:gd name="connsiteY7" fmla="*/ 159073 h 161596"/>
              <a:gd name="connsiteX8" fmla="*/ 125234 w 233544"/>
              <a:gd name="connsiteY8" fmla="*/ 105098 h 161596"/>
              <a:gd name="connsiteX9" fmla="*/ 83959 w 233544"/>
              <a:gd name="connsiteY9" fmla="*/ 60648 h 161596"/>
              <a:gd name="connsiteX10" fmla="*/ 109359 w 233544"/>
              <a:gd name="connsiteY10" fmla="*/ 82873 h 161596"/>
              <a:gd name="connsiteX11" fmla="*/ 1409 w 233544"/>
              <a:gd name="connsiteY11" fmla="*/ 323 h 16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544" h="161596">
                <a:moveTo>
                  <a:pt x="1409" y="323"/>
                </a:moveTo>
                <a:cubicBezTo>
                  <a:pt x="16755" y="-4440"/>
                  <a:pt x="178680" y="44773"/>
                  <a:pt x="201434" y="54298"/>
                </a:cubicBezTo>
                <a:cubicBezTo>
                  <a:pt x="224188" y="63823"/>
                  <a:pt x="132642" y="53769"/>
                  <a:pt x="137934" y="57473"/>
                </a:cubicBezTo>
                <a:cubicBezTo>
                  <a:pt x="143226" y="61177"/>
                  <a:pt x="227892" y="70702"/>
                  <a:pt x="233184" y="76523"/>
                </a:cubicBezTo>
                <a:cubicBezTo>
                  <a:pt x="238476" y="82344"/>
                  <a:pt x="183972" y="79698"/>
                  <a:pt x="169684" y="92398"/>
                </a:cubicBezTo>
                <a:cubicBezTo>
                  <a:pt x="155397" y="105098"/>
                  <a:pt x="152751" y="142669"/>
                  <a:pt x="147459" y="152723"/>
                </a:cubicBezTo>
                <a:cubicBezTo>
                  <a:pt x="142167" y="162777"/>
                  <a:pt x="137934" y="151665"/>
                  <a:pt x="137934" y="152723"/>
                </a:cubicBezTo>
                <a:cubicBezTo>
                  <a:pt x="137934" y="153781"/>
                  <a:pt x="149576" y="167010"/>
                  <a:pt x="147459" y="159073"/>
                </a:cubicBezTo>
                <a:cubicBezTo>
                  <a:pt x="145342" y="151136"/>
                  <a:pt x="135817" y="121502"/>
                  <a:pt x="125234" y="105098"/>
                </a:cubicBezTo>
                <a:cubicBezTo>
                  <a:pt x="114651" y="88694"/>
                  <a:pt x="86605" y="64352"/>
                  <a:pt x="83959" y="60648"/>
                </a:cubicBezTo>
                <a:cubicBezTo>
                  <a:pt x="81313" y="56944"/>
                  <a:pt x="117826" y="92927"/>
                  <a:pt x="109359" y="82873"/>
                </a:cubicBezTo>
                <a:cubicBezTo>
                  <a:pt x="100892" y="72819"/>
                  <a:pt x="-13937" y="5086"/>
                  <a:pt x="1409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4082B5A4-314A-B21B-7FE3-0100D27306B0}"/>
              </a:ext>
            </a:extLst>
          </p:cNvPr>
          <p:cNvSpPr/>
          <p:nvPr/>
        </p:nvSpPr>
        <p:spPr>
          <a:xfrm>
            <a:off x="2224093" y="2740024"/>
            <a:ext cx="207026" cy="1172852"/>
          </a:xfrm>
          <a:custGeom>
            <a:avLst/>
            <a:gdLst>
              <a:gd name="connsiteX0" fmla="*/ 39682 w 207026"/>
              <a:gd name="connsiteY0" fmla="*/ 1 h 1172852"/>
              <a:gd name="connsiteX1" fmla="*/ 17457 w 207026"/>
              <a:gd name="connsiteY1" fmla="*/ 533401 h 1172852"/>
              <a:gd name="connsiteX2" fmla="*/ 11107 w 207026"/>
              <a:gd name="connsiteY2" fmla="*/ 473076 h 1172852"/>
              <a:gd name="connsiteX3" fmla="*/ 84132 w 207026"/>
              <a:gd name="connsiteY3" fmla="*/ 863601 h 1172852"/>
              <a:gd name="connsiteX4" fmla="*/ 80957 w 207026"/>
              <a:gd name="connsiteY4" fmla="*/ 746126 h 1172852"/>
              <a:gd name="connsiteX5" fmla="*/ 204782 w 207026"/>
              <a:gd name="connsiteY5" fmla="*/ 1162051 h 1172852"/>
              <a:gd name="connsiteX6" fmla="*/ 150807 w 207026"/>
              <a:gd name="connsiteY6" fmla="*/ 993776 h 1172852"/>
              <a:gd name="connsiteX7" fmla="*/ 26982 w 207026"/>
              <a:gd name="connsiteY7" fmla="*/ 393701 h 1172852"/>
              <a:gd name="connsiteX8" fmla="*/ 1582 w 207026"/>
              <a:gd name="connsiteY8" fmla="*/ 527051 h 1172852"/>
              <a:gd name="connsiteX9" fmla="*/ 39682 w 207026"/>
              <a:gd name="connsiteY9" fmla="*/ 1 h 117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026" h="1172852">
                <a:moveTo>
                  <a:pt x="39682" y="1"/>
                </a:moveTo>
                <a:cubicBezTo>
                  <a:pt x="42328" y="1059"/>
                  <a:pt x="22219" y="454555"/>
                  <a:pt x="17457" y="533401"/>
                </a:cubicBezTo>
                <a:cubicBezTo>
                  <a:pt x="12695" y="612247"/>
                  <a:pt x="-5" y="418043"/>
                  <a:pt x="11107" y="473076"/>
                </a:cubicBezTo>
                <a:cubicBezTo>
                  <a:pt x="22219" y="528109"/>
                  <a:pt x="72490" y="818093"/>
                  <a:pt x="84132" y="863601"/>
                </a:cubicBezTo>
                <a:cubicBezTo>
                  <a:pt x="95774" y="909109"/>
                  <a:pt x="60849" y="696384"/>
                  <a:pt x="80957" y="746126"/>
                </a:cubicBezTo>
                <a:cubicBezTo>
                  <a:pt x="101065" y="795868"/>
                  <a:pt x="193140" y="1120776"/>
                  <a:pt x="204782" y="1162051"/>
                </a:cubicBezTo>
                <a:cubicBezTo>
                  <a:pt x="216424" y="1203326"/>
                  <a:pt x="180440" y="1121834"/>
                  <a:pt x="150807" y="993776"/>
                </a:cubicBezTo>
                <a:cubicBezTo>
                  <a:pt x="121174" y="865718"/>
                  <a:pt x="51853" y="471488"/>
                  <a:pt x="26982" y="393701"/>
                </a:cubicBezTo>
                <a:cubicBezTo>
                  <a:pt x="2111" y="315914"/>
                  <a:pt x="-3180" y="591609"/>
                  <a:pt x="1582" y="527051"/>
                </a:cubicBezTo>
                <a:cubicBezTo>
                  <a:pt x="6344" y="462493"/>
                  <a:pt x="37036" y="-1057"/>
                  <a:pt x="3968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6364BC28-1FDE-1B3C-E602-05DF70BE37FA}"/>
              </a:ext>
            </a:extLst>
          </p:cNvPr>
          <p:cNvSpPr/>
          <p:nvPr/>
        </p:nvSpPr>
        <p:spPr>
          <a:xfrm>
            <a:off x="2540428" y="1608197"/>
            <a:ext cx="546765" cy="1044396"/>
          </a:xfrm>
          <a:custGeom>
            <a:avLst/>
            <a:gdLst>
              <a:gd name="connsiteX0" fmla="*/ 104347 w 546765"/>
              <a:gd name="connsiteY0" fmla="*/ 26928 h 1044396"/>
              <a:gd name="connsiteX1" fmla="*/ 31322 w 546765"/>
              <a:gd name="connsiteY1" fmla="*/ 414278 h 1044396"/>
              <a:gd name="connsiteX2" fmla="*/ 142447 w 546765"/>
              <a:gd name="connsiteY2" fmla="*/ 798453 h 1044396"/>
              <a:gd name="connsiteX3" fmla="*/ 158322 w 546765"/>
              <a:gd name="connsiteY3" fmla="*/ 807978 h 1044396"/>
              <a:gd name="connsiteX4" fmla="*/ 520272 w 546765"/>
              <a:gd name="connsiteY4" fmla="*/ 1033403 h 1044396"/>
              <a:gd name="connsiteX5" fmla="*/ 478997 w 546765"/>
              <a:gd name="connsiteY5" fmla="*/ 988953 h 1044396"/>
              <a:gd name="connsiteX6" fmla="*/ 158322 w 546765"/>
              <a:gd name="connsiteY6" fmla="*/ 811153 h 1044396"/>
              <a:gd name="connsiteX7" fmla="*/ 82122 w 546765"/>
              <a:gd name="connsiteY7" fmla="*/ 617478 h 1044396"/>
              <a:gd name="connsiteX8" fmla="*/ 107522 w 546765"/>
              <a:gd name="connsiteY8" fmla="*/ 712728 h 1044396"/>
              <a:gd name="connsiteX9" fmla="*/ 9097 w 546765"/>
              <a:gd name="connsiteY9" fmla="*/ 366653 h 1044396"/>
              <a:gd name="connsiteX10" fmla="*/ 12272 w 546765"/>
              <a:gd name="connsiteY10" fmla="*/ 401578 h 1044396"/>
              <a:gd name="connsiteX11" fmla="*/ 78947 w 546765"/>
              <a:gd name="connsiteY11" fmla="*/ 71378 h 1044396"/>
              <a:gd name="connsiteX12" fmla="*/ 104347 w 546765"/>
              <a:gd name="connsiteY12" fmla="*/ 26928 h 104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6765" h="1044396">
                <a:moveTo>
                  <a:pt x="104347" y="26928"/>
                </a:moveTo>
                <a:cubicBezTo>
                  <a:pt x="96410" y="84078"/>
                  <a:pt x="24972" y="285691"/>
                  <a:pt x="31322" y="414278"/>
                </a:cubicBezTo>
                <a:cubicBezTo>
                  <a:pt x="37672" y="542865"/>
                  <a:pt x="121280" y="732836"/>
                  <a:pt x="142447" y="798453"/>
                </a:cubicBezTo>
                <a:cubicBezTo>
                  <a:pt x="163614" y="864070"/>
                  <a:pt x="158322" y="807978"/>
                  <a:pt x="158322" y="807978"/>
                </a:cubicBezTo>
                <a:cubicBezTo>
                  <a:pt x="221293" y="847136"/>
                  <a:pt x="466826" y="1003241"/>
                  <a:pt x="520272" y="1033403"/>
                </a:cubicBezTo>
                <a:cubicBezTo>
                  <a:pt x="573718" y="1063565"/>
                  <a:pt x="539322" y="1025995"/>
                  <a:pt x="478997" y="988953"/>
                </a:cubicBezTo>
                <a:cubicBezTo>
                  <a:pt x="418672" y="951911"/>
                  <a:pt x="224468" y="873065"/>
                  <a:pt x="158322" y="811153"/>
                </a:cubicBezTo>
                <a:cubicBezTo>
                  <a:pt x="92176" y="749241"/>
                  <a:pt x="90589" y="633882"/>
                  <a:pt x="82122" y="617478"/>
                </a:cubicBezTo>
                <a:cubicBezTo>
                  <a:pt x="73655" y="601074"/>
                  <a:pt x="119693" y="754532"/>
                  <a:pt x="107522" y="712728"/>
                </a:cubicBezTo>
                <a:cubicBezTo>
                  <a:pt x="95351" y="670924"/>
                  <a:pt x="24972" y="418511"/>
                  <a:pt x="9097" y="366653"/>
                </a:cubicBezTo>
                <a:cubicBezTo>
                  <a:pt x="-6778" y="314795"/>
                  <a:pt x="630" y="450791"/>
                  <a:pt x="12272" y="401578"/>
                </a:cubicBezTo>
                <a:cubicBezTo>
                  <a:pt x="23914" y="352366"/>
                  <a:pt x="65718" y="130115"/>
                  <a:pt x="78947" y="71378"/>
                </a:cubicBezTo>
                <a:cubicBezTo>
                  <a:pt x="92176" y="12641"/>
                  <a:pt x="112284" y="-30222"/>
                  <a:pt x="104347" y="26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6F65801A-5A45-0E4A-CB93-6BAC29F71A45}"/>
              </a:ext>
            </a:extLst>
          </p:cNvPr>
          <p:cNvSpPr/>
          <p:nvPr/>
        </p:nvSpPr>
        <p:spPr>
          <a:xfrm>
            <a:off x="2357606" y="1803373"/>
            <a:ext cx="306118" cy="1112932"/>
          </a:xfrm>
          <a:custGeom>
            <a:avLst/>
            <a:gdLst>
              <a:gd name="connsiteX0" fmla="*/ 115719 w 306118"/>
              <a:gd name="connsiteY0" fmla="*/ 27 h 1112932"/>
              <a:gd name="connsiteX1" fmla="*/ 14119 w 306118"/>
              <a:gd name="connsiteY1" fmla="*/ 295302 h 1112932"/>
              <a:gd name="connsiteX2" fmla="*/ 29994 w 306118"/>
              <a:gd name="connsiteY2" fmla="*/ 641377 h 1112932"/>
              <a:gd name="connsiteX3" fmla="*/ 26819 w 306118"/>
              <a:gd name="connsiteY3" fmla="*/ 660427 h 1112932"/>
              <a:gd name="connsiteX4" fmla="*/ 287169 w 306118"/>
              <a:gd name="connsiteY4" fmla="*/ 1085877 h 1112932"/>
              <a:gd name="connsiteX5" fmla="*/ 258594 w 306118"/>
              <a:gd name="connsiteY5" fmla="*/ 1028727 h 1112932"/>
              <a:gd name="connsiteX6" fmla="*/ 39519 w 306118"/>
              <a:gd name="connsiteY6" fmla="*/ 695352 h 1112932"/>
              <a:gd name="connsiteX7" fmla="*/ 4594 w 306118"/>
              <a:gd name="connsiteY7" fmla="*/ 514377 h 1112932"/>
              <a:gd name="connsiteX8" fmla="*/ 1419 w 306118"/>
              <a:gd name="connsiteY8" fmla="*/ 596927 h 1112932"/>
              <a:gd name="connsiteX9" fmla="*/ 14119 w 306118"/>
              <a:gd name="connsiteY9" fmla="*/ 279427 h 1112932"/>
              <a:gd name="connsiteX10" fmla="*/ 115719 w 306118"/>
              <a:gd name="connsiteY10" fmla="*/ 27 h 111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18" h="1112932">
                <a:moveTo>
                  <a:pt x="115719" y="27"/>
                </a:moveTo>
                <a:cubicBezTo>
                  <a:pt x="115719" y="2673"/>
                  <a:pt x="28406" y="188410"/>
                  <a:pt x="14119" y="295302"/>
                </a:cubicBezTo>
                <a:cubicBezTo>
                  <a:pt x="-168" y="402194"/>
                  <a:pt x="27877" y="580523"/>
                  <a:pt x="29994" y="641377"/>
                </a:cubicBezTo>
                <a:cubicBezTo>
                  <a:pt x="32111" y="702231"/>
                  <a:pt x="-16044" y="586344"/>
                  <a:pt x="26819" y="660427"/>
                </a:cubicBezTo>
                <a:cubicBezTo>
                  <a:pt x="69681" y="734510"/>
                  <a:pt x="248540" y="1024494"/>
                  <a:pt x="287169" y="1085877"/>
                </a:cubicBezTo>
                <a:cubicBezTo>
                  <a:pt x="325798" y="1147260"/>
                  <a:pt x="299869" y="1093815"/>
                  <a:pt x="258594" y="1028727"/>
                </a:cubicBezTo>
                <a:cubicBezTo>
                  <a:pt x="217319" y="963640"/>
                  <a:pt x="81852" y="781077"/>
                  <a:pt x="39519" y="695352"/>
                </a:cubicBezTo>
                <a:cubicBezTo>
                  <a:pt x="-2814" y="609627"/>
                  <a:pt x="10944" y="530781"/>
                  <a:pt x="4594" y="514377"/>
                </a:cubicBezTo>
                <a:cubicBezTo>
                  <a:pt x="-1756" y="497973"/>
                  <a:pt x="-168" y="636085"/>
                  <a:pt x="1419" y="596927"/>
                </a:cubicBezTo>
                <a:cubicBezTo>
                  <a:pt x="3006" y="557769"/>
                  <a:pt x="-1227" y="373089"/>
                  <a:pt x="14119" y="279427"/>
                </a:cubicBezTo>
                <a:cubicBezTo>
                  <a:pt x="29465" y="185765"/>
                  <a:pt x="115719" y="-2619"/>
                  <a:pt x="11571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A919A999-D367-2615-3DD3-66DB50F142E3}"/>
              </a:ext>
            </a:extLst>
          </p:cNvPr>
          <p:cNvSpPr/>
          <p:nvPr/>
        </p:nvSpPr>
        <p:spPr>
          <a:xfrm>
            <a:off x="2763080" y="1052525"/>
            <a:ext cx="1126795" cy="1243213"/>
          </a:xfrm>
          <a:custGeom>
            <a:avLst/>
            <a:gdLst>
              <a:gd name="connsiteX0" fmla="*/ 751645 w 1126795"/>
              <a:gd name="connsiteY0" fmla="*/ 1243000 h 1243213"/>
              <a:gd name="connsiteX1" fmla="*/ 183320 w 1126795"/>
              <a:gd name="connsiteY1" fmla="*/ 1135050 h 1243213"/>
              <a:gd name="connsiteX2" fmla="*/ 88070 w 1126795"/>
              <a:gd name="connsiteY2" fmla="*/ 706425 h 1243213"/>
              <a:gd name="connsiteX3" fmla="*/ 284920 w 1126795"/>
              <a:gd name="connsiteY3" fmla="*/ 350825 h 1243213"/>
              <a:gd name="connsiteX4" fmla="*/ 122995 w 1126795"/>
              <a:gd name="connsiteY4" fmla="*/ 411150 h 1243213"/>
              <a:gd name="connsiteX5" fmla="*/ 1094545 w 1126795"/>
              <a:gd name="connsiteY5" fmla="*/ 14275 h 1243213"/>
              <a:gd name="connsiteX6" fmla="*/ 843720 w 1126795"/>
              <a:gd name="connsiteY6" fmla="*/ 109525 h 1243213"/>
              <a:gd name="connsiteX7" fmla="*/ 338895 w 1126795"/>
              <a:gd name="connsiteY7" fmla="*/ 319075 h 1243213"/>
              <a:gd name="connsiteX8" fmla="*/ 119820 w 1126795"/>
              <a:gd name="connsiteY8" fmla="*/ 427025 h 1243213"/>
              <a:gd name="connsiteX9" fmla="*/ 221420 w 1126795"/>
              <a:gd name="connsiteY9" fmla="*/ 411150 h 1243213"/>
              <a:gd name="connsiteX10" fmla="*/ 135695 w 1126795"/>
              <a:gd name="connsiteY10" fmla="*/ 534975 h 1243213"/>
              <a:gd name="connsiteX11" fmla="*/ 154745 w 1126795"/>
              <a:gd name="connsiteY11" fmla="*/ 550850 h 1243213"/>
              <a:gd name="connsiteX12" fmla="*/ 2345 w 1126795"/>
              <a:gd name="connsiteY12" fmla="*/ 827075 h 1243213"/>
              <a:gd name="connsiteX13" fmla="*/ 62670 w 1126795"/>
              <a:gd name="connsiteY13" fmla="*/ 792150 h 1243213"/>
              <a:gd name="connsiteX14" fmla="*/ 69020 w 1126795"/>
              <a:gd name="connsiteY14" fmla="*/ 944550 h 1243213"/>
              <a:gd name="connsiteX15" fmla="*/ 81720 w 1126795"/>
              <a:gd name="connsiteY15" fmla="*/ 922325 h 1243213"/>
              <a:gd name="connsiteX16" fmla="*/ 211895 w 1126795"/>
              <a:gd name="connsiteY16" fmla="*/ 1122350 h 1243213"/>
              <a:gd name="connsiteX17" fmla="*/ 173795 w 1126795"/>
              <a:gd name="connsiteY17" fmla="*/ 1119175 h 1243213"/>
              <a:gd name="connsiteX18" fmla="*/ 751645 w 1126795"/>
              <a:gd name="connsiteY18" fmla="*/ 1243000 h 124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6795" h="1243213">
                <a:moveTo>
                  <a:pt x="751645" y="1243000"/>
                </a:moveTo>
                <a:cubicBezTo>
                  <a:pt x="753233" y="1245646"/>
                  <a:pt x="293916" y="1224479"/>
                  <a:pt x="183320" y="1135050"/>
                </a:cubicBezTo>
                <a:cubicBezTo>
                  <a:pt x="72724" y="1045621"/>
                  <a:pt x="71137" y="837129"/>
                  <a:pt x="88070" y="706425"/>
                </a:cubicBezTo>
                <a:cubicBezTo>
                  <a:pt x="105003" y="575721"/>
                  <a:pt x="279099" y="400037"/>
                  <a:pt x="284920" y="350825"/>
                </a:cubicBezTo>
                <a:cubicBezTo>
                  <a:pt x="290741" y="301613"/>
                  <a:pt x="122995" y="411150"/>
                  <a:pt x="122995" y="411150"/>
                </a:cubicBezTo>
                <a:lnTo>
                  <a:pt x="1094545" y="14275"/>
                </a:lnTo>
                <a:cubicBezTo>
                  <a:pt x="1214666" y="-35996"/>
                  <a:pt x="969662" y="58725"/>
                  <a:pt x="843720" y="109525"/>
                </a:cubicBezTo>
                <a:cubicBezTo>
                  <a:pt x="717778" y="160325"/>
                  <a:pt x="459545" y="266158"/>
                  <a:pt x="338895" y="319075"/>
                </a:cubicBezTo>
                <a:cubicBezTo>
                  <a:pt x="218245" y="371992"/>
                  <a:pt x="139399" y="411679"/>
                  <a:pt x="119820" y="427025"/>
                </a:cubicBezTo>
                <a:cubicBezTo>
                  <a:pt x="100241" y="442371"/>
                  <a:pt x="218774" y="393158"/>
                  <a:pt x="221420" y="411150"/>
                </a:cubicBezTo>
                <a:cubicBezTo>
                  <a:pt x="224066" y="429142"/>
                  <a:pt x="146807" y="511692"/>
                  <a:pt x="135695" y="534975"/>
                </a:cubicBezTo>
                <a:cubicBezTo>
                  <a:pt x="124583" y="558258"/>
                  <a:pt x="176970" y="502167"/>
                  <a:pt x="154745" y="550850"/>
                </a:cubicBezTo>
                <a:cubicBezTo>
                  <a:pt x="132520" y="599533"/>
                  <a:pt x="17691" y="786858"/>
                  <a:pt x="2345" y="827075"/>
                </a:cubicBezTo>
                <a:cubicBezTo>
                  <a:pt x="-13001" y="867292"/>
                  <a:pt x="51558" y="772571"/>
                  <a:pt x="62670" y="792150"/>
                </a:cubicBezTo>
                <a:cubicBezTo>
                  <a:pt x="73782" y="811729"/>
                  <a:pt x="65845" y="922854"/>
                  <a:pt x="69020" y="944550"/>
                </a:cubicBezTo>
                <a:cubicBezTo>
                  <a:pt x="72195" y="966246"/>
                  <a:pt x="57908" y="892692"/>
                  <a:pt x="81720" y="922325"/>
                </a:cubicBezTo>
                <a:cubicBezTo>
                  <a:pt x="105532" y="951958"/>
                  <a:pt x="196549" y="1089542"/>
                  <a:pt x="211895" y="1122350"/>
                </a:cubicBezTo>
                <a:cubicBezTo>
                  <a:pt x="227241" y="1155158"/>
                  <a:pt x="90187" y="1099067"/>
                  <a:pt x="173795" y="1119175"/>
                </a:cubicBezTo>
                <a:cubicBezTo>
                  <a:pt x="257403" y="1139283"/>
                  <a:pt x="750057" y="1240354"/>
                  <a:pt x="751645" y="1243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D4CF64D0-DFB3-E575-2CC4-A710B213EF41}"/>
              </a:ext>
            </a:extLst>
          </p:cNvPr>
          <p:cNvSpPr/>
          <p:nvPr/>
        </p:nvSpPr>
        <p:spPr>
          <a:xfrm>
            <a:off x="2884681" y="886010"/>
            <a:ext cx="998541" cy="468148"/>
          </a:xfrm>
          <a:custGeom>
            <a:avLst/>
            <a:gdLst>
              <a:gd name="connsiteX0" fmla="*/ 995169 w 998541"/>
              <a:gd name="connsiteY0" fmla="*/ 2990 h 468148"/>
              <a:gd name="connsiteX1" fmla="*/ 29969 w 998541"/>
              <a:gd name="connsiteY1" fmla="*/ 453840 h 468148"/>
              <a:gd name="connsiteX2" fmla="*/ 261744 w 998541"/>
              <a:gd name="connsiteY2" fmla="*/ 345890 h 468148"/>
              <a:gd name="connsiteX3" fmla="*/ 433194 w 998541"/>
              <a:gd name="connsiteY3" fmla="*/ 244290 h 468148"/>
              <a:gd name="connsiteX4" fmla="*/ 350644 w 998541"/>
              <a:gd name="connsiteY4" fmla="*/ 256990 h 468148"/>
              <a:gd name="connsiteX5" fmla="*/ 995169 w 998541"/>
              <a:gd name="connsiteY5" fmla="*/ 2990 h 46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41" h="468148">
                <a:moveTo>
                  <a:pt x="995169" y="2990"/>
                </a:moveTo>
                <a:cubicBezTo>
                  <a:pt x="941723" y="35798"/>
                  <a:pt x="29969" y="453840"/>
                  <a:pt x="29969" y="453840"/>
                </a:cubicBezTo>
                <a:cubicBezTo>
                  <a:pt x="-92269" y="510990"/>
                  <a:pt x="194540" y="380815"/>
                  <a:pt x="261744" y="345890"/>
                </a:cubicBezTo>
                <a:cubicBezTo>
                  <a:pt x="328948" y="310965"/>
                  <a:pt x="418377" y="259107"/>
                  <a:pt x="433194" y="244290"/>
                </a:cubicBezTo>
                <a:cubicBezTo>
                  <a:pt x="448011" y="229473"/>
                  <a:pt x="250632" y="296677"/>
                  <a:pt x="350644" y="256990"/>
                </a:cubicBezTo>
                <a:cubicBezTo>
                  <a:pt x="450656" y="217303"/>
                  <a:pt x="1048615" y="-29818"/>
                  <a:pt x="995169" y="2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9B788993-7982-2119-9407-4D872F5F6556}"/>
              </a:ext>
            </a:extLst>
          </p:cNvPr>
          <p:cNvSpPr/>
          <p:nvPr/>
        </p:nvSpPr>
        <p:spPr>
          <a:xfrm>
            <a:off x="3465905" y="523580"/>
            <a:ext cx="2030885" cy="860311"/>
          </a:xfrm>
          <a:custGeom>
            <a:avLst/>
            <a:gdLst>
              <a:gd name="connsiteX0" fmla="*/ 864 w 2030885"/>
              <a:gd name="connsiteY0" fmla="*/ 859947 h 860311"/>
              <a:gd name="connsiteX1" fmla="*/ 1257170 w 2030885"/>
              <a:gd name="connsiteY1" fmla="*/ 168183 h 860311"/>
              <a:gd name="connsiteX2" fmla="*/ 1121998 w 2030885"/>
              <a:gd name="connsiteY2" fmla="*/ 207940 h 860311"/>
              <a:gd name="connsiteX3" fmla="*/ 2028446 w 2030885"/>
              <a:gd name="connsiteY3" fmla="*/ 1206 h 860311"/>
              <a:gd name="connsiteX4" fmla="*/ 1376439 w 2030885"/>
              <a:gd name="connsiteY4" fmla="*/ 128427 h 860311"/>
              <a:gd name="connsiteX5" fmla="*/ 994777 w 2030885"/>
              <a:gd name="connsiteY5" fmla="*/ 247697 h 860311"/>
              <a:gd name="connsiteX6" fmla="*/ 1058387 w 2030885"/>
              <a:gd name="connsiteY6" fmla="*/ 263599 h 860311"/>
              <a:gd name="connsiteX7" fmla="*/ 864 w 2030885"/>
              <a:gd name="connsiteY7" fmla="*/ 859947 h 86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0885" h="860311">
                <a:moveTo>
                  <a:pt x="864" y="859947"/>
                </a:moveTo>
                <a:cubicBezTo>
                  <a:pt x="33994" y="844044"/>
                  <a:pt x="1070314" y="276851"/>
                  <a:pt x="1257170" y="168183"/>
                </a:cubicBezTo>
                <a:cubicBezTo>
                  <a:pt x="1444026" y="59515"/>
                  <a:pt x="993452" y="235769"/>
                  <a:pt x="1121998" y="207940"/>
                </a:cubicBezTo>
                <a:cubicBezTo>
                  <a:pt x="1250544" y="180111"/>
                  <a:pt x="1986039" y="14458"/>
                  <a:pt x="2028446" y="1206"/>
                </a:cubicBezTo>
                <a:cubicBezTo>
                  <a:pt x="2070853" y="-12046"/>
                  <a:pt x="1548717" y="87345"/>
                  <a:pt x="1376439" y="128427"/>
                </a:cubicBezTo>
                <a:cubicBezTo>
                  <a:pt x="1204161" y="169509"/>
                  <a:pt x="1047786" y="225168"/>
                  <a:pt x="994777" y="247697"/>
                </a:cubicBezTo>
                <a:cubicBezTo>
                  <a:pt x="941768" y="270226"/>
                  <a:pt x="1220063" y="160232"/>
                  <a:pt x="1058387" y="263599"/>
                </a:cubicBezTo>
                <a:cubicBezTo>
                  <a:pt x="896711" y="366966"/>
                  <a:pt x="-32266" y="875850"/>
                  <a:pt x="864" y="859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8AC78D3D-5F5C-7B7C-47BB-F99B1B78D704}"/>
              </a:ext>
            </a:extLst>
          </p:cNvPr>
          <p:cNvSpPr/>
          <p:nvPr/>
        </p:nvSpPr>
        <p:spPr>
          <a:xfrm>
            <a:off x="3680553" y="570327"/>
            <a:ext cx="2362691" cy="1044078"/>
          </a:xfrm>
          <a:custGeom>
            <a:avLst/>
            <a:gdLst>
              <a:gd name="connsiteX0" fmla="*/ 901 w 2362691"/>
              <a:gd name="connsiteY0" fmla="*/ 1043788 h 1044078"/>
              <a:gd name="connsiteX1" fmla="*/ 1829701 w 2362691"/>
              <a:gd name="connsiteY1" fmla="*/ 73729 h 1044078"/>
              <a:gd name="connsiteX2" fmla="*/ 2004630 w 2362691"/>
              <a:gd name="connsiteY2" fmla="*/ 113485 h 1044078"/>
              <a:gd name="connsiteX3" fmla="*/ 2362438 w 2362691"/>
              <a:gd name="connsiteY3" fmla="*/ 479245 h 1044078"/>
              <a:gd name="connsiteX4" fmla="*/ 2060289 w 2362691"/>
              <a:gd name="connsiteY4" fmla="*/ 224803 h 1044078"/>
              <a:gd name="connsiteX5" fmla="*/ 1980776 w 2362691"/>
              <a:gd name="connsiteY5" fmla="*/ 57826 h 1044078"/>
              <a:gd name="connsiteX6" fmla="*/ 1463941 w 2362691"/>
              <a:gd name="connsiteY6" fmla="*/ 264560 h 1044078"/>
              <a:gd name="connsiteX7" fmla="*/ 1583210 w 2362691"/>
              <a:gd name="connsiteY7" fmla="*/ 177096 h 1044078"/>
              <a:gd name="connsiteX8" fmla="*/ 901 w 2362691"/>
              <a:gd name="connsiteY8" fmla="*/ 1043788 h 104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2691" h="1044078">
                <a:moveTo>
                  <a:pt x="901" y="1043788"/>
                </a:moveTo>
                <a:cubicBezTo>
                  <a:pt x="41983" y="1026560"/>
                  <a:pt x="1495746" y="228779"/>
                  <a:pt x="1829701" y="73729"/>
                </a:cubicBezTo>
                <a:cubicBezTo>
                  <a:pt x="2163656" y="-81321"/>
                  <a:pt x="1915841" y="45899"/>
                  <a:pt x="2004630" y="113485"/>
                </a:cubicBezTo>
                <a:cubicBezTo>
                  <a:pt x="2093419" y="181071"/>
                  <a:pt x="2353162" y="460692"/>
                  <a:pt x="2362438" y="479245"/>
                </a:cubicBezTo>
                <a:cubicBezTo>
                  <a:pt x="2371714" y="497798"/>
                  <a:pt x="2123899" y="295039"/>
                  <a:pt x="2060289" y="224803"/>
                </a:cubicBezTo>
                <a:cubicBezTo>
                  <a:pt x="1996679" y="154566"/>
                  <a:pt x="2080167" y="51200"/>
                  <a:pt x="1980776" y="57826"/>
                </a:cubicBezTo>
                <a:cubicBezTo>
                  <a:pt x="1881385" y="64452"/>
                  <a:pt x="1530202" y="244682"/>
                  <a:pt x="1463941" y="264560"/>
                </a:cubicBezTo>
                <a:cubicBezTo>
                  <a:pt x="1397680" y="284438"/>
                  <a:pt x="1831026" y="47225"/>
                  <a:pt x="1583210" y="177096"/>
                </a:cubicBezTo>
                <a:cubicBezTo>
                  <a:pt x="1335394" y="306967"/>
                  <a:pt x="-40181" y="1061016"/>
                  <a:pt x="901" y="1043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27F79621-0F4D-1091-8674-FC9C7C428B5C}"/>
              </a:ext>
            </a:extLst>
          </p:cNvPr>
          <p:cNvSpPr/>
          <p:nvPr/>
        </p:nvSpPr>
        <p:spPr>
          <a:xfrm>
            <a:off x="3358378" y="1143953"/>
            <a:ext cx="736954" cy="1122211"/>
          </a:xfrm>
          <a:custGeom>
            <a:avLst/>
            <a:gdLst>
              <a:gd name="connsiteX0" fmla="*/ 736544 w 736954"/>
              <a:gd name="connsiteY0" fmla="*/ 1035 h 1122211"/>
              <a:gd name="connsiteX1" fmla="*/ 84537 w 736954"/>
              <a:gd name="connsiteY1" fmla="*/ 533772 h 1122211"/>
              <a:gd name="connsiteX2" fmla="*/ 108391 w 736954"/>
              <a:gd name="connsiteY2" fmla="*/ 1122169 h 1122211"/>
              <a:gd name="connsiteX3" fmla="*/ 52732 w 736954"/>
              <a:gd name="connsiteY3" fmla="*/ 565577 h 1122211"/>
              <a:gd name="connsiteX4" fmla="*/ 5024 w 736954"/>
              <a:gd name="connsiteY4" fmla="*/ 724604 h 1122211"/>
              <a:gd name="connsiteX5" fmla="*/ 179952 w 736954"/>
              <a:gd name="connsiteY5" fmla="*/ 406551 h 1122211"/>
              <a:gd name="connsiteX6" fmla="*/ 736544 w 736954"/>
              <a:gd name="connsiteY6" fmla="*/ 1035 h 112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954" h="1122211">
                <a:moveTo>
                  <a:pt x="736544" y="1035"/>
                </a:moveTo>
                <a:cubicBezTo>
                  <a:pt x="720641" y="22239"/>
                  <a:pt x="189229" y="346916"/>
                  <a:pt x="84537" y="533772"/>
                </a:cubicBezTo>
                <a:cubicBezTo>
                  <a:pt x="-20155" y="720628"/>
                  <a:pt x="113692" y="1116868"/>
                  <a:pt x="108391" y="1122169"/>
                </a:cubicBezTo>
                <a:cubicBezTo>
                  <a:pt x="103090" y="1127470"/>
                  <a:pt x="69960" y="631838"/>
                  <a:pt x="52732" y="565577"/>
                </a:cubicBezTo>
                <a:cubicBezTo>
                  <a:pt x="35504" y="499316"/>
                  <a:pt x="-16179" y="751108"/>
                  <a:pt x="5024" y="724604"/>
                </a:cubicBezTo>
                <a:cubicBezTo>
                  <a:pt x="26227" y="698100"/>
                  <a:pt x="58032" y="523170"/>
                  <a:pt x="179952" y="406551"/>
                </a:cubicBezTo>
                <a:cubicBezTo>
                  <a:pt x="301872" y="289932"/>
                  <a:pt x="752447" y="-20169"/>
                  <a:pt x="736544" y="1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39D70E66-9EF0-D45A-BEF6-6BE490F43957}"/>
              </a:ext>
            </a:extLst>
          </p:cNvPr>
          <p:cNvSpPr/>
          <p:nvPr/>
        </p:nvSpPr>
        <p:spPr>
          <a:xfrm>
            <a:off x="4667395" y="444759"/>
            <a:ext cx="1187610" cy="266812"/>
          </a:xfrm>
          <a:custGeom>
            <a:avLst/>
            <a:gdLst>
              <a:gd name="connsiteX0" fmla="*/ 21 w 1187610"/>
              <a:gd name="connsiteY0" fmla="*/ 111832 h 266812"/>
              <a:gd name="connsiteX1" fmla="*/ 731541 w 1187610"/>
              <a:gd name="connsiteY1" fmla="*/ 8465 h 266812"/>
              <a:gd name="connsiteX2" fmla="*/ 1176814 w 1187610"/>
              <a:gd name="connsiteY2" fmla="*/ 262907 h 266812"/>
              <a:gd name="connsiteX3" fmla="*/ 1025739 w 1187610"/>
              <a:gd name="connsiteY3" fmla="*/ 151589 h 266812"/>
              <a:gd name="connsiteX4" fmla="*/ 755395 w 1187610"/>
              <a:gd name="connsiteY4" fmla="*/ 514 h 266812"/>
              <a:gd name="connsiteX5" fmla="*/ 21 w 1187610"/>
              <a:gd name="connsiteY5" fmla="*/ 111832 h 26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7610" h="266812">
                <a:moveTo>
                  <a:pt x="21" y="111832"/>
                </a:moveTo>
                <a:cubicBezTo>
                  <a:pt x="-3955" y="113157"/>
                  <a:pt x="535409" y="-16714"/>
                  <a:pt x="731541" y="8465"/>
                </a:cubicBezTo>
                <a:cubicBezTo>
                  <a:pt x="927673" y="33644"/>
                  <a:pt x="1127781" y="239053"/>
                  <a:pt x="1176814" y="262907"/>
                </a:cubicBezTo>
                <a:cubicBezTo>
                  <a:pt x="1225847" y="286761"/>
                  <a:pt x="1095976" y="195321"/>
                  <a:pt x="1025739" y="151589"/>
                </a:cubicBezTo>
                <a:cubicBezTo>
                  <a:pt x="955503" y="107857"/>
                  <a:pt x="926348" y="9790"/>
                  <a:pt x="755395" y="514"/>
                </a:cubicBezTo>
                <a:cubicBezTo>
                  <a:pt x="584442" y="-8763"/>
                  <a:pt x="3997" y="110507"/>
                  <a:pt x="21" y="111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1C07E174-9B0E-6AAE-42CC-6AAC9F307E49}"/>
              </a:ext>
            </a:extLst>
          </p:cNvPr>
          <p:cNvSpPr/>
          <p:nvPr/>
        </p:nvSpPr>
        <p:spPr>
          <a:xfrm>
            <a:off x="2798452" y="471679"/>
            <a:ext cx="1927353" cy="1023324"/>
          </a:xfrm>
          <a:custGeom>
            <a:avLst/>
            <a:gdLst>
              <a:gd name="connsiteX0" fmla="*/ 407 w 1927353"/>
              <a:gd name="connsiteY0" fmla="*/ 1023166 h 1023324"/>
              <a:gd name="connsiteX1" fmla="*/ 517242 w 1927353"/>
              <a:gd name="connsiteY1" fmla="*/ 514283 h 1023324"/>
              <a:gd name="connsiteX2" fmla="*/ 906856 w 1927353"/>
              <a:gd name="connsiteY2" fmla="*/ 323451 h 1023324"/>
              <a:gd name="connsiteX3" fmla="*/ 628560 w 1927353"/>
              <a:gd name="connsiteY3" fmla="*/ 490429 h 1023324"/>
              <a:gd name="connsiteX4" fmla="*/ 970466 w 1927353"/>
              <a:gd name="connsiteY4" fmla="*/ 299598 h 1023324"/>
              <a:gd name="connsiteX5" fmla="*/ 1304421 w 1927353"/>
              <a:gd name="connsiteY5" fmla="*/ 251890 h 1023324"/>
              <a:gd name="connsiteX6" fmla="*/ 986369 w 1927353"/>
              <a:gd name="connsiteY6" fmla="*/ 339354 h 1023324"/>
              <a:gd name="connsiteX7" fmla="*/ 1916671 w 1927353"/>
              <a:gd name="connsiteY7" fmla="*/ 5399 h 1023324"/>
              <a:gd name="connsiteX8" fmla="*/ 1455496 w 1927353"/>
              <a:gd name="connsiteY8" fmla="*/ 148523 h 1023324"/>
              <a:gd name="connsiteX9" fmla="*/ 906856 w 1927353"/>
              <a:gd name="connsiteY9" fmla="*/ 355257 h 1023324"/>
              <a:gd name="connsiteX10" fmla="*/ 604706 w 1927353"/>
              <a:gd name="connsiteY10" fmla="*/ 458624 h 1023324"/>
              <a:gd name="connsiteX11" fmla="*/ 407 w 1927353"/>
              <a:gd name="connsiteY11" fmla="*/ 1023166 h 102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353" h="1023324">
                <a:moveTo>
                  <a:pt x="407" y="1023166"/>
                </a:moveTo>
                <a:cubicBezTo>
                  <a:pt x="-14170" y="1032443"/>
                  <a:pt x="366167" y="630902"/>
                  <a:pt x="517242" y="514283"/>
                </a:cubicBezTo>
                <a:cubicBezTo>
                  <a:pt x="668317" y="397664"/>
                  <a:pt x="888303" y="327427"/>
                  <a:pt x="906856" y="323451"/>
                </a:cubicBezTo>
                <a:cubicBezTo>
                  <a:pt x="925409" y="319475"/>
                  <a:pt x="617958" y="494404"/>
                  <a:pt x="628560" y="490429"/>
                </a:cubicBezTo>
                <a:cubicBezTo>
                  <a:pt x="639162" y="486453"/>
                  <a:pt x="857823" y="339354"/>
                  <a:pt x="970466" y="299598"/>
                </a:cubicBezTo>
                <a:cubicBezTo>
                  <a:pt x="1083109" y="259842"/>
                  <a:pt x="1301770" y="245264"/>
                  <a:pt x="1304421" y="251890"/>
                </a:cubicBezTo>
                <a:cubicBezTo>
                  <a:pt x="1307072" y="258516"/>
                  <a:pt x="884327" y="380436"/>
                  <a:pt x="986369" y="339354"/>
                </a:cubicBezTo>
                <a:cubicBezTo>
                  <a:pt x="1088411" y="298272"/>
                  <a:pt x="1838483" y="37204"/>
                  <a:pt x="1916671" y="5399"/>
                </a:cubicBezTo>
                <a:cubicBezTo>
                  <a:pt x="1994859" y="-26406"/>
                  <a:pt x="1623798" y="90213"/>
                  <a:pt x="1455496" y="148523"/>
                </a:cubicBezTo>
                <a:cubicBezTo>
                  <a:pt x="1287194" y="206833"/>
                  <a:pt x="1048654" y="303574"/>
                  <a:pt x="906856" y="355257"/>
                </a:cubicBezTo>
                <a:cubicBezTo>
                  <a:pt x="765058" y="406940"/>
                  <a:pt x="747829" y="347306"/>
                  <a:pt x="604706" y="458624"/>
                </a:cubicBezTo>
                <a:cubicBezTo>
                  <a:pt x="461583" y="569942"/>
                  <a:pt x="14984" y="1013889"/>
                  <a:pt x="407" y="1023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F29B1450-959E-964E-2A4E-FF7F5AA32A5B}"/>
              </a:ext>
            </a:extLst>
          </p:cNvPr>
          <p:cNvSpPr/>
          <p:nvPr/>
        </p:nvSpPr>
        <p:spPr>
          <a:xfrm>
            <a:off x="3888133" y="1359375"/>
            <a:ext cx="2703851" cy="588695"/>
          </a:xfrm>
          <a:custGeom>
            <a:avLst/>
            <a:gdLst>
              <a:gd name="connsiteX0" fmla="*/ 55 w 2703851"/>
              <a:gd name="connsiteY0" fmla="*/ 509182 h 588695"/>
              <a:gd name="connsiteX1" fmla="*/ 1964027 w 2703851"/>
              <a:gd name="connsiteY1" fmla="*/ 298 h 588695"/>
              <a:gd name="connsiteX2" fmla="*/ 2703498 w 2703851"/>
              <a:gd name="connsiteY2" fmla="*/ 588695 h 588695"/>
              <a:gd name="connsiteX3" fmla="*/ 2027637 w 2703851"/>
              <a:gd name="connsiteY3" fmla="*/ 298 h 588695"/>
              <a:gd name="connsiteX4" fmla="*/ 55 w 2703851"/>
              <a:gd name="connsiteY4" fmla="*/ 509182 h 58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851" h="588695">
                <a:moveTo>
                  <a:pt x="55" y="509182"/>
                </a:moveTo>
                <a:cubicBezTo>
                  <a:pt x="-10547" y="509182"/>
                  <a:pt x="1513453" y="-12954"/>
                  <a:pt x="1964027" y="298"/>
                </a:cubicBezTo>
                <a:cubicBezTo>
                  <a:pt x="2414601" y="13550"/>
                  <a:pt x="2692896" y="588695"/>
                  <a:pt x="2703498" y="588695"/>
                </a:cubicBezTo>
                <a:cubicBezTo>
                  <a:pt x="2714100" y="588695"/>
                  <a:pt x="2486162" y="14875"/>
                  <a:pt x="2027637" y="298"/>
                </a:cubicBezTo>
                <a:cubicBezTo>
                  <a:pt x="1569112" y="-14279"/>
                  <a:pt x="10657" y="509182"/>
                  <a:pt x="55" y="509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08F2FBEE-16E1-17A7-F08A-594522A32C28}"/>
              </a:ext>
            </a:extLst>
          </p:cNvPr>
          <p:cNvSpPr/>
          <p:nvPr/>
        </p:nvSpPr>
        <p:spPr>
          <a:xfrm>
            <a:off x="4397070" y="1605663"/>
            <a:ext cx="1936881" cy="557096"/>
          </a:xfrm>
          <a:custGeom>
            <a:avLst/>
            <a:gdLst>
              <a:gd name="connsiteX0" fmla="*/ 1 w 1936881"/>
              <a:gd name="connsiteY0" fmla="*/ 557092 h 557096"/>
              <a:gd name="connsiteX1" fmla="*/ 1152940 w 1936881"/>
              <a:gd name="connsiteY1" fmla="*/ 143624 h 557096"/>
              <a:gd name="connsiteX2" fmla="*/ 1876509 w 1936881"/>
              <a:gd name="connsiteY2" fmla="*/ 16403 h 557096"/>
              <a:gd name="connsiteX3" fmla="*/ 1812899 w 1936881"/>
              <a:gd name="connsiteY3" fmla="*/ 16403 h 557096"/>
              <a:gd name="connsiteX4" fmla="*/ 1144989 w 1936881"/>
              <a:gd name="connsiteY4" fmla="*/ 151575 h 557096"/>
              <a:gd name="connsiteX5" fmla="*/ 1 w 1936881"/>
              <a:gd name="connsiteY5" fmla="*/ 557092 h 55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881" h="557096">
                <a:moveTo>
                  <a:pt x="1" y="557092"/>
                </a:moveTo>
                <a:cubicBezTo>
                  <a:pt x="1326" y="555767"/>
                  <a:pt x="840189" y="233739"/>
                  <a:pt x="1152940" y="143624"/>
                </a:cubicBezTo>
                <a:cubicBezTo>
                  <a:pt x="1465691" y="53509"/>
                  <a:pt x="1766516" y="37606"/>
                  <a:pt x="1876509" y="16403"/>
                </a:cubicBezTo>
                <a:cubicBezTo>
                  <a:pt x="1986502" y="-4801"/>
                  <a:pt x="1934819" y="-6126"/>
                  <a:pt x="1812899" y="16403"/>
                </a:cubicBezTo>
                <a:cubicBezTo>
                  <a:pt x="1690979" y="38932"/>
                  <a:pt x="1445813" y="65436"/>
                  <a:pt x="1144989" y="151575"/>
                </a:cubicBezTo>
                <a:cubicBezTo>
                  <a:pt x="844165" y="237714"/>
                  <a:pt x="-1324" y="558417"/>
                  <a:pt x="1" y="557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E31BD89C-BEEA-240B-1E2F-15BDB80E05A7}"/>
              </a:ext>
            </a:extLst>
          </p:cNvPr>
          <p:cNvSpPr/>
          <p:nvPr/>
        </p:nvSpPr>
        <p:spPr>
          <a:xfrm>
            <a:off x="3599650" y="1954015"/>
            <a:ext cx="296563" cy="1251100"/>
          </a:xfrm>
          <a:custGeom>
            <a:avLst/>
            <a:gdLst>
              <a:gd name="connsiteX0" fmla="*/ 137463 w 296563"/>
              <a:gd name="connsiteY0" fmla="*/ 2006 h 1251100"/>
              <a:gd name="connsiteX1" fmla="*/ 2291 w 296563"/>
              <a:gd name="connsiteY1" fmla="*/ 534743 h 1251100"/>
              <a:gd name="connsiteX2" fmla="*/ 49999 w 296563"/>
              <a:gd name="connsiteY2" fmla="*/ 693769 h 1251100"/>
              <a:gd name="connsiteX3" fmla="*/ 18193 w 296563"/>
              <a:gd name="connsiteY3" fmla="*/ 654013 h 1251100"/>
              <a:gd name="connsiteX4" fmla="*/ 288538 w 296563"/>
              <a:gd name="connsiteY4" fmla="*/ 1226507 h 1251100"/>
              <a:gd name="connsiteX5" fmla="*/ 209025 w 296563"/>
              <a:gd name="connsiteY5" fmla="*/ 1107237 h 1251100"/>
              <a:gd name="connsiteX6" fmla="*/ 42047 w 296563"/>
              <a:gd name="connsiteY6" fmla="*/ 749428 h 1251100"/>
              <a:gd name="connsiteX7" fmla="*/ 137463 w 296563"/>
              <a:gd name="connsiteY7" fmla="*/ 2006 h 125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563" h="1251100">
                <a:moveTo>
                  <a:pt x="137463" y="2006"/>
                </a:moveTo>
                <a:cubicBezTo>
                  <a:pt x="130837" y="-33775"/>
                  <a:pt x="16868" y="419449"/>
                  <a:pt x="2291" y="534743"/>
                </a:cubicBezTo>
                <a:cubicBezTo>
                  <a:pt x="-12286" y="650037"/>
                  <a:pt x="47349" y="673891"/>
                  <a:pt x="49999" y="693769"/>
                </a:cubicBezTo>
                <a:cubicBezTo>
                  <a:pt x="52649" y="713647"/>
                  <a:pt x="-21564" y="565223"/>
                  <a:pt x="18193" y="654013"/>
                </a:cubicBezTo>
                <a:cubicBezTo>
                  <a:pt x="57949" y="742803"/>
                  <a:pt x="256733" y="1150970"/>
                  <a:pt x="288538" y="1226507"/>
                </a:cubicBezTo>
                <a:cubicBezTo>
                  <a:pt x="320343" y="1302044"/>
                  <a:pt x="250107" y="1186750"/>
                  <a:pt x="209025" y="1107237"/>
                </a:cubicBezTo>
                <a:cubicBezTo>
                  <a:pt x="167943" y="1027724"/>
                  <a:pt x="57950" y="929657"/>
                  <a:pt x="42047" y="749428"/>
                </a:cubicBezTo>
                <a:cubicBezTo>
                  <a:pt x="26144" y="569199"/>
                  <a:pt x="144089" y="37787"/>
                  <a:pt x="137463" y="2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8D71E9C4-48B3-6321-B541-83B79C6EFD6B}"/>
              </a:ext>
            </a:extLst>
          </p:cNvPr>
          <p:cNvSpPr/>
          <p:nvPr/>
        </p:nvSpPr>
        <p:spPr>
          <a:xfrm>
            <a:off x="3681135" y="1733262"/>
            <a:ext cx="709704" cy="1366476"/>
          </a:xfrm>
          <a:custGeom>
            <a:avLst/>
            <a:gdLst>
              <a:gd name="connsiteX0" fmla="*/ 319 w 709704"/>
              <a:gd name="connsiteY0" fmla="*/ 122 h 1366476"/>
              <a:gd name="connsiteX1" fmla="*/ 350176 w 709704"/>
              <a:gd name="connsiteY1" fmla="*/ 763448 h 1366476"/>
              <a:gd name="connsiteX2" fmla="*/ 215004 w 709704"/>
              <a:gd name="connsiteY2" fmla="*/ 572616 h 1366476"/>
              <a:gd name="connsiteX3" fmla="*/ 700034 w 709704"/>
              <a:gd name="connsiteY3" fmla="*/ 1351844 h 1366476"/>
              <a:gd name="connsiteX4" fmla="*/ 525105 w 709704"/>
              <a:gd name="connsiteY4" fmla="*/ 1049695 h 1366476"/>
              <a:gd name="connsiteX5" fmla="*/ 358128 w 709704"/>
              <a:gd name="connsiteY5" fmla="*/ 652129 h 1366476"/>
              <a:gd name="connsiteX6" fmla="*/ 421738 w 709704"/>
              <a:gd name="connsiteY6" fmla="*/ 827058 h 1366476"/>
              <a:gd name="connsiteX7" fmla="*/ 319 w 709704"/>
              <a:gd name="connsiteY7" fmla="*/ 122 h 136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04" h="1366476">
                <a:moveTo>
                  <a:pt x="319" y="122"/>
                </a:moveTo>
                <a:cubicBezTo>
                  <a:pt x="-11608" y="-10480"/>
                  <a:pt x="314395" y="668032"/>
                  <a:pt x="350176" y="763448"/>
                </a:cubicBezTo>
                <a:cubicBezTo>
                  <a:pt x="385957" y="858864"/>
                  <a:pt x="156694" y="474550"/>
                  <a:pt x="215004" y="572616"/>
                </a:cubicBezTo>
                <a:cubicBezTo>
                  <a:pt x="273314" y="670682"/>
                  <a:pt x="648350" y="1272331"/>
                  <a:pt x="700034" y="1351844"/>
                </a:cubicBezTo>
                <a:cubicBezTo>
                  <a:pt x="751718" y="1431357"/>
                  <a:pt x="582089" y="1166314"/>
                  <a:pt x="525105" y="1049695"/>
                </a:cubicBezTo>
                <a:cubicBezTo>
                  <a:pt x="468121" y="933076"/>
                  <a:pt x="375356" y="689235"/>
                  <a:pt x="358128" y="652129"/>
                </a:cubicBezTo>
                <a:cubicBezTo>
                  <a:pt x="340900" y="615023"/>
                  <a:pt x="480048" y="943677"/>
                  <a:pt x="421738" y="827058"/>
                </a:cubicBezTo>
                <a:cubicBezTo>
                  <a:pt x="363428" y="710439"/>
                  <a:pt x="12246" y="10724"/>
                  <a:pt x="319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A8449A59-E90E-780C-CBE5-6A74DD7392E6}"/>
              </a:ext>
            </a:extLst>
          </p:cNvPr>
          <p:cNvSpPr/>
          <p:nvPr/>
        </p:nvSpPr>
        <p:spPr>
          <a:xfrm>
            <a:off x="4015071" y="1685569"/>
            <a:ext cx="1126405" cy="1455515"/>
          </a:xfrm>
          <a:custGeom>
            <a:avLst/>
            <a:gdLst>
              <a:gd name="connsiteX0" fmla="*/ 338 w 1126405"/>
              <a:gd name="connsiteY0" fmla="*/ 108 h 1455515"/>
              <a:gd name="connsiteX1" fmla="*/ 358146 w 1126405"/>
              <a:gd name="connsiteY1" fmla="*/ 819092 h 1455515"/>
              <a:gd name="connsiteX2" fmla="*/ 1105569 w 1126405"/>
              <a:gd name="connsiteY2" fmla="*/ 1431342 h 1455515"/>
              <a:gd name="connsiteX3" fmla="*/ 874981 w 1126405"/>
              <a:gd name="connsiteY3" fmla="*/ 1288219 h 1455515"/>
              <a:gd name="connsiteX4" fmla="*/ 413806 w 1126405"/>
              <a:gd name="connsiteY4" fmla="*/ 874751 h 1455515"/>
              <a:gd name="connsiteX5" fmla="*/ 338 w 1126405"/>
              <a:gd name="connsiteY5" fmla="*/ 108 h 145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405" h="1455515">
                <a:moveTo>
                  <a:pt x="338" y="108"/>
                </a:moveTo>
                <a:cubicBezTo>
                  <a:pt x="-8939" y="-9168"/>
                  <a:pt x="173941" y="580553"/>
                  <a:pt x="358146" y="819092"/>
                </a:cubicBezTo>
                <a:cubicBezTo>
                  <a:pt x="542351" y="1057631"/>
                  <a:pt x="1019430" y="1353154"/>
                  <a:pt x="1105569" y="1431342"/>
                </a:cubicBezTo>
                <a:cubicBezTo>
                  <a:pt x="1191708" y="1509530"/>
                  <a:pt x="990275" y="1380984"/>
                  <a:pt x="874981" y="1288219"/>
                </a:cubicBezTo>
                <a:cubicBezTo>
                  <a:pt x="759687" y="1195454"/>
                  <a:pt x="564881" y="1090761"/>
                  <a:pt x="413806" y="874751"/>
                </a:cubicBezTo>
                <a:cubicBezTo>
                  <a:pt x="262731" y="658741"/>
                  <a:pt x="9615" y="9384"/>
                  <a:pt x="338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0EE8741F-5A16-BDE9-1C79-E05F7DA49A20}"/>
              </a:ext>
            </a:extLst>
          </p:cNvPr>
          <p:cNvSpPr/>
          <p:nvPr/>
        </p:nvSpPr>
        <p:spPr>
          <a:xfrm>
            <a:off x="4143170" y="1927268"/>
            <a:ext cx="2377297" cy="498204"/>
          </a:xfrm>
          <a:custGeom>
            <a:avLst/>
            <a:gdLst>
              <a:gd name="connsiteX0" fmla="*/ 166437 w 2377297"/>
              <a:gd name="connsiteY0" fmla="*/ 68509 h 498204"/>
              <a:gd name="connsiteX1" fmla="*/ 1096740 w 2377297"/>
              <a:gd name="connsiteY1" fmla="*/ 195730 h 498204"/>
              <a:gd name="connsiteX2" fmla="*/ 2209922 w 2377297"/>
              <a:gd name="connsiteY2" fmla="*/ 12850 h 498204"/>
              <a:gd name="connsiteX3" fmla="*/ 2305338 w 2377297"/>
              <a:gd name="connsiteY3" fmla="*/ 108266 h 498204"/>
              <a:gd name="connsiteX4" fmla="*/ 2376900 w 2377297"/>
              <a:gd name="connsiteY4" fmla="*/ 497880 h 498204"/>
              <a:gd name="connsiteX5" fmla="*/ 2273533 w 2377297"/>
              <a:gd name="connsiteY5" fmla="*/ 36704 h 498204"/>
              <a:gd name="connsiteX6" fmla="*/ 2058847 w 2377297"/>
              <a:gd name="connsiteY6" fmla="*/ 52607 h 498204"/>
              <a:gd name="connsiteX7" fmla="*/ 1104691 w 2377297"/>
              <a:gd name="connsiteY7" fmla="*/ 243438 h 498204"/>
              <a:gd name="connsiteX8" fmla="*/ 86924 w 2377297"/>
              <a:gd name="connsiteY8" fmla="*/ 52607 h 498204"/>
              <a:gd name="connsiteX9" fmla="*/ 166437 w 2377297"/>
              <a:gd name="connsiteY9" fmla="*/ 68509 h 4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7297" h="498204">
                <a:moveTo>
                  <a:pt x="166437" y="68509"/>
                </a:moveTo>
                <a:cubicBezTo>
                  <a:pt x="334740" y="92363"/>
                  <a:pt x="756159" y="205006"/>
                  <a:pt x="1096740" y="195730"/>
                </a:cubicBezTo>
                <a:cubicBezTo>
                  <a:pt x="1437321" y="186454"/>
                  <a:pt x="2008489" y="27427"/>
                  <a:pt x="2209922" y="12850"/>
                </a:cubicBezTo>
                <a:cubicBezTo>
                  <a:pt x="2411355" y="-1727"/>
                  <a:pt x="2277508" y="27428"/>
                  <a:pt x="2305338" y="108266"/>
                </a:cubicBezTo>
                <a:cubicBezTo>
                  <a:pt x="2333168" y="189104"/>
                  <a:pt x="2382201" y="509807"/>
                  <a:pt x="2376900" y="497880"/>
                </a:cubicBezTo>
                <a:cubicBezTo>
                  <a:pt x="2371599" y="485953"/>
                  <a:pt x="2326542" y="110916"/>
                  <a:pt x="2273533" y="36704"/>
                </a:cubicBezTo>
                <a:cubicBezTo>
                  <a:pt x="2220524" y="-37508"/>
                  <a:pt x="2253654" y="18151"/>
                  <a:pt x="2058847" y="52607"/>
                </a:cubicBezTo>
                <a:cubicBezTo>
                  <a:pt x="1864040" y="87063"/>
                  <a:pt x="1433345" y="243438"/>
                  <a:pt x="1104691" y="243438"/>
                </a:cubicBezTo>
                <a:cubicBezTo>
                  <a:pt x="776037" y="243438"/>
                  <a:pt x="240649" y="77786"/>
                  <a:pt x="86924" y="52607"/>
                </a:cubicBezTo>
                <a:cubicBezTo>
                  <a:pt x="-66801" y="27428"/>
                  <a:pt x="-1866" y="44655"/>
                  <a:pt x="166437" y="68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7C491BA7-5E14-72D1-7134-7FFF588AE8ED}"/>
              </a:ext>
            </a:extLst>
          </p:cNvPr>
          <p:cNvSpPr/>
          <p:nvPr/>
        </p:nvSpPr>
        <p:spPr>
          <a:xfrm>
            <a:off x="4609056" y="2159175"/>
            <a:ext cx="1893270" cy="675339"/>
          </a:xfrm>
          <a:custGeom>
            <a:avLst/>
            <a:gdLst>
              <a:gd name="connsiteX0" fmla="*/ 82214 w 1893270"/>
              <a:gd name="connsiteY0" fmla="*/ 655587 h 675339"/>
              <a:gd name="connsiteX1" fmla="*/ 1378276 w 1893270"/>
              <a:gd name="connsiteY1" fmla="*/ 114898 h 675339"/>
              <a:gd name="connsiteX2" fmla="*/ 1879208 w 1893270"/>
              <a:gd name="connsiteY2" fmla="*/ 11531 h 675339"/>
              <a:gd name="connsiteX3" fmla="*/ 1696328 w 1893270"/>
              <a:gd name="connsiteY3" fmla="*/ 19482 h 675339"/>
              <a:gd name="connsiteX4" fmla="*/ 1092029 w 1893270"/>
              <a:gd name="connsiteY4" fmla="*/ 162606 h 675339"/>
              <a:gd name="connsiteX5" fmla="*/ 1115883 w 1893270"/>
              <a:gd name="connsiteY5" fmla="*/ 186460 h 675339"/>
              <a:gd name="connsiteX6" fmla="*/ 519535 w 1893270"/>
              <a:gd name="connsiteY6" fmla="*/ 440902 h 675339"/>
              <a:gd name="connsiteX7" fmla="*/ 2701 w 1893270"/>
              <a:gd name="connsiteY7" fmla="*/ 647635 h 675339"/>
              <a:gd name="connsiteX8" fmla="*/ 304850 w 1893270"/>
              <a:gd name="connsiteY8" fmla="*/ 568122 h 675339"/>
              <a:gd name="connsiteX9" fmla="*/ 82214 w 1893270"/>
              <a:gd name="connsiteY9" fmla="*/ 655587 h 67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3270" h="675339">
                <a:moveTo>
                  <a:pt x="82214" y="655587"/>
                </a:moveTo>
                <a:cubicBezTo>
                  <a:pt x="261118" y="580050"/>
                  <a:pt x="1078777" y="222241"/>
                  <a:pt x="1378276" y="114898"/>
                </a:cubicBezTo>
                <a:cubicBezTo>
                  <a:pt x="1677775" y="7555"/>
                  <a:pt x="1826199" y="27434"/>
                  <a:pt x="1879208" y="11531"/>
                </a:cubicBezTo>
                <a:cubicBezTo>
                  <a:pt x="1932217" y="-4372"/>
                  <a:pt x="1827524" y="-5697"/>
                  <a:pt x="1696328" y="19482"/>
                </a:cubicBezTo>
                <a:cubicBezTo>
                  <a:pt x="1565132" y="44661"/>
                  <a:pt x="1188770" y="134776"/>
                  <a:pt x="1092029" y="162606"/>
                </a:cubicBezTo>
                <a:cubicBezTo>
                  <a:pt x="995288" y="190436"/>
                  <a:pt x="1211299" y="140077"/>
                  <a:pt x="1115883" y="186460"/>
                </a:cubicBezTo>
                <a:cubicBezTo>
                  <a:pt x="1020467" y="232843"/>
                  <a:pt x="705065" y="364040"/>
                  <a:pt x="519535" y="440902"/>
                </a:cubicBezTo>
                <a:cubicBezTo>
                  <a:pt x="334005" y="517764"/>
                  <a:pt x="38482" y="626432"/>
                  <a:pt x="2701" y="647635"/>
                </a:cubicBezTo>
                <a:cubicBezTo>
                  <a:pt x="-33080" y="668838"/>
                  <a:pt x="298224" y="570772"/>
                  <a:pt x="304850" y="568122"/>
                </a:cubicBezTo>
                <a:cubicBezTo>
                  <a:pt x="311476" y="565472"/>
                  <a:pt x="-96690" y="731124"/>
                  <a:pt x="82214" y="655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A3D6E123-6B2A-B7C7-FC42-19168FBA6CDB}"/>
              </a:ext>
            </a:extLst>
          </p:cNvPr>
          <p:cNvSpPr/>
          <p:nvPr/>
        </p:nvSpPr>
        <p:spPr>
          <a:xfrm>
            <a:off x="4714278" y="2404195"/>
            <a:ext cx="1831965" cy="618562"/>
          </a:xfrm>
          <a:custGeom>
            <a:avLst/>
            <a:gdLst>
              <a:gd name="connsiteX0" fmla="*/ 845 w 1831965"/>
              <a:gd name="connsiteY0" fmla="*/ 617301 h 618562"/>
              <a:gd name="connsiteX1" fmla="*/ 939099 w 1831965"/>
              <a:gd name="connsiteY1" fmla="*/ 394664 h 618562"/>
              <a:gd name="connsiteX2" fmla="*/ 1797840 w 1831965"/>
              <a:gd name="connsiteY2" fmla="*/ 13002 h 618562"/>
              <a:gd name="connsiteX3" fmla="*/ 1607009 w 1831965"/>
              <a:gd name="connsiteY3" fmla="*/ 108417 h 618562"/>
              <a:gd name="connsiteX4" fmla="*/ 1106077 w 1831965"/>
              <a:gd name="connsiteY4" fmla="*/ 299248 h 618562"/>
              <a:gd name="connsiteX5" fmla="*/ 845 w 1831965"/>
              <a:gd name="connsiteY5" fmla="*/ 617301 h 6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965" h="618562">
                <a:moveTo>
                  <a:pt x="845" y="617301"/>
                </a:moveTo>
                <a:cubicBezTo>
                  <a:pt x="-26985" y="633204"/>
                  <a:pt x="639600" y="495381"/>
                  <a:pt x="939099" y="394664"/>
                </a:cubicBezTo>
                <a:cubicBezTo>
                  <a:pt x="1238598" y="293947"/>
                  <a:pt x="1686522" y="60710"/>
                  <a:pt x="1797840" y="13002"/>
                </a:cubicBezTo>
                <a:cubicBezTo>
                  <a:pt x="1909158" y="-34706"/>
                  <a:pt x="1722303" y="60709"/>
                  <a:pt x="1607009" y="108417"/>
                </a:cubicBezTo>
                <a:cubicBezTo>
                  <a:pt x="1491715" y="156125"/>
                  <a:pt x="1377747" y="211784"/>
                  <a:pt x="1106077" y="299248"/>
                </a:cubicBezTo>
                <a:cubicBezTo>
                  <a:pt x="834408" y="386712"/>
                  <a:pt x="28675" y="601398"/>
                  <a:pt x="845" y="617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8078AC05-A4E7-B082-5FB8-53EEE74FCC21}"/>
              </a:ext>
            </a:extLst>
          </p:cNvPr>
          <p:cNvSpPr/>
          <p:nvPr/>
        </p:nvSpPr>
        <p:spPr>
          <a:xfrm>
            <a:off x="5351179" y="2551155"/>
            <a:ext cx="1210200" cy="669360"/>
          </a:xfrm>
          <a:custGeom>
            <a:avLst/>
            <a:gdLst>
              <a:gd name="connsiteX0" fmla="*/ 1208647 w 1210200"/>
              <a:gd name="connsiteY0" fmla="*/ 1214 h 669360"/>
              <a:gd name="connsiteX1" fmla="*/ 779277 w 1210200"/>
              <a:gd name="connsiteY1" fmla="*/ 327217 h 669360"/>
              <a:gd name="connsiteX2" fmla="*/ 588445 w 1210200"/>
              <a:gd name="connsiteY2" fmla="*/ 510097 h 669360"/>
              <a:gd name="connsiteX3" fmla="*/ 49 w 1210200"/>
              <a:gd name="connsiteY3" fmla="*/ 669123 h 669360"/>
              <a:gd name="connsiteX4" fmla="*/ 556640 w 1210200"/>
              <a:gd name="connsiteY4" fmla="*/ 541902 h 669360"/>
              <a:gd name="connsiteX5" fmla="*/ 834936 w 1210200"/>
              <a:gd name="connsiteY5" fmla="*/ 382876 h 669360"/>
              <a:gd name="connsiteX6" fmla="*/ 612299 w 1210200"/>
              <a:gd name="connsiteY6" fmla="*/ 454438 h 669360"/>
              <a:gd name="connsiteX7" fmla="*/ 1208647 w 1210200"/>
              <a:gd name="connsiteY7" fmla="*/ 1214 h 66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0200" h="669360">
                <a:moveTo>
                  <a:pt x="1208647" y="1214"/>
                </a:moveTo>
                <a:cubicBezTo>
                  <a:pt x="1236476" y="-19989"/>
                  <a:pt x="882644" y="242403"/>
                  <a:pt x="779277" y="327217"/>
                </a:cubicBezTo>
                <a:cubicBezTo>
                  <a:pt x="675910" y="412031"/>
                  <a:pt x="718316" y="453113"/>
                  <a:pt x="588445" y="510097"/>
                </a:cubicBezTo>
                <a:cubicBezTo>
                  <a:pt x="458574" y="567081"/>
                  <a:pt x="5350" y="663822"/>
                  <a:pt x="49" y="669123"/>
                </a:cubicBezTo>
                <a:cubicBezTo>
                  <a:pt x="-5252" y="674424"/>
                  <a:pt x="417492" y="589610"/>
                  <a:pt x="556640" y="541902"/>
                </a:cubicBezTo>
                <a:cubicBezTo>
                  <a:pt x="695788" y="494194"/>
                  <a:pt x="825659" y="397453"/>
                  <a:pt x="834936" y="382876"/>
                </a:cubicBezTo>
                <a:cubicBezTo>
                  <a:pt x="844212" y="368299"/>
                  <a:pt x="546038" y="514073"/>
                  <a:pt x="612299" y="454438"/>
                </a:cubicBezTo>
                <a:cubicBezTo>
                  <a:pt x="678560" y="394803"/>
                  <a:pt x="1180818" y="22417"/>
                  <a:pt x="1208647" y="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03370F0D-7E2B-D09A-27C6-C8F38205C173}"/>
              </a:ext>
            </a:extLst>
          </p:cNvPr>
          <p:cNvSpPr/>
          <p:nvPr/>
        </p:nvSpPr>
        <p:spPr>
          <a:xfrm>
            <a:off x="5573832" y="3363277"/>
            <a:ext cx="220611" cy="620831"/>
          </a:xfrm>
          <a:custGeom>
            <a:avLst/>
            <a:gdLst>
              <a:gd name="connsiteX0" fmla="*/ 32 w 220611"/>
              <a:gd name="connsiteY0" fmla="*/ 125 h 620831"/>
              <a:gd name="connsiteX1" fmla="*/ 190864 w 220611"/>
              <a:gd name="connsiteY1" fmla="*/ 357933 h 620831"/>
              <a:gd name="connsiteX2" fmla="*/ 198815 w 220611"/>
              <a:gd name="connsiteY2" fmla="*/ 620326 h 620831"/>
              <a:gd name="connsiteX3" fmla="*/ 206766 w 220611"/>
              <a:gd name="connsiteY3" fmla="*/ 421544 h 620831"/>
              <a:gd name="connsiteX4" fmla="*/ 206766 w 220611"/>
              <a:gd name="connsiteY4" fmla="*/ 318177 h 620831"/>
              <a:gd name="connsiteX5" fmla="*/ 32 w 220611"/>
              <a:gd name="connsiteY5" fmla="*/ 125 h 62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11" h="620831">
                <a:moveTo>
                  <a:pt x="32" y="125"/>
                </a:moveTo>
                <a:cubicBezTo>
                  <a:pt x="-2618" y="6751"/>
                  <a:pt x="157734" y="254566"/>
                  <a:pt x="190864" y="357933"/>
                </a:cubicBezTo>
                <a:cubicBezTo>
                  <a:pt x="223995" y="461300"/>
                  <a:pt x="196165" y="609724"/>
                  <a:pt x="198815" y="620326"/>
                </a:cubicBezTo>
                <a:cubicBezTo>
                  <a:pt x="201465" y="630928"/>
                  <a:pt x="205441" y="471902"/>
                  <a:pt x="206766" y="421544"/>
                </a:cubicBezTo>
                <a:cubicBezTo>
                  <a:pt x="208091" y="371186"/>
                  <a:pt x="237246" y="384438"/>
                  <a:pt x="206766" y="318177"/>
                </a:cubicBezTo>
                <a:cubicBezTo>
                  <a:pt x="176286" y="251916"/>
                  <a:pt x="2682" y="-6501"/>
                  <a:pt x="32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6DF737C9-64CC-5B49-6D30-EF93E13908F0}"/>
              </a:ext>
            </a:extLst>
          </p:cNvPr>
          <p:cNvSpPr/>
          <p:nvPr/>
        </p:nvSpPr>
        <p:spPr>
          <a:xfrm>
            <a:off x="5716547" y="3043309"/>
            <a:ext cx="469169" cy="1482475"/>
          </a:xfrm>
          <a:custGeom>
            <a:avLst/>
            <a:gdLst>
              <a:gd name="connsiteX0" fmla="*/ 441 w 469169"/>
              <a:gd name="connsiteY0" fmla="*/ 2041 h 1482475"/>
              <a:gd name="connsiteX1" fmla="*/ 350298 w 469169"/>
              <a:gd name="connsiteY1" fmla="*/ 630194 h 1482475"/>
              <a:gd name="connsiteX2" fmla="*/ 453665 w 469169"/>
              <a:gd name="connsiteY2" fmla="*/ 1441227 h 1482475"/>
              <a:gd name="connsiteX3" fmla="*/ 453665 w 469169"/>
              <a:gd name="connsiteY3" fmla="*/ 1282201 h 1482475"/>
              <a:gd name="connsiteX4" fmla="*/ 310542 w 469169"/>
              <a:gd name="connsiteY4" fmla="*/ 582486 h 1482475"/>
              <a:gd name="connsiteX5" fmla="*/ 334396 w 469169"/>
              <a:gd name="connsiteY5" fmla="*/ 733561 h 1482475"/>
              <a:gd name="connsiteX6" fmla="*/ 278736 w 469169"/>
              <a:gd name="connsiteY6" fmla="*/ 439362 h 1482475"/>
              <a:gd name="connsiteX7" fmla="*/ 441 w 469169"/>
              <a:gd name="connsiteY7" fmla="*/ 2041 h 148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169" h="1482475">
                <a:moveTo>
                  <a:pt x="441" y="2041"/>
                </a:moveTo>
                <a:cubicBezTo>
                  <a:pt x="12368" y="33846"/>
                  <a:pt x="274761" y="390330"/>
                  <a:pt x="350298" y="630194"/>
                </a:cubicBezTo>
                <a:cubicBezTo>
                  <a:pt x="425835" y="870058"/>
                  <a:pt x="436437" y="1332559"/>
                  <a:pt x="453665" y="1441227"/>
                </a:cubicBezTo>
                <a:cubicBezTo>
                  <a:pt x="470893" y="1549895"/>
                  <a:pt x="477519" y="1425324"/>
                  <a:pt x="453665" y="1282201"/>
                </a:cubicBezTo>
                <a:cubicBezTo>
                  <a:pt x="429811" y="1139078"/>
                  <a:pt x="330420" y="673926"/>
                  <a:pt x="310542" y="582486"/>
                </a:cubicBezTo>
                <a:cubicBezTo>
                  <a:pt x="290664" y="491046"/>
                  <a:pt x="339697" y="757415"/>
                  <a:pt x="334396" y="733561"/>
                </a:cubicBezTo>
                <a:cubicBezTo>
                  <a:pt x="329095" y="709707"/>
                  <a:pt x="335720" y="559957"/>
                  <a:pt x="278736" y="439362"/>
                </a:cubicBezTo>
                <a:cubicBezTo>
                  <a:pt x="221752" y="318767"/>
                  <a:pt x="-11486" y="-29764"/>
                  <a:pt x="441" y="2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4DEFABCA-FC6D-3FC9-213F-D602B046BF49}"/>
              </a:ext>
            </a:extLst>
          </p:cNvPr>
          <p:cNvSpPr/>
          <p:nvPr/>
        </p:nvSpPr>
        <p:spPr>
          <a:xfrm>
            <a:off x="5684923" y="2965340"/>
            <a:ext cx="453623" cy="1495608"/>
          </a:xfrm>
          <a:custGeom>
            <a:avLst/>
            <a:gdLst>
              <a:gd name="connsiteX0" fmla="*/ 260 w 453623"/>
              <a:gd name="connsiteY0" fmla="*/ 497 h 1495608"/>
              <a:gd name="connsiteX1" fmla="*/ 326263 w 453623"/>
              <a:gd name="connsiteY1" fmla="*/ 1058020 h 1495608"/>
              <a:gd name="connsiteX2" fmla="*/ 246750 w 453623"/>
              <a:gd name="connsiteY2" fmla="*/ 891043 h 1495608"/>
              <a:gd name="connsiteX3" fmla="*/ 453484 w 453623"/>
              <a:gd name="connsiteY3" fmla="*/ 1495342 h 1495608"/>
              <a:gd name="connsiteX4" fmla="*/ 278555 w 453623"/>
              <a:gd name="connsiteY4" fmla="*/ 962604 h 1495608"/>
              <a:gd name="connsiteX5" fmla="*/ 254701 w 453623"/>
              <a:gd name="connsiteY5" fmla="*/ 580942 h 1495608"/>
              <a:gd name="connsiteX6" fmla="*/ 270604 w 453623"/>
              <a:gd name="connsiteY6" fmla="*/ 914897 h 1495608"/>
              <a:gd name="connsiteX7" fmla="*/ 260 w 453623"/>
              <a:gd name="connsiteY7" fmla="*/ 497 h 149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623" h="1495608">
                <a:moveTo>
                  <a:pt x="260" y="497"/>
                </a:moveTo>
                <a:cubicBezTo>
                  <a:pt x="9537" y="24351"/>
                  <a:pt x="285181" y="909596"/>
                  <a:pt x="326263" y="1058020"/>
                </a:cubicBezTo>
                <a:cubicBezTo>
                  <a:pt x="367345" y="1206444"/>
                  <a:pt x="225547" y="818156"/>
                  <a:pt x="246750" y="891043"/>
                </a:cubicBezTo>
                <a:cubicBezTo>
                  <a:pt x="267953" y="963930"/>
                  <a:pt x="448183" y="1483415"/>
                  <a:pt x="453484" y="1495342"/>
                </a:cubicBezTo>
                <a:cubicBezTo>
                  <a:pt x="458785" y="1507269"/>
                  <a:pt x="311685" y="1115004"/>
                  <a:pt x="278555" y="962604"/>
                </a:cubicBezTo>
                <a:cubicBezTo>
                  <a:pt x="245425" y="810204"/>
                  <a:pt x="256026" y="588893"/>
                  <a:pt x="254701" y="580942"/>
                </a:cubicBezTo>
                <a:cubicBezTo>
                  <a:pt x="253376" y="572991"/>
                  <a:pt x="309035" y="1011638"/>
                  <a:pt x="270604" y="914897"/>
                </a:cubicBezTo>
                <a:cubicBezTo>
                  <a:pt x="232173" y="818156"/>
                  <a:pt x="-9017" y="-23357"/>
                  <a:pt x="260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4D52932C-ACD1-AD2E-77C1-9391F05565E1}"/>
              </a:ext>
            </a:extLst>
          </p:cNvPr>
          <p:cNvSpPr/>
          <p:nvPr/>
        </p:nvSpPr>
        <p:spPr>
          <a:xfrm>
            <a:off x="3366119" y="2859854"/>
            <a:ext cx="39388" cy="269809"/>
          </a:xfrm>
          <a:custGeom>
            <a:avLst/>
            <a:gdLst>
              <a:gd name="connsiteX0" fmla="*/ 39349 w 39388"/>
              <a:gd name="connsiteY0" fmla="*/ 1008 h 269809"/>
              <a:gd name="connsiteX1" fmla="*/ 2369 w 39388"/>
              <a:gd name="connsiteY1" fmla="*/ 263225 h 269809"/>
              <a:gd name="connsiteX2" fmla="*/ 9093 w 39388"/>
              <a:gd name="connsiteY2" fmla="*/ 175820 h 269809"/>
              <a:gd name="connsiteX3" fmla="*/ 39349 w 39388"/>
              <a:gd name="connsiteY3" fmla="*/ 1008 h 26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88" h="269809">
                <a:moveTo>
                  <a:pt x="39349" y="1008"/>
                </a:moveTo>
                <a:cubicBezTo>
                  <a:pt x="38228" y="15576"/>
                  <a:pt x="7412" y="234090"/>
                  <a:pt x="2369" y="263225"/>
                </a:cubicBezTo>
                <a:cubicBezTo>
                  <a:pt x="-2674" y="292360"/>
                  <a:pt x="688" y="217842"/>
                  <a:pt x="9093" y="175820"/>
                </a:cubicBezTo>
                <a:cubicBezTo>
                  <a:pt x="17497" y="133798"/>
                  <a:pt x="40470" y="-13560"/>
                  <a:pt x="39349" y="100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AA8AB4D3-C30A-D0BA-537A-DAEACB665EBA}"/>
              </a:ext>
            </a:extLst>
          </p:cNvPr>
          <p:cNvSpPr/>
          <p:nvPr/>
        </p:nvSpPr>
        <p:spPr>
          <a:xfrm>
            <a:off x="3253105" y="3605540"/>
            <a:ext cx="58635" cy="192301"/>
          </a:xfrm>
          <a:custGeom>
            <a:avLst/>
            <a:gdLst>
              <a:gd name="connsiteX0" fmla="*/ 58233 w 58635"/>
              <a:gd name="connsiteY0" fmla="*/ 1634 h 192301"/>
              <a:gd name="connsiteX1" fmla="*/ 1083 w 58635"/>
              <a:gd name="connsiteY1" fmla="*/ 189892 h 192301"/>
              <a:gd name="connsiteX2" fmla="*/ 24616 w 58635"/>
              <a:gd name="connsiteY2" fmla="*/ 102486 h 192301"/>
              <a:gd name="connsiteX3" fmla="*/ 58233 w 58635"/>
              <a:gd name="connsiteY3" fmla="*/ 1634 h 19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5" h="192301">
                <a:moveTo>
                  <a:pt x="58233" y="1634"/>
                </a:moveTo>
                <a:cubicBezTo>
                  <a:pt x="54311" y="16202"/>
                  <a:pt x="6686" y="173083"/>
                  <a:pt x="1083" y="189892"/>
                </a:cubicBezTo>
                <a:cubicBezTo>
                  <a:pt x="-4520" y="206701"/>
                  <a:pt x="12850" y="131061"/>
                  <a:pt x="24616" y="102486"/>
                </a:cubicBezTo>
                <a:cubicBezTo>
                  <a:pt x="36382" y="73911"/>
                  <a:pt x="62155" y="-12934"/>
                  <a:pt x="58233" y="1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B6D92945-98D5-7D41-0026-E04E75DB04E1}"/>
              </a:ext>
            </a:extLst>
          </p:cNvPr>
          <p:cNvSpPr/>
          <p:nvPr/>
        </p:nvSpPr>
        <p:spPr>
          <a:xfrm>
            <a:off x="2857360" y="3112684"/>
            <a:ext cx="33765" cy="286553"/>
          </a:xfrm>
          <a:custGeom>
            <a:avLst/>
            <a:gdLst>
              <a:gd name="connsiteX0" fmla="*/ 33758 w 33765"/>
              <a:gd name="connsiteY0" fmla="*/ 310 h 286553"/>
              <a:gd name="connsiteX1" fmla="*/ 3502 w 33765"/>
              <a:gd name="connsiteY1" fmla="*/ 181845 h 286553"/>
              <a:gd name="connsiteX2" fmla="*/ 23672 w 33765"/>
              <a:gd name="connsiteY2" fmla="*/ 286060 h 286553"/>
              <a:gd name="connsiteX3" fmla="*/ 140 w 33765"/>
              <a:gd name="connsiteY3" fmla="*/ 141504 h 286553"/>
              <a:gd name="connsiteX4" fmla="*/ 33758 w 33765"/>
              <a:gd name="connsiteY4" fmla="*/ 310 h 28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5" h="286553">
                <a:moveTo>
                  <a:pt x="33758" y="310"/>
                </a:moveTo>
                <a:cubicBezTo>
                  <a:pt x="34318" y="7033"/>
                  <a:pt x="5183" y="134220"/>
                  <a:pt x="3502" y="181845"/>
                </a:cubicBezTo>
                <a:cubicBezTo>
                  <a:pt x="1821" y="229470"/>
                  <a:pt x="24232" y="292783"/>
                  <a:pt x="23672" y="286060"/>
                </a:cubicBezTo>
                <a:cubicBezTo>
                  <a:pt x="23112" y="279337"/>
                  <a:pt x="-2101" y="185207"/>
                  <a:pt x="140" y="141504"/>
                </a:cubicBezTo>
                <a:cubicBezTo>
                  <a:pt x="2381" y="97801"/>
                  <a:pt x="33198" y="-6413"/>
                  <a:pt x="33758" y="3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18901DB5-4591-0FAA-FF48-24BE460878E4}"/>
              </a:ext>
            </a:extLst>
          </p:cNvPr>
          <p:cNvSpPr/>
          <p:nvPr/>
        </p:nvSpPr>
        <p:spPr>
          <a:xfrm>
            <a:off x="3082725" y="2998621"/>
            <a:ext cx="60536" cy="272954"/>
          </a:xfrm>
          <a:custGeom>
            <a:avLst/>
            <a:gdLst>
              <a:gd name="connsiteX0" fmla="*/ 13 w 60536"/>
              <a:gd name="connsiteY0" fmla="*/ 73 h 272954"/>
              <a:gd name="connsiteX1" fmla="*/ 30269 w 60536"/>
              <a:gd name="connsiteY1" fmla="*/ 215226 h 272954"/>
              <a:gd name="connsiteX2" fmla="*/ 60525 w 60536"/>
              <a:gd name="connsiteY2" fmla="*/ 272376 h 272954"/>
              <a:gd name="connsiteX3" fmla="*/ 26907 w 60536"/>
              <a:gd name="connsiteY3" fmla="*/ 191694 h 272954"/>
              <a:gd name="connsiteX4" fmla="*/ 13 w 60536"/>
              <a:gd name="connsiteY4" fmla="*/ 73 h 27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36" h="272954">
                <a:moveTo>
                  <a:pt x="13" y="73"/>
                </a:moveTo>
                <a:cubicBezTo>
                  <a:pt x="573" y="3995"/>
                  <a:pt x="20184" y="169842"/>
                  <a:pt x="30269" y="215226"/>
                </a:cubicBezTo>
                <a:cubicBezTo>
                  <a:pt x="40354" y="260610"/>
                  <a:pt x="61085" y="276298"/>
                  <a:pt x="60525" y="272376"/>
                </a:cubicBezTo>
                <a:cubicBezTo>
                  <a:pt x="59965" y="268454"/>
                  <a:pt x="36992" y="232596"/>
                  <a:pt x="26907" y="191694"/>
                </a:cubicBezTo>
                <a:cubicBezTo>
                  <a:pt x="16822" y="150792"/>
                  <a:pt x="-547" y="-3849"/>
                  <a:pt x="1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7D642539-ADE3-C2FD-B639-4F5F4135D789}"/>
              </a:ext>
            </a:extLst>
          </p:cNvPr>
          <p:cNvSpPr/>
          <p:nvPr/>
        </p:nvSpPr>
        <p:spPr>
          <a:xfrm>
            <a:off x="2900224" y="3790255"/>
            <a:ext cx="203304" cy="306185"/>
          </a:xfrm>
          <a:custGeom>
            <a:avLst/>
            <a:gdLst>
              <a:gd name="connsiteX0" fmla="*/ 979 w 203304"/>
              <a:gd name="connsiteY0" fmla="*/ 1816 h 306185"/>
              <a:gd name="connsiteX1" fmla="*/ 199323 w 203304"/>
              <a:gd name="connsiteY1" fmla="*/ 301013 h 306185"/>
              <a:gd name="connsiteX2" fmla="*/ 125364 w 203304"/>
              <a:gd name="connsiteY2" fmla="*/ 179989 h 306185"/>
              <a:gd name="connsiteX3" fmla="*/ 979 w 203304"/>
              <a:gd name="connsiteY3" fmla="*/ 1816 h 30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04" h="306185">
                <a:moveTo>
                  <a:pt x="979" y="1816"/>
                </a:moveTo>
                <a:cubicBezTo>
                  <a:pt x="13306" y="21987"/>
                  <a:pt x="178592" y="271318"/>
                  <a:pt x="199323" y="301013"/>
                </a:cubicBezTo>
                <a:cubicBezTo>
                  <a:pt x="220054" y="330708"/>
                  <a:pt x="154499" y="224813"/>
                  <a:pt x="125364" y="179989"/>
                </a:cubicBezTo>
                <a:cubicBezTo>
                  <a:pt x="96229" y="135165"/>
                  <a:pt x="-11348" y="-18355"/>
                  <a:pt x="979" y="1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B26760B3-0E2A-6389-6916-A705234CC279}"/>
              </a:ext>
            </a:extLst>
          </p:cNvPr>
          <p:cNvSpPr/>
          <p:nvPr/>
        </p:nvSpPr>
        <p:spPr>
          <a:xfrm>
            <a:off x="2800350" y="3845761"/>
            <a:ext cx="43708" cy="80780"/>
          </a:xfrm>
          <a:custGeom>
            <a:avLst/>
            <a:gdLst>
              <a:gd name="connsiteX0" fmla="*/ 0 w 43708"/>
              <a:gd name="connsiteY0" fmla="*/ 80780 h 80780"/>
              <a:gd name="connsiteX1" fmla="*/ 43703 w 43708"/>
              <a:gd name="connsiteY1" fmla="*/ 98 h 80780"/>
              <a:gd name="connsiteX2" fmla="*/ 0 w 43708"/>
              <a:gd name="connsiteY2" fmla="*/ 80780 h 8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08" h="80780">
                <a:moveTo>
                  <a:pt x="0" y="80780"/>
                </a:moveTo>
                <a:cubicBezTo>
                  <a:pt x="0" y="80780"/>
                  <a:pt x="44263" y="3460"/>
                  <a:pt x="43703" y="98"/>
                </a:cubicBezTo>
                <a:cubicBezTo>
                  <a:pt x="43143" y="-3264"/>
                  <a:pt x="0" y="80780"/>
                  <a:pt x="0" y="80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D1AF1EC6-6043-0DC9-21BA-E79395667063}"/>
              </a:ext>
            </a:extLst>
          </p:cNvPr>
          <p:cNvSpPr/>
          <p:nvPr/>
        </p:nvSpPr>
        <p:spPr>
          <a:xfrm>
            <a:off x="3891786" y="3230228"/>
            <a:ext cx="353461" cy="65315"/>
          </a:xfrm>
          <a:custGeom>
            <a:avLst/>
            <a:gdLst>
              <a:gd name="connsiteX0" fmla="*/ 1138 w 353461"/>
              <a:gd name="connsiteY0" fmla="*/ 428 h 65315"/>
              <a:gd name="connsiteX1" fmla="*/ 344038 w 353461"/>
              <a:gd name="connsiteY1" fmla="*/ 64301 h 65315"/>
              <a:gd name="connsiteX2" fmla="*/ 236461 w 353461"/>
              <a:gd name="connsiteY2" fmla="*/ 37407 h 65315"/>
              <a:gd name="connsiteX3" fmla="*/ 1138 w 353461"/>
              <a:gd name="connsiteY3" fmla="*/ 428 h 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461" h="65315">
                <a:moveTo>
                  <a:pt x="1138" y="428"/>
                </a:moveTo>
                <a:cubicBezTo>
                  <a:pt x="19068" y="4910"/>
                  <a:pt x="304818" y="58138"/>
                  <a:pt x="344038" y="64301"/>
                </a:cubicBezTo>
                <a:cubicBezTo>
                  <a:pt x="383258" y="70464"/>
                  <a:pt x="290810" y="46932"/>
                  <a:pt x="236461" y="37407"/>
                </a:cubicBezTo>
                <a:cubicBezTo>
                  <a:pt x="182112" y="27882"/>
                  <a:pt x="-16792" y="-4054"/>
                  <a:pt x="1138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2B3FEFEE-6BA2-B4F5-15AA-DBD2F1187E4C}"/>
              </a:ext>
            </a:extLst>
          </p:cNvPr>
          <p:cNvSpPr/>
          <p:nvPr/>
        </p:nvSpPr>
        <p:spPr>
          <a:xfrm>
            <a:off x="6273043" y="1613642"/>
            <a:ext cx="636142" cy="447103"/>
          </a:xfrm>
          <a:custGeom>
            <a:avLst/>
            <a:gdLst>
              <a:gd name="connsiteX0" fmla="*/ 10 w 636142"/>
              <a:gd name="connsiteY0" fmla="*/ 5 h 447103"/>
              <a:gd name="connsiteX1" fmla="*/ 245419 w 636142"/>
              <a:gd name="connsiteY1" fmla="*/ 423587 h 447103"/>
              <a:gd name="connsiteX2" fmla="*/ 265589 w 636142"/>
              <a:gd name="connsiteY2" fmla="*/ 393332 h 447103"/>
              <a:gd name="connsiteX3" fmla="*/ 295845 w 636142"/>
              <a:gd name="connsiteY3" fmla="*/ 400055 h 447103"/>
              <a:gd name="connsiteX4" fmla="*/ 299207 w 636142"/>
              <a:gd name="connsiteY4" fmla="*/ 312649 h 447103"/>
              <a:gd name="connsiteX5" fmla="*/ 632022 w 636142"/>
              <a:gd name="connsiteY5" fmla="*/ 386608 h 447103"/>
              <a:gd name="connsiteX6" fmla="*/ 470657 w 636142"/>
              <a:gd name="connsiteY6" fmla="*/ 305926 h 447103"/>
              <a:gd name="connsiteX7" fmla="*/ 255504 w 636142"/>
              <a:gd name="connsiteY7" fmla="*/ 433673 h 447103"/>
              <a:gd name="connsiteX8" fmla="*/ 10 w 636142"/>
              <a:gd name="connsiteY8" fmla="*/ 5 h 44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142" h="447103">
                <a:moveTo>
                  <a:pt x="10" y="5"/>
                </a:moveTo>
                <a:cubicBezTo>
                  <a:pt x="-1671" y="-1676"/>
                  <a:pt x="201156" y="358033"/>
                  <a:pt x="245419" y="423587"/>
                </a:cubicBezTo>
                <a:cubicBezTo>
                  <a:pt x="289682" y="489141"/>
                  <a:pt x="257185" y="397254"/>
                  <a:pt x="265589" y="393332"/>
                </a:cubicBezTo>
                <a:cubicBezTo>
                  <a:pt x="273993" y="389410"/>
                  <a:pt x="290242" y="413502"/>
                  <a:pt x="295845" y="400055"/>
                </a:cubicBezTo>
                <a:cubicBezTo>
                  <a:pt x="301448" y="386608"/>
                  <a:pt x="243178" y="314890"/>
                  <a:pt x="299207" y="312649"/>
                </a:cubicBezTo>
                <a:cubicBezTo>
                  <a:pt x="355236" y="310408"/>
                  <a:pt x="603447" y="387729"/>
                  <a:pt x="632022" y="386608"/>
                </a:cubicBezTo>
                <a:cubicBezTo>
                  <a:pt x="660597" y="385488"/>
                  <a:pt x="533410" y="298082"/>
                  <a:pt x="470657" y="305926"/>
                </a:cubicBezTo>
                <a:cubicBezTo>
                  <a:pt x="407904" y="313770"/>
                  <a:pt x="336747" y="481858"/>
                  <a:pt x="255504" y="433673"/>
                </a:cubicBezTo>
                <a:cubicBezTo>
                  <a:pt x="174261" y="385488"/>
                  <a:pt x="1691" y="1686"/>
                  <a:pt x="1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92B472EA-0B66-29DF-2A9B-8C97A8B64359}"/>
              </a:ext>
            </a:extLst>
          </p:cNvPr>
          <p:cNvSpPr/>
          <p:nvPr/>
        </p:nvSpPr>
        <p:spPr>
          <a:xfrm>
            <a:off x="6771101" y="1920721"/>
            <a:ext cx="1163816" cy="557503"/>
          </a:xfrm>
          <a:custGeom>
            <a:avLst/>
            <a:gdLst>
              <a:gd name="connsiteX0" fmla="*/ 2855 w 1163816"/>
              <a:gd name="connsiteY0" fmla="*/ 2208 h 557503"/>
              <a:gd name="connsiteX1" fmla="*/ 241540 w 1163816"/>
              <a:gd name="connsiteY1" fmla="*/ 429153 h 557503"/>
              <a:gd name="connsiteX2" fmla="*/ 473502 w 1163816"/>
              <a:gd name="connsiteY2" fmla="*/ 506473 h 557503"/>
              <a:gd name="connsiteX3" fmla="*/ 376011 w 1163816"/>
              <a:gd name="connsiteY3" fmla="*/ 556900 h 557503"/>
              <a:gd name="connsiteX4" fmla="*/ 624781 w 1163816"/>
              <a:gd name="connsiteY4" fmla="*/ 472855 h 557503"/>
              <a:gd name="connsiteX5" fmla="*/ 802955 w 1163816"/>
              <a:gd name="connsiteY5" fmla="*/ 425791 h 557503"/>
              <a:gd name="connsiteX6" fmla="*/ 954234 w 1163816"/>
              <a:gd name="connsiteY6" fmla="*/ 405620 h 557503"/>
              <a:gd name="connsiteX7" fmla="*/ 728996 w 1163816"/>
              <a:gd name="connsiteY7" fmla="*/ 419067 h 557503"/>
              <a:gd name="connsiteX8" fmla="*/ 1159302 w 1163816"/>
              <a:gd name="connsiteY8" fmla="*/ 402258 h 557503"/>
              <a:gd name="connsiteX9" fmla="*/ 923978 w 1163816"/>
              <a:gd name="connsiteY9" fmla="*/ 408982 h 557503"/>
              <a:gd name="connsiteX10" fmla="*/ 449970 w 1163816"/>
              <a:gd name="connsiteY10" fmla="*/ 513197 h 557503"/>
              <a:gd name="connsiteX11" fmla="*/ 352478 w 1163816"/>
              <a:gd name="connsiteY11" fmla="*/ 459408 h 557503"/>
              <a:gd name="connsiteX12" fmla="*/ 241540 w 1163816"/>
              <a:gd name="connsiteY12" fmla="*/ 365279 h 557503"/>
              <a:gd name="connsiteX13" fmla="*/ 285243 w 1163816"/>
              <a:gd name="connsiteY13" fmla="*/ 422429 h 557503"/>
              <a:gd name="connsiteX14" fmla="*/ 76814 w 1163816"/>
              <a:gd name="connsiteY14" fmla="*/ 193829 h 557503"/>
              <a:gd name="connsiteX15" fmla="*/ 107070 w 1163816"/>
              <a:gd name="connsiteY15" fmla="*/ 257703 h 557503"/>
              <a:gd name="connsiteX16" fmla="*/ 2855 w 1163816"/>
              <a:gd name="connsiteY16" fmla="*/ 2208 h 55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3816" h="557503">
                <a:moveTo>
                  <a:pt x="2855" y="2208"/>
                </a:moveTo>
                <a:cubicBezTo>
                  <a:pt x="25267" y="30783"/>
                  <a:pt x="163099" y="345109"/>
                  <a:pt x="241540" y="429153"/>
                </a:cubicBezTo>
                <a:cubicBezTo>
                  <a:pt x="319981" y="513197"/>
                  <a:pt x="451090" y="485182"/>
                  <a:pt x="473502" y="506473"/>
                </a:cubicBezTo>
                <a:cubicBezTo>
                  <a:pt x="495914" y="527764"/>
                  <a:pt x="350798" y="562503"/>
                  <a:pt x="376011" y="556900"/>
                </a:cubicBezTo>
                <a:cubicBezTo>
                  <a:pt x="401224" y="551297"/>
                  <a:pt x="553624" y="494706"/>
                  <a:pt x="624781" y="472855"/>
                </a:cubicBezTo>
                <a:cubicBezTo>
                  <a:pt x="695938" y="451004"/>
                  <a:pt x="748046" y="436997"/>
                  <a:pt x="802955" y="425791"/>
                </a:cubicBezTo>
                <a:cubicBezTo>
                  <a:pt x="857864" y="414585"/>
                  <a:pt x="966560" y="406741"/>
                  <a:pt x="954234" y="405620"/>
                </a:cubicBezTo>
                <a:cubicBezTo>
                  <a:pt x="941908" y="404499"/>
                  <a:pt x="694818" y="419627"/>
                  <a:pt x="728996" y="419067"/>
                </a:cubicBezTo>
                <a:cubicBezTo>
                  <a:pt x="763174" y="418507"/>
                  <a:pt x="1126805" y="403939"/>
                  <a:pt x="1159302" y="402258"/>
                </a:cubicBezTo>
                <a:cubicBezTo>
                  <a:pt x="1191799" y="400577"/>
                  <a:pt x="1042200" y="390492"/>
                  <a:pt x="923978" y="408982"/>
                </a:cubicBezTo>
                <a:cubicBezTo>
                  <a:pt x="805756" y="427472"/>
                  <a:pt x="545220" y="504793"/>
                  <a:pt x="449970" y="513197"/>
                </a:cubicBezTo>
                <a:cubicBezTo>
                  <a:pt x="354720" y="521601"/>
                  <a:pt x="387216" y="484061"/>
                  <a:pt x="352478" y="459408"/>
                </a:cubicBezTo>
                <a:cubicBezTo>
                  <a:pt x="317740" y="434755"/>
                  <a:pt x="252746" y="371442"/>
                  <a:pt x="241540" y="365279"/>
                </a:cubicBezTo>
                <a:cubicBezTo>
                  <a:pt x="230334" y="359116"/>
                  <a:pt x="312697" y="451004"/>
                  <a:pt x="285243" y="422429"/>
                </a:cubicBezTo>
                <a:cubicBezTo>
                  <a:pt x="257789" y="393854"/>
                  <a:pt x="106509" y="221283"/>
                  <a:pt x="76814" y="193829"/>
                </a:cubicBezTo>
                <a:cubicBezTo>
                  <a:pt x="47119" y="166375"/>
                  <a:pt x="117155" y="284037"/>
                  <a:pt x="107070" y="257703"/>
                </a:cubicBezTo>
                <a:cubicBezTo>
                  <a:pt x="96985" y="231369"/>
                  <a:pt x="-19557" y="-26367"/>
                  <a:pt x="2855" y="2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EE74D6B7-315C-3329-049A-5B08EDB22130}"/>
              </a:ext>
            </a:extLst>
          </p:cNvPr>
          <p:cNvSpPr/>
          <p:nvPr/>
        </p:nvSpPr>
        <p:spPr>
          <a:xfrm>
            <a:off x="6790729" y="1828298"/>
            <a:ext cx="194006" cy="488000"/>
          </a:xfrm>
          <a:custGeom>
            <a:avLst/>
            <a:gdLst>
              <a:gd name="connsiteX0" fmla="*/ 36 w 194006"/>
              <a:gd name="connsiteY0" fmla="*/ 502 h 488000"/>
              <a:gd name="connsiteX1" fmla="*/ 174847 w 194006"/>
              <a:gd name="connsiteY1" fmla="*/ 225740 h 488000"/>
              <a:gd name="connsiteX2" fmla="*/ 110974 w 194006"/>
              <a:gd name="connsiteY2" fmla="*/ 447617 h 488000"/>
              <a:gd name="connsiteX3" fmla="*/ 117697 w 194006"/>
              <a:gd name="connsiteY3" fmla="*/ 484596 h 488000"/>
              <a:gd name="connsiteX4" fmla="*/ 117697 w 194006"/>
              <a:gd name="connsiteY4" fmla="*/ 403914 h 488000"/>
              <a:gd name="connsiteX5" fmla="*/ 191656 w 194006"/>
              <a:gd name="connsiteY5" fmla="*/ 289614 h 488000"/>
              <a:gd name="connsiteX6" fmla="*/ 36 w 194006"/>
              <a:gd name="connsiteY6" fmla="*/ 502 h 4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006" h="488000">
                <a:moveTo>
                  <a:pt x="36" y="502"/>
                </a:moveTo>
                <a:cubicBezTo>
                  <a:pt x="-2765" y="-10144"/>
                  <a:pt x="156357" y="151221"/>
                  <a:pt x="174847" y="225740"/>
                </a:cubicBezTo>
                <a:cubicBezTo>
                  <a:pt x="193337" y="300259"/>
                  <a:pt x="120499" y="404474"/>
                  <a:pt x="110974" y="447617"/>
                </a:cubicBezTo>
                <a:cubicBezTo>
                  <a:pt x="101449" y="490760"/>
                  <a:pt x="116577" y="491880"/>
                  <a:pt x="117697" y="484596"/>
                </a:cubicBezTo>
                <a:cubicBezTo>
                  <a:pt x="118817" y="477312"/>
                  <a:pt x="105371" y="436411"/>
                  <a:pt x="117697" y="403914"/>
                </a:cubicBezTo>
                <a:cubicBezTo>
                  <a:pt x="130023" y="371417"/>
                  <a:pt x="208465" y="360771"/>
                  <a:pt x="191656" y="289614"/>
                </a:cubicBezTo>
                <a:cubicBezTo>
                  <a:pt x="174847" y="218457"/>
                  <a:pt x="2837" y="11148"/>
                  <a:pt x="36" y="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65E5B8E7-6C54-E533-952A-3350DFAD2CD5}"/>
              </a:ext>
            </a:extLst>
          </p:cNvPr>
          <p:cNvSpPr/>
          <p:nvPr/>
        </p:nvSpPr>
        <p:spPr>
          <a:xfrm>
            <a:off x="6730195" y="2239114"/>
            <a:ext cx="1443158" cy="741319"/>
          </a:xfrm>
          <a:custGeom>
            <a:avLst/>
            <a:gdLst>
              <a:gd name="connsiteX0" fmla="*/ 23590 w 1443158"/>
              <a:gd name="connsiteY0" fmla="*/ 26715 h 741319"/>
              <a:gd name="connsiteX1" fmla="*/ 74017 w 1443158"/>
              <a:gd name="connsiteY1" fmla="*/ 56971 h 741319"/>
              <a:gd name="connsiteX2" fmla="*/ 689220 w 1443158"/>
              <a:gd name="connsiteY2" fmla="*/ 561236 h 741319"/>
              <a:gd name="connsiteX3" fmla="*/ 554749 w 1443158"/>
              <a:gd name="connsiteY3" fmla="*/ 527618 h 741319"/>
              <a:gd name="connsiteX4" fmla="*/ 1418723 w 1443158"/>
              <a:gd name="connsiteY4" fmla="*/ 736048 h 741319"/>
              <a:gd name="connsiteX5" fmla="*/ 1166590 w 1443158"/>
              <a:gd name="connsiteY5" fmla="*/ 672174 h 741319"/>
              <a:gd name="connsiteX6" fmla="*/ 753093 w 1443158"/>
              <a:gd name="connsiteY6" fmla="*/ 598215 h 741319"/>
              <a:gd name="connsiteX7" fmla="*/ 924543 w 1443158"/>
              <a:gd name="connsiteY7" fmla="*/ 641918 h 741319"/>
              <a:gd name="connsiteX8" fmla="*/ 524493 w 1443158"/>
              <a:gd name="connsiteY8" fmla="*/ 507448 h 741319"/>
              <a:gd name="connsiteX9" fmla="*/ 665687 w 1443158"/>
              <a:gd name="connsiteY9" fmla="*/ 594854 h 741319"/>
              <a:gd name="connsiteX10" fmla="*/ 544664 w 1443158"/>
              <a:gd name="connsiteY10" fmla="*/ 470468 h 741319"/>
              <a:gd name="connsiteX11" fmla="*/ 188317 w 1443158"/>
              <a:gd name="connsiteY11" fmla="*/ 191442 h 741319"/>
              <a:gd name="connsiteX12" fmla="*/ 23590 w 1443158"/>
              <a:gd name="connsiteY12" fmla="*/ 26715 h 74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3158" h="741319">
                <a:moveTo>
                  <a:pt x="23590" y="26715"/>
                </a:moveTo>
                <a:cubicBezTo>
                  <a:pt x="4540" y="4303"/>
                  <a:pt x="-36921" y="-32116"/>
                  <a:pt x="74017" y="56971"/>
                </a:cubicBezTo>
                <a:cubicBezTo>
                  <a:pt x="184955" y="146058"/>
                  <a:pt x="609098" y="482795"/>
                  <a:pt x="689220" y="561236"/>
                </a:cubicBezTo>
                <a:cubicBezTo>
                  <a:pt x="769342" y="639677"/>
                  <a:pt x="554749" y="527618"/>
                  <a:pt x="554749" y="527618"/>
                </a:cubicBezTo>
                <a:lnTo>
                  <a:pt x="1418723" y="736048"/>
                </a:lnTo>
                <a:cubicBezTo>
                  <a:pt x="1520697" y="760141"/>
                  <a:pt x="1277528" y="695146"/>
                  <a:pt x="1166590" y="672174"/>
                </a:cubicBezTo>
                <a:cubicBezTo>
                  <a:pt x="1055652" y="649202"/>
                  <a:pt x="793434" y="603258"/>
                  <a:pt x="753093" y="598215"/>
                </a:cubicBezTo>
                <a:cubicBezTo>
                  <a:pt x="712752" y="593172"/>
                  <a:pt x="962643" y="657046"/>
                  <a:pt x="924543" y="641918"/>
                </a:cubicBezTo>
                <a:cubicBezTo>
                  <a:pt x="886443" y="626790"/>
                  <a:pt x="567636" y="515292"/>
                  <a:pt x="524493" y="507448"/>
                </a:cubicBezTo>
                <a:cubicBezTo>
                  <a:pt x="481350" y="499604"/>
                  <a:pt x="662325" y="601017"/>
                  <a:pt x="665687" y="594854"/>
                </a:cubicBezTo>
                <a:cubicBezTo>
                  <a:pt x="669049" y="588691"/>
                  <a:pt x="624226" y="537703"/>
                  <a:pt x="544664" y="470468"/>
                </a:cubicBezTo>
                <a:cubicBezTo>
                  <a:pt x="465102" y="403233"/>
                  <a:pt x="277964" y="267642"/>
                  <a:pt x="188317" y="191442"/>
                </a:cubicBezTo>
                <a:cubicBezTo>
                  <a:pt x="98670" y="115242"/>
                  <a:pt x="42640" y="49127"/>
                  <a:pt x="23590" y="26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C89D0CAC-244D-25E8-C292-906522D0972B}"/>
              </a:ext>
            </a:extLst>
          </p:cNvPr>
          <p:cNvSpPr/>
          <p:nvPr/>
        </p:nvSpPr>
        <p:spPr>
          <a:xfrm>
            <a:off x="6430994" y="1922210"/>
            <a:ext cx="538598" cy="1037482"/>
          </a:xfrm>
          <a:custGeom>
            <a:avLst/>
            <a:gdLst>
              <a:gd name="connsiteX0" fmla="*/ 43765 w 538598"/>
              <a:gd name="connsiteY0" fmla="*/ 719 h 1037482"/>
              <a:gd name="connsiteX1" fmla="*/ 147980 w 538598"/>
              <a:gd name="connsiteY1" fmla="*/ 185616 h 1037482"/>
              <a:gd name="connsiteX2" fmla="*/ 117724 w 538598"/>
              <a:gd name="connsiteY2" fmla="*/ 286469 h 1037482"/>
              <a:gd name="connsiteX3" fmla="*/ 151341 w 538598"/>
              <a:gd name="connsiteY3" fmla="*/ 286469 h 1037482"/>
              <a:gd name="connsiteX4" fmla="*/ 329515 w 538598"/>
              <a:gd name="connsiteY4" fmla="*/ 676434 h 1037482"/>
              <a:gd name="connsiteX5" fmla="*/ 275727 w 538598"/>
              <a:gd name="connsiteY5" fmla="*/ 636093 h 1037482"/>
              <a:gd name="connsiteX6" fmla="*/ 534582 w 538598"/>
              <a:gd name="connsiteY6" fmla="*/ 1026058 h 1037482"/>
              <a:gd name="connsiteX7" fmla="*/ 416921 w 538598"/>
              <a:gd name="connsiteY7" fmla="*/ 921843 h 1037482"/>
              <a:gd name="connsiteX8" fmla="*/ 198406 w 538598"/>
              <a:gd name="connsiteY8" fmla="*/ 800819 h 1037482"/>
              <a:gd name="connsiteX9" fmla="*/ 62 w 538598"/>
              <a:gd name="connsiteY9" fmla="*/ 888225 h 1037482"/>
              <a:gd name="connsiteX10" fmla="*/ 218577 w 538598"/>
              <a:gd name="connsiteY10" fmla="*/ 750393 h 1037482"/>
              <a:gd name="connsiteX11" fmla="*/ 117724 w 538598"/>
              <a:gd name="connsiteY11" fmla="*/ 743669 h 1037482"/>
              <a:gd name="connsiteX12" fmla="*/ 97553 w 538598"/>
              <a:gd name="connsiteY12" fmla="*/ 488175 h 1037482"/>
              <a:gd name="connsiteX13" fmla="*/ 84106 w 538598"/>
              <a:gd name="connsiteY13" fmla="*/ 572219 h 1037482"/>
              <a:gd name="connsiteX14" fmla="*/ 80744 w 538598"/>
              <a:gd name="connsiteY14" fmla="*/ 259575 h 1037482"/>
              <a:gd name="connsiteX15" fmla="*/ 43765 w 538598"/>
              <a:gd name="connsiteY15" fmla="*/ 719 h 103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598" h="1037482">
                <a:moveTo>
                  <a:pt x="43765" y="719"/>
                </a:moveTo>
                <a:cubicBezTo>
                  <a:pt x="54971" y="-11608"/>
                  <a:pt x="135654" y="137991"/>
                  <a:pt x="147980" y="185616"/>
                </a:cubicBezTo>
                <a:cubicBezTo>
                  <a:pt x="160306" y="233241"/>
                  <a:pt x="117164" y="269660"/>
                  <a:pt x="117724" y="286469"/>
                </a:cubicBezTo>
                <a:cubicBezTo>
                  <a:pt x="118284" y="303278"/>
                  <a:pt x="116043" y="221475"/>
                  <a:pt x="151341" y="286469"/>
                </a:cubicBezTo>
                <a:cubicBezTo>
                  <a:pt x="186639" y="351463"/>
                  <a:pt x="308784" y="618163"/>
                  <a:pt x="329515" y="676434"/>
                </a:cubicBezTo>
                <a:cubicBezTo>
                  <a:pt x="350246" y="734705"/>
                  <a:pt x="241549" y="577822"/>
                  <a:pt x="275727" y="636093"/>
                </a:cubicBezTo>
                <a:cubicBezTo>
                  <a:pt x="309905" y="694364"/>
                  <a:pt x="511050" y="978433"/>
                  <a:pt x="534582" y="1026058"/>
                </a:cubicBezTo>
                <a:cubicBezTo>
                  <a:pt x="558114" y="1073683"/>
                  <a:pt x="472950" y="959383"/>
                  <a:pt x="416921" y="921843"/>
                </a:cubicBezTo>
                <a:cubicBezTo>
                  <a:pt x="360892" y="884303"/>
                  <a:pt x="267882" y="806422"/>
                  <a:pt x="198406" y="800819"/>
                </a:cubicBezTo>
                <a:cubicBezTo>
                  <a:pt x="128930" y="795216"/>
                  <a:pt x="-3300" y="896629"/>
                  <a:pt x="62" y="888225"/>
                </a:cubicBezTo>
                <a:cubicBezTo>
                  <a:pt x="3424" y="879821"/>
                  <a:pt x="198967" y="774486"/>
                  <a:pt x="218577" y="750393"/>
                </a:cubicBezTo>
                <a:cubicBezTo>
                  <a:pt x="238187" y="726300"/>
                  <a:pt x="137895" y="787372"/>
                  <a:pt x="117724" y="743669"/>
                </a:cubicBezTo>
                <a:cubicBezTo>
                  <a:pt x="97553" y="699966"/>
                  <a:pt x="103156" y="516750"/>
                  <a:pt x="97553" y="488175"/>
                </a:cubicBezTo>
                <a:cubicBezTo>
                  <a:pt x="91950" y="459600"/>
                  <a:pt x="86908" y="610319"/>
                  <a:pt x="84106" y="572219"/>
                </a:cubicBezTo>
                <a:cubicBezTo>
                  <a:pt x="81304" y="534119"/>
                  <a:pt x="86347" y="349782"/>
                  <a:pt x="80744" y="259575"/>
                </a:cubicBezTo>
                <a:cubicBezTo>
                  <a:pt x="75141" y="169368"/>
                  <a:pt x="32559" y="13046"/>
                  <a:pt x="43765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66BE3567-233E-F365-363C-C5AF9EE43F60}"/>
              </a:ext>
            </a:extLst>
          </p:cNvPr>
          <p:cNvSpPr/>
          <p:nvPr/>
        </p:nvSpPr>
        <p:spPr>
          <a:xfrm>
            <a:off x="6513624" y="2120987"/>
            <a:ext cx="974061" cy="1470145"/>
          </a:xfrm>
          <a:custGeom>
            <a:avLst/>
            <a:gdLst>
              <a:gd name="connsiteX0" fmla="*/ 4838 w 974061"/>
              <a:gd name="connsiteY0" fmla="*/ 287 h 1470145"/>
              <a:gd name="connsiteX1" fmla="*/ 330929 w 974061"/>
              <a:gd name="connsiteY1" fmla="*/ 215439 h 1470145"/>
              <a:gd name="connsiteX2" fmla="*/ 341014 w 974061"/>
              <a:gd name="connsiteY2" fmla="*/ 272589 h 1470145"/>
              <a:gd name="connsiteX3" fmla="*/ 690638 w 974061"/>
              <a:gd name="connsiteY3" fmla="*/ 756684 h 1470145"/>
              <a:gd name="connsiteX4" fmla="*/ 488932 w 974061"/>
              <a:gd name="connsiteY4" fmla="*/ 521360 h 1470145"/>
              <a:gd name="connsiteX5" fmla="*/ 354461 w 974061"/>
              <a:gd name="connsiteY5" fmla="*/ 319654 h 1470145"/>
              <a:gd name="connsiteX6" fmla="*/ 640211 w 974061"/>
              <a:gd name="connsiteY6" fmla="*/ 733151 h 1470145"/>
              <a:gd name="connsiteX7" fmla="*/ 855364 w 974061"/>
              <a:gd name="connsiteY7" fmla="*/ 918048 h 1470145"/>
              <a:gd name="connsiteX8" fmla="*/ 556167 w 974061"/>
              <a:gd name="connsiteY8" fmla="*/ 729789 h 1470145"/>
              <a:gd name="connsiteX9" fmla="*/ 798214 w 974061"/>
              <a:gd name="connsiteY9" fmla="*/ 1042434 h 1470145"/>
              <a:gd name="connsiteX10" fmla="*/ 808300 w 974061"/>
              <a:gd name="connsiteY10" fmla="*/ 998731 h 1470145"/>
              <a:gd name="connsiteX11" fmla="*/ 892344 w 974061"/>
              <a:gd name="connsiteY11" fmla="*/ 1092860 h 1470145"/>
              <a:gd name="connsiteX12" fmla="*/ 825108 w 974061"/>
              <a:gd name="connsiteY12" fmla="*/ 1102945 h 1470145"/>
              <a:gd name="connsiteX13" fmla="*/ 878897 w 974061"/>
              <a:gd name="connsiteY13" fmla="*/ 1203798 h 1470145"/>
              <a:gd name="connsiteX14" fmla="*/ 767958 w 974061"/>
              <a:gd name="connsiteY14" fmla="*/ 1143287 h 1470145"/>
              <a:gd name="connsiteX15" fmla="*/ 973026 w 974061"/>
              <a:gd name="connsiteY15" fmla="*/ 1469378 h 1470145"/>
              <a:gd name="connsiteX16" fmla="*/ 663744 w 974061"/>
              <a:gd name="connsiteY16" fmla="*/ 1217245 h 1470145"/>
              <a:gd name="connsiteX17" fmla="*/ 324205 w 974061"/>
              <a:gd name="connsiteY17" fmla="*/ 712981 h 1470145"/>
              <a:gd name="connsiteX18" fmla="*/ 112414 w 974061"/>
              <a:gd name="connsiteY18" fmla="*/ 467572 h 1470145"/>
              <a:gd name="connsiteX19" fmla="*/ 236800 w 974061"/>
              <a:gd name="connsiteY19" fmla="*/ 608766 h 1470145"/>
              <a:gd name="connsiteX20" fmla="*/ 142670 w 974061"/>
              <a:gd name="connsiteY20" fmla="*/ 265866 h 1470145"/>
              <a:gd name="connsiteX21" fmla="*/ 4838 w 974061"/>
              <a:gd name="connsiteY21" fmla="*/ 287 h 147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4061" h="1470145">
                <a:moveTo>
                  <a:pt x="4838" y="287"/>
                </a:moveTo>
                <a:cubicBezTo>
                  <a:pt x="36215" y="-8118"/>
                  <a:pt x="274900" y="170055"/>
                  <a:pt x="330929" y="215439"/>
                </a:cubicBezTo>
                <a:cubicBezTo>
                  <a:pt x="386958" y="260823"/>
                  <a:pt x="281063" y="182382"/>
                  <a:pt x="341014" y="272589"/>
                </a:cubicBezTo>
                <a:cubicBezTo>
                  <a:pt x="400966" y="362797"/>
                  <a:pt x="665985" y="715222"/>
                  <a:pt x="690638" y="756684"/>
                </a:cubicBezTo>
                <a:cubicBezTo>
                  <a:pt x="715291" y="798146"/>
                  <a:pt x="544961" y="594198"/>
                  <a:pt x="488932" y="521360"/>
                </a:cubicBezTo>
                <a:cubicBezTo>
                  <a:pt x="432903" y="448522"/>
                  <a:pt x="329248" y="284356"/>
                  <a:pt x="354461" y="319654"/>
                </a:cubicBezTo>
                <a:cubicBezTo>
                  <a:pt x="379674" y="354953"/>
                  <a:pt x="556727" y="633419"/>
                  <a:pt x="640211" y="733151"/>
                </a:cubicBezTo>
                <a:cubicBezTo>
                  <a:pt x="723695" y="832883"/>
                  <a:pt x="869371" y="918608"/>
                  <a:pt x="855364" y="918048"/>
                </a:cubicBezTo>
                <a:cubicBezTo>
                  <a:pt x="841357" y="917488"/>
                  <a:pt x="565692" y="709058"/>
                  <a:pt x="556167" y="729789"/>
                </a:cubicBezTo>
                <a:cubicBezTo>
                  <a:pt x="546642" y="750520"/>
                  <a:pt x="756192" y="997610"/>
                  <a:pt x="798214" y="1042434"/>
                </a:cubicBezTo>
                <a:cubicBezTo>
                  <a:pt x="840236" y="1087258"/>
                  <a:pt x="792612" y="990327"/>
                  <a:pt x="808300" y="998731"/>
                </a:cubicBezTo>
                <a:cubicBezTo>
                  <a:pt x="823988" y="1007135"/>
                  <a:pt x="889543" y="1075491"/>
                  <a:pt x="892344" y="1092860"/>
                </a:cubicBezTo>
                <a:cubicBezTo>
                  <a:pt x="895145" y="1110229"/>
                  <a:pt x="827349" y="1084455"/>
                  <a:pt x="825108" y="1102945"/>
                </a:cubicBezTo>
                <a:cubicBezTo>
                  <a:pt x="822867" y="1121435"/>
                  <a:pt x="888422" y="1197074"/>
                  <a:pt x="878897" y="1203798"/>
                </a:cubicBezTo>
                <a:cubicBezTo>
                  <a:pt x="869372" y="1210522"/>
                  <a:pt x="752270" y="1099024"/>
                  <a:pt x="767958" y="1143287"/>
                </a:cubicBezTo>
                <a:cubicBezTo>
                  <a:pt x="783646" y="1187550"/>
                  <a:pt x="990395" y="1457052"/>
                  <a:pt x="973026" y="1469378"/>
                </a:cubicBezTo>
                <a:cubicBezTo>
                  <a:pt x="955657" y="1481704"/>
                  <a:pt x="771881" y="1343311"/>
                  <a:pt x="663744" y="1217245"/>
                </a:cubicBezTo>
                <a:cubicBezTo>
                  <a:pt x="555607" y="1091179"/>
                  <a:pt x="416093" y="837927"/>
                  <a:pt x="324205" y="712981"/>
                </a:cubicBezTo>
                <a:cubicBezTo>
                  <a:pt x="232317" y="588036"/>
                  <a:pt x="126981" y="484941"/>
                  <a:pt x="112414" y="467572"/>
                </a:cubicBezTo>
                <a:cubicBezTo>
                  <a:pt x="97847" y="450203"/>
                  <a:pt x="231757" y="642384"/>
                  <a:pt x="236800" y="608766"/>
                </a:cubicBezTo>
                <a:cubicBezTo>
                  <a:pt x="241843" y="575148"/>
                  <a:pt x="181891" y="362237"/>
                  <a:pt x="142670" y="265866"/>
                </a:cubicBezTo>
                <a:cubicBezTo>
                  <a:pt x="103449" y="169495"/>
                  <a:pt x="-26539" y="8692"/>
                  <a:pt x="4838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D8DAADD4-4FA0-89E5-1867-98216EB918E1}"/>
              </a:ext>
            </a:extLst>
          </p:cNvPr>
          <p:cNvSpPr/>
          <p:nvPr/>
        </p:nvSpPr>
        <p:spPr>
          <a:xfrm>
            <a:off x="6786237" y="2306907"/>
            <a:ext cx="1141855" cy="254514"/>
          </a:xfrm>
          <a:custGeom>
            <a:avLst/>
            <a:gdLst>
              <a:gd name="connsiteX0" fmla="*/ 98657 w 1141855"/>
              <a:gd name="connsiteY0" fmla="*/ 49690 h 254514"/>
              <a:gd name="connsiteX1" fmla="*/ 606284 w 1141855"/>
              <a:gd name="connsiteY1" fmla="*/ 231225 h 254514"/>
              <a:gd name="connsiteX2" fmla="*/ 508792 w 1141855"/>
              <a:gd name="connsiteY2" fmla="*/ 217778 h 254514"/>
              <a:gd name="connsiteX3" fmla="*/ 703775 w 1141855"/>
              <a:gd name="connsiteY3" fmla="*/ 194246 h 254514"/>
              <a:gd name="connsiteX4" fmla="*/ 606284 w 1141855"/>
              <a:gd name="connsiteY4" fmla="*/ 214417 h 254514"/>
              <a:gd name="connsiteX5" fmla="*/ 834884 w 1141855"/>
              <a:gd name="connsiteY5" fmla="*/ 106840 h 254514"/>
              <a:gd name="connsiteX6" fmla="*/ 1140804 w 1141855"/>
              <a:gd name="connsiteY6" fmla="*/ 110202 h 254514"/>
              <a:gd name="connsiteX7" fmla="*/ 922289 w 1141855"/>
              <a:gd name="connsiteY7" fmla="*/ 120287 h 254514"/>
              <a:gd name="connsiteX8" fmla="*/ 582751 w 1141855"/>
              <a:gd name="connsiteY8" fmla="*/ 184161 h 254514"/>
              <a:gd name="connsiteX9" fmla="*/ 656710 w 1141855"/>
              <a:gd name="connsiteY9" fmla="*/ 248034 h 254514"/>
              <a:gd name="connsiteX10" fmla="*/ 51592 w 1141855"/>
              <a:gd name="connsiteY10" fmla="*/ 16072 h 254514"/>
              <a:gd name="connsiteX11" fmla="*/ 98657 w 1141855"/>
              <a:gd name="connsiteY11" fmla="*/ 49690 h 2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1855" h="254514">
                <a:moveTo>
                  <a:pt x="98657" y="49690"/>
                </a:moveTo>
                <a:cubicBezTo>
                  <a:pt x="191106" y="85549"/>
                  <a:pt x="537928" y="203210"/>
                  <a:pt x="606284" y="231225"/>
                </a:cubicBezTo>
                <a:cubicBezTo>
                  <a:pt x="674640" y="259240"/>
                  <a:pt x="492544" y="223941"/>
                  <a:pt x="508792" y="217778"/>
                </a:cubicBezTo>
                <a:cubicBezTo>
                  <a:pt x="525040" y="211615"/>
                  <a:pt x="687526" y="194806"/>
                  <a:pt x="703775" y="194246"/>
                </a:cubicBezTo>
                <a:cubicBezTo>
                  <a:pt x="720024" y="193686"/>
                  <a:pt x="584433" y="228985"/>
                  <a:pt x="606284" y="214417"/>
                </a:cubicBezTo>
                <a:cubicBezTo>
                  <a:pt x="628135" y="199849"/>
                  <a:pt x="745797" y="124209"/>
                  <a:pt x="834884" y="106840"/>
                </a:cubicBezTo>
                <a:cubicBezTo>
                  <a:pt x="923971" y="89471"/>
                  <a:pt x="1126236" y="107961"/>
                  <a:pt x="1140804" y="110202"/>
                </a:cubicBezTo>
                <a:cubicBezTo>
                  <a:pt x="1155372" y="112443"/>
                  <a:pt x="1015298" y="107961"/>
                  <a:pt x="922289" y="120287"/>
                </a:cubicBezTo>
                <a:cubicBezTo>
                  <a:pt x="829280" y="132614"/>
                  <a:pt x="627014" y="162870"/>
                  <a:pt x="582751" y="184161"/>
                </a:cubicBezTo>
                <a:cubicBezTo>
                  <a:pt x="538488" y="205452"/>
                  <a:pt x="745237" y="276049"/>
                  <a:pt x="656710" y="248034"/>
                </a:cubicBezTo>
                <a:cubicBezTo>
                  <a:pt x="568184" y="220019"/>
                  <a:pt x="147402" y="53612"/>
                  <a:pt x="51592" y="16072"/>
                </a:cubicBezTo>
                <a:cubicBezTo>
                  <a:pt x="-44218" y="-21468"/>
                  <a:pt x="6208" y="13831"/>
                  <a:pt x="98657" y="49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7A58E9FD-092E-4969-3FD5-3ADA7A35B39C}"/>
              </a:ext>
            </a:extLst>
          </p:cNvPr>
          <p:cNvSpPr/>
          <p:nvPr/>
        </p:nvSpPr>
        <p:spPr>
          <a:xfrm>
            <a:off x="7150474" y="2776818"/>
            <a:ext cx="1236623" cy="404483"/>
          </a:xfrm>
          <a:custGeom>
            <a:avLst/>
            <a:gdLst>
              <a:gd name="connsiteX0" fmla="*/ 0 w 1236623"/>
              <a:gd name="connsiteY0" fmla="*/ 0 h 404483"/>
              <a:gd name="connsiteX1" fmla="*/ 699247 w 1236623"/>
              <a:gd name="connsiteY1" fmla="*/ 215153 h 404483"/>
              <a:gd name="connsiteX2" fmla="*/ 628650 w 1236623"/>
              <a:gd name="connsiteY2" fmla="*/ 231961 h 404483"/>
              <a:gd name="connsiteX3" fmla="*/ 907676 w 1236623"/>
              <a:gd name="connsiteY3" fmla="*/ 312644 h 404483"/>
              <a:gd name="connsiteX4" fmla="*/ 1233767 w 1236623"/>
              <a:gd name="connsiteY4" fmla="*/ 403411 h 404483"/>
              <a:gd name="connsiteX5" fmla="*/ 1035423 w 1236623"/>
              <a:gd name="connsiteY5" fmla="*/ 349623 h 404483"/>
              <a:gd name="connsiteX6" fmla="*/ 521073 w 1236623"/>
              <a:gd name="connsiteY6" fmla="*/ 168088 h 404483"/>
              <a:gd name="connsiteX7" fmla="*/ 0 w 1236623"/>
              <a:gd name="connsiteY7" fmla="*/ 0 h 40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6623" h="404483">
                <a:moveTo>
                  <a:pt x="0" y="0"/>
                </a:moveTo>
                <a:cubicBezTo>
                  <a:pt x="29696" y="7844"/>
                  <a:pt x="594472" y="176493"/>
                  <a:pt x="699247" y="215153"/>
                </a:cubicBezTo>
                <a:cubicBezTo>
                  <a:pt x="804022" y="253813"/>
                  <a:pt x="593912" y="215713"/>
                  <a:pt x="628650" y="231961"/>
                </a:cubicBezTo>
                <a:cubicBezTo>
                  <a:pt x="663388" y="248210"/>
                  <a:pt x="907676" y="312644"/>
                  <a:pt x="907676" y="312644"/>
                </a:cubicBezTo>
                <a:lnTo>
                  <a:pt x="1233767" y="403411"/>
                </a:lnTo>
                <a:cubicBezTo>
                  <a:pt x="1255058" y="409574"/>
                  <a:pt x="1154205" y="388844"/>
                  <a:pt x="1035423" y="349623"/>
                </a:cubicBezTo>
                <a:cubicBezTo>
                  <a:pt x="916641" y="310403"/>
                  <a:pt x="689721" y="224117"/>
                  <a:pt x="521073" y="1680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943DF212-F0B5-3E74-A63B-7B7CF7072683}"/>
              </a:ext>
            </a:extLst>
          </p:cNvPr>
          <p:cNvSpPr/>
          <p:nvPr/>
        </p:nvSpPr>
        <p:spPr>
          <a:xfrm>
            <a:off x="7177304" y="2874270"/>
            <a:ext cx="998126" cy="399555"/>
          </a:xfrm>
          <a:custGeom>
            <a:avLst/>
            <a:gdLst>
              <a:gd name="connsiteX0" fmla="*/ 64 w 998126"/>
              <a:gd name="connsiteY0" fmla="*/ 39 h 399555"/>
              <a:gd name="connsiteX1" fmla="*/ 521137 w 998126"/>
              <a:gd name="connsiteY1" fmla="*/ 174851 h 399555"/>
              <a:gd name="connsiteX2" fmla="*/ 988422 w 998126"/>
              <a:gd name="connsiteY2" fmla="*/ 396727 h 399555"/>
              <a:gd name="connsiteX3" fmla="*/ 796802 w 998126"/>
              <a:gd name="connsiteY3" fmla="*/ 285789 h 399555"/>
              <a:gd name="connsiteX4" fmla="*/ 319431 w 998126"/>
              <a:gd name="connsiteY4" fmla="*/ 77359 h 399555"/>
              <a:gd name="connsiteX5" fmla="*/ 484158 w 998126"/>
              <a:gd name="connsiteY5" fmla="*/ 158042 h 399555"/>
              <a:gd name="connsiteX6" fmla="*/ 64 w 998126"/>
              <a:gd name="connsiteY6" fmla="*/ 39 h 39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126" h="399555">
                <a:moveTo>
                  <a:pt x="64" y="39"/>
                </a:moveTo>
                <a:cubicBezTo>
                  <a:pt x="6227" y="2840"/>
                  <a:pt x="356411" y="108736"/>
                  <a:pt x="521137" y="174851"/>
                </a:cubicBezTo>
                <a:cubicBezTo>
                  <a:pt x="685863" y="240966"/>
                  <a:pt x="942478" y="378237"/>
                  <a:pt x="988422" y="396727"/>
                </a:cubicBezTo>
                <a:cubicBezTo>
                  <a:pt x="1034366" y="415217"/>
                  <a:pt x="908300" y="339017"/>
                  <a:pt x="796802" y="285789"/>
                </a:cubicBezTo>
                <a:cubicBezTo>
                  <a:pt x="685304" y="232561"/>
                  <a:pt x="371538" y="98650"/>
                  <a:pt x="319431" y="77359"/>
                </a:cubicBezTo>
                <a:cubicBezTo>
                  <a:pt x="267324" y="56068"/>
                  <a:pt x="535705" y="171489"/>
                  <a:pt x="484158" y="158042"/>
                </a:cubicBezTo>
                <a:cubicBezTo>
                  <a:pt x="432611" y="144595"/>
                  <a:pt x="-6099" y="-2762"/>
                  <a:pt x="6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E8AD317A-7712-45BB-30AB-605DF55E4267}"/>
              </a:ext>
            </a:extLst>
          </p:cNvPr>
          <p:cNvSpPr/>
          <p:nvPr/>
        </p:nvSpPr>
        <p:spPr>
          <a:xfrm>
            <a:off x="7209070" y="3027993"/>
            <a:ext cx="928052" cy="1128841"/>
          </a:xfrm>
          <a:custGeom>
            <a:avLst/>
            <a:gdLst>
              <a:gd name="connsiteX0" fmla="*/ 1915 w 928052"/>
              <a:gd name="connsiteY0" fmla="*/ 957 h 1128841"/>
              <a:gd name="connsiteX1" fmla="*/ 462477 w 928052"/>
              <a:gd name="connsiteY1" fmla="*/ 273260 h 1128841"/>
              <a:gd name="connsiteX2" fmla="*/ 680992 w 928052"/>
              <a:gd name="connsiteY2" fmla="*/ 727098 h 1128841"/>
              <a:gd name="connsiteX3" fmla="*/ 670906 w 928052"/>
              <a:gd name="connsiteY3" fmla="*/ 643054 h 1128841"/>
              <a:gd name="connsiteX4" fmla="*/ 926401 w 928052"/>
              <a:gd name="connsiteY4" fmla="*/ 1127148 h 1128841"/>
              <a:gd name="connsiteX5" fmla="*/ 775121 w 928052"/>
              <a:gd name="connsiteY5" fmla="*/ 797695 h 1128841"/>
              <a:gd name="connsiteX6" fmla="*/ 660821 w 928052"/>
              <a:gd name="connsiteY6" fmla="*/ 649778 h 1128841"/>
              <a:gd name="connsiteX7" fmla="*/ 664183 w 928052"/>
              <a:gd name="connsiteY7" fmla="*/ 643054 h 1128841"/>
              <a:gd name="connsiteX8" fmla="*/ 486009 w 928052"/>
              <a:gd name="connsiteY8" fmla="*/ 243004 h 1128841"/>
              <a:gd name="connsiteX9" fmla="*/ 556606 w 928052"/>
              <a:gd name="connsiteY9" fmla="*/ 374113 h 1128841"/>
              <a:gd name="connsiteX10" fmla="*/ 328006 w 928052"/>
              <a:gd name="connsiteY10" fmla="*/ 155598 h 1128841"/>
              <a:gd name="connsiteX11" fmla="*/ 220430 w 928052"/>
              <a:gd name="connsiteY11" fmla="*/ 71554 h 1128841"/>
              <a:gd name="connsiteX12" fmla="*/ 294389 w 928052"/>
              <a:gd name="connsiteY12" fmla="*/ 179131 h 1128841"/>
              <a:gd name="connsiteX13" fmla="*/ 1915 w 928052"/>
              <a:gd name="connsiteY13" fmla="*/ 957 h 112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052" h="1128841">
                <a:moveTo>
                  <a:pt x="1915" y="957"/>
                </a:moveTo>
                <a:cubicBezTo>
                  <a:pt x="29930" y="16645"/>
                  <a:pt x="349298" y="152237"/>
                  <a:pt x="462477" y="273260"/>
                </a:cubicBezTo>
                <a:cubicBezTo>
                  <a:pt x="575656" y="394283"/>
                  <a:pt x="646254" y="665466"/>
                  <a:pt x="680992" y="727098"/>
                </a:cubicBezTo>
                <a:cubicBezTo>
                  <a:pt x="715730" y="788730"/>
                  <a:pt x="630004" y="576379"/>
                  <a:pt x="670906" y="643054"/>
                </a:cubicBezTo>
                <a:cubicBezTo>
                  <a:pt x="711808" y="709729"/>
                  <a:pt x="909032" y="1101375"/>
                  <a:pt x="926401" y="1127148"/>
                </a:cubicBezTo>
                <a:cubicBezTo>
                  <a:pt x="943770" y="1152921"/>
                  <a:pt x="819384" y="877257"/>
                  <a:pt x="775121" y="797695"/>
                </a:cubicBezTo>
                <a:cubicBezTo>
                  <a:pt x="730858" y="718133"/>
                  <a:pt x="679311" y="675551"/>
                  <a:pt x="660821" y="649778"/>
                </a:cubicBezTo>
                <a:cubicBezTo>
                  <a:pt x="642331" y="624005"/>
                  <a:pt x="693318" y="710850"/>
                  <a:pt x="664183" y="643054"/>
                </a:cubicBezTo>
                <a:cubicBezTo>
                  <a:pt x="635048" y="575258"/>
                  <a:pt x="503939" y="287828"/>
                  <a:pt x="486009" y="243004"/>
                </a:cubicBezTo>
                <a:cubicBezTo>
                  <a:pt x="468080" y="198181"/>
                  <a:pt x="582940" y="388681"/>
                  <a:pt x="556606" y="374113"/>
                </a:cubicBezTo>
                <a:cubicBezTo>
                  <a:pt x="530272" y="359545"/>
                  <a:pt x="384035" y="206025"/>
                  <a:pt x="328006" y="155598"/>
                </a:cubicBezTo>
                <a:cubicBezTo>
                  <a:pt x="271977" y="105172"/>
                  <a:pt x="226033" y="67632"/>
                  <a:pt x="220430" y="71554"/>
                </a:cubicBezTo>
                <a:cubicBezTo>
                  <a:pt x="214827" y="75476"/>
                  <a:pt x="326886" y="190897"/>
                  <a:pt x="294389" y="179131"/>
                </a:cubicBezTo>
                <a:cubicBezTo>
                  <a:pt x="261892" y="167365"/>
                  <a:pt x="-26100" y="-14731"/>
                  <a:pt x="1915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8E0E4E51-DFF9-C780-0DBE-77D9DB4E7A3C}"/>
              </a:ext>
            </a:extLst>
          </p:cNvPr>
          <p:cNvSpPr/>
          <p:nvPr/>
        </p:nvSpPr>
        <p:spPr>
          <a:xfrm>
            <a:off x="7452892" y="3307955"/>
            <a:ext cx="1042607" cy="515257"/>
          </a:xfrm>
          <a:custGeom>
            <a:avLst/>
            <a:gdLst>
              <a:gd name="connsiteX0" fmla="*/ 140 w 1042607"/>
              <a:gd name="connsiteY0" fmla="*/ 21 h 515257"/>
              <a:gd name="connsiteX1" fmla="*/ 353126 w 1042607"/>
              <a:gd name="connsiteY1" fmla="*/ 208451 h 515257"/>
              <a:gd name="connsiteX2" fmla="*/ 316146 w 1042607"/>
              <a:gd name="connsiteY2" fmla="*/ 238707 h 515257"/>
              <a:gd name="connsiteX3" fmla="*/ 571640 w 1042607"/>
              <a:gd name="connsiteY3" fmla="*/ 393348 h 515257"/>
              <a:gd name="connsiteX4" fmla="*/ 467426 w 1042607"/>
              <a:gd name="connsiteY4" fmla="*/ 369816 h 515257"/>
              <a:gd name="connsiteX5" fmla="*/ 1038926 w 1042607"/>
              <a:gd name="connsiteY5" fmla="*/ 514371 h 515257"/>
              <a:gd name="connsiteX6" fmla="*/ 699387 w 1042607"/>
              <a:gd name="connsiteY6" fmla="*/ 423604 h 515257"/>
              <a:gd name="connsiteX7" fmla="*/ 427084 w 1042607"/>
              <a:gd name="connsiteY7" fmla="*/ 282410 h 515257"/>
              <a:gd name="connsiteX8" fmla="*/ 501043 w 1042607"/>
              <a:gd name="connsiteY8" fmla="*/ 312666 h 515257"/>
              <a:gd name="connsiteX9" fmla="*/ 255634 w 1042607"/>
              <a:gd name="connsiteY9" fmla="*/ 164748 h 515257"/>
              <a:gd name="connsiteX10" fmla="*/ 309423 w 1042607"/>
              <a:gd name="connsiteY10" fmla="*/ 195004 h 515257"/>
              <a:gd name="connsiteX11" fmla="*/ 140 w 1042607"/>
              <a:gd name="connsiteY11" fmla="*/ 21 h 51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2607" h="515257">
                <a:moveTo>
                  <a:pt x="140" y="21"/>
                </a:moveTo>
                <a:cubicBezTo>
                  <a:pt x="7424" y="2262"/>
                  <a:pt x="300458" y="168670"/>
                  <a:pt x="353126" y="208451"/>
                </a:cubicBezTo>
                <a:cubicBezTo>
                  <a:pt x="405794" y="248232"/>
                  <a:pt x="279727" y="207891"/>
                  <a:pt x="316146" y="238707"/>
                </a:cubicBezTo>
                <a:cubicBezTo>
                  <a:pt x="352565" y="269523"/>
                  <a:pt x="546427" y="371497"/>
                  <a:pt x="571640" y="393348"/>
                </a:cubicBezTo>
                <a:cubicBezTo>
                  <a:pt x="596853" y="415199"/>
                  <a:pt x="467426" y="369816"/>
                  <a:pt x="467426" y="369816"/>
                </a:cubicBezTo>
                <a:lnTo>
                  <a:pt x="1038926" y="514371"/>
                </a:lnTo>
                <a:cubicBezTo>
                  <a:pt x="1077586" y="523336"/>
                  <a:pt x="801361" y="462264"/>
                  <a:pt x="699387" y="423604"/>
                </a:cubicBezTo>
                <a:cubicBezTo>
                  <a:pt x="597413" y="384944"/>
                  <a:pt x="460141" y="300900"/>
                  <a:pt x="427084" y="282410"/>
                </a:cubicBezTo>
                <a:cubicBezTo>
                  <a:pt x="394027" y="263920"/>
                  <a:pt x="529618" y="332276"/>
                  <a:pt x="501043" y="312666"/>
                </a:cubicBezTo>
                <a:cubicBezTo>
                  <a:pt x="472468" y="293056"/>
                  <a:pt x="287571" y="184358"/>
                  <a:pt x="255634" y="164748"/>
                </a:cubicBezTo>
                <a:cubicBezTo>
                  <a:pt x="223697" y="145138"/>
                  <a:pt x="347523" y="219657"/>
                  <a:pt x="309423" y="195004"/>
                </a:cubicBezTo>
                <a:cubicBezTo>
                  <a:pt x="271323" y="170351"/>
                  <a:pt x="-7144" y="-2220"/>
                  <a:pt x="140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EBB4087F-679A-A297-3BF5-28090CC3DCA0}"/>
              </a:ext>
            </a:extLst>
          </p:cNvPr>
          <p:cNvSpPr/>
          <p:nvPr/>
        </p:nvSpPr>
        <p:spPr>
          <a:xfrm>
            <a:off x="7372326" y="2995271"/>
            <a:ext cx="1251113" cy="949265"/>
          </a:xfrm>
          <a:custGeom>
            <a:avLst/>
            <a:gdLst>
              <a:gd name="connsiteX0" fmla="*/ 24 w 1251113"/>
              <a:gd name="connsiteY0" fmla="*/ 61 h 949265"/>
              <a:gd name="connsiteX1" fmla="*/ 413521 w 1251113"/>
              <a:gd name="connsiteY1" fmla="*/ 679138 h 949265"/>
              <a:gd name="connsiteX2" fmla="*/ 339562 w 1251113"/>
              <a:gd name="connsiteY2" fmla="*/ 611903 h 949265"/>
              <a:gd name="connsiteX3" fmla="*/ 779953 w 1251113"/>
              <a:gd name="connsiteY3" fmla="*/ 853950 h 949265"/>
              <a:gd name="connsiteX4" fmla="*/ 635398 w 1251113"/>
              <a:gd name="connsiteY4" fmla="*/ 796800 h 949265"/>
              <a:gd name="connsiteX5" fmla="*/ 1243877 w 1251113"/>
              <a:gd name="connsiteY5" fmla="*/ 948079 h 949265"/>
              <a:gd name="connsiteX6" fmla="*/ 931233 w 1251113"/>
              <a:gd name="connsiteY6" fmla="*/ 853950 h 949265"/>
              <a:gd name="connsiteX7" fmla="*/ 353009 w 1251113"/>
              <a:gd name="connsiteY7" fmla="*/ 621988 h 949265"/>
              <a:gd name="connsiteX8" fmla="*/ 393350 w 1251113"/>
              <a:gd name="connsiteY8" fmla="*/ 638797 h 949265"/>
              <a:gd name="connsiteX9" fmla="*/ 24 w 1251113"/>
              <a:gd name="connsiteY9" fmla="*/ 61 h 94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1113" h="949265">
                <a:moveTo>
                  <a:pt x="24" y="61"/>
                </a:moveTo>
                <a:cubicBezTo>
                  <a:pt x="3386" y="6784"/>
                  <a:pt x="356931" y="577164"/>
                  <a:pt x="413521" y="679138"/>
                </a:cubicBezTo>
                <a:cubicBezTo>
                  <a:pt x="470111" y="781112"/>
                  <a:pt x="278490" y="582768"/>
                  <a:pt x="339562" y="611903"/>
                </a:cubicBezTo>
                <a:cubicBezTo>
                  <a:pt x="400634" y="641038"/>
                  <a:pt x="730647" y="823134"/>
                  <a:pt x="779953" y="853950"/>
                </a:cubicBezTo>
                <a:cubicBezTo>
                  <a:pt x="829259" y="884766"/>
                  <a:pt x="558077" y="781112"/>
                  <a:pt x="635398" y="796800"/>
                </a:cubicBezTo>
                <a:cubicBezTo>
                  <a:pt x="712719" y="812488"/>
                  <a:pt x="1194571" y="938554"/>
                  <a:pt x="1243877" y="948079"/>
                </a:cubicBezTo>
                <a:cubicBezTo>
                  <a:pt x="1293183" y="957604"/>
                  <a:pt x="1079711" y="908298"/>
                  <a:pt x="931233" y="853950"/>
                </a:cubicBezTo>
                <a:cubicBezTo>
                  <a:pt x="782755" y="799602"/>
                  <a:pt x="442656" y="657847"/>
                  <a:pt x="353009" y="621988"/>
                </a:cubicBezTo>
                <a:cubicBezTo>
                  <a:pt x="263362" y="586129"/>
                  <a:pt x="448259" y="735168"/>
                  <a:pt x="393350" y="638797"/>
                </a:cubicBezTo>
                <a:cubicBezTo>
                  <a:pt x="338441" y="542426"/>
                  <a:pt x="-3338" y="-6662"/>
                  <a:pt x="24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56C07D2C-518E-179D-DC08-6BF7A4D8B102}"/>
              </a:ext>
            </a:extLst>
          </p:cNvPr>
          <p:cNvSpPr/>
          <p:nvPr/>
        </p:nvSpPr>
        <p:spPr>
          <a:xfrm>
            <a:off x="7383952" y="2914299"/>
            <a:ext cx="835885" cy="1500901"/>
          </a:xfrm>
          <a:custGeom>
            <a:avLst/>
            <a:gdLst>
              <a:gd name="connsiteX0" fmla="*/ 5207 w 835885"/>
              <a:gd name="connsiteY0" fmla="*/ 7075 h 1500901"/>
              <a:gd name="connsiteX1" fmla="*/ 543089 w 835885"/>
              <a:gd name="connsiteY1" fmla="*/ 1032413 h 1500901"/>
              <a:gd name="connsiteX2" fmla="*/ 492663 w 835885"/>
              <a:gd name="connsiteY2" fmla="*/ 931560 h 1500901"/>
              <a:gd name="connsiteX3" fmla="*/ 825477 w 835885"/>
              <a:gd name="connsiteY3" fmla="*/ 1486251 h 1500901"/>
              <a:gd name="connsiteX4" fmla="*/ 707816 w 835885"/>
              <a:gd name="connsiteY4" fmla="*/ 1287907 h 1500901"/>
              <a:gd name="connsiteX5" fmla="*/ 270786 w 835885"/>
              <a:gd name="connsiteY5" fmla="*/ 733216 h 1500901"/>
              <a:gd name="connsiteX6" fmla="*/ 593516 w 835885"/>
              <a:gd name="connsiteY6" fmla="*/ 1082839 h 1500901"/>
              <a:gd name="connsiteX7" fmla="*/ 287595 w 835885"/>
              <a:gd name="connsiteY7" fmla="*/ 602107 h 1500901"/>
              <a:gd name="connsiteX8" fmla="*/ 5207 w 835885"/>
              <a:gd name="connsiteY8" fmla="*/ 7075 h 150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885" h="1500901">
                <a:moveTo>
                  <a:pt x="5207" y="7075"/>
                </a:moveTo>
                <a:cubicBezTo>
                  <a:pt x="47789" y="78793"/>
                  <a:pt x="461846" y="878332"/>
                  <a:pt x="543089" y="1032413"/>
                </a:cubicBezTo>
                <a:cubicBezTo>
                  <a:pt x="624332" y="1186494"/>
                  <a:pt x="445598" y="855920"/>
                  <a:pt x="492663" y="931560"/>
                </a:cubicBezTo>
                <a:cubicBezTo>
                  <a:pt x="539728" y="1007200"/>
                  <a:pt x="789618" y="1426860"/>
                  <a:pt x="825477" y="1486251"/>
                </a:cubicBezTo>
                <a:cubicBezTo>
                  <a:pt x="861336" y="1545642"/>
                  <a:pt x="800265" y="1413413"/>
                  <a:pt x="707816" y="1287907"/>
                </a:cubicBezTo>
                <a:cubicBezTo>
                  <a:pt x="615368" y="1162401"/>
                  <a:pt x="289836" y="767394"/>
                  <a:pt x="270786" y="733216"/>
                </a:cubicBezTo>
                <a:cubicBezTo>
                  <a:pt x="251736" y="699038"/>
                  <a:pt x="590715" y="1104690"/>
                  <a:pt x="593516" y="1082839"/>
                </a:cubicBezTo>
                <a:cubicBezTo>
                  <a:pt x="596317" y="1060988"/>
                  <a:pt x="382845" y="775798"/>
                  <a:pt x="287595" y="602107"/>
                </a:cubicBezTo>
                <a:cubicBezTo>
                  <a:pt x="192345" y="428416"/>
                  <a:pt x="-37375" y="-64643"/>
                  <a:pt x="5207" y="7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A0382C88-1DA6-01E7-7198-9AAA49018D5A}"/>
              </a:ext>
            </a:extLst>
          </p:cNvPr>
          <p:cNvSpPr/>
          <p:nvPr/>
        </p:nvSpPr>
        <p:spPr>
          <a:xfrm>
            <a:off x="6995914" y="3454586"/>
            <a:ext cx="500570" cy="1538727"/>
          </a:xfrm>
          <a:custGeom>
            <a:avLst/>
            <a:gdLst>
              <a:gd name="connsiteX0" fmla="*/ 80601 w 500570"/>
              <a:gd name="connsiteY0" fmla="*/ 1308 h 1538727"/>
              <a:gd name="connsiteX1" fmla="*/ 36898 w 500570"/>
              <a:gd name="connsiteY1" fmla="*/ 529105 h 1538727"/>
              <a:gd name="connsiteX2" fmla="*/ 104133 w 500570"/>
              <a:gd name="connsiteY2" fmla="*/ 757705 h 1538727"/>
              <a:gd name="connsiteX3" fmla="*/ 63792 w 500570"/>
              <a:gd name="connsiteY3" fmla="*/ 740896 h 1538727"/>
              <a:gd name="connsiteX4" fmla="*/ 171368 w 500570"/>
              <a:gd name="connsiteY4" fmla="*/ 1046817 h 1538727"/>
              <a:gd name="connsiteX5" fmla="*/ 494098 w 500570"/>
              <a:gd name="connsiteY5" fmla="*/ 1527549 h 1538727"/>
              <a:gd name="connsiteX6" fmla="*/ 362989 w 500570"/>
              <a:gd name="connsiteY6" fmla="*/ 1342652 h 1538727"/>
              <a:gd name="connsiteX7" fmla="*/ 73877 w 500570"/>
              <a:gd name="connsiteY7" fmla="*/ 861920 h 1538727"/>
              <a:gd name="connsiteX8" fmla="*/ 90686 w 500570"/>
              <a:gd name="connsiteY8" fmla="*/ 919070 h 1538727"/>
              <a:gd name="connsiteX9" fmla="*/ 6642 w 500570"/>
              <a:gd name="connsiteY9" fmla="*/ 495488 h 1538727"/>
              <a:gd name="connsiteX10" fmla="*/ 13365 w 500570"/>
              <a:gd name="connsiteY10" fmla="*/ 697193 h 1538727"/>
              <a:gd name="connsiteX11" fmla="*/ 80601 w 500570"/>
              <a:gd name="connsiteY11" fmla="*/ 1308 h 153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0570" h="1538727">
                <a:moveTo>
                  <a:pt x="80601" y="1308"/>
                </a:moveTo>
                <a:cubicBezTo>
                  <a:pt x="84523" y="-26707"/>
                  <a:pt x="32976" y="403039"/>
                  <a:pt x="36898" y="529105"/>
                </a:cubicBezTo>
                <a:cubicBezTo>
                  <a:pt x="40820" y="655171"/>
                  <a:pt x="99651" y="722407"/>
                  <a:pt x="104133" y="757705"/>
                </a:cubicBezTo>
                <a:cubicBezTo>
                  <a:pt x="108615" y="793003"/>
                  <a:pt x="52586" y="692711"/>
                  <a:pt x="63792" y="740896"/>
                </a:cubicBezTo>
                <a:cubicBezTo>
                  <a:pt x="74998" y="789081"/>
                  <a:pt x="99650" y="915708"/>
                  <a:pt x="171368" y="1046817"/>
                </a:cubicBezTo>
                <a:cubicBezTo>
                  <a:pt x="243086" y="1177926"/>
                  <a:pt x="462161" y="1478243"/>
                  <a:pt x="494098" y="1527549"/>
                </a:cubicBezTo>
                <a:cubicBezTo>
                  <a:pt x="526035" y="1576855"/>
                  <a:pt x="433026" y="1453590"/>
                  <a:pt x="362989" y="1342652"/>
                </a:cubicBezTo>
                <a:cubicBezTo>
                  <a:pt x="292952" y="1231714"/>
                  <a:pt x="119261" y="932517"/>
                  <a:pt x="73877" y="861920"/>
                </a:cubicBezTo>
                <a:cubicBezTo>
                  <a:pt x="28493" y="791323"/>
                  <a:pt x="101892" y="980142"/>
                  <a:pt x="90686" y="919070"/>
                </a:cubicBezTo>
                <a:cubicBezTo>
                  <a:pt x="79480" y="857998"/>
                  <a:pt x="19529" y="532467"/>
                  <a:pt x="6642" y="495488"/>
                </a:cubicBezTo>
                <a:cubicBezTo>
                  <a:pt x="-6245" y="458509"/>
                  <a:pt x="1599" y="774514"/>
                  <a:pt x="13365" y="697193"/>
                </a:cubicBezTo>
                <a:cubicBezTo>
                  <a:pt x="25131" y="619872"/>
                  <a:pt x="76679" y="29323"/>
                  <a:pt x="80601" y="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4E3DBA1E-502D-61FA-C957-EA6CF4570759}"/>
              </a:ext>
            </a:extLst>
          </p:cNvPr>
          <p:cNvSpPr/>
          <p:nvPr/>
        </p:nvSpPr>
        <p:spPr>
          <a:xfrm>
            <a:off x="6886937" y="3596360"/>
            <a:ext cx="166070" cy="938010"/>
          </a:xfrm>
          <a:custGeom>
            <a:avLst/>
            <a:gdLst>
              <a:gd name="connsiteX0" fmla="*/ 159322 w 166070"/>
              <a:gd name="connsiteY0" fmla="*/ 728 h 938010"/>
              <a:gd name="connsiteX1" fmla="*/ 85363 w 166070"/>
              <a:gd name="connsiteY1" fmla="*/ 585675 h 938010"/>
              <a:gd name="connsiteX2" fmla="*/ 166045 w 166070"/>
              <a:gd name="connsiteY2" fmla="*/ 931937 h 938010"/>
              <a:gd name="connsiteX3" fmla="*/ 75278 w 166070"/>
              <a:gd name="connsiteY3" fmla="*/ 780658 h 938010"/>
              <a:gd name="connsiteX4" fmla="*/ 1319 w 166070"/>
              <a:gd name="connsiteY4" fmla="*/ 457928 h 938010"/>
              <a:gd name="connsiteX5" fmla="*/ 82001 w 166070"/>
              <a:gd name="connsiteY5" fmla="*/ 847893 h 938010"/>
              <a:gd name="connsiteX6" fmla="*/ 28213 w 166070"/>
              <a:gd name="connsiteY6" fmla="*/ 568866 h 938010"/>
              <a:gd name="connsiteX7" fmla="*/ 8042 w 166070"/>
              <a:gd name="connsiteY7" fmla="*/ 713422 h 938010"/>
              <a:gd name="connsiteX8" fmla="*/ 159322 w 166070"/>
              <a:gd name="connsiteY8" fmla="*/ 728 h 93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70" h="938010">
                <a:moveTo>
                  <a:pt x="159322" y="728"/>
                </a:moveTo>
                <a:cubicBezTo>
                  <a:pt x="172209" y="-20563"/>
                  <a:pt x="84243" y="430474"/>
                  <a:pt x="85363" y="585675"/>
                </a:cubicBezTo>
                <a:cubicBezTo>
                  <a:pt x="86483" y="740876"/>
                  <a:pt x="167726" y="899440"/>
                  <a:pt x="166045" y="931937"/>
                </a:cubicBezTo>
                <a:cubicBezTo>
                  <a:pt x="164364" y="964434"/>
                  <a:pt x="102732" y="859660"/>
                  <a:pt x="75278" y="780658"/>
                </a:cubicBezTo>
                <a:cubicBezTo>
                  <a:pt x="47824" y="701657"/>
                  <a:pt x="198" y="446722"/>
                  <a:pt x="1319" y="457928"/>
                </a:cubicBezTo>
                <a:cubicBezTo>
                  <a:pt x="2439" y="469134"/>
                  <a:pt x="77519" y="829403"/>
                  <a:pt x="82001" y="847893"/>
                </a:cubicBezTo>
                <a:cubicBezTo>
                  <a:pt x="86483" y="866383"/>
                  <a:pt x="40540" y="591278"/>
                  <a:pt x="28213" y="568866"/>
                </a:cubicBezTo>
                <a:cubicBezTo>
                  <a:pt x="15886" y="546454"/>
                  <a:pt x="-14370" y="801948"/>
                  <a:pt x="8042" y="713422"/>
                </a:cubicBezTo>
                <a:cubicBezTo>
                  <a:pt x="30454" y="624896"/>
                  <a:pt x="146435" y="22019"/>
                  <a:pt x="159322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65D73FE1-6E7C-8B45-0D3D-AC5A600E218A}"/>
              </a:ext>
            </a:extLst>
          </p:cNvPr>
          <p:cNvSpPr/>
          <p:nvPr/>
        </p:nvSpPr>
        <p:spPr>
          <a:xfrm>
            <a:off x="7163921" y="3509682"/>
            <a:ext cx="438806" cy="676214"/>
          </a:xfrm>
          <a:custGeom>
            <a:avLst/>
            <a:gdLst>
              <a:gd name="connsiteX0" fmla="*/ 0 w 438806"/>
              <a:gd name="connsiteY0" fmla="*/ 0 h 676214"/>
              <a:gd name="connsiteX1" fmla="*/ 386603 w 438806"/>
              <a:gd name="connsiteY1" fmla="*/ 268942 h 676214"/>
              <a:gd name="connsiteX2" fmla="*/ 413497 w 438806"/>
              <a:gd name="connsiteY2" fmla="*/ 675715 h 676214"/>
              <a:gd name="connsiteX3" fmla="*/ 433667 w 438806"/>
              <a:gd name="connsiteY3" fmla="*/ 349624 h 676214"/>
              <a:gd name="connsiteX4" fmla="*/ 312644 w 438806"/>
              <a:gd name="connsiteY4" fmla="*/ 208430 h 676214"/>
              <a:gd name="connsiteX5" fmla="*/ 386603 w 438806"/>
              <a:gd name="connsiteY5" fmla="*/ 262218 h 676214"/>
              <a:gd name="connsiteX6" fmla="*/ 0 w 438806"/>
              <a:gd name="connsiteY6" fmla="*/ 0 h 67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06" h="676214">
                <a:moveTo>
                  <a:pt x="0" y="0"/>
                </a:moveTo>
                <a:cubicBezTo>
                  <a:pt x="158843" y="78161"/>
                  <a:pt x="317687" y="156323"/>
                  <a:pt x="386603" y="268942"/>
                </a:cubicBezTo>
                <a:cubicBezTo>
                  <a:pt x="455519" y="381561"/>
                  <a:pt x="405653" y="662268"/>
                  <a:pt x="413497" y="675715"/>
                </a:cubicBezTo>
                <a:cubicBezTo>
                  <a:pt x="421341" y="689162"/>
                  <a:pt x="450476" y="427505"/>
                  <a:pt x="433667" y="349624"/>
                </a:cubicBezTo>
                <a:cubicBezTo>
                  <a:pt x="416858" y="271743"/>
                  <a:pt x="320488" y="222998"/>
                  <a:pt x="312644" y="208430"/>
                </a:cubicBezTo>
                <a:cubicBezTo>
                  <a:pt x="304800" y="193862"/>
                  <a:pt x="386603" y="262218"/>
                  <a:pt x="386603" y="26221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550DA676-A8E8-00D2-7E25-159B6A27008A}"/>
              </a:ext>
            </a:extLst>
          </p:cNvPr>
          <p:cNvSpPr/>
          <p:nvPr/>
        </p:nvSpPr>
        <p:spPr>
          <a:xfrm>
            <a:off x="7089960" y="3230469"/>
            <a:ext cx="171662" cy="1429937"/>
          </a:xfrm>
          <a:custGeom>
            <a:avLst/>
            <a:gdLst>
              <a:gd name="connsiteX0" fmla="*/ 2 w 171662"/>
              <a:gd name="connsiteY0" fmla="*/ 187 h 1429937"/>
              <a:gd name="connsiteX1" fmla="*/ 121025 w 171662"/>
              <a:gd name="connsiteY1" fmla="*/ 770031 h 1429937"/>
              <a:gd name="connsiteX2" fmla="*/ 121025 w 171662"/>
              <a:gd name="connsiteY2" fmla="*/ 756584 h 1429937"/>
              <a:gd name="connsiteX3" fmla="*/ 141196 w 171662"/>
              <a:gd name="connsiteY3" fmla="*/ 1092760 h 1429937"/>
              <a:gd name="connsiteX4" fmla="*/ 137834 w 171662"/>
              <a:gd name="connsiteY4" fmla="*/ 1018802 h 1429937"/>
              <a:gd name="connsiteX5" fmla="*/ 171452 w 171662"/>
              <a:gd name="connsiteY5" fmla="*/ 1428937 h 1429937"/>
              <a:gd name="connsiteX6" fmla="*/ 151281 w 171662"/>
              <a:gd name="connsiteY6" fmla="*/ 1119655 h 1429937"/>
              <a:gd name="connsiteX7" fmla="*/ 134472 w 171662"/>
              <a:gd name="connsiteY7" fmla="*/ 665816 h 1429937"/>
              <a:gd name="connsiteX8" fmla="*/ 124387 w 171662"/>
              <a:gd name="connsiteY8" fmla="*/ 847352 h 1429937"/>
              <a:gd name="connsiteX9" fmla="*/ 2 w 171662"/>
              <a:gd name="connsiteY9" fmla="*/ 187 h 142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662" h="1429937">
                <a:moveTo>
                  <a:pt x="2" y="187"/>
                </a:moveTo>
                <a:cubicBezTo>
                  <a:pt x="-558" y="-12700"/>
                  <a:pt x="100855" y="643965"/>
                  <a:pt x="121025" y="770031"/>
                </a:cubicBezTo>
                <a:cubicBezTo>
                  <a:pt x="141195" y="896097"/>
                  <a:pt x="117663" y="702796"/>
                  <a:pt x="121025" y="756584"/>
                </a:cubicBezTo>
                <a:cubicBezTo>
                  <a:pt x="124387" y="810372"/>
                  <a:pt x="138395" y="1049057"/>
                  <a:pt x="141196" y="1092760"/>
                </a:cubicBezTo>
                <a:cubicBezTo>
                  <a:pt x="143997" y="1136463"/>
                  <a:pt x="132791" y="962773"/>
                  <a:pt x="137834" y="1018802"/>
                </a:cubicBezTo>
                <a:cubicBezTo>
                  <a:pt x="142877" y="1074831"/>
                  <a:pt x="169211" y="1412128"/>
                  <a:pt x="171452" y="1428937"/>
                </a:cubicBezTo>
                <a:cubicBezTo>
                  <a:pt x="173693" y="1445746"/>
                  <a:pt x="157444" y="1246842"/>
                  <a:pt x="151281" y="1119655"/>
                </a:cubicBezTo>
                <a:cubicBezTo>
                  <a:pt x="145118" y="992468"/>
                  <a:pt x="138954" y="711200"/>
                  <a:pt x="134472" y="665816"/>
                </a:cubicBezTo>
                <a:cubicBezTo>
                  <a:pt x="129990" y="620432"/>
                  <a:pt x="144557" y="953808"/>
                  <a:pt x="124387" y="847352"/>
                </a:cubicBezTo>
                <a:cubicBezTo>
                  <a:pt x="104217" y="740896"/>
                  <a:pt x="562" y="13074"/>
                  <a:pt x="2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A4327FC7-B9B8-E34A-F879-1B32B24FF975}"/>
              </a:ext>
            </a:extLst>
          </p:cNvPr>
          <p:cNvSpPr/>
          <p:nvPr/>
        </p:nvSpPr>
        <p:spPr>
          <a:xfrm>
            <a:off x="7058636" y="3386023"/>
            <a:ext cx="1403517" cy="629429"/>
          </a:xfrm>
          <a:custGeom>
            <a:avLst/>
            <a:gdLst>
              <a:gd name="connsiteX0" fmla="*/ 48135 w 1403517"/>
              <a:gd name="connsiteY0" fmla="*/ 19445 h 629429"/>
              <a:gd name="connsiteX1" fmla="*/ 148988 w 1403517"/>
              <a:gd name="connsiteY1" fmla="*/ 96765 h 629429"/>
              <a:gd name="connsiteX2" fmla="*/ 787723 w 1403517"/>
              <a:gd name="connsiteY2" fmla="*/ 406048 h 629429"/>
              <a:gd name="connsiteX3" fmla="*/ 670061 w 1403517"/>
              <a:gd name="connsiteY3" fmla="*/ 365706 h 629429"/>
              <a:gd name="connsiteX4" fmla="*/ 1369308 w 1403517"/>
              <a:gd name="connsiteY4" fmla="*/ 614477 h 629429"/>
              <a:gd name="connsiteX5" fmla="*/ 1221390 w 1403517"/>
              <a:gd name="connsiteY5" fmla="*/ 570774 h 629429"/>
              <a:gd name="connsiteX6" fmla="*/ 579293 w 1403517"/>
              <a:gd name="connsiteY6" fmla="*/ 318642 h 629429"/>
              <a:gd name="connsiteX7" fmla="*/ 780999 w 1403517"/>
              <a:gd name="connsiteY7" fmla="*/ 416133 h 629429"/>
              <a:gd name="connsiteX8" fmla="*/ 48135 w 1403517"/>
              <a:gd name="connsiteY8" fmla="*/ 19445 h 62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3517" h="629429">
                <a:moveTo>
                  <a:pt x="48135" y="19445"/>
                </a:moveTo>
                <a:cubicBezTo>
                  <a:pt x="-57200" y="-33783"/>
                  <a:pt x="25723" y="32331"/>
                  <a:pt x="148988" y="96765"/>
                </a:cubicBezTo>
                <a:cubicBezTo>
                  <a:pt x="272253" y="161199"/>
                  <a:pt x="700878" y="361225"/>
                  <a:pt x="787723" y="406048"/>
                </a:cubicBezTo>
                <a:cubicBezTo>
                  <a:pt x="874568" y="450871"/>
                  <a:pt x="670061" y="365706"/>
                  <a:pt x="670061" y="365706"/>
                </a:cubicBezTo>
                <a:lnTo>
                  <a:pt x="1369308" y="614477"/>
                </a:lnTo>
                <a:cubicBezTo>
                  <a:pt x="1461196" y="648655"/>
                  <a:pt x="1353059" y="620080"/>
                  <a:pt x="1221390" y="570774"/>
                </a:cubicBezTo>
                <a:cubicBezTo>
                  <a:pt x="1089721" y="521468"/>
                  <a:pt x="652692" y="344416"/>
                  <a:pt x="579293" y="318642"/>
                </a:cubicBezTo>
                <a:cubicBezTo>
                  <a:pt x="505895" y="292869"/>
                  <a:pt x="871206" y="463198"/>
                  <a:pt x="780999" y="416133"/>
                </a:cubicBezTo>
                <a:cubicBezTo>
                  <a:pt x="690792" y="369068"/>
                  <a:pt x="153470" y="72673"/>
                  <a:pt x="48135" y="19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949F0B84-27CE-A846-A6F4-DF762BE0CCD0}"/>
              </a:ext>
            </a:extLst>
          </p:cNvPr>
          <p:cNvSpPr/>
          <p:nvPr/>
        </p:nvSpPr>
        <p:spPr>
          <a:xfrm>
            <a:off x="7073067" y="3408190"/>
            <a:ext cx="191786" cy="1178312"/>
          </a:xfrm>
          <a:custGeom>
            <a:avLst/>
            <a:gdLst>
              <a:gd name="connsiteX0" fmla="*/ 86 w 191786"/>
              <a:gd name="connsiteY0" fmla="*/ 639 h 1178312"/>
              <a:gd name="connsiteX1" fmla="*/ 107662 w 191786"/>
              <a:gd name="connsiteY1" fmla="*/ 830995 h 1178312"/>
              <a:gd name="connsiteX2" fmla="*/ 74045 w 191786"/>
              <a:gd name="connsiteY2" fmla="*/ 770484 h 1178312"/>
              <a:gd name="connsiteX3" fmla="*/ 191707 w 191786"/>
              <a:gd name="connsiteY3" fmla="*/ 1177257 h 1178312"/>
              <a:gd name="connsiteX4" fmla="*/ 90854 w 191786"/>
              <a:gd name="connsiteY4" fmla="*/ 874698 h 1178312"/>
              <a:gd name="connsiteX5" fmla="*/ 86 w 191786"/>
              <a:gd name="connsiteY5" fmla="*/ 464563 h 1178312"/>
              <a:gd name="connsiteX6" fmla="*/ 87492 w 191786"/>
              <a:gd name="connsiteY6" fmla="*/ 689801 h 1178312"/>
              <a:gd name="connsiteX7" fmla="*/ 86 w 191786"/>
              <a:gd name="connsiteY7" fmla="*/ 639 h 11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786" h="1178312">
                <a:moveTo>
                  <a:pt x="86" y="639"/>
                </a:moveTo>
                <a:cubicBezTo>
                  <a:pt x="3448" y="24171"/>
                  <a:pt x="95336" y="702688"/>
                  <a:pt x="107662" y="830995"/>
                </a:cubicBezTo>
                <a:cubicBezTo>
                  <a:pt x="119989" y="959303"/>
                  <a:pt x="60038" y="712774"/>
                  <a:pt x="74045" y="770484"/>
                </a:cubicBezTo>
                <a:cubicBezTo>
                  <a:pt x="88052" y="828194"/>
                  <a:pt x="188906" y="1159888"/>
                  <a:pt x="191707" y="1177257"/>
                </a:cubicBezTo>
                <a:cubicBezTo>
                  <a:pt x="194508" y="1194626"/>
                  <a:pt x="122791" y="993480"/>
                  <a:pt x="90854" y="874698"/>
                </a:cubicBezTo>
                <a:cubicBezTo>
                  <a:pt x="58917" y="755916"/>
                  <a:pt x="646" y="495379"/>
                  <a:pt x="86" y="464563"/>
                </a:cubicBezTo>
                <a:cubicBezTo>
                  <a:pt x="-474" y="433747"/>
                  <a:pt x="83010" y="769363"/>
                  <a:pt x="87492" y="689801"/>
                </a:cubicBezTo>
                <a:cubicBezTo>
                  <a:pt x="91974" y="610239"/>
                  <a:pt x="-3276" y="-22893"/>
                  <a:pt x="86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CC613B59-A1D1-B7FC-319D-84AAB4CB1DCD}"/>
              </a:ext>
            </a:extLst>
          </p:cNvPr>
          <p:cNvSpPr/>
          <p:nvPr/>
        </p:nvSpPr>
        <p:spPr>
          <a:xfrm>
            <a:off x="7157137" y="3660890"/>
            <a:ext cx="246083" cy="685897"/>
          </a:xfrm>
          <a:custGeom>
            <a:avLst/>
            <a:gdLst>
              <a:gd name="connsiteX0" fmla="*/ 60 w 246083"/>
              <a:gd name="connsiteY0" fmla="*/ 72 h 685897"/>
              <a:gd name="connsiteX1" fmla="*/ 215213 w 246083"/>
              <a:gd name="connsiteY1" fmla="*/ 225310 h 685897"/>
              <a:gd name="connsiteX2" fmla="*/ 181595 w 246083"/>
              <a:gd name="connsiteY2" fmla="*/ 685872 h 685897"/>
              <a:gd name="connsiteX3" fmla="*/ 238745 w 246083"/>
              <a:gd name="connsiteY3" fmla="*/ 245481 h 685897"/>
              <a:gd name="connsiteX4" fmla="*/ 60 w 246083"/>
              <a:gd name="connsiteY4" fmla="*/ 72 h 68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083" h="685897">
                <a:moveTo>
                  <a:pt x="60" y="72"/>
                </a:moveTo>
                <a:cubicBezTo>
                  <a:pt x="-3862" y="-3290"/>
                  <a:pt x="184957" y="111010"/>
                  <a:pt x="215213" y="225310"/>
                </a:cubicBezTo>
                <a:cubicBezTo>
                  <a:pt x="245469" y="339610"/>
                  <a:pt x="177673" y="682510"/>
                  <a:pt x="181595" y="685872"/>
                </a:cubicBezTo>
                <a:cubicBezTo>
                  <a:pt x="185517" y="689234"/>
                  <a:pt x="271242" y="364263"/>
                  <a:pt x="238745" y="245481"/>
                </a:cubicBezTo>
                <a:cubicBezTo>
                  <a:pt x="206248" y="126699"/>
                  <a:pt x="3982" y="3434"/>
                  <a:pt x="60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B2F0BE68-5020-01B1-66A6-6ECB1E64D05D}"/>
              </a:ext>
            </a:extLst>
          </p:cNvPr>
          <p:cNvSpPr/>
          <p:nvPr/>
        </p:nvSpPr>
        <p:spPr>
          <a:xfrm>
            <a:off x="7075263" y="3473109"/>
            <a:ext cx="452479" cy="795947"/>
          </a:xfrm>
          <a:custGeom>
            <a:avLst/>
            <a:gdLst>
              <a:gd name="connsiteX0" fmla="*/ 1252 w 452479"/>
              <a:gd name="connsiteY0" fmla="*/ 2956 h 795947"/>
              <a:gd name="connsiteX1" fmla="*/ 377769 w 452479"/>
              <a:gd name="connsiteY1" fmla="*/ 359303 h 795947"/>
              <a:gd name="connsiteX2" fmla="*/ 431558 w 452479"/>
              <a:gd name="connsiteY2" fmla="*/ 665223 h 795947"/>
              <a:gd name="connsiteX3" fmla="*/ 431558 w 452479"/>
              <a:gd name="connsiteY3" fmla="*/ 634967 h 795947"/>
              <a:gd name="connsiteX4" fmla="*/ 451728 w 452479"/>
              <a:gd name="connsiteY4" fmla="*/ 792970 h 795947"/>
              <a:gd name="connsiteX5" fmla="*/ 401302 w 452479"/>
              <a:gd name="connsiteY5" fmla="*/ 473603 h 795947"/>
              <a:gd name="connsiteX6" fmla="*/ 260108 w 452479"/>
              <a:gd name="connsiteY6" fmla="*/ 204662 h 795947"/>
              <a:gd name="connsiteX7" fmla="*/ 1252 w 452479"/>
              <a:gd name="connsiteY7" fmla="*/ 2956 h 79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79" h="795947">
                <a:moveTo>
                  <a:pt x="1252" y="2956"/>
                </a:moveTo>
                <a:cubicBezTo>
                  <a:pt x="20862" y="28730"/>
                  <a:pt x="306051" y="248925"/>
                  <a:pt x="377769" y="359303"/>
                </a:cubicBezTo>
                <a:cubicBezTo>
                  <a:pt x="449487" y="469681"/>
                  <a:pt x="422593" y="619279"/>
                  <a:pt x="431558" y="665223"/>
                </a:cubicBezTo>
                <a:cubicBezTo>
                  <a:pt x="440523" y="711167"/>
                  <a:pt x="428196" y="613676"/>
                  <a:pt x="431558" y="634967"/>
                </a:cubicBezTo>
                <a:cubicBezTo>
                  <a:pt x="434920" y="656258"/>
                  <a:pt x="456771" y="819864"/>
                  <a:pt x="451728" y="792970"/>
                </a:cubicBezTo>
                <a:cubicBezTo>
                  <a:pt x="446685" y="766076"/>
                  <a:pt x="433239" y="571654"/>
                  <a:pt x="401302" y="473603"/>
                </a:cubicBezTo>
                <a:cubicBezTo>
                  <a:pt x="369365" y="375552"/>
                  <a:pt x="322301" y="283103"/>
                  <a:pt x="260108" y="204662"/>
                </a:cubicBezTo>
                <a:cubicBezTo>
                  <a:pt x="197915" y="126221"/>
                  <a:pt x="-18358" y="-22818"/>
                  <a:pt x="1252" y="2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7EB96CD0-0708-C06B-6CB8-C98243878816}"/>
              </a:ext>
            </a:extLst>
          </p:cNvPr>
          <p:cNvSpPr/>
          <p:nvPr/>
        </p:nvSpPr>
        <p:spPr>
          <a:xfrm>
            <a:off x="7140281" y="3648243"/>
            <a:ext cx="1206984" cy="695813"/>
          </a:xfrm>
          <a:custGeom>
            <a:avLst/>
            <a:gdLst>
              <a:gd name="connsiteX0" fmla="*/ 20278 w 1206984"/>
              <a:gd name="connsiteY0" fmla="*/ 32889 h 695813"/>
              <a:gd name="connsiteX1" fmla="*/ 77428 w 1206984"/>
              <a:gd name="connsiteY1" fmla="*/ 86678 h 695813"/>
              <a:gd name="connsiteX2" fmla="*/ 356454 w 1206984"/>
              <a:gd name="connsiteY2" fmla="*/ 490089 h 695813"/>
              <a:gd name="connsiteX3" fmla="*/ 292581 w 1206984"/>
              <a:gd name="connsiteY3" fmla="*/ 510260 h 695813"/>
              <a:gd name="connsiteX4" fmla="*/ 622034 w 1206984"/>
              <a:gd name="connsiteY4" fmla="*/ 668263 h 695813"/>
              <a:gd name="connsiteX5" fmla="*/ 477478 w 1206984"/>
              <a:gd name="connsiteY5" fmla="*/ 631283 h 695813"/>
              <a:gd name="connsiteX6" fmla="*/ 830463 w 1206984"/>
              <a:gd name="connsiteY6" fmla="*/ 674986 h 695813"/>
              <a:gd name="connsiteX7" fmla="*/ 1206981 w 1206984"/>
              <a:gd name="connsiteY7" fmla="*/ 601028 h 695813"/>
              <a:gd name="connsiteX8" fmla="*/ 823740 w 1206984"/>
              <a:gd name="connsiteY8" fmla="*/ 664901 h 695813"/>
              <a:gd name="connsiteX9" fmla="*/ 548075 w 1206984"/>
              <a:gd name="connsiteY9" fmla="*/ 695157 h 695813"/>
              <a:gd name="connsiteX10" fmla="*/ 605225 w 1206984"/>
              <a:gd name="connsiteY10" fmla="*/ 671625 h 695813"/>
              <a:gd name="connsiteX11" fmla="*/ 390072 w 1206984"/>
              <a:gd name="connsiteY11" fmla="*/ 530431 h 695813"/>
              <a:gd name="connsiteX12" fmla="*/ 285857 w 1206984"/>
              <a:gd name="connsiteY12" fmla="*/ 439663 h 695813"/>
              <a:gd name="connsiteX13" fmla="*/ 376625 w 1206984"/>
              <a:gd name="connsiteY13" fmla="*/ 490089 h 695813"/>
              <a:gd name="connsiteX14" fmla="*/ 20278 w 1206984"/>
              <a:gd name="connsiteY14" fmla="*/ 32889 h 69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6984" h="695813">
                <a:moveTo>
                  <a:pt x="20278" y="32889"/>
                </a:moveTo>
                <a:cubicBezTo>
                  <a:pt x="-29588" y="-34346"/>
                  <a:pt x="21399" y="10478"/>
                  <a:pt x="77428" y="86678"/>
                </a:cubicBezTo>
                <a:cubicBezTo>
                  <a:pt x="133457" y="162878"/>
                  <a:pt x="320595" y="419492"/>
                  <a:pt x="356454" y="490089"/>
                </a:cubicBezTo>
                <a:cubicBezTo>
                  <a:pt x="392313" y="560686"/>
                  <a:pt x="248318" y="480564"/>
                  <a:pt x="292581" y="510260"/>
                </a:cubicBezTo>
                <a:cubicBezTo>
                  <a:pt x="336844" y="539956"/>
                  <a:pt x="591218" y="648093"/>
                  <a:pt x="622034" y="668263"/>
                </a:cubicBezTo>
                <a:cubicBezTo>
                  <a:pt x="652850" y="688434"/>
                  <a:pt x="442740" y="630163"/>
                  <a:pt x="477478" y="631283"/>
                </a:cubicBezTo>
                <a:cubicBezTo>
                  <a:pt x="512216" y="632403"/>
                  <a:pt x="708879" y="680029"/>
                  <a:pt x="830463" y="674986"/>
                </a:cubicBezTo>
                <a:cubicBezTo>
                  <a:pt x="952047" y="669943"/>
                  <a:pt x="1208101" y="602709"/>
                  <a:pt x="1206981" y="601028"/>
                </a:cubicBezTo>
                <a:cubicBezTo>
                  <a:pt x="1205861" y="599347"/>
                  <a:pt x="933558" y="649213"/>
                  <a:pt x="823740" y="664901"/>
                </a:cubicBezTo>
                <a:cubicBezTo>
                  <a:pt x="713922" y="680589"/>
                  <a:pt x="584494" y="694036"/>
                  <a:pt x="548075" y="695157"/>
                </a:cubicBezTo>
                <a:cubicBezTo>
                  <a:pt x="511656" y="696278"/>
                  <a:pt x="631559" y="699079"/>
                  <a:pt x="605225" y="671625"/>
                </a:cubicBezTo>
                <a:cubicBezTo>
                  <a:pt x="578891" y="644171"/>
                  <a:pt x="443300" y="569091"/>
                  <a:pt x="390072" y="530431"/>
                </a:cubicBezTo>
                <a:cubicBezTo>
                  <a:pt x="336844" y="491771"/>
                  <a:pt x="288098" y="446387"/>
                  <a:pt x="285857" y="439663"/>
                </a:cubicBezTo>
                <a:cubicBezTo>
                  <a:pt x="283616" y="432939"/>
                  <a:pt x="422009" y="559005"/>
                  <a:pt x="376625" y="490089"/>
                </a:cubicBezTo>
                <a:cubicBezTo>
                  <a:pt x="331241" y="421173"/>
                  <a:pt x="70144" y="100124"/>
                  <a:pt x="20278" y="32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4AFC0D10-A266-AC32-2270-7398F25C2374}"/>
              </a:ext>
            </a:extLst>
          </p:cNvPr>
          <p:cNvSpPr/>
          <p:nvPr/>
        </p:nvSpPr>
        <p:spPr>
          <a:xfrm>
            <a:off x="6685957" y="1828652"/>
            <a:ext cx="273190" cy="565167"/>
          </a:xfrm>
          <a:custGeom>
            <a:avLst/>
            <a:gdLst>
              <a:gd name="connsiteX0" fmla="*/ 593 w 273190"/>
              <a:gd name="connsiteY0" fmla="*/ 148 h 565167"/>
              <a:gd name="connsiteX1" fmla="*/ 172043 w 273190"/>
              <a:gd name="connsiteY1" fmla="*/ 443901 h 565167"/>
              <a:gd name="connsiteX2" fmla="*/ 272896 w 273190"/>
              <a:gd name="connsiteY2" fmla="*/ 564924 h 565167"/>
              <a:gd name="connsiteX3" fmla="*/ 198937 w 273190"/>
              <a:gd name="connsiteY3" fmla="*/ 470795 h 565167"/>
              <a:gd name="connsiteX4" fmla="*/ 87999 w 273190"/>
              <a:gd name="connsiteY4" fmla="*/ 322877 h 565167"/>
              <a:gd name="connsiteX5" fmla="*/ 114893 w 273190"/>
              <a:gd name="connsiteY5" fmla="*/ 393474 h 565167"/>
              <a:gd name="connsiteX6" fmla="*/ 593 w 273190"/>
              <a:gd name="connsiteY6" fmla="*/ 148 h 56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190" h="565167">
                <a:moveTo>
                  <a:pt x="593" y="148"/>
                </a:moveTo>
                <a:cubicBezTo>
                  <a:pt x="10118" y="8552"/>
                  <a:pt x="126659" y="349772"/>
                  <a:pt x="172043" y="443901"/>
                </a:cubicBezTo>
                <a:cubicBezTo>
                  <a:pt x="217427" y="538030"/>
                  <a:pt x="268414" y="560442"/>
                  <a:pt x="272896" y="564924"/>
                </a:cubicBezTo>
                <a:cubicBezTo>
                  <a:pt x="277378" y="569406"/>
                  <a:pt x="229753" y="511136"/>
                  <a:pt x="198937" y="470795"/>
                </a:cubicBezTo>
                <a:cubicBezTo>
                  <a:pt x="168121" y="430454"/>
                  <a:pt x="102006" y="335764"/>
                  <a:pt x="87999" y="322877"/>
                </a:cubicBezTo>
                <a:cubicBezTo>
                  <a:pt x="73992" y="309990"/>
                  <a:pt x="130581" y="443900"/>
                  <a:pt x="114893" y="393474"/>
                </a:cubicBezTo>
                <a:cubicBezTo>
                  <a:pt x="99205" y="343048"/>
                  <a:pt x="-8932" y="-8256"/>
                  <a:pt x="593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3F2865FE-8919-7666-C958-9A4E7AD1D43B}"/>
              </a:ext>
            </a:extLst>
          </p:cNvPr>
          <p:cNvSpPr/>
          <p:nvPr/>
        </p:nvSpPr>
        <p:spPr>
          <a:xfrm>
            <a:off x="6774037" y="1919391"/>
            <a:ext cx="488756" cy="302786"/>
          </a:xfrm>
          <a:custGeom>
            <a:avLst/>
            <a:gdLst>
              <a:gd name="connsiteX0" fmla="*/ 6642 w 488756"/>
              <a:gd name="connsiteY0" fmla="*/ 144733 h 302786"/>
              <a:gd name="connsiteX1" fmla="*/ 346181 w 488756"/>
              <a:gd name="connsiteY1" fmla="*/ 144733 h 302786"/>
              <a:gd name="connsiteX2" fmla="*/ 477289 w 488756"/>
              <a:gd name="connsiteY2" fmla="*/ 195159 h 302786"/>
              <a:gd name="connsiteX3" fmla="*/ 352904 w 488756"/>
              <a:gd name="connsiteY3" fmla="*/ 302735 h 302786"/>
              <a:gd name="connsiteX4" fmla="*/ 477289 w 488756"/>
              <a:gd name="connsiteY4" fmla="*/ 208606 h 302786"/>
              <a:gd name="connsiteX5" fmla="*/ 447034 w 488756"/>
              <a:gd name="connsiteY5" fmla="*/ 151456 h 302786"/>
              <a:gd name="connsiteX6" fmla="*/ 157922 w 488756"/>
              <a:gd name="connsiteY6" fmla="*/ 177 h 302786"/>
              <a:gd name="connsiteX7" fmla="*/ 396607 w 488756"/>
              <a:gd name="connsiteY7" fmla="*/ 121200 h 302786"/>
              <a:gd name="connsiteX8" fmla="*/ 144475 w 488756"/>
              <a:gd name="connsiteY8" fmla="*/ 131285 h 302786"/>
              <a:gd name="connsiteX9" fmla="*/ 6642 w 488756"/>
              <a:gd name="connsiteY9" fmla="*/ 144733 h 30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756" h="302786">
                <a:moveTo>
                  <a:pt x="6642" y="144733"/>
                </a:moveTo>
                <a:cubicBezTo>
                  <a:pt x="40260" y="146974"/>
                  <a:pt x="267740" y="136329"/>
                  <a:pt x="346181" y="144733"/>
                </a:cubicBezTo>
                <a:cubicBezTo>
                  <a:pt x="424622" y="153137"/>
                  <a:pt x="476169" y="168825"/>
                  <a:pt x="477289" y="195159"/>
                </a:cubicBezTo>
                <a:cubicBezTo>
                  <a:pt x="478409" y="221493"/>
                  <a:pt x="352904" y="300494"/>
                  <a:pt x="352904" y="302735"/>
                </a:cubicBezTo>
                <a:cubicBezTo>
                  <a:pt x="352904" y="304976"/>
                  <a:pt x="461601" y="233819"/>
                  <a:pt x="477289" y="208606"/>
                </a:cubicBezTo>
                <a:cubicBezTo>
                  <a:pt x="492977" y="183393"/>
                  <a:pt x="500262" y="186194"/>
                  <a:pt x="447034" y="151456"/>
                </a:cubicBezTo>
                <a:cubicBezTo>
                  <a:pt x="393806" y="116718"/>
                  <a:pt x="166327" y="5220"/>
                  <a:pt x="157922" y="177"/>
                </a:cubicBezTo>
                <a:cubicBezTo>
                  <a:pt x="149518" y="-4866"/>
                  <a:pt x="398848" y="99349"/>
                  <a:pt x="396607" y="121200"/>
                </a:cubicBezTo>
                <a:cubicBezTo>
                  <a:pt x="394366" y="143051"/>
                  <a:pt x="214512" y="129044"/>
                  <a:pt x="144475" y="131285"/>
                </a:cubicBezTo>
                <a:cubicBezTo>
                  <a:pt x="74438" y="133526"/>
                  <a:pt x="-26976" y="142492"/>
                  <a:pt x="6642" y="144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957EA719-AC81-395B-8F27-E7D2EFC00B07}"/>
              </a:ext>
            </a:extLst>
          </p:cNvPr>
          <p:cNvSpPr/>
          <p:nvPr/>
        </p:nvSpPr>
        <p:spPr>
          <a:xfrm>
            <a:off x="6809909" y="2144442"/>
            <a:ext cx="692661" cy="307992"/>
          </a:xfrm>
          <a:custGeom>
            <a:avLst/>
            <a:gdLst>
              <a:gd name="connsiteX0" fmla="*/ 1026 w 692661"/>
              <a:gd name="connsiteY0" fmla="*/ 255858 h 307992"/>
              <a:gd name="connsiteX1" fmla="*/ 424609 w 692661"/>
              <a:gd name="connsiteY1" fmla="*/ 144920 h 307992"/>
              <a:gd name="connsiteX2" fmla="*/ 357373 w 692661"/>
              <a:gd name="connsiteY2" fmla="*/ 3726 h 307992"/>
              <a:gd name="connsiteX3" fmla="*/ 690188 w 692661"/>
              <a:gd name="connsiteY3" fmla="*/ 306284 h 307992"/>
              <a:gd name="connsiteX4" fmla="*/ 501929 w 692661"/>
              <a:gd name="connsiteY4" fmla="*/ 121387 h 307992"/>
              <a:gd name="connsiteX5" fmla="*/ 367459 w 692661"/>
              <a:gd name="connsiteY5" fmla="*/ 7087 h 307992"/>
              <a:gd name="connsiteX6" fmla="*/ 478397 w 692661"/>
              <a:gd name="connsiteY6" fmla="*/ 171814 h 307992"/>
              <a:gd name="connsiteX7" fmla="*/ 310309 w 692661"/>
              <a:gd name="connsiteY7" fmla="*/ 175176 h 307992"/>
              <a:gd name="connsiteX8" fmla="*/ 1026 w 692661"/>
              <a:gd name="connsiteY8" fmla="*/ 255858 h 30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661" h="307992">
                <a:moveTo>
                  <a:pt x="1026" y="255858"/>
                </a:moveTo>
                <a:cubicBezTo>
                  <a:pt x="20076" y="250815"/>
                  <a:pt x="365218" y="186942"/>
                  <a:pt x="424609" y="144920"/>
                </a:cubicBezTo>
                <a:cubicBezTo>
                  <a:pt x="484000" y="102898"/>
                  <a:pt x="313110" y="-23168"/>
                  <a:pt x="357373" y="3726"/>
                </a:cubicBezTo>
                <a:cubicBezTo>
                  <a:pt x="401636" y="30620"/>
                  <a:pt x="666095" y="286674"/>
                  <a:pt x="690188" y="306284"/>
                </a:cubicBezTo>
                <a:cubicBezTo>
                  <a:pt x="714281" y="325894"/>
                  <a:pt x="555717" y="171253"/>
                  <a:pt x="501929" y="121387"/>
                </a:cubicBezTo>
                <a:cubicBezTo>
                  <a:pt x="448141" y="71521"/>
                  <a:pt x="371381" y="-1317"/>
                  <a:pt x="367459" y="7087"/>
                </a:cubicBezTo>
                <a:cubicBezTo>
                  <a:pt x="363537" y="15491"/>
                  <a:pt x="487922" y="143799"/>
                  <a:pt x="478397" y="171814"/>
                </a:cubicBezTo>
                <a:cubicBezTo>
                  <a:pt x="468872" y="199829"/>
                  <a:pt x="387069" y="159488"/>
                  <a:pt x="310309" y="175176"/>
                </a:cubicBezTo>
                <a:cubicBezTo>
                  <a:pt x="233549" y="190864"/>
                  <a:pt x="-18024" y="260901"/>
                  <a:pt x="1026" y="255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FD79E31A-7C65-5A0E-4635-6FBFDA9DC650}"/>
              </a:ext>
            </a:extLst>
          </p:cNvPr>
          <p:cNvSpPr/>
          <p:nvPr/>
        </p:nvSpPr>
        <p:spPr>
          <a:xfrm>
            <a:off x="7048630" y="2443804"/>
            <a:ext cx="809580" cy="693312"/>
          </a:xfrm>
          <a:custGeom>
            <a:avLst/>
            <a:gdLst>
              <a:gd name="connsiteX0" fmla="*/ 991 w 809580"/>
              <a:gd name="connsiteY0" fmla="*/ 3561 h 693312"/>
              <a:gd name="connsiteX1" fmla="*/ 290102 w 809580"/>
              <a:gd name="connsiteY1" fmla="*/ 171649 h 693312"/>
              <a:gd name="connsiteX2" fmla="*/ 374146 w 809580"/>
              <a:gd name="connsiteY2" fmla="*/ 302758 h 693312"/>
              <a:gd name="connsiteX3" fmla="*/ 424573 w 809580"/>
              <a:gd name="connsiteY3" fmla="*/ 199 h 693312"/>
              <a:gd name="connsiteX4" fmla="*/ 434658 w 809580"/>
              <a:gd name="connsiteY4" fmla="*/ 259055 h 693312"/>
              <a:gd name="connsiteX5" fmla="*/ 522064 w 809580"/>
              <a:gd name="connsiteY5" fmla="*/ 430505 h 693312"/>
              <a:gd name="connsiteX6" fmla="*/ 518702 w 809580"/>
              <a:gd name="connsiteY6" fmla="*/ 356546 h 693312"/>
              <a:gd name="connsiteX7" fmla="*/ 807814 w 809580"/>
              <a:gd name="connsiteY7" fmla="*/ 692722 h 693312"/>
              <a:gd name="connsiteX8" fmla="*/ 626279 w 809580"/>
              <a:gd name="connsiteY8" fmla="*/ 430505 h 693312"/>
              <a:gd name="connsiteX9" fmla="*/ 347252 w 809580"/>
              <a:gd name="connsiteY9" fmla="*/ 148117 h 693312"/>
              <a:gd name="connsiteX10" fmla="*/ 401041 w 809580"/>
              <a:gd name="connsiteY10" fmla="*/ 232161 h 693312"/>
              <a:gd name="connsiteX11" fmla="*/ 991 w 809580"/>
              <a:gd name="connsiteY11" fmla="*/ 3561 h 6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9580" h="693312">
                <a:moveTo>
                  <a:pt x="991" y="3561"/>
                </a:moveTo>
                <a:cubicBezTo>
                  <a:pt x="-17499" y="-6524"/>
                  <a:pt x="227910" y="121783"/>
                  <a:pt x="290102" y="171649"/>
                </a:cubicBezTo>
                <a:cubicBezTo>
                  <a:pt x="352295" y="221515"/>
                  <a:pt x="351734" y="331333"/>
                  <a:pt x="374146" y="302758"/>
                </a:cubicBezTo>
                <a:cubicBezTo>
                  <a:pt x="396558" y="274183"/>
                  <a:pt x="414488" y="7483"/>
                  <a:pt x="424573" y="199"/>
                </a:cubicBezTo>
                <a:cubicBezTo>
                  <a:pt x="434658" y="-7085"/>
                  <a:pt x="418410" y="187337"/>
                  <a:pt x="434658" y="259055"/>
                </a:cubicBezTo>
                <a:cubicBezTo>
                  <a:pt x="450906" y="330773"/>
                  <a:pt x="508057" y="414256"/>
                  <a:pt x="522064" y="430505"/>
                </a:cubicBezTo>
                <a:cubicBezTo>
                  <a:pt x="536071" y="446754"/>
                  <a:pt x="471077" y="312843"/>
                  <a:pt x="518702" y="356546"/>
                </a:cubicBezTo>
                <a:cubicBezTo>
                  <a:pt x="566327" y="400249"/>
                  <a:pt x="789885" y="680396"/>
                  <a:pt x="807814" y="692722"/>
                </a:cubicBezTo>
                <a:cubicBezTo>
                  <a:pt x="825744" y="705049"/>
                  <a:pt x="703039" y="521273"/>
                  <a:pt x="626279" y="430505"/>
                </a:cubicBezTo>
                <a:cubicBezTo>
                  <a:pt x="549519" y="339738"/>
                  <a:pt x="384792" y="181174"/>
                  <a:pt x="347252" y="148117"/>
                </a:cubicBezTo>
                <a:cubicBezTo>
                  <a:pt x="309712" y="115060"/>
                  <a:pt x="461553" y="259055"/>
                  <a:pt x="401041" y="232161"/>
                </a:cubicBezTo>
                <a:cubicBezTo>
                  <a:pt x="340529" y="205267"/>
                  <a:pt x="19481" y="13646"/>
                  <a:pt x="991" y="3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C4F88A6A-4DF5-85AE-1FA9-F42185A1C14A}"/>
              </a:ext>
            </a:extLst>
          </p:cNvPr>
          <p:cNvSpPr/>
          <p:nvPr/>
        </p:nvSpPr>
        <p:spPr>
          <a:xfrm>
            <a:off x="7283735" y="2977861"/>
            <a:ext cx="1033498" cy="333128"/>
          </a:xfrm>
          <a:custGeom>
            <a:avLst/>
            <a:gdLst>
              <a:gd name="connsiteX0" fmla="*/ 1209 w 1033498"/>
              <a:gd name="connsiteY0" fmla="*/ 663 h 333128"/>
              <a:gd name="connsiteX1" fmla="*/ 384450 w 1033498"/>
              <a:gd name="connsiteY1" fmla="*/ 77983 h 333128"/>
              <a:gd name="connsiteX2" fmla="*/ 189468 w 1033498"/>
              <a:gd name="connsiteY2" fmla="*/ 71260 h 333128"/>
              <a:gd name="connsiteX3" fmla="*/ 542453 w 1033498"/>
              <a:gd name="connsiteY3" fmla="*/ 108239 h 333128"/>
              <a:gd name="connsiteX4" fmla="*/ 451686 w 1033498"/>
              <a:gd name="connsiteY4" fmla="*/ 88068 h 333128"/>
              <a:gd name="connsiteX5" fmla="*/ 690371 w 1033498"/>
              <a:gd name="connsiteY5" fmla="*/ 88068 h 333128"/>
              <a:gd name="connsiteX6" fmla="*/ 606327 w 1033498"/>
              <a:gd name="connsiteY6" fmla="*/ 88068 h 333128"/>
              <a:gd name="connsiteX7" fmla="*/ 1026547 w 1033498"/>
              <a:gd name="connsiteY7" fmla="*/ 330115 h 333128"/>
              <a:gd name="connsiteX8" fmla="*/ 831565 w 1033498"/>
              <a:gd name="connsiteY8" fmla="*/ 212454 h 333128"/>
              <a:gd name="connsiteX9" fmla="*/ 360918 w 1033498"/>
              <a:gd name="connsiteY9" fmla="*/ 47727 h 333128"/>
              <a:gd name="connsiteX10" fmla="*/ 535730 w 1033498"/>
              <a:gd name="connsiteY10" fmla="*/ 128410 h 333128"/>
              <a:gd name="connsiteX11" fmla="*/ 1209 w 1033498"/>
              <a:gd name="connsiteY11" fmla="*/ 663 h 33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3498" h="333128">
                <a:moveTo>
                  <a:pt x="1209" y="663"/>
                </a:moveTo>
                <a:cubicBezTo>
                  <a:pt x="-24004" y="-7742"/>
                  <a:pt x="353074" y="66217"/>
                  <a:pt x="384450" y="77983"/>
                </a:cubicBezTo>
                <a:cubicBezTo>
                  <a:pt x="415826" y="89749"/>
                  <a:pt x="163134" y="66217"/>
                  <a:pt x="189468" y="71260"/>
                </a:cubicBezTo>
                <a:cubicBezTo>
                  <a:pt x="215802" y="76303"/>
                  <a:pt x="498750" y="105438"/>
                  <a:pt x="542453" y="108239"/>
                </a:cubicBezTo>
                <a:cubicBezTo>
                  <a:pt x="586156" y="111040"/>
                  <a:pt x="427033" y="91430"/>
                  <a:pt x="451686" y="88068"/>
                </a:cubicBezTo>
                <a:cubicBezTo>
                  <a:pt x="476339" y="84706"/>
                  <a:pt x="690371" y="88068"/>
                  <a:pt x="690371" y="88068"/>
                </a:cubicBezTo>
                <a:cubicBezTo>
                  <a:pt x="716144" y="88068"/>
                  <a:pt x="550298" y="47727"/>
                  <a:pt x="606327" y="88068"/>
                </a:cubicBezTo>
                <a:cubicBezTo>
                  <a:pt x="662356" y="128409"/>
                  <a:pt x="989007" y="309384"/>
                  <a:pt x="1026547" y="330115"/>
                </a:cubicBezTo>
                <a:cubicBezTo>
                  <a:pt x="1064087" y="350846"/>
                  <a:pt x="942503" y="259519"/>
                  <a:pt x="831565" y="212454"/>
                </a:cubicBezTo>
                <a:cubicBezTo>
                  <a:pt x="720627" y="165389"/>
                  <a:pt x="410224" y="61734"/>
                  <a:pt x="360918" y="47727"/>
                </a:cubicBezTo>
                <a:cubicBezTo>
                  <a:pt x="311612" y="33720"/>
                  <a:pt x="594001" y="138495"/>
                  <a:pt x="535730" y="128410"/>
                </a:cubicBezTo>
                <a:cubicBezTo>
                  <a:pt x="477459" y="118325"/>
                  <a:pt x="26422" y="9068"/>
                  <a:pt x="1209" y="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773B4C07-8691-983A-FBEE-FB085CE634E4}"/>
              </a:ext>
            </a:extLst>
          </p:cNvPr>
          <p:cNvSpPr/>
          <p:nvPr/>
        </p:nvSpPr>
        <p:spPr>
          <a:xfrm>
            <a:off x="2486295" y="3300134"/>
            <a:ext cx="39240" cy="302506"/>
          </a:xfrm>
          <a:custGeom>
            <a:avLst/>
            <a:gdLst>
              <a:gd name="connsiteX0" fmla="*/ 1411 w 39240"/>
              <a:gd name="connsiteY0" fmla="*/ 1119 h 302506"/>
              <a:gd name="connsiteX1" fmla="*/ 28305 w 39240"/>
              <a:gd name="connsiteY1" fmla="*/ 266698 h 302506"/>
              <a:gd name="connsiteX2" fmla="*/ 38390 w 39240"/>
              <a:gd name="connsiteY2" fmla="*/ 290231 h 302506"/>
              <a:gd name="connsiteX3" fmla="*/ 8134 w 39240"/>
              <a:gd name="connsiteY3" fmla="*/ 175931 h 302506"/>
              <a:gd name="connsiteX4" fmla="*/ 1411 w 39240"/>
              <a:gd name="connsiteY4" fmla="*/ 1119 h 3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40" h="302506">
                <a:moveTo>
                  <a:pt x="1411" y="1119"/>
                </a:moveTo>
                <a:cubicBezTo>
                  <a:pt x="4773" y="16247"/>
                  <a:pt x="22142" y="218513"/>
                  <a:pt x="28305" y="266698"/>
                </a:cubicBezTo>
                <a:cubicBezTo>
                  <a:pt x="34468" y="314883"/>
                  <a:pt x="41752" y="305359"/>
                  <a:pt x="38390" y="290231"/>
                </a:cubicBezTo>
                <a:cubicBezTo>
                  <a:pt x="35028" y="275103"/>
                  <a:pt x="15418" y="223556"/>
                  <a:pt x="8134" y="175931"/>
                </a:cubicBezTo>
                <a:cubicBezTo>
                  <a:pt x="850" y="128306"/>
                  <a:pt x="-1951" y="-14009"/>
                  <a:pt x="1411" y="1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EEB0155E-CBA1-3F4C-00F3-DE358498A83C}"/>
              </a:ext>
            </a:extLst>
          </p:cNvPr>
          <p:cNvSpPr/>
          <p:nvPr/>
        </p:nvSpPr>
        <p:spPr>
          <a:xfrm>
            <a:off x="3498590" y="3537268"/>
            <a:ext cx="322111" cy="147419"/>
          </a:xfrm>
          <a:custGeom>
            <a:avLst/>
            <a:gdLst>
              <a:gd name="connsiteX0" fmla="*/ 1007 w 322111"/>
              <a:gd name="connsiteY0" fmla="*/ 147226 h 147419"/>
              <a:gd name="connsiteX1" fmla="*/ 313651 w 322111"/>
              <a:gd name="connsiteY1" fmla="*/ 6032 h 147419"/>
              <a:gd name="connsiteX2" fmla="*/ 216160 w 322111"/>
              <a:gd name="connsiteY2" fmla="*/ 36288 h 147419"/>
              <a:gd name="connsiteX3" fmla="*/ 1007 w 322111"/>
              <a:gd name="connsiteY3" fmla="*/ 147226 h 14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111" h="147419">
                <a:moveTo>
                  <a:pt x="1007" y="147226"/>
                </a:moveTo>
                <a:cubicBezTo>
                  <a:pt x="17255" y="142183"/>
                  <a:pt x="277792" y="24522"/>
                  <a:pt x="313651" y="6032"/>
                </a:cubicBezTo>
                <a:cubicBezTo>
                  <a:pt x="349510" y="-12458"/>
                  <a:pt x="262664" y="15557"/>
                  <a:pt x="216160" y="36288"/>
                </a:cubicBezTo>
                <a:cubicBezTo>
                  <a:pt x="169656" y="57019"/>
                  <a:pt x="-15241" y="152269"/>
                  <a:pt x="1007" y="147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4301487C-E018-525B-6D7F-F41B5969910B}"/>
              </a:ext>
            </a:extLst>
          </p:cNvPr>
          <p:cNvSpPr/>
          <p:nvPr/>
        </p:nvSpPr>
        <p:spPr>
          <a:xfrm>
            <a:off x="3165487" y="3719636"/>
            <a:ext cx="24840" cy="226731"/>
          </a:xfrm>
          <a:custGeom>
            <a:avLst/>
            <a:gdLst>
              <a:gd name="connsiteX0" fmla="*/ 24828 w 24840"/>
              <a:gd name="connsiteY0" fmla="*/ 1838 h 226731"/>
              <a:gd name="connsiteX1" fmla="*/ 1295 w 24840"/>
              <a:gd name="connsiteY1" fmla="*/ 223714 h 226731"/>
              <a:gd name="connsiteX2" fmla="*/ 4657 w 24840"/>
              <a:gd name="connsiteY2" fmla="*/ 122861 h 226731"/>
              <a:gd name="connsiteX3" fmla="*/ 24828 w 24840"/>
              <a:gd name="connsiteY3" fmla="*/ 1838 h 22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40" h="226731">
                <a:moveTo>
                  <a:pt x="24828" y="1838"/>
                </a:moveTo>
                <a:cubicBezTo>
                  <a:pt x="24268" y="18647"/>
                  <a:pt x="4657" y="203544"/>
                  <a:pt x="1295" y="223714"/>
                </a:cubicBezTo>
                <a:cubicBezTo>
                  <a:pt x="-2067" y="243884"/>
                  <a:pt x="1855" y="157599"/>
                  <a:pt x="4657" y="122861"/>
                </a:cubicBezTo>
                <a:cubicBezTo>
                  <a:pt x="7458" y="88123"/>
                  <a:pt x="25388" y="-14971"/>
                  <a:pt x="24828" y="1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D5D651AE-CE1C-DF13-46FB-FE94CF1A1E26}"/>
              </a:ext>
            </a:extLst>
          </p:cNvPr>
          <p:cNvSpPr/>
          <p:nvPr/>
        </p:nvSpPr>
        <p:spPr>
          <a:xfrm>
            <a:off x="3476059" y="3262153"/>
            <a:ext cx="432866" cy="119793"/>
          </a:xfrm>
          <a:custGeom>
            <a:avLst/>
            <a:gdLst>
              <a:gd name="connsiteX0" fmla="*/ 6 w 432866"/>
              <a:gd name="connsiteY0" fmla="*/ 119782 h 119793"/>
              <a:gd name="connsiteX1" fmla="*/ 215159 w 432866"/>
              <a:gd name="connsiteY1" fmla="*/ 22291 h 119793"/>
              <a:gd name="connsiteX2" fmla="*/ 426950 w 432866"/>
              <a:gd name="connsiteY2" fmla="*/ 2121 h 119793"/>
              <a:gd name="connsiteX3" fmla="*/ 359715 w 432866"/>
              <a:gd name="connsiteY3" fmla="*/ 2121 h 119793"/>
              <a:gd name="connsiteX4" fmla="*/ 208435 w 432866"/>
              <a:gd name="connsiteY4" fmla="*/ 15568 h 119793"/>
              <a:gd name="connsiteX5" fmla="*/ 6 w 432866"/>
              <a:gd name="connsiteY5" fmla="*/ 119782 h 11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866" h="119793">
                <a:moveTo>
                  <a:pt x="6" y="119782"/>
                </a:moveTo>
                <a:cubicBezTo>
                  <a:pt x="1127" y="120902"/>
                  <a:pt x="144002" y="41901"/>
                  <a:pt x="215159" y="22291"/>
                </a:cubicBezTo>
                <a:cubicBezTo>
                  <a:pt x="286316" y="2681"/>
                  <a:pt x="402857" y="5483"/>
                  <a:pt x="426950" y="2121"/>
                </a:cubicBezTo>
                <a:cubicBezTo>
                  <a:pt x="451043" y="-1241"/>
                  <a:pt x="396134" y="-120"/>
                  <a:pt x="359715" y="2121"/>
                </a:cubicBezTo>
                <a:cubicBezTo>
                  <a:pt x="323296" y="4362"/>
                  <a:pt x="263344" y="-1801"/>
                  <a:pt x="208435" y="15568"/>
                </a:cubicBezTo>
                <a:cubicBezTo>
                  <a:pt x="153526" y="32937"/>
                  <a:pt x="-1115" y="118662"/>
                  <a:pt x="6" y="119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416FBF7C-5313-4D78-1C00-E027D008441F}"/>
              </a:ext>
            </a:extLst>
          </p:cNvPr>
          <p:cNvSpPr/>
          <p:nvPr/>
        </p:nvSpPr>
        <p:spPr>
          <a:xfrm>
            <a:off x="2745824" y="3028934"/>
            <a:ext cx="41086" cy="305967"/>
          </a:xfrm>
          <a:custGeom>
            <a:avLst/>
            <a:gdLst>
              <a:gd name="connsiteX0" fmla="*/ 14185 w 41086"/>
              <a:gd name="connsiteY0" fmla="*/ 16 h 305967"/>
              <a:gd name="connsiteX1" fmla="*/ 4100 w 41086"/>
              <a:gd name="connsiteY1" fmla="*/ 188275 h 305967"/>
              <a:gd name="connsiteX2" fmla="*/ 41079 w 41086"/>
              <a:gd name="connsiteY2" fmla="*/ 305937 h 305967"/>
              <a:gd name="connsiteX3" fmla="*/ 738 w 41086"/>
              <a:gd name="connsiteY3" fmla="*/ 178190 h 305967"/>
              <a:gd name="connsiteX4" fmla="*/ 14185 w 41086"/>
              <a:gd name="connsiteY4" fmla="*/ 16 h 30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86" h="305967">
                <a:moveTo>
                  <a:pt x="14185" y="16"/>
                </a:moveTo>
                <a:cubicBezTo>
                  <a:pt x="14745" y="1697"/>
                  <a:pt x="-382" y="137288"/>
                  <a:pt x="4100" y="188275"/>
                </a:cubicBezTo>
                <a:cubicBezTo>
                  <a:pt x="8582" y="239262"/>
                  <a:pt x="41639" y="307618"/>
                  <a:pt x="41079" y="305937"/>
                </a:cubicBezTo>
                <a:cubicBezTo>
                  <a:pt x="40519" y="304256"/>
                  <a:pt x="5220" y="228056"/>
                  <a:pt x="738" y="178190"/>
                </a:cubicBezTo>
                <a:cubicBezTo>
                  <a:pt x="-3744" y="128324"/>
                  <a:pt x="13625" y="-1665"/>
                  <a:pt x="1418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8D9A882C-4563-5AB7-0CCA-0FE2342BC3A5}"/>
              </a:ext>
            </a:extLst>
          </p:cNvPr>
          <p:cNvSpPr/>
          <p:nvPr/>
        </p:nvSpPr>
        <p:spPr>
          <a:xfrm>
            <a:off x="2662246" y="3986287"/>
            <a:ext cx="132230" cy="21038"/>
          </a:xfrm>
          <a:custGeom>
            <a:avLst/>
            <a:gdLst>
              <a:gd name="connsiteX0" fmla="*/ 272 w 132230"/>
              <a:gd name="connsiteY0" fmla="*/ 766 h 21038"/>
              <a:gd name="connsiteX1" fmla="*/ 128019 w 132230"/>
              <a:gd name="connsiteY1" fmla="*/ 20937 h 21038"/>
              <a:gd name="connsiteX2" fmla="*/ 94401 w 132230"/>
              <a:gd name="connsiteY2" fmla="*/ 7489 h 21038"/>
              <a:gd name="connsiteX3" fmla="*/ 272 w 132230"/>
              <a:gd name="connsiteY3" fmla="*/ 766 h 2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30" h="21038">
                <a:moveTo>
                  <a:pt x="272" y="766"/>
                </a:moveTo>
                <a:cubicBezTo>
                  <a:pt x="5875" y="3007"/>
                  <a:pt x="112331" y="19817"/>
                  <a:pt x="128019" y="20937"/>
                </a:cubicBezTo>
                <a:cubicBezTo>
                  <a:pt x="143707" y="22057"/>
                  <a:pt x="111770" y="13652"/>
                  <a:pt x="94401" y="7489"/>
                </a:cubicBezTo>
                <a:cubicBezTo>
                  <a:pt x="77032" y="1326"/>
                  <a:pt x="-5331" y="-1475"/>
                  <a:pt x="272" y="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885DCD42-9450-60CC-69E0-1D3D549C3351}"/>
              </a:ext>
            </a:extLst>
          </p:cNvPr>
          <p:cNvSpPr/>
          <p:nvPr/>
        </p:nvSpPr>
        <p:spPr>
          <a:xfrm>
            <a:off x="2574877" y="3052328"/>
            <a:ext cx="7031" cy="221993"/>
          </a:xfrm>
          <a:custGeom>
            <a:avLst/>
            <a:gdLst>
              <a:gd name="connsiteX0" fmla="*/ 6958 w 7031"/>
              <a:gd name="connsiteY0" fmla="*/ 154 h 221993"/>
              <a:gd name="connsiteX1" fmla="*/ 3597 w 7031"/>
              <a:gd name="connsiteY1" fmla="*/ 178328 h 221993"/>
              <a:gd name="connsiteX2" fmla="*/ 235 w 7031"/>
              <a:gd name="connsiteY2" fmla="*/ 211946 h 221993"/>
              <a:gd name="connsiteX3" fmla="*/ 6958 w 7031"/>
              <a:gd name="connsiteY3" fmla="*/ 154 h 22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1" h="221993">
                <a:moveTo>
                  <a:pt x="6958" y="154"/>
                </a:moveTo>
                <a:cubicBezTo>
                  <a:pt x="7518" y="-5449"/>
                  <a:pt x="4717" y="143029"/>
                  <a:pt x="3597" y="178328"/>
                </a:cubicBezTo>
                <a:cubicBezTo>
                  <a:pt x="2476" y="213627"/>
                  <a:pt x="1916" y="236039"/>
                  <a:pt x="235" y="211946"/>
                </a:cubicBezTo>
                <a:cubicBezTo>
                  <a:pt x="-1446" y="187853"/>
                  <a:pt x="6398" y="5757"/>
                  <a:pt x="6958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D47351E9-0161-262C-C9B4-7EA688730693}"/>
              </a:ext>
            </a:extLst>
          </p:cNvPr>
          <p:cNvSpPr/>
          <p:nvPr/>
        </p:nvSpPr>
        <p:spPr>
          <a:xfrm>
            <a:off x="3294021" y="3875921"/>
            <a:ext cx="27532" cy="233747"/>
          </a:xfrm>
          <a:custGeom>
            <a:avLst/>
            <a:gdLst>
              <a:gd name="connsiteX0" fmla="*/ 27403 w 27532"/>
              <a:gd name="connsiteY0" fmla="*/ 3555 h 233747"/>
              <a:gd name="connsiteX1" fmla="*/ 508 w 27532"/>
              <a:gd name="connsiteY1" fmla="*/ 232155 h 233747"/>
              <a:gd name="connsiteX2" fmla="*/ 10594 w 27532"/>
              <a:gd name="connsiteY2" fmla="*/ 101047 h 233747"/>
              <a:gd name="connsiteX3" fmla="*/ 27403 w 27532"/>
              <a:gd name="connsiteY3" fmla="*/ 3555 h 23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32" h="233747">
                <a:moveTo>
                  <a:pt x="27403" y="3555"/>
                </a:moveTo>
                <a:cubicBezTo>
                  <a:pt x="25722" y="25406"/>
                  <a:pt x="3309" y="215906"/>
                  <a:pt x="508" y="232155"/>
                </a:cubicBezTo>
                <a:cubicBezTo>
                  <a:pt x="-2294" y="248404"/>
                  <a:pt x="7232" y="135785"/>
                  <a:pt x="10594" y="101047"/>
                </a:cubicBezTo>
                <a:cubicBezTo>
                  <a:pt x="13956" y="66309"/>
                  <a:pt x="29084" y="-18296"/>
                  <a:pt x="27403" y="3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63704C8C-AB7E-8D4D-99D3-A5F4BA0431FC}"/>
              </a:ext>
            </a:extLst>
          </p:cNvPr>
          <p:cNvSpPr/>
          <p:nvPr/>
        </p:nvSpPr>
        <p:spPr>
          <a:xfrm>
            <a:off x="3682767" y="4202154"/>
            <a:ext cx="106452" cy="196013"/>
          </a:xfrm>
          <a:custGeom>
            <a:avLst/>
            <a:gdLst>
              <a:gd name="connsiteX0" fmla="*/ 15174 w 106452"/>
              <a:gd name="connsiteY0" fmla="*/ 52 h 196013"/>
              <a:gd name="connsiteX1" fmla="*/ 18536 w 106452"/>
              <a:gd name="connsiteY1" fmla="*/ 100905 h 196013"/>
              <a:gd name="connsiteX2" fmla="*/ 105942 w 106452"/>
              <a:gd name="connsiteY2" fmla="*/ 195034 h 196013"/>
              <a:gd name="connsiteX3" fmla="*/ 52154 w 106452"/>
              <a:gd name="connsiteY3" fmla="*/ 147970 h 196013"/>
              <a:gd name="connsiteX4" fmla="*/ 1727 w 106452"/>
              <a:gd name="connsiteY4" fmla="*/ 114352 h 196013"/>
              <a:gd name="connsiteX5" fmla="*/ 15174 w 106452"/>
              <a:gd name="connsiteY5" fmla="*/ 52 h 1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52" h="196013">
                <a:moveTo>
                  <a:pt x="15174" y="52"/>
                </a:moveTo>
                <a:cubicBezTo>
                  <a:pt x="17976" y="-2189"/>
                  <a:pt x="3408" y="68408"/>
                  <a:pt x="18536" y="100905"/>
                </a:cubicBezTo>
                <a:cubicBezTo>
                  <a:pt x="33664" y="133402"/>
                  <a:pt x="100339" y="187190"/>
                  <a:pt x="105942" y="195034"/>
                </a:cubicBezTo>
                <a:cubicBezTo>
                  <a:pt x="111545" y="202878"/>
                  <a:pt x="69523" y="161417"/>
                  <a:pt x="52154" y="147970"/>
                </a:cubicBezTo>
                <a:cubicBezTo>
                  <a:pt x="34785" y="134523"/>
                  <a:pt x="9011" y="132281"/>
                  <a:pt x="1727" y="114352"/>
                </a:cubicBezTo>
                <a:cubicBezTo>
                  <a:pt x="-5557" y="96423"/>
                  <a:pt x="12372" y="2293"/>
                  <a:pt x="15174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3AEF30D7-9975-917A-0212-7A1646EDA5F8}"/>
              </a:ext>
            </a:extLst>
          </p:cNvPr>
          <p:cNvSpPr/>
          <p:nvPr/>
        </p:nvSpPr>
        <p:spPr>
          <a:xfrm>
            <a:off x="4137412" y="4662317"/>
            <a:ext cx="203922" cy="14044"/>
          </a:xfrm>
          <a:custGeom>
            <a:avLst/>
            <a:gdLst>
              <a:gd name="connsiteX0" fmla="*/ 920 w 203922"/>
              <a:gd name="connsiteY0" fmla="*/ 7174 h 14044"/>
              <a:gd name="connsiteX1" fmla="*/ 199264 w 203922"/>
              <a:gd name="connsiteY1" fmla="*/ 13898 h 14044"/>
              <a:gd name="connsiteX2" fmla="*/ 128667 w 203922"/>
              <a:gd name="connsiteY2" fmla="*/ 451 h 14044"/>
              <a:gd name="connsiteX3" fmla="*/ 920 w 203922"/>
              <a:gd name="connsiteY3" fmla="*/ 7174 h 1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922" h="14044">
                <a:moveTo>
                  <a:pt x="920" y="7174"/>
                </a:moveTo>
                <a:cubicBezTo>
                  <a:pt x="12686" y="9415"/>
                  <a:pt x="177973" y="15018"/>
                  <a:pt x="199264" y="13898"/>
                </a:cubicBezTo>
                <a:cubicBezTo>
                  <a:pt x="220555" y="12778"/>
                  <a:pt x="163965" y="2692"/>
                  <a:pt x="128667" y="451"/>
                </a:cubicBezTo>
                <a:cubicBezTo>
                  <a:pt x="93369" y="-1790"/>
                  <a:pt x="-10846" y="4933"/>
                  <a:pt x="920" y="717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339EB79C-28AC-584A-ABEF-017CE4541F62}"/>
              </a:ext>
            </a:extLst>
          </p:cNvPr>
          <p:cNvSpPr/>
          <p:nvPr/>
        </p:nvSpPr>
        <p:spPr>
          <a:xfrm>
            <a:off x="3929888" y="4736656"/>
            <a:ext cx="70786" cy="141091"/>
          </a:xfrm>
          <a:custGeom>
            <a:avLst/>
            <a:gdLst>
              <a:gd name="connsiteX0" fmla="*/ 15 w 70786"/>
              <a:gd name="connsiteY0" fmla="*/ 70 h 141091"/>
              <a:gd name="connsiteX1" fmla="*/ 60527 w 70786"/>
              <a:gd name="connsiteY1" fmla="*/ 114370 h 141091"/>
              <a:gd name="connsiteX2" fmla="*/ 67250 w 70786"/>
              <a:gd name="connsiteY2" fmla="*/ 134541 h 141091"/>
              <a:gd name="connsiteX3" fmla="*/ 15 w 70786"/>
              <a:gd name="connsiteY3" fmla="*/ 70 h 14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86" h="141091">
                <a:moveTo>
                  <a:pt x="15" y="70"/>
                </a:moveTo>
                <a:cubicBezTo>
                  <a:pt x="-1105" y="-3292"/>
                  <a:pt x="60527" y="114370"/>
                  <a:pt x="60527" y="114370"/>
                </a:cubicBezTo>
                <a:cubicBezTo>
                  <a:pt x="71733" y="136782"/>
                  <a:pt x="73413" y="149669"/>
                  <a:pt x="67250" y="134541"/>
                </a:cubicBezTo>
                <a:cubicBezTo>
                  <a:pt x="61087" y="119413"/>
                  <a:pt x="1135" y="3432"/>
                  <a:pt x="15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56E749AC-06D8-A0B5-3621-49ECB353C9AC}"/>
              </a:ext>
            </a:extLst>
          </p:cNvPr>
          <p:cNvSpPr/>
          <p:nvPr/>
        </p:nvSpPr>
        <p:spPr>
          <a:xfrm>
            <a:off x="4201873" y="4762947"/>
            <a:ext cx="114384" cy="106506"/>
          </a:xfrm>
          <a:custGeom>
            <a:avLst/>
            <a:gdLst>
              <a:gd name="connsiteX0" fmla="*/ 333 w 114384"/>
              <a:gd name="connsiteY0" fmla="*/ 674 h 106506"/>
              <a:gd name="connsiteX1" fmla="*/ 111271 w 114384"/>
              <a:gd name="connsiteY1" fmla="*/ 104888 h 106506"/>
              <a:gd name="connsiteX2" fmla="*/ 77653 w 114384"/>
              <a:gd name="connsiteY2" fmla="*/ 61185 h 106506"/>
              <a:gd name="connsiteX3" fmla="*/ 333 w 114384"/>
              <a:gd name="connsiteY3" fmla="*/ 674 h 10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84" h="106506">
                <a:moveTo>
                  <a:pt x="333" y="674"/>
                </a:moveTo>
                <a:cubicBezTo>
                  <a:pt x="5936" y="7958"/>
                  <a:pt x="98384" y="94803"/>
                  <a:pt x="111271" y="104888"/>
                </a:cubicBezTo>
                <a:cubicBezTo>
                  <a:pt x="124158" y="114973"/>
                  <a:pt x="93902" y="75192"/>
                  <a:pt x="77653" y="61185"/>
                </a:cubicBezTo>
                <a:cubicBezTo>
                  <a:pt x="61404" y="47178"/>
                  <a:pt x="-5270" y="-6610"/>
                  <a:pt x="333" y="67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00AC44B2-1E00-F174-B904-0ECA7EF7936D}"/>
              </a:ext>
            </a:extLst>
          </p:cNvPr>
          <p:cNvSpPr/>
          <p:nvPr/>
        </p:nvSpPr>
        <p:spPr>
          <a:xfrm>
            <a:off x="4286041" y="5113037"/>
            <a:ext cx="249622" cy="172760"/>
          </a:xfrm>
          <a:custGeom>
            <a:avLst/>
            <a:gdLst>
              <a:gd name="connsiteX0" fmla="*/ 209 w 249622"/>
              <a:gd name="connsiteY0" fmla="*/ 207 h 172760"/>
              <a:gd name="connsiteX1" fmla="*/ 235533 w 249622"/>
              <a:gd name="connsiteY1" fmla="*/ 164934 h 172760"/>
              <a:gd name="connsiteX2" fmla="*/ 195191 w 249622"/>
              <a:gd name="connsiteY2" fmla="*/ 131316 h 172760"/>
              <a:gd name="connsiteX3" fmla="*/ 209 w 249622"/>
              <a:gd name="connsiteY3" fmla="*/ 207 h 17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22" h="172760">
                <a:moveTo>
                  <a:pt x="209" y="207"/>
                </a:moveTo>
                <a:cubicBezTo>
                  <a:pt x="6933" y="5810"/>
                  <a:pt x="203036" y="143083"/>
                  <a:pt x="235533" y="164934"/>
                </a:cubicBezTo>
                <a:cubicBezTo>
                  <a:pt x="268030" y="186786"/>
                  <a:pt x="240015" y="158770"/>
                  <a:pt x="195191" y="131316"/>
                </a:cubicBezTo>
                <a:cubicBezTo>
                  <a:pt x="150367" y="103862"/>
                  <a:pt x="-6515" y="-5396"/>
                  <a:pt x="209" y="20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982EAF7B-A298-12CB-7AEB-898DCF6D27BC}"/>
              </a:ext>
            </a:extLst>
          </p:cNvPr>
          <p:cNvSpPr/>
          <p:nvPr/>
        </p:nvSpPr>
        <p:spPr>
          <a:xfrm>
            <a:off x="5398659" y="3784114"/>
            <a:ext cx="93251" cy="216858"/>
          </a:xfrm>
          <a:custGeom>
            <a:avLst/>
            <a:gdLst>
              <a:gd name="connsiteX0" fmla="*/ 335 w 93251"/>
              <a:gd name="connsiteY0" fmla="*/ 1233 h 216858"/>
              <a:gd name="connsiteX1" fmla="*/ 91103 w 93251"/>
              <a:gd name="connsiteY1" fmla="*/ 213024 h 216858"/>
              <a:gd name="connsiteX2" fmla="*/ 60847 w 93251"/>
              <a:gd name="connsiteY2" fmla="*/ 128980 h 216858"/>
              <a:gd name="connsiteX3" fmla="*/ 335 w 93251"/>
              <a:gd name="connsiteY3" fmla="*/ 1233 h 21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51" h="216858">
                <a:moveTo>
                  <a:pt x="335" y="1233"/>
                </a:moveTo>
                <a:cubicBezTo>
                  <a:pt x="5378" y="15240"/>
                  <a:pt x="81018" y="191733"/>
                  <a:pt x="91103" y="213024"/>
                </a:cubicBezTo>
                <a:cubicBezTo>
                  <a:pt x="101188" y="234315"/>
                  <a:pt x="73173" y="161477"/>
                  <a:pt x="60847" y="128980"/>
                </a:cubicBezTo>
                <a:cubicBezTo>
                  <a:pt x="48521" y="96483"/>
                  <a:pt x="-4708" y="-12774"/>
                  <a:pt x="335" y="123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015CE619-EC04-F93A-A21F-35AA58CE539C}"/>
              </a:ext>
            </a:extLst>
          </p:cNvPr>
          <p:cNvSpPr/>
          <p:nvPr/>
        </p:nvSpPr>
        <p:spPr>
          <a:xfrm>
            <a:off x="5086297" y="3926460"/>
            <a:ext cx="55759" cy="215467"/>
          </a:xfrm>
          <a:custGeom>
            <a:avLst/>
            <a:gdLst>
              <a:gd name="connsiteX0" fmla="*/ 53 w 55759"/>
              <a:gd name="connsiteY0" fmla="*/ 81 h 215467"/>
              <a:gd name="connsiteX1" fmla="*/ 43756 w 55759"/>
              <a:gd name="connsiteY1" fmla="*/ 134552 h 215467"/>
              <a:gd name="connsiteX2" fmla="*/ 43756 w 55759"/>
              <a:gd name="connsiteY2" fmla="*/ 215234 h 215467"/>
              <a:gd name="connsiteX3" fmla="*/ 53841 w 55759"/>
              <a:gd name="connsiteY3" fmla="*/ 154722 h 215467"/>
              <a:gd name="connsiteX4" fmla="*/ 53 w 55759"/>
              <a:gd name="connsiteY4" fmla="*/ 81 h 21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59" h="215467">
                <a:moveTo>
                  <a:pt x="53" y="81"/>
                </a:moveTo>
                <a:cubicBezTo>
                  <a:pt x="-1628" y="-3281"/>
                  <a:pt x="36472" y="98693"/>
                  <a:pt x="43756" y="134552"/>
                </a:cubicBezTo>
                <a:cubicBezTo>
                  <a:pt x="51040" y="170411"/>
                  <a:pt x="42075" y="211872"/>
                  <a:pt x="43756" y="215234"/>
                </a:cubicBezTo>
                <a:cubicBezTo>
                  <a:pt x="45437" y="218596"/>
                  <a:pt x="61125" y="184978"/>
                  <a:pt x="53841" y="154722"/>
                </a:cubicBezTo>
                <a:cubicBezTo>
                  <a:pt x="46557" y="124466"/>
                  <a:pt x="1734" y="3443"/>
                  <a:pt x="53" y="8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0D1106B4-43F3-AA7F-04C7-86F4FD8EB80D}"/>
              </a:ext>
            </a:extLst>
          </p:cNvPr>
          <p:cNvSpPr/>
          <p:nvPr/>
        </p:nvSpPr>
        <p:spPr>
          <a:xfrm>
            <a:off x="4615287" y="4332550"/>
            <a:ext cx="628542" cy="269847"/>
          </a:xfrm>
          <a:custGeom>
            <a:avLst/>
            <a:gdLst>
              <a:gd name="connsiteX0" fmla="*/ 416 w 628542"/>
              <a:gd name="connsiteY0" fmla="*/ 269706 h 269847"/>
              <a:gd name="connsiteX1" fmla="*/ 360125 w 628542"/>
              <a:gd name="connsiteY1" fmla="*/ 71362 h 269847"/>
              <a:gd name="connsiteX2" fmla="*/ 625704 w 628542"/>
              <a:gd name="connsiteY2" fmla="*/ 4126 h 269847"/>
              <a:gd name="connsiteX3" fmla="*/ 487872 w 628542"/>
              <a:gd name="connsiteY3" fmla="*/ 17574 h 269847"/>
              <a:gd name="connsiteX4" fmla="*/ 292889 w 628542"/>
              <a:gd name="connsiteY4" fmla="*/ 101618 h 269847"/>
              <a:gd name="connsiteX5" fmla="*/ 416 w 628542"/>
              <a:gd name="connsiteY5" fmla="*/ 269706 h 26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542" h="269847">
                <a:moveTo>
                  <a:pt x="416" y="269706"/>
                </a:moveTo>
                <a:cubicBezTo>
                  <a:pt x="11622" y="264663"/>
                  <a:pt x="255910" y="115625"/>
                  <a:pt x="360125" y="71362"/>
                </a:cubicBezTo>
                <a:cubicBezTo>
                  <a:pt x="464340" y="27099"/>
                  <a:pt x="604413" y="13091"/>
                  <a:pt x="625704" y="4126"/>
                </a:cubicBezTo>
                <a:cubicBezTo>
                  <a:pt x="646995" y="-4839"/>
                  <a:pt x="543341" y="1325"/>
                  <a:pt x="487872" y="17574"/>
                </a:cubicBezTo>
                <a:cubicBezTo>
                  <a:pt x="432403" y="33823"/>
                  <a:pt x="378614" y="59596"/>
                  <a:pt x="292889" y="101618"/>
                </a:cubicBezTo>
                <a:cubicBezTo>
                  <a:pt x="207164" y="143640"/>
                  <a:pt x="-10790" y="274749"/>
                  <a:pt x="416" y="26970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0AED92B5-B06A-64DC-4BD5-FBD7BDD9E262}"/>
              </a:ext>
            </a:extLst>
          </p:cNvPr>
          <p:cNvSpPr/>
          <p:nvPr/>
        </p:nvSpPr>
        <p:spPr>
          <a:xfrm>
            <a:off x="5358393" y="4581665"/>
            <a:ext cx="196746" cy="117856"/>
          </a:xfrm>
          <a:custGeom>
            <a:avLst/>
            <a:gdLst>
              <a:gd name="connsiteX0" fmla="*/ 260 w 196746"/>
              <a:gd name="connsiteY0" fmla="*/ 420 h 117856"/>
              <a:gd name="connsiteX1" fmla="*/ 188519 w 196746"/>
              <a:gd name="connsiteY1" fmla="*/ 114720 h 117856"/>
              <a:gd name="connsiteX2" fmla="*/ 148178 w 196746"/>
              <a:gd name="connsiteY2" fmla="*/ 77741 h 117856"/>
              <a:gd name="connsiteX3" fmla="*/ 260 w 196746"/>
              <a:gd name="connsiteY3" fmla="*/ 420 h 1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46" h="117856">
                <a:moveTo>
                  <a:pt x="260" y="420"/>
                </a:moveTo>
                <a:cubicBezTo>
                  <a:pt x="6984" y="6583"/>
                  <a:pt x="163866" y="101833"/>
                  <a:pt x="188519" y="114720"/>
                </a:cubicBezTo>
                <a:cubicBezTo>
                  <a:pt x="213172" y="127607"/>
                  <a:pt x="177313" y="97912"/>
                  <a:pt x="148178" y="77741"/>
                </a:cubicBezTo>
                <a:cubicBezTo>
                  <a:pt x="119043" y="57571"/>
                  <a:pt x="-6464" y="-5743"/>
                  <a:pt x="260" y="42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3D880D9A-9B6D-7E8F-B56E-2BB9185AA2E9}"/>
              </a:ext>
            </a:extLst>
          </p:cNvPr>
          <p:cNvSpPr/>
          <p:nvPr/>
        </p:nvSpPr>
        <p:spPr>
          <a:xfrm>
            <a:off x="4803572" y="4911442"/>
            <a:ext cx="232692" cy="40544"/>
          </a:xfrm>
          <a:custGeom>
            <a:avLst/>
            <a:gdLst>
              <a:gd name="connsiteX0" fmla="*/ 390 w 232692"/>
              <a:gd name="connsiteY0" fmla="*/ 20267 h 40544"/>
              <a:gd name="connsiteX1" fmla="*/ 148307 w 232692"/>
              <a:gd name="connsiteY1" fmla="*/ 6820 h 40544"/>
              <a:gd name="connsiteX2" fmla="*/ 232352 w 232692"/>
              <a:gd name="connsiteY2" fmla="*/ 40437 h 40544"/>
              <a:gd name="connsiteX3" fmla="*/ 175202 w 232692"/>
              <a:gd name="connsiteY3" fmla="*/ 16905 h 40544"/>
              <a:gd name="connsiteX4" fmla="*/ 107966 w 232692"/>
              <a:gd name="connsiteY4" fmla="*/ 96 h 40544"/>
              <a:gd name="connsiteX5" fmla="*/ 390 w 232692"/>
              <a:gd name="connsiteY5" fmla="*/ 20267 h 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692" h="40544">
                <a:moveTo>
                  <a:pt x="390" y="20267"/>
                </a:moveTo>
                <a:cubicBezTo>
                  <a:pt x="7114" y="21388"/>
                  <a:pt x="109647" y="3458"/>
                  <a:pt x="148307" y="6820"/>
                </a:cubicBezTo>
                <a:cubicBezTo>
                  <a:pt x="186967" y="10182"/>
                  <a:pt x="227870" y="38756"/>
                  <a:pt x="232352" y="40437"/>
                </a:cubicBezTo>
                <a:cubicBezTo>
                  <a:pt x="236834" y="42118"/>
                  <a:pt x="195933" y="23629"/>
                  <a:pt x="175202" y="16905"/>
                </a:cubicBezTo>
                <a:cubicBezTo>
                  <a:pt x="154471" y="10181"/>
                  <a:pt x="140463" y="1777"/>
                  <a:pt x="107966" y="96"/>
                </a:cubicBezTo>
                <a:cubicBezTo>
                  <a:pt x="75469" y="-1585"/>
                  <a:pt x="-6334" y="19146"/>
                  <a:pt x="390" y="2026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06AACE0D-6000-239A-416F-D35666207AEE}"/>
              </a:ext>
            </a:extLst>
          </p:cNvPr>
          <p:cNvSpPr/>
          <p:nvPr/>
        </p:nvSpPr>
        <p:spPr>
          <a:xfrm>
            <a:off x="4961739" y="5325022"/>
            <a:ext cx="417159" cy="99064"/>
          </a:xfrm>
          <a:custGeom>
            <a:avLst/>
            <a:gdLst>
              <a:gd name="connsiteX0" fmla="*/ 417085 w 417159"/>
              <a:gd name="connsiteY0" fmla="*/ 13 h 99064"/>
              <a:gd name="connsiteX1" fmla="*/ 127973 w 417159"/>
              <a:gd name="connsiteY1" fmla="*/ 90781 h 99064"/>
              <a:gd name="connsiteX2" fmla="*/ 226 w 417159"/>
              <a:gd name="connsiteY2" fmla="*/ 94143 h 99064"/>
              <a:gd name="connsiteX3" fmla="*/ 154867 w 417159"/>
              <a:gd name="connsiteY3" fmla="*/ 84057 h 99064"/>
              <a:gd name="connsiteX4" fmla="*/ 417085 w 417159"/>
              <a:gd name="connsiteY4" fmla="*/ 13 h 9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59" h="99064">
                <a:moveTo>
                  <a:pt x="417085" y="13"/>
                </a:moveTo>
                <a:cubicBezTo>
                  <a:pt x="412603" y="1134"/>
                  <a:pt x="197449" y="75093"/>
                  <a:pt x="127973" y="90781"/>
                </a:cubicBezTo>
                <a:cubicBezTo>
                  <a:pt x="58497" y="106469"/>
                  <a:pt x="-4256" y="95264"/>
                  <a:pt x="226" y="94143"/>
                </a:cubicBezTo>
                <a:cubicBezTo>
                  <a:pt x="4708" y="93022"/>
                  <a:pt x="87071" y="98064"/>
                  <a:pt x="154867" y="84057"/>
                </a:cubicBezTo>
                <a:cubicBezTo>
                  <a:pt x="222662" y="70050"/>
                  <a:pt x="421567" y="-1108"/>
                  <a:pt x="417085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657D1AAE-E5FB-F167-90CA-82B8FB98A4B1}"/>
              </a:ext>
            </a:extLst>
          </p:cNvPr>
          <p:cNvSpPr/>
          <p:nvPr/>
        </p:nvSpPr>
        <p:spPr>
          <a:xfrm>
            <a:off x="5404458" y="5566983"/>
            <a:ext cx="11345" cy="216753"/>
          </a:xfrm>
          <a:custGeom>
            <a:avLst/>
            <a:gdLst>
              <a:gd name="connsiteX0" fmla="*/ 11345 w 11345"/>
              <a:gd name="connsiteY0" fmla="*/ 99 h 216753"/>
              <a:gd name="connsiteX1" fmla="*/ 1260 w 11345"/>
              <a:gd name="connsiteY1" fmla="*/ 178273 h 216753"/>
              <a:gd name="connsiteX2" fmla="*/ 1260 w 11345"/>
              <a:gd name="connsiteY2" fmla="*/ 205167 h 216753"/>
              <a:gd name="connsiteX3" fmla="*/ 11345 w 11345"/>
              <a:gd name="connsiteY3" fmla="*/ 99 h 21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5" h="216753">
                <a:moveTo>
                  <a:pt x="11345" y="99"/>
                </a:moveTo>
                <a:cubicBezTo>
                  <a:pt x="11345" y="-4383"/>
                  <a:pt x="2941" y="144095"/>
                  <a:pt x="1260" y="178273"/>
                </a:cubicBezTo>
                <a:cubicBezTo>
                  <a:pt x="-421" y="212451"/>
                  <a:pt x="-421" y="229820"/>
                  <a:pt x="1260" y="205167"/>
                </a:cubicBezTo>
                <a:cubicBezTo>
                  <a:pt x="2941" y="180514"/>
                  <a:pt x="11345" y="4581"/>
                  <a:pt x="11345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06081F0D-4A7E-5D92-C6DB-A1C6E49133E4}"/>
              </a:ext>
            </a:extLst>
          </p:cNvPr>
          <p:cNvSpPr/>
          <p:nvPr/>
        </p:nvSpPr>
        <p:spPr>
          <a:xfrm>
            <a:off x="5267713" y="5869619"/>
            <a:ext cx="276132" cy="63094"/>
          </a:xfrm>
          <a:custGeom>
            <a:avLst/>
            <a:gdLst>
              <a:gd name="connsiteX0" fmla="*/ 172 w 276132"/>
              <a:gd name="connsiteY0" fmla="*/ 60534 h 63094"/>
              <a:gd name="connsiteX1" fmla="*/ 148090 w 276132"/>
              <a:gd name="connsiteY1" fmla="*/ 57172 h 63094"/>
              <a:gd name="connsiteX2" fmla="*/ 275837 w 276132"/>
              <a:gd name="connsiteY2" fmla="*/ 22 h 63094"/>
              <a:gd name="connsiteX3" fmla="*/ 178346 w 276132"/>
              <a:gd name="connsiteY3" fmla="*/ 50449 h 63094"/>
              <a:gd name="connsiteX4" fmla="*/ 172 w 276132"/>
              <a:gd name="connsiteY4" fmla="*/ 60534 h 6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32" h="63094">
                <a:moveTo>
                  <a:pt x="172" y="60534"/>
                </a:moveTo>
                <a:cubicBezTo>
                  <a:pt x="-4871" y="61654"/>
                  <a:pt x="102146" y="67257"/>
                  <a:pt x="148090" y="57172"/>
                </a:cubicBezTo>
                <a:cubicBezTo>
                  <a:pt x="194034" y="47087"/>
                  <a:pt x="270794" y="1142"/>
                  <a:pt x="275837" y="22"/>
                </a:cubicBezTo>
                <a:cubicBezTo>
                  <a:pt x="280880" y="-1098"/>
                  <a:pt x="220368" y="39803"/>
                  <a:pt x="178346" y="50449"/>
                </a:cubicBezTo>
                <a:cubicBezTo>
                  <a:pt x="136324" y="61095"/>
                  <a:pt x="5215" y="59414"/>
                  <a:pt x="172" y="60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679D50CC-BD4E-42AE-B3AC-4CF508A9A07D}"/>
              </a:ext>
            </a:extLst>
          </p:cNvPr>
          <p:cNvSpPr/>
          <p:nvPr/>
        </p:nvSpPr>
        <p:spPr>
          <a:xfrm>
            <a:off x="5117006" y="6249471"/>
            <a:ext cx="150963" cy="201828"/>
          </a:xfrm>
          <a:custGeom>
            <a:avLst/>
            <a:gdLst>
              <a:gd name="connsiteX0" fmla="*/ 150879 w 150963"/>
              <a:gd name="connsiteY0" fmla="*/ 50 h 201828"/>
              <a:gd name="connsiteX1" fmla="*/ 33218 w 150963"/>
              <a:gd name="connsiteY1" fmla="*/ 104264 h 201828"/>
              <a:gd name="connsiteX2" fmla="*/ 9685 w 150963"/>
              <a:gd name="connsiteY2" fmla="*/ 201755 h 201828"/>
              <a:gd name="connsiteX3" fmla="*/ 13047 w 150963"/>
              <a:gd name="connsiteY3" fmla="*/ 117711 h 201828"/>
              <a:gd name="connsiteX4" fmla="*/ 150879 w 150963"/>
              <a:gd name="connsiteY4" fmla="*/ 50 h 20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63" h="201828">
                <a:moveTo>
                  <a:pt x="150879" y="50"/>
                </a:moveTo>
                <a:cubicBezTo>
                  <a:pt x="154241" y="-2191"/>
                  <a:pt x="56750" y="70647"/>
                  <a:pt x="33218" y="104264"/>
                </a:cubicBezTo>
                <a:cubicBezTo>
                  <a:pt x="9686" y="137881"/>
                  <a:pt x="13047" y="199514"/>
                  <a:pt x="9685" y="201755"/>
                </a:cubicBezTo>
                <a:cubicBezTo>
                  <a:pt x="6323" y="203996"/>
                  <a:pt x="-12166" y="154690"/>
                  <a:pt x="13047" y="117711"/>
                </a:cubicBezTo>
                <a:cubicBezTo>
                  <a:pt x="38260" y="80732"/>
                  <a:pt x="147517" y="2291"/>
                  <a:pt x="150879" y="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9F0E1E21-7BFB-2727-B349-A4538E030CD5}"/>
              </a:ext>
            </a:extLst>
          </p:cNvPr>
          <p:cNvSpPr/>
          <p:nvPr/>
        </p:nvSpPr>
        <p:spPr>
          <a:xfrm>
            <a:off x="5475638" y="6027321"/>
            <a:ext cx="88190" cy="151923"/>
          </a:xfrm>
          <a:custGeom>
            <a:avLst/>
            <a:gdLst>
              <a:gd name="connsiteX0" fmla="*/ 88083 w 88190"/>
              <a:gd name="connsiteY0" fmla="*/ 323 h 151923"/>
              <a:gd name="connsiteX1" fmla="*/ 24209 w 88190"/>
              <a:gd name="connsiteY1" fmla="*/ 64197 h 151923"/>
              <a:gd name="connsiteX2" fmla="*/ 4038 w 88190"/>
              <a:gd name="connsiteY2" fmla="*/ 151603 h 151923"/>
              <a:gd name="connsiteX3" fmla="*/ 7400 w 88190"/>
              <a:gd name="connsiteY3" fmla="*/ 91091 h 151923"/>
              <a:gd name="connsiteX4" fmla="*/ 88083 w 88190"/>
              <a:gd name="connsiteY4" fmla="*/ 323 h 1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90" h="151923">
                <a:moveTo>
                  <a:pt x="88083" y="323"/>
                </a:moveTo>
                <a:cubicBezTo>
                  <a:pt x="90884" y="-4159"/>
                  <a:pt x="38216" y="38984"/>
                  <a:pt x="24209" y="64197"/>
                </a:cubicBezTo>
                <a:cubicBezTo>
                  <a:pt x="10201" y="89410"/>
                  <a:pt x="6839" y="147121"/>
                  <a:pt x="4038" y="151603"/>
                </a:cubicBezTo>
                <a:cubicBezTo>
                  <a:pt x="1237" y="156085"/>
                  <a:pt x="-4926" y="112382"/>
                  <a:pt x="7400" y="91091"/>
                </a:cubicBezTo>
                <a:cubicBezTo>
                  <a:pt x="19726" y="69800"/>
                  <a:pt x="85282" y="4805"/>
                  <a:pt x="88083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0F75CAEB-B44C-E1B2-8E93-066CA970F900}"/>
              </a:ext>
            </a:extLst>
          </p:cNvPr>
          <p:cNvSpPr/>
          <p:nvPr/>
        </p:nvSpPr>
        <p:spPr>
          <a:xfrm>
            <a:off x="4439040" y="5701043"/>
            <a:ext cx="285217" cy="86097"/>
          </a:xfrm>
          <a:custGeom>
            <a:avLst/>
            <a:gdLst>
              <a:gd name="connsiteX0" fmla="*/ 1851 w 285217"/>
              <a:gd name="connsiteY0" fmla="*/ 510 h 86097"/>
              <a:gd name="connsiteX1" fmla="*/ 280878 w 285217"/>
              <a:gd name="connsiteY1" fmla="*/ 84554 h 86097"/>
              <a:gd name="connsiteX2" fmla="*/ 163216 w 285217"/>
              <a:gd name="connsiteY2" fmla="*/ 50936 h 86097"/>
              <a:gd name="connsiteX3" fmla="*/ 1851 w 285217"/>
              <a:gd name="connsiteY3" fmla="*/ 510 h 8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17" h="86097">
                <a:moveTo>
                  <a:pt x="1851" y="510"/>
                </a:moveTo>
                <a:cubicBezTo>
                  <a:pt x="21461" y="6113"/>
                  <a:pt x="253984" y="76150"/>
                  <a:pt x="280878" y="84554"/>
                </a:cubicBezTo>
                <a:cubicBezTo>
                  <a:pt x="307772" y="92958"/>
                  <a:pt x="202437" y="64943"/>
                  <a:pt x="163216" y="50936"/>
                </a:cubicBezTo>
                <a:cubicBezTo>
                  <a:pt x="123995" y="36929"/>
                  <a:pt x="-17759" y="-5093"/>
                  <a:pt x="1851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701F2753-3850-E1E2-FCF5-C1DCA9E09DE8}"/>
              </a:ext>
            </a:extLst>
          </p:cNvPr>
          <p:cNvSpPr/>
          <p:nvPr/>
        </p:nvSpPr>
        <p:spPr>
          <a:xfrm>
            <a:off x="5145802" y="6009221"/>
            <a:ext cx="130702" cy="69148"/>
          </a:xfrm>
          <a:custGeom>
            <a:avLst/>
            <a:gdLst>
              <a:gd name="connsiteX0" fmla="*/ 1060 w 130702"/>
              <a:gd name="connsiteY0" fmla="*/ 1614 h 69148"/>
              <a:gd name="connsiteX1" fmla="*/ 128807 w 130702"/>
              <a:gd name="connsiteY1" fmla="*/ 68850 h 69148"/>
              <a:gd name="connsiteX2" fmla="*/ 71657 w 130702"/>
              <a:gd name="connsiteY2" fmla="*/ 25147 h 69148"/>
              <a:gd name="connsiteX3" fmla="*/ 1060 w 130702"/>
              <a:gd name="connsiteY3" fmla="*/ 1614 h 6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02" h="69148">
                <a:moveTo>
                  <a:pt x="1060" y="1614"/>
                </a:moveTo>
                <a:cubicBezTo>
                  <a:pt x="10585" y="8898"/>
                  <a:pt x="117041" y="64928"/>
                  <a:pt x="128807" y="68850"/>
                </a:cubicBezTo>
                <a:cubicBezTo>
                  <a:pt x="140573" y="72772"/>
                  <a:pt x="94629" y="36913"/>
                  <a:pt x="71657" y="25147"/>
                </a:cubicBezTo>
                <a:cubicBezTo>
                  <a:pt x="48685" y="13381"/>
                  <a:pt x="-8465" y="-5670"/>
                  <a:pt x="1060" y="1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92398931-B018-EF9F-4520-9368E089AE31}"/>
              </a:ext>
            </a:extLst>
          </p:cNvPr>
          <p:cNvSpPr/>
          <p:nvPr/>
        </p:nvSpPr>
        <p:spPr>
          <a:xfrm>
            <a:off x="4655977" y="6569929"/>
            <a:ext cx="217000" cy="103959"/>
          </a:xfrm>
          <a:custGeom>
            <a:avLst/>
            <a:gdLst>
              <a:gd name="connsiteX0" fmla="*/ 67 w 217000"/>
              <a:gd name="connsiteY0" fmla="*/ 19130 h 103959"/>
              <a:gd name="connsiteX1" fmla="*/ 90835 w 217000"/>
              <a:gd name="connsiteY1" fmla="*/ 12406 h 103959"/>
              <a:gd name="connsiteX2" fmla="*/ 67302 w 217000"/>
              <a:gd name="connsiteY2" fmla="*/ 5683 h 103959"/>
              <a:gd name="connsiteX3" fmla="*/ 215220 w 217000"/>
              <a:gd name="connsiteY3" fmla="*/ 103174 h 103959"/>
              <a:gd name="connsiteX4" fmla="*/ 144623 w 217000"/>
              <a:gd name="connsiteY4" fmla="*/ 49386 h 103959"/>
              <a:gd name="connsiteX5" fmla="*/ 77388 w 217000"/>
              <a:gd name="connsiteY5" fmla="*/ 9045 h 103959"/>
              <a:gd name="connsiteX6" fmla="*/ 67 w 217000"/>
              <a:gd name="connsiteY6" fmla="*/ 19130 h 10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000" h="103959">
                <a:moveTo>
                  <a:pt x="67" y="19130"/>
                </a:moveTo>
                <a:cubicBezTo>
                  <a:pt x="2308" y="19690"/>
                  <a:pt x="79629" y="14647"/>
                  <a:pt x="90835" y="12406"/>
                </a:cubicBezTo>
                <a:cubicBezTo>
                  <a:pt x="102041" y="10165"/>
                  <a:pt x="46571" y="-9445"/>
                  <a:pt x="67302" y="5683"/>
                </a:cubicBezTo>
                <a:cubicBezTo>
                  <a:pt x="88033" y="20811"/>
                  <a:pt x="202333" y="95890"/>
                  <a:pt x="215220" y="103174"/>
                </a:cubicBezTo>
                <a:cubicBezTo>
                  <a:pt x="228107" y="110458"/>
                  <a:pt x="167595" y="65074"/>
                  <a:pt x="144623" y="49386"/>
                </a:cubicBezTo>
                <a:cubicBezTo>
                  <a:pt x="121651" y="33698"/>
                  <a:pt x="102601" y="14088"/>
                  <a:pt x="77388" y="9045"/>
                </a:cubicBezTo>
                <a:cubicBezTo>
                  <a:pt x="52175" y="4002"/>
                  <a:pt x="-2174" y="18570"/>
                  <a:pt x="67" y="19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D3FBD271-2CAB-62B3-1D73-AD66E7497E14}"/>
              </a:ext>
            </a:extLst>
          </p:cNvPr>
          <p:cNvSpPr/>
          <p:nvPr/>
        </p:nvSpPr>
        <p:spPr>
          <a:xfrm>
            <a:off x="4622366" y="6208993"/>
            <a:ext cx="222610" cy="228786"/>
          </a:xfrm>
          <a:custGeom>
            <a:avLst/>
            <a:gdLst>
              <a:gd name="connsiteX0" fmla="*/ 221937 w 222610"/>
              <a:gd name="connsiteY0" fmla="*/ 186 h 228786"/>
              <a:gd name="connsiteX1" fmla="*/ 121084 w 222610"/>
              <a:gd name="connsiteY1" fmla="*/ 154828 h 228786"/>
              <a:gd name="connsiteX2" fmla="*/ 60 w 222610"/>
              <a:gd name="connsiteY2" fmla="*/ 228786 h 228786"/>
              <a:gd name="connsiteX3" fmla="*/ 104275 w 222610"/>
              <a:gd name="connsiteY3" fmla="*/ 154828 h 228786"/>
              <a:gd name="connsiteX4" fmla="*/ 70658 w 222610"/>
              <a:gd name="connsiteY4" fmla="*/ 188445 h 228786"/>
              <a:gd name="connsiteX5" fmla="*/ 221937 w 222610"/>
              <a:gd name="connsiteY5" fmla="*/ 186 h 22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610" h="228786">
                <a:moveTo>
                  <a:pt x="221937" y="186"/>
                </a:moveTo>
                <a:cubicBezTo>
                  <a:pt x="230341" y="-5417"/>
                  <a:pt x="158064" y="116728"/>
                  <a:pt x="121084" y="154828"/>
                </a:cubicBezTo>
                <a:cubicBezTo>
                  <a:pt x="84104" y="192928"/>
                  <a:pt x="2861" y="228786"/>
                  <a:pt x="60" y="228786"/>
                </a:cubicBezTo>
                <a:cubicBezTo>
                  <a:pt x="-2741" y="228786"/>
                  <a:pt x="92509" y="161552"/>
                  <a:pt x="104275" y="154828"/>
                </a:cubicBezTo>
                <a:cubicBezTo>
                  <a:pt x="116041" y="148104"/>
                  <a:pt x="54970" y="207495"/>
                  <a:pt x="70658" y="188445"/>
                </a:cubicBezTo>
                <a:cubicBezTo>
                  <a:pt x="86346" y="169395"/>
                  <a:pt x="213533" y="5789"/>
                  <a:pt x="221937" y="186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DDDF096F-B2E5-E19F-1BE7-9D197C02D5BB}"/>
              </a:ext>
            </a:extLst>
          </p:cNvPr>
          <p:cNvSpPr/>
          <p:nvPr/>
        </p:nvSpPr>
        <p:spPr>
          <a:xfrm>
            <a:off x="4817401" y="5866266"/>
            <a:ext cx="248802" cy="141215"/>
          </a:xfrm>
          <a:custGeom>
            <a:avLst/>
            <a:gdLst>
              <a:gd name="connsiteX0" fmla="*/ 8 w 248802"/>
              <a:gd name="connsiteY0" fmla="*/ 13 h 141215"/>
              <a:gd name="connsiteX1" fmla="*/ 147925 w 248802"/>
              <a:gd name="connsiteY1" fmla="*/ 84058 h 141215"/>
              <a:gd name="connsiteX2" fmla="*/ 248778 w 248802"/>
              <a:gd name="connsiteY2" fmla="*/ 84058 h 141215"/>
              <a:gd name="connsiteX3" fmla="*/ 158011 w 248802"/>
              <a:gd name="connsiteY3" fmla="*/ 87419 h 141215"/>
              <a:gd name="connsiteX4" fmla="*/ 211799 w 248802"/>
              <a:gd name="connsiteY4" fmla="*/ 141208 h 141215"/>
              <a:gd name="connsiteX5" fmla="*/ 141202 w 248802"/>
              <a:gd name="connsiteY5" fmla="*/ 90781 h 141215"/>
              <a:gd name="connsiteX6" fmla="*/ 8 w 248802"/>
              <a:gd name="connsiteY6" fmla="*/ 13 h 14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802" h="141215">
                <a:moveTo>
                  <a:pt x="8" y="13"/>
                </a:moveTo>
                <a:cubicBezTo>
                  <a:pt x="1128" y="-1107"/>
                  <a:pt x="106464" y="70051"/>
                  <a:pt x="147925" y="84058"/>
                </a:cubicBezTo>
                <a:cubicBezTo>
                  <a:pt x="189386" y="98065"/>
                  <a:pt x="247097" y="83498"/>
                  <a:pt x="248778" y="84058"/>
                </a:cubicBezTo>
                <a:cubicBezTo>
                  <a:pt x="250459" y="84618"/>
                  <a:pt x="164174" y="77894"/>
                  <a:pt x="158011" y="87419"/>
                </a:cubicBezTo>
                <a:cubicBezTo>
                  <a:pt x="151848" y="96944"/>
                  <a:pt x="214600" y="140648"/>
                  <a:pt x="211799" y="141208"/>
                </a:cubicBezTo>
                <a:cubicBezTo>
                  <a:pt x="208998" y="141768"/>
                  <a:pt x="172578" y="110952"/>
                  <a:pt x="141202" y="90781"/>
                </a:cubicBezTo>
                <a:cubicBezTo>
                  <a:pt x="109826" y="70610"/>
                  <a:pt x="-1112" y="1133"/>
                  <a:pt x="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1772B659-8E37-4EC3-2547-F1FA6C320231}"/>
              </a:ext>
            </a:extLst>
          </p:cNvPr>
          <p:cNvSpPr/>
          <p:nvPr/>
        </p:nvSpPr>
        <p:spPr>
          <a:xfrm>
            <a:off x="4407268" y="5533439"/>
            <a:ext cx="54291" cy="94190"/>
          </a:xfrm>
          <a:custGeom>
            <a:avLst/>
            <a:gdLst>
              <a:gd name="connsiteX0" fmla="*/ 6 w 54291"/>
              <a:gd name="connsiteY0" fmla="*/ 26 h 94190"/>
              <a:gd name="connsiteX1" fmla="*/ 47070 w 54291"/>
              <a:gd name="connsiteY1" fmla="*/ 53814 h 94190"/>
              <a:gd name="connsiteX2" fmla="*/ 53794 w 54291"/>
              <a:gd name="connsiteY2" fmla="*/ 94155 h 94190"/>
              <a:gd name="connsiteX3" fmla="*/ 43708 w 54291"/>
              <a:gd name="connsiteY3" fmla="*/ 47090 h 94190"/>
              <a:gd name="connsiteX4" fmla="*/ 6 w 54291"/>
              <a:gd name="connsiteY4" fmla="*/ 26 h 9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1" h="94190">
                <a:moveTo>
                  <a:pt x="6" y="26"/>
                </a:moveTo>
                <a:cubicBezTo>
                  <a:pt x="566" y="1147"/>
                  <a:pt x="38105" y="38126"/>
                  <a:pt x="47070" y="53814"/>
                </a:cubicBezTo>
                <a:cubicBezTo>
                  <a:pt x="56035" y="69502"/>
                  <a:pt x="54354" y="95276"/>
                  <a:pt x="53794" y="94155"/>
                </a:cubicBezTo>
                <a:cubicBezTo>
                  <a:pt x="53234" y="93034"/>
                  <a:pt x="50432" y="61097"/>
                  <a:pt x="43708" y="47090"/>
                </a:cubicBezTo>
                <a:cubicBezTo>
                  <a:pt x="36985" y="33083"/>
                  <a:pt x="-554" y="-1095"/>
                  <a:pt x="6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86DAA6B9-53F0-2DCE-1463-CC4EF24984FC}"/>
              </a:ext>
            </a:extLst>
          </p:cNvPr>
          <p:cNvSpPr/>
          <p:nvPr/>
        </p:nvSpPr>
        <p:spPr>
          <a:xfrm>
            <a:off x="4804813" y="5176972"/>
            <a:ext cx="247484" cy="13610"/>
          </a:xfrm>
          <a:custGeom>
            <a:avLst/>
            <a:gdLst>
              <a:gd name="connsiteX0" fmla="*/ 2511 w 247484"/>
              <a:gd name="connsiteY0" fmla="*/ 6869 h 13610"/>
              <a:gd name="connsiteX1" fmla="*/ 244558 w 247484"/>
              <a:gd name="connsiteY1" fmla="*/ 146 h 13610"/>
              <a:gd name="connsiteX2" fmla="*/ 126896 w 247484"/>
              <a:gd name="connsiteY2" fmla="*/ 13593 h 13610"/>
              <a:gd name="connsiteX3" fmla="*/ 2511 w 247484"/>
              <a:gd name="connsiteY3" fmla="*/ 6869 h 1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484" h="13610">
                <a:moveTo>
                  <a:pt x="2511" y="6869"/>
                </a:moveTo>
                <a:cubicBezTo>
                  <a:pt x="22121" y="4628"/>
                  <a:pt x="223827" y="-975"/>
                  <a:pt x="244558" y="146"/>
                </a:cubicBezTo>
                <a:cubicBezTo>
                  <a:pt x="265289" y="1267"/>
                  <a:pt x="170599" y="14153"/>
                  <a:pt x="126896" y="13593"/>
                </a:cubicBezTo>
                <a:cubicBezTo>
                  <a:pt x="83193" y="13033"/>
                  <a:pt x="-17099" y="9110"/>
                  <a:pt x="2511" y="686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594A2AE0-9C89-7BCB-8A13-4EB95D5D6371}"/>
              </a:ext>
            </a:extLst>
          </p:cNvPr>
          <p:cNvSpPr/>
          <p:nvPr/>
        </p:nvSpPr>
        <p:spPr>
          <a:xfrm>
            <a:off x="5351914" y="4827375"/>
            <a:ext cx="76119" cy="171666"/>
          </a:xfrm>
          <a:custGeom>
            <a:avLst/>
            <a:gdLst>
              <a:gd name="connsiteX0" fmla="*/ 15 w 76119"/>
              <a:gd name="connsiteY0" fmla="*/ 119 h 171666"/>
              <a:gd name="connsiteX1" fmla="*/ 73974 w 76119"/>
              <a:gd name="connsiteY1" fmla="*/ 87525 h 171666"/>
              <a:gd name="connsiteX2" fmla="*/ 57165 w 76119"/>
              <a:gd name="connsiteY2" fmla="*/ 171569 h 171666"/>
              <a:gd name="connsiteX3" fmla="*/ 67251 w 76119"/>
              <a:gd name="connsiteY3" fmla="*/ 70716 h 171666"/>
              <a:gd name="connsiteX4" fmla="*/ 15 w 76119"/>
              <a:gd name="connsiteY4" fmla="*/ 119 h 17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19" h="171666">
                <a:moveTo>
                  <a:pt x="15" y="119"/>
                </a:moveTo>
                <a:cubicBezTo>
                  <a:pt x="1135" y="2920"/>
                  <a:pt x="64449" y="58950"/>
                  <a:pt x="73974" y="87525"/>
                </a:cubicBezTo>
                <a:cubicBezTo>
                  <a:pt x="83499" y="116100"/>
                  <a:pt x="58285" y="174370"/>
                  <a:pt x="57165" y="171569"/>
                </a:cubicBezTo>
                <a:cubicBezTo>
                  <a:pt x="56045" y="168768"/>
                  <a:pt x="75095" y="97050"/>
                  <a:pt x="67251" y="70716"/>
                </a:cubicBezTo>
                <a:cubicBezTo>
                  <a:pt x="59407" y="44382"/>
                  <a:pt x="-1105" y="-2682"/>
                  <a:pt x="15" y="11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2E60B1CD-F1C3-3A69-8FB0-D24D0BCC4B2C}"/>
              </a:ext>
            </a:extLst>
          </p:cNvPr>
          <p:cNvSpPr/>
          <p:nvPr/>
        </p:nvSpPr>
        <p:spPr>
          <a:xfrm>
            <a:off x="5462854" y="4218975"/>
            <a:ext cx="20197" cy="164801"/>
          </a:xfrm>
          <a:custGeom>
            <a:avLst/>
            <a:gdLst>
              <a:gd name="connsiteX0" fmla="*/ 3375 w 20197"/>
              <a:gd name="connsiteY0" fmla="*/ 40 h 164801"/>
              <a:gd name="connsiteX1" fmla="*/ 20184 w 20197"/>
              <a:gd name="connsiteY1" fmla="*/ 80722 h 164801"/>
              <a:gd name="connsiteX2" fmla="*/ 14 w 20197"/>
              <a:gd name="connsiteY2" fmla="*/ 164766 h 164801"/>
              <a:gd name="connsiteX3" fmla="*/ 16822 w 20197"/>
              <a:gd name="connsiteY3" fmla="*/ 70637 h 164801"/>
              <a:gd name="connsiteX4" fmla="*/ 3375 w 20197"/>
              <a:gd name="connsiteY4" fmla="*/ 40 h 16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7" h="164801">
                <a:moveTo>
                  <a:pt x="3375" y="40"/>
                </a:moveTo>
                <a:cubicBezTo>
                  <a:pt x="3935" y="1721"/>
                  <a:pt x="20744" y="53268"/>
                  <a:pt x="20184" y="80722"/>
                </a:cubicBezTo>
                <a:cubicBezTo>
                  <a:pt x="19624" y="108176"/>
                  <a:pt x="574" y="166447"/>
                  <a:pt x="14" y="164766"/>
                </a:cubicBezTo>
                <a:cubicBezTo>
                  <a:pt x="-546" y="163085"/>
                  <a:pt x="15141" y="91928"/>
                  <a:pt x="16822" y="70637"/>
                </a:cubicBezTo>
                <a:cubicBezTo>
                  <a:pt x="18503" y="49346"/>
                  <a:pt x="2815" y="-1641"/>
                  <a:pt x="3375" y="4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DA17751B-EEE1-1043-58FB-A69A1A318511}"/>
              </a:ext>
            </a:extLst>
          </p:cNvPr>
          <p:cNvSpPr/>
          <p:nvPr/>
        </p:nvSpPr>
        <p:spPr>
          <a:xfrm>
            <a:off x="5731179" y="4383723"/>
            <a:ext cx="81329" cy="184379"/>
          </a:xfrm>
          <a:custGeom>
            <a:avLst/>
            <a:gdLst>
              <a:gd name="connsiteX0" fmla="*/ 81312 w 81329"/>
              <a:gd name="connsiteY0" fmla="*/ 18 h 184379"/>
              <a:gd name="connsiteX1" fmla="*/ 3992 w 81329"/>
              <a:gd name="connsiteY1" fmla="*/ 141212 h 184379"/>
              <a:gd name="connsiteX2" fmla="*/ 10715 w 81329"/>
              <a:gd name="connsiteY2" fmla="*/ 181553 h 184379"/>
              <a:gd name="connsiteX3" fmla="*/ 7353 w 81329"/>
              <a:gd name="connsiteY3" fmla="*/ 77339 h 184379"/>
              <a:gd name="connsiteX4" fmla="*/ 10715 w 81329"/>
              <a:gd name="connsiteY4" fmla="*/ 151298 h 184379"/>
              <a:gd name="connsiteX5" fmla="*/ 81312 w 81329"/>
              <a:gd name="connsiteY5" fmla="*/ 18 h 18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29" h="184379">
                <a:moveTo>
                  <a:pt x="81312" y="18"/>
                </a:moveTo>
                <a:cubicBezTo>
                  <a:pt x="80192" y="-1663"/>
                  <a:pt x="15758" y="110956"/>
                  <a:pt x="3992" y="141212"/>
                </a:cubicBezTo>
                <a:cubicBezTo>
                  <a:pt x="-7774" y="171468"/>
                  <a:pt x="10155" y="192198"/>
                  <a:pt x="10715" y="181553"/>
                </a:cubicBezTo>
                <a:cubicBezTo>
                  <a:pt x="11275" y="170908"/>
                  <a:pt x="7353" y="82381"/>
                  <a:pt x="7353" y="77339"/>
                </a:cubicBezTo>
                <a:cubicBezTo>
                  <a:pt x="7353" y="72297"/>
                  <a:pt x="-6654" y="165305"/>
                  <a:pt x="10715" y="151298"/>
                </a:cubicBezTo>
                <a:cubicBezTo>
                  <a:pt x="28084" y="137291"/>
                  <a:pt x="82432" y="1699"/>
                  <a:pt x="81312" y="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825E8517-3D10-9815-DAC7-50B9FEFDC7CD}"/>
              </a:ext>
            </a:extLst>
          </p:cNvPr>
          <p:cNvSpPr/>
          <p:nvPr/>
        </p:nvSpPr>
        <p:spPr>
          <a:xfrm>
            <a:off x="3341529" y="5074778"/>
            <a:ext cx="47130" cy="358116"/>
          </a:xfrm>
          <a:custGeom>
            <a:avLst/>
            <a:gdLst>
              <a:gd name="connsiteX0" fmla="*/ 23597 w 47130"/>
              <a:gd name="connsiteY0" fmla="*/ 1487 h 358116"/>
              <a:gd name="connsiteX1" fmla="*/ 23597 w 47130"/>
              <a:gd name="connsiteY1" fmla="*/ 290598 h 358116"/>
              <a:gd name="connsiteX2" fmla="*/ 47130 w 47130"/>
              <a:gd name="connsiteY2" fmla="*/ 357834 h 358116"/>
              <a:gd name="connsiteX3" fmla="*/ 23597 w 47130"/>
              <a:gd name="connsiteY3" fmla="*/ 277151 h 358116"/>
              <a:gd name="connsiteX4" fmla="*/ 65 w 47130"/>
              <a:gd name="connsiteY4" fmla="*/ 169575 h 358116"/>
              <a:gd name="connsiteX5" fmla="*/ 16874 w 47130"/>
              <a:gd name="connsiteY5" fmla="*/ 176298 h 358116"/>
              <a:gd name="connsiteX6" fmla="*/ 23597 w 47130"/>
              <a:gd name="connsiteY6" fmla="*/ 1487 h 35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30" h="358116">
                <a:moveTo>
                  <a:pt x="23597" y="1487"/>
                </a:moveTo>
                <a:cubicBezTo>
                  <a:pt x="24717" y="20537"/>
                  <a:pt x="19675" y="231207"/>
                  <a:pt x="23597" y="290598"/>
                </a:cubicBezTo>
                <a:cubicBezTo>
                  <a:pt x="27519" y="349989"/>
                  <a:pt x="47130" y="360075"/>
                  <a:pt x="47130" y="357834"/>
                </a:cubicBezTo>
                <a:cubicBezTo>
                  <a:pt x="47130" y="355593"/>
                  <a:pt x="31441" y="308527"/>
                  <a:pt x="23597" y="277151"/>
                </a:cubicBezTo>
                <a:cubicBezTo>
                  <a:pt x="15753" y="245775"/>
                  <a:pt x="1185" y="186384"/>
                  <a:pt x="65" y="169575"/>
                </a:cubicBezTo>
                <a:cubicBezTo>
                  <a:pt x="-1055" y="152766"/>
                  <a:pt x="12392" y="200391"/>
                  <a:pt x="16874" y="176298"/>
                </a:cubicBezTo>
                <a:cubicBezTo>
                  <a:pt x="21356" y="152205"/>
                  <a:pt x="22477" y="-17563"/>
                  <a:pt x="23597" y="148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E5575433-625B-1D81-D673-FBE29D205B7A}"/>
              </a:ext>
            </a:extLst>
          </p:cNvPr>
          <p:cNvSpPr/>
          <p:nvPr/>
        </p:nvSpPr>
        <p:spPr>
          <a:xfrm>
            <a:off x="3354784" y="4839978"/>
            <a:ext cx="10766" cy="130407"/>
          </a:xfrm>
          <a:custGeom>
            <a:avLst/>
            <a:gdLst>
              <a:gd name="connsiteX0" fmla="*/ 3619 w 10766"/>
              <a:gd name="connsiteY0" fmla="*/ 963 h 130407"/>
              <a:gd name="connsiteX1" fmla="*/ 257 w 10766"/>
              <a:gd name="connsiteY1" fmla="*/ 128710 h 130407"/>
              <a:gd name="connsiteX2" fmla="*/ 10342 w 10766"/>
              <a:gd name="connsiteY2" fmla="*/ 71560 h 130407"/>
              <a:gd name="connsiteX3" fmla="*/ 3619 w 10766"/>
              <a:gd name="connsiteY3" fmla="*/ 963 h 13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6" h="130407">
                <a:moveTo>
                  <a:pt x="3619" y="963"/>
                </a:moveTo>
                <a:cubicBezTo>
                  <a:pt x="1938" y="10488"/>
                  <a:pt x="-863" y="116944"/>
                  <a:pt x="257" y="128710"/>
                </a:cubicBezTo>
                <a:cubicBezTo>
                  <a:pt x="1377" y="140476"/>
                  <a:pt x="8101" y="87808"/>
                  <a:pt x="10342" y="71560"/>
                </a:cubicBezTo>
                <a:cubicBezTo>
                  <a:pt x="12583" y="55312"/>
                  <a:pt x="5300" y="-8562"/>
                  <a:pt x="3619" y="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0788BEE8-F9F8-1159-86FF-82299E78A987}"/>
              </a:ext>
            </a:extLst>
          </p:cNvPr>
          <p:cNvSpPr/>
          <p:nvPr/>
        </p:nvSpPr>
        <p:spPr>
          <a:xfrm>
            <a:off x="3246625" y="5109882"/>
            <a:ext cx="41181" cy="255786"/>
          </a:xfrm>
          <a:custGeom>
            <a:avLst/>
            <a:gdLst>
              <a:gd name="connsiteX0" fmla="*/ 21010 w 41181"/>
              <a:gd name="connsiteY0" fmla="*/ 0 h 255786"/>
              <a:gd name="connsiteX1" fmla="*/ 7563 w 41181"/>
              <a:gd name="connsiteY1" fmla="*/ 151280 h 255786"/>
              <a:gd name="connsiteX2" fmla="*/ 41181 w 41181"/>
              <a:gd name="connsiteY2" fmla="*/ 255494 h 255786"/>
              <a:gd name="connsiteX3" fmla="*/ 7563 w 41181"/>
              <a:gd name="connsiteY3" fmla="*/ 181536 h 255786"/>
              <a:gd name="connsiteX4" fmla="*/ 840 w 41181"/>
              <a:gd name="connsiteY4" fmla="*/ 151280 h 255786"/>
              <a:gd name="connsiteX5" fmla="*/ 21010 w 41181"/>
              <a:gd name="connsiteY5" fmla="*/ 0 h 25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81" h="255786">
                <a:moveTo>
                  <a:pt x="21010" y="0"/>
                </a:moveTo>
                <a:cubicBezTo>
                  <a:pt x="22130" y="0"/>
                  <a:pt x="4201" y="108698"/>
                  <a:pt x="7563" y="151280"/>
                </a:cubicBezTo>
                <a:cubicBezTo>
                  <a:pt x="10925" y="193862"/>
                  <a:pt x="41181" y="250451"/>
                  <a:pt x="41181" y="255494"/>
                </a:cubicBezTo>
                <a:cubicBezTo>
                  <a:pt x="41181" y="260537"/>
                  <a:pt x="14286" y="198905"/>
                  <a:pt x="7563" y="181536"/>
                </a:cubicBezTo>
                <a:cubicBezTo>
                  <a:pt x="840" y="164167"/>
                  <a:pt x="-1401" y="177614"/>
                  <a:pt x="840" y="151280"/>
                </a:cubicBezTo>
                <a:cubicBezTo>
                  <a:pt x="3081" y="124946"/>
                  <a:pt x="19890" y="0"/>
                  <a:pt x="210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16AC5976-464B-42D9-903D-8C1E18730C75}"/>
              </a:ext>
            </a:extLst>
          </p:cNvPr>
          <p:cNvSpPr/>
          <p:nvPr/>
        </p:nvSpPr>
        <p:spPr>
          <a:xfrm>
            <a:off x="2954926" y="4148092"/>
            <a:ext cx="120252" cy="61940"/>
          </a:xfrm>
          <a:custGeom>
            <a:avLst/>
            <a:gdLst>
              <a:gd name="connsiteX0" fmla="*/ 65 w 120252"/>
              <a:gd name="connsiteY0" fmla="*/ 326 h 61940"/>
              <a:gd name="connsiteX1" fmla="*/ 114365 w 120252"/>
              <a:gd name="connsiteY1" fmla="*/ 60837 h 61940"/>
              <a:gd name="connsiteX2" fmla="*/ 97556 w 120252"/>
              <a:gd name="connsiteY2" fmla="*/ 37305 h 61940"/>
              <a:gd name="connsiteX3" fmla="*/ 65 w 120252"/>
              <a:gd name="connsiteY3" fmla="*/ 326 h 6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52" h="61940">
                <a:moveTo>
                  <a:pt x="65" y="326"/>
                </a:moveTo>
                <a:cubicBezTo>
                  <a:pt x="2866" y="4248"/>
                  <a:pt x="98117" y="54674"/>
                  <a:pt x="114365" y="60837"/>
                </a:cubicBezTo>
                <a:cubicBezTo>
                  <a:pt x="130613" y="67000"/>
                  <a:pt x="109322" y="45709"/>
                  <a:pt x="97556" y="37305"/>
                </a:cubicBezTo>
                <a:cubicBezTo>
                  <a:pt x="85790" y="28901"/>
                  <a:pt x="-2736" y="-3596"/>
                  <a:pt x="65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89210D0E-E533-3806-6D10-96211C7C301C}"/>
              </a:ext>
            </a:extLst>
          </p:cNvPr>
          <p:cNvSpPr/>
          <p:nvPr/>
        </p:nvSpPr>
        <p:spPr>
          <a:xfrm>
            <a:off x="2748937" y="4043309"/>
            <a:ext cx="273338" cy="31279"/>
          </a:xfrm>
          <a:custGeom>
            <a:avLst/>
            <a:gdLst>
              <a:gd name="connsiteX0" fmla="*/ 987 w 273338"/>
              <a:gd name="connsiteY0" fmla="*/ 894 h 31279"/>
              <a:gd name="connsiteX1" fmla="*/ 266566 w 273338"/>
              <a:gd name="connsiteY1" fmla="*/ 31150 h 31279"/>
              <a:gd name="connsiteX2" fmla="*/ 179160 w 273338"/>
              <a:gd name="connsiteY2" fmla="*/ 10979 h 31279"/>
              <a:gd name="connsiteX3" fmla="*/ 987 w 273338"/>
              <a:gd name="connsiteY3" fmla="*/ 894 h 3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338" h="31279">
                <a:moveTo>
                  <a:pt x="987" y="894"/>
                </a:moveTo>
                <a:cubicBezTo>
                  <a:pt x="15555" y="4256"/>
                  <a:pt x="236871" y="29469"/>
                  <a:pt x="266566" y="31150"/>
                </a:cubicBezTo>
                <a:cubicBezTo>
                  <a:pt x="296261" y="32831"/>
                  <a:pt x="221182" y="17702"/>
                  <a:pt x="179160" y="10979"/>
                </a:cubicBezTo>
                <a:cubicBezTo>
                  <a:pt x="137138" y="4256"/>
                  <a:pt x="-13581" y="-2468"/>
                  <a:pt x="987" y="89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E2E3F460-431A-96CE-DA72-279BE0FCD74A}"/>
              </a:ext>
            </a:extLst>
          </p:cNvPr>
          <p:cNvSpPr/>
          <p:nvPr/>
        </p:nvSpPr>
        <p:spPr>
          <a:xfrm>
            <a:off x="3254364" y="3395087"/>
            <a:ext cx="905123" cy="175711"/>
          </a:xfrm>
          <a:custGeom>
            <a:avLst/>
            <a:gdLst>
              <a:gd name="connsiteX0" fmla="*/ 6548 w 905123"/>
              <a:gd name="connsiteY0" fmla="*/ 175107 h 175711"/>
              <a:gd name="connsiteX1" fmla="*/ 362895 w 905123"/>
              <a:gd name="connsiteY1" fmla="*/ 84339 h 175711"/>
              <a:gd name="connsiteX2" fmla="*/ 897415 w 905123"/>
              <a:gd name="connsiteY2" fmla="*/ 7019 h 175711"/>
              <a:gd name="connsiteX3" fmla="*/ 678901 w 905123"/>
              <a:gd name="connsiteY3" fmla="*/ 7019 h 175711"/>
              <a:gd name="connsiteX4" fmla="*/ 668815 w 905123"/>
              <a:gd name="connsiteY4" fmla="*/ 37275 h 175711"/>
              <a:gd name="connsiteX5" fmla="*/ 6548 w 905123"/>
              <a:gd name="connsiteY5" fmla="*/ 175107 h 17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123" h="175711">
                <a:moveTo>
                  <a:pt x="6548" y="175107"/>
                </a:moveTo>
                <a:cubicBezTo>
                  <a:pt x="-44439" y="182951"/>
                  <a:pt x="214417" y="112354"/>
                  <a:pt x="362895" y="84339"/>
                </a:cubicBezTo>
                <a:cubicBezTo>
                  <a:pt x="511373" y="56324"/>
                  <a:pt x="844747" y="19906"/>
                  <a:pt x="897415" y="7019"/>
                </a:cubicBezTo>
                <a:cubicBezTo>
                  <a:pt x="950083" y="-5868"/>
                  <a:pt x="717001" y="1976"/>
                  <a:pt x="678901" y="7019"/>
                </a:cubicBezTo>
                <a:cubicBezTo>
                  <a:pt x="640801" y="12062"/>
                  <a:pt x="781995" y="12062"/>
                  <a:pt x="668815" y="37275"/>
                </a:cubicBezTo>
                <a:cubicBezTo>
                  <a:pt x="555636" y="62488"/>
                  <a:pt x="57535" y="167263"/>
                  <a:pt x="6548" y="17510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5BB640ED-2BAE-1D33-357A-11C533A29252}"/>
              </a:ext>
            </a:extLst>
          </p:cNvPr>
          <p:cNvSpPr/>
          <p:nvPr/>
        </p:nvSpPr>
        <p:spPr>
          <a:xfrm>
            <a:off x="5611906" y="5091824"/>
            <a:ext cx="98612" cy="565999"/>
          </a:xfrm>
          <a:custGeom>
            <a:avLst/>
            <a:gdLst>
              <a:gd name="connsiteX0" fmla="*/ 98612 w 98612"/>
              <a:gd name="connsiteY0" fmla="*/ 129 h 565999"/>
              <a:gd name="connsiteX1" fmla="*/ 62753 w 98612"/>
              <a:gd name="connsiteY1" fmla="*/ 448364 h 565999"/>
              <a:gd name="connsiteX2" fmla="*/ 0 w 98612"/>
              <a:gd name="connsiteY2" fmla="*/ 564905 h 565999"/>
              <a:gd name="connsiteX3" fmla="*/ 62753 w 98612"/>
              <a:gd name="connsiteY3" fmla="*/ 403541 h 565999"/>
              <a:gd name="connsiteX4" fmla="*/ 98612 w 98612"/>
              <a:gd name="connsiteY4" fmla="*/ 129 h 56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12" h="565999">
                <a:moveTo>
                  <a:pt x="98612" y="129"/>
                </a:moveTo>
                <a:cubicBezTo>
                  <a:pt x="98612" y="7599"/>
                  <a:pt x="79188" y="354235"/>
                  <a:pt x="62753" y="448364"/>
                </a:cubicBezTo>
                <a:cubicBezTo>
                  <a:pt x="46318" y="542493"/>
                  <a:pt x="0" y="572375"/>
                  <a:pt x="0" y="564905"/>
                </a:cubicBezTo>
                <a:cubicBezTo>
                  <a:pt x="0" y="557435"/>
                  <a:pt x="41835" y="496176"/>
                  <a:pt x="62753" y="403541"/>
                </a:cubicBezTo>
                <a:cubicBezTo>
                  <a:pt x="83671" y="310906"/>
                  <a:pt x="98612" y="-7341"/>
                  <a:pt x="98612" y="12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929DCC29-4965-4D89-28DA-9F822A6497BD}"/>
              </a:ext>
            </a:extLst>
          </p:cNvPr>
          <p:cNvSpPr/>
          <p:nvPr/>
        </p:nvSpPr>
        <p:spPr>
          <a:xfrm>
            <a:off x="6773299" y="4205830"/>
            <a:ext cx="312673" cy="678299"/>
          </a:xfrm>
          <a:custGeom>
            <a:avLst/>
            <a:gdLst>
              <a:gd name="connsiteX0" fmla="*/ 576 w 312673"/>
              <a:gd name="connsiteY0" fmla="*/ 410 h 678299"/>
              <a:gd name="connsiteX1" fmla="*/ 187114 w 312673"/>
              <a:gd name="connsiteY1" fmla="*/ 512474 h 678299"/>
              <a:gd name="connsiteX2" fmla="*/ 190771 w 312673"/>
              <a:gd name="connsiteY2" fmla="*/ 497844 h 678299"/>
              <a:gd name="connsiteX3" fmla="*/ 311472 w 312673"/>
              <a:gd name="connsiteY3" fmla="*/ 677066 h 678299"/>
              <a:gd name="connsiteX4" fmla="*/ 245635 w 312673"/>
              <a:gd name="connsiteY4" fmla="*/ 567338 h 678299"/>
              <a:gd name="connsiteX5" fmla="*/ 132250 w 312673"/>
              <a:gd name="connsiteY5" fmla="*/ 384458 h 678299"/>
              <a:gd name="connsiteX6" fmla="*/ 128592 w 312673"/>
              <a:gd name="connsiteY6" fmla="*/ 424692 h 678299"/>
              <a:gd name="connsiteX7" fmla="*/ 576 w 312673"/>
              <a:gd name="connsiteY7" fmla="*/ 410 h 67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673" h="678299">
                <a:moveTo>
                  <a:pt x="576" y="410"/>
                </a:moveTo>
                <a:cubicBezTo>
                  <a:pt x="10330" y="15040"/>
                  <a:pt x="155415" y="429568"/>
                  <a:pt x="187114" y="512474"/>
                </a:cubicBezTo>
                <a:cubicBezTo>
                  <a:pt x="218813" y="595380"/>
                  <a:pt x="170045" y="470412"/>
                  <a:pt x="190771" y="497844"/>
                </a:cubicBezTo>
                <a:cubicBezTo>
                  <a:pt x="211497" y="525276"/>
                  <a:pt x="302328" y="665484"/>
                  <a:pt x="311472" y="677066"/>
                </a:cubicBezTo>
                <a:cubicBezTo>
                  <a:pt x="320616" y="688648"/>
                  <a:pt x="275505" y="616106"/>
                  <a:pt x="245635" y="567338"/>
                </a:cubicBezTo>
                <a:cubicBezTo>
                  <a:pt x="215765" y="518570"/>
                  <a:pt x="151757" y="408232"/>
                  <a:pt x="132250" y="384458"/>
                </a:cubicBezTo>
                <a:cubicBezTo>
                  <a:pt x="112743" y="360684"/>
                  <a:pt x="149318" y="482604"/>
                  <a:pt x="128592" y="424692"/>
                </a:cubicBezTo>
                <a:cubicBezTo>
                  <a:pt x="107866" y="366780"/>
                  <a:pt x="-9178" y="-14220"/>
                  <a:pt x="576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34CA9751-C587-B636-9C2F-CC6BC765F74A}"/>
              </a:ext>
            </a:extLst>
          </p:cNvPr>
          <p:cNvSpPr/>
          <p:nvPr/>
        </p:nvSpPr>
        <p:spPr>
          <a:xfrm>
            <a:off x="7284306" y="5065516"/>
            <a:ext cx="385710" cy="249345"/>
          </a:xfrm>
          <a:custGeom>
            <a:avLst/>
            <a:gdLst>
              <a:gd name="connsiteX0" fmla="*/ 1633 w 385710"/>
              <a:gd name="connsiteY0" fmla="*/ 260 h 249345"/>
              <a:gd name="connsiteX1" fmla="*/ 371051 w 385710"/>
              <a:gd name="connsiteY1" fmla="*/ 238004 h 249345"/>
              <a:gd name="connsiteX2" fmla="*/ 297899 w 385710"/>
              <a:gd name="connsiteY2" fmla="*/ 205086 h 249345"/>
              <a:gd name="connsiteX3" fmla="*/ 166225 w 385710"/>
              <a:gd name="connsiteY3" fmla="*/ 150222 h 249345"/>
              <a:gd name="connsiteX4" fmla="*/ 232062 w 385710"/>
              <a:gd name="connsiteY4" fmla="*/ 190455 h 249345"/>
              <a:gd name="connsiteX5" fmla="*/ 1633 w 385710"/>
              <a:gd name="connsiteY5" fmla="*/ 260 h 24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710" h="249345">
                <a:moveTo>
                  <a:pt x="1633" y="260"/>
                </a:moveTo>
                <a:cubicBezTo>
                  <a:pt x="24798" y="8185"/>
                  <a:pt x="321673" y="203866"/>
                  <a:pt x="371051" y="238004"/>
                </a:cubicBezTo>
                <a:cubicBezTo>
                  <a:pt x="420429" y="272142"/>
                  <a:pt x="332037" y="219716"/>
                  <a:pt x="297899" y="205086"/>
                </a:cubicBezTo>
                <a:cubicBezTo>
                  <a:pt x="263761" y="190456"/>
                  <a:pt x="177198" y="152660"/>
                  <a:pt x="166225" y="150222"/>
                </a:cubicBezTo>
                <a:cubicBezTo>
                  <a:pt x="155252" y="147784"/>
                  <a:pt x="255227" y="213010"/>
                  <a:pt x="232062" y="190455"/>
                </a:cubicBezTo>
                <a:cubicBezTo>
                  <a:pt x="208897" y="167900"/>
                  <a:pt x="-21532" y="-7665"/>
                  <a:pt x="1633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AC21883F-74EF-BB05-2787-A8FA830C35C9}"/>
              </a:ext>
            </a:extLst>
          </p:cNvPr>
          <p:cNvSpPr/>
          <p:nvPr/>
        </p:nvSpPr>
        <p:spPr>
          <a:xfrm>
            <a:off x="7150093" y="4749453"/>
            <a:ext cx="564655" cy="464009"/>
          </a:xfrm>
          <a:custGeom>
            <a:avLst/>
            <a:gdLst>
              <a:gd name="connsiteX0" fmla="*/ 4173 w 564655"/>
              <a:gd name="connsiteY0" fmla="*/ 1769 h 464009"/>
              <a:gd name="connsiteX1" fmla="*/ 230944 w 564655"/>
              <a:gd name="connsiteY1" fmla="*/ 177334 h 464009"/>
              <a:gd name="connsiteX2" fmla="*/ 208998 w 564655"/>
              <a:gd name="connsiteY2" fmla="*/ 173677 h 464009"/>
              <a:gd name="connsiteX3" fmla="*/ 476003 w 564655"/>
              <a:gd name="connsiteY3" fmla="*/ 309008 h 464009"/>
              <a:gd name="connsiteX4" fmla="*/ 391878 w 564655"/>
              <a:gd name="connsiteY4" fmla="*/ 305350 h 464009"/>
              <a:gd name="connsiteX5" fmla="*/ 563785 w 564655"/>
              <a:gd name="connsiteY5" fmla="*/ 462627 h 464009"/>
              <a:gd name="connsiteX6" fmla="*/ 450400 w 564655"/>
              <a:gd name="connsiteY6" fmla="*/ 374845 h 464009"/>
              <a:gd name="connsiteX7" fmla="*/ 271177 w 564655"/>
              <a:gd name="connsiteY7" fmla="*/ 250486 h 464009"/>
              <a:gd name="connsiteX8" fmla="*/ 457715 w 564655"/>
              <a:gd name="connsiteY8" fmla="*/ 301693 h 464009"/>
              <a:gd name="connsiteX9" fmla="*/ 4173 w 564655"/>
              <a:gd name="connsiteY9" fmla="*/ 1769 h 46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4655" h="464009">
                <a:moveTo>
                  <a:pt x="4173" y="1769"/>
                </a:moveTo>
                <a:cubicBezTo>
                  <a:pt x="-33622" y="-18957"/>
                  <a:pt x="196807" y="148683"/>
                  <a:pt x="230944" y="177334"/>
                </a:cubicBezTo>
                <a:cubicBezTo>
                  <a:pt x="265082" y="205985"/>
                  <a:pt x="168155" y="151731"/>
                  <a:pt x="208998" y="173677"/>
                </a:cubicBezTo>
                <a:cubicBezTo>
                  <a:pt x="249841" y="195623"/>
                  <a:pt x="445523" y="287063"/>
                  <a:pt x="476003" y="309008"/>
                </a:cubicBezTo>
                <a:cubicBezTo>
                  <a:pt x="506483" y="330953"/>
                  <a:pt x="377248" y="279747"/>
                  <a:pt x="391878" y="305350"/>
                </a:cubicBezTo>
                <a:cubicBezTo>
                  <a:pt x="406508" y="330953"/>
                  <a:pt x="554031" y="451045"/>
                  <a:pt x="563785" y="462627"/>
                </a:cubicBezTo>
                <a:cubicBezTo>
                  <a:pt x="573539" y="474209"/>
                  <a:pt x="499168" y="410202"/>
                  <a:pt x="450400" y="374845"/>
                </a:cubicBezTo>
                <a:cubicBezTo>
                  <a:pt x="401632" y="339488"/>
                  <a:pt x="269958" y="262678"/>
                  <a:pt x="271177" y="250486"/>
                </a:cubicBezTo>
                <a:cubicBezTo>
                  <a:pt x="272396" y="238294"/>
                  <a:pt x="497339" y="338269"/>
                  <a:pt x="457715" y="301693"/>
                </a:cubicBezTo>
                <a:cubicBezTo>
                  <a:pt x="418091" y="265117"/>
                  <a:pt x="41968" y="22495"/>
                  <a:pt x="4173" y="1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C05521DB-62AC-1BBF-4884-3EDC5C20F8D3}"/>
              </a:ext>
            </a:extLst>
          </p:cNvPr>
          <p:cNvSpPr/>
          <p:nvPr/>
        </p:nvSpPr>
        <p:spPr>
          <a:xfrm>
            <a:off x="7479230" y="4961817"/>
            <a:ext cx="582120" cy="137567"/>
          </a:xfrm>
          <a:custGeom>
            <a:avLst/>
            <a:gdLst>
              <a:gd name="connsiteX0" fmla="*/ 11535 w 582120"/>
              <a:gd name="connsiteY0" fmla="*/ 1546 h 137567"/>
              <a:gd name="connsiteX1" fmla="*/ 293170 w 582120"/>
              <a:gd name="connsiteY1" fmla="*/ 114932 h 137567"/>
              <a:gd name="connsiteX2" fmla="*/ 399240 w 582120"/>
              <a:gd name="connsiteY2" fmla="*/ 125905 h 137567"/>
              <a:gd name="connsiteX3" fmla="*/ 318773 w 582120"/>
              <a:gd name="connsiteY3" fmla="*/ 129562 h 137567"/>
              <a:gd name="connsiteX4" fmla="*/ 582120 w 582120"/>
              <a:gd name="connsiteY4" fmla="*/ 118589 h 137567"/>
              <a:gd name="connsiteX5" fmla="*/ 410213 w 582120"/>
              <a:gd name="connsiteY5" fmla="*/ 125905 h 137567"/>
              <a:gd name="connsiteX6" fmla="*/ 304143 w 582120"/>
              <a:gd name="connsiteY6" fmla="*/ 133220 h 137567"/>
              <a:gd name="connsiteX7" fmla="*/ 77372 w 582120"/>
              <a:gd name="connsiteY7" fmla="*/ 52753 h 137567"/>
              <a:gd name="connsiteX8" fmla="*/ 11535 w 582120"/>
              <a:gd name="connsiteY8" fmla="*/ 1546 h 13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20" h="137567">
                <a:moveTo>
                  <a:pt x="11535" y="1546"/>
                </a:moveTo>
                <a:cubicBezTo>
                  <a:pt x="47501" y="11909"/>
                  <a:pt x="228552" y="94205"/>
                  <a:pt x="293170" y="114932"/>
                </a:cubicBezTo>
                <a:cubicBezTo>
                  <a:pt x="357788" y="135659"/>
                  <a:pt x="394973" y="123467"/>
                  <a:pt x="399240" y="125905"/>
                </a:cubicBezTo>
                <a:cubicBezTo>
                  <a:pt x="403507" y="128343"/>
                  <a:pt x="318773" y="129562"/>
                  <a:pt x="318773" y="129562"/>
                </a:cubicBezTo>
                <a:lnTo>
                  <a:pt x="582120" y="118589"/>
                </a:lnTo>
                <a:lnTo>
                  <a:pt x="410213" y="125905"/>
                </a:lnTo>
                <a:cubicBezTo>
                  <a:pt x="363884" y="128343"/>
                  <a:pt x="359616" y="145412"/>
                  <a:pt x="304143" y="133220"/>
                </a:cubicBezTo>
                <a:cubicBezTo>
                  <a:pt x="248670" y="121028"/>
                  <a:pt x="123702" y="69822"/>
                  <a:pt x="77372" y="52753"/>
                </a:cubicBezTo>
                <a:cubicBezTo>
                  <a:pt x="31042" y="35684"/>
                  <a:pt x="-24431" y="-8817"/>
                  <a:pt x="11535" y="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5EA3D51A-BA4B-DA3A-30AB-0F903E837807}"/>
              </a:ext>
            </a:extLst>
          </p:cNvPr>
          <p:cNvSpPr/>
          <p:nvPr/>
        </p:nvSpPr>
        <p:spPr>
          <a:xfrm>
            <a:off x="7025249" y="4871191"/>
            <a:ext cx="354668" cy="428697"/>
          </a:xfrm>
          <a:custGeom>
            <a:avLst/>
            <a:gdLst>
              <a:gd name="connsiteX0" fmla="*/ 1001 w 354668"/>
              <a:gd name="connsiteY0" fmla="*/ 732 h 428697"/>
              <a:gd name="connsiteX1" fmla="*/ 238745 w 354668"/>
              <a:gd name="connsiteY1" fmla="*/ 220188 h 428697"/>
              <a:gd name="connsiteX2" fmla="*/ 352130 w 354668"/>
              <a:gd name="connsiteY2" fmla="*/ 425014 h 428697"/>
              <a:gd name="connsiteX3" fmla="*/ 304581 w 354668"/>
              <a:gd name="connsiteY3" fmla="*/ 337231 h 428697"/>
              <a:gd name="connsiteX4" fmla="*/ 158277 w 354668"/>
              <a:gd name="connsiteY4" fmla="*/ 154351 h 428697"/>
              <a:gd name="connsiteX5" fmla="*/ 1001 w 354668"/>
              <a:gd name="connsiteY5" fmla="*/ 732 h 42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668" h="428697">
                <a:moveTo>
                  <a:pt x="1001" y="732"/>
                </a:moveTo>
                <a:cubicBezTo>
                  <a:pt x="14412" y="11705"/>
                  <a:pt x="180224" y="149474"/>
                  <a:pt x="238745" y="220188"/>
                </a:cubicBezTo>
                <a:cubicBezTo>
                  <a:pt x="297266" y="290902"/>
                  <a:pt x="341157" y="405507"/>
                  <a:pt x="352130" y="425014"/>
                </a:cubicBezTo>
                <a:cubicBezTo>
                  <a:pt x="363103" y="444521"/>
                  <a:pt x="336890" y="382342"/>
                  <a:pt x="304581" y="337231"/>
                </a:cubicBezTo>
                <a:cubicBezTo>
                  <a:pt x="272272" y="292120"/>
                  <a:pt x="203997" y="203729"/>
                  <a:pt x="158277" y="154351"/>
                </a:cubicBezTo>
                <a:cubicBezTo>
                  <a:pt x="112557" y="104974"/>
                  <a:pt x="-12410" y="-10241"/>
                  <a:pt x="1001" y="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61A3C84A-ED95-6B1A-6F6A-2CBD0513B2DF}"/>
              </a:ext>
            </a:extLst>
          </p:cNvPr>
          <p:cNvSpPr/>
          <p:nvPr/>
        </p:nvSpPr>
        <p:spPr>
          <a:xfrm>
            <a:off x="5648361" y="6389677"/>
            <a:ext cx="499259" cy="140845"/>
          </a:xfrm>
          <a:custGeom>
            <a:avLst/>
            <a:gdLst>
              <a:gd name="connsiteX0" fmla="*/ 24577 w 499259"/>
              <a:gd name="connsiteY0" fmla="*/ 7465 h 140845"/>
              <a:gd name="connsiteX1" fmla="*/ 481777 w 499259"/>
              <a:gd name="connsiteY1" fmla="*/ 135481 h 140845"/>
              <a:gd name="connsiteX2" fmla="*/ 383021 w 499259"/>
              <a:gd name="connsiteY2" fmla="*/ 117193 h 140845"/>
              <a:gd name="connsiteX3" fmla="*/ 181853 w 499259"/>
              <a:gd name="connsiteY3" fmla="*/ 120851 h 140845"/>
              <a:gd name="connsiteX4" fmla="*/ 397652 w 499259"/>
              <a:gd name="connsiteY4" fmla="*/ 128166 h 140845"/>
              <a:gd name="connsiteX5" fmla="*/ 94071 w 499259"/>
              <a:gd name="connsiteY5" fmla="*/ 25753 h 140845"/>
              <a:gd name="connsiteX6" fmla="*/ 24577 w 499259"/>
              <a:gd name="connsiteY6" fmla="*/ 7465 h 14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259" h="140845">
                <a:moveTo>
                  <a:pt x="24577" y="7465"/>
                </a:moveTo>
                <a:lnTo>
                  <a:pt x="481777" y="135481"/>
                </a:lnTo>
                <a:cubicBezTo>
                  <a:pt x="541518" y="153769"/>
                  <a:pt x="433008" y="119631"/>
                  <a:pt x="383021" y="117193"/>
                </a:cubicBezTo>
                <a:cubicBezTo>
                  <a:pt x="333034" y="114755"/>
                  <a:pt x="179415" y="119022"/>
                  <a:pt x="181853" y="120851"/>
                </a:cubicBezTo>
                <a:cubicBezTo>
                  <a:pt x="184291" y="122680"/>
                  <a:pt x="412282" y="144016"/>
                  <a:pt x="397652" y="128166"/>
                </a:cubicBezTo>
                <a:cubicBezTo>
                  <a:pt x="383022" y="112316"/>
                  <a:pt x="151373" y="43431"/>
                  <a:pt x="94071" y="25753"/>
                </a:cubicBezTo>
                <a:cubicBezTo>
                  <a:pt x="36769" y="8075"/>
                  <a:pt x="-40041" y="-10823"/>
                  <a:pt x="24577" y="7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E3D8018C-CEFB-F4FA-AC8E-70D06ADE58C7}"/>
              </a:ext>
            </a:extLst>
          </p:cNvPr>
          <p:cNvSpPr/>
          <p:nvPr/>
        </p:nvSpPr>
        <p:spPr>
          <a:xfrm>
            <a:off x="5624651" y="6414603"/>
            <a:ext cx="290968" cy="108348"/>
          </a:xfrm>
          <a:custGeom>
            <a:avLst/>
            <a:gdLst>
              <a:gd name="connsiteX0" fmla="*/ 738 w 290968"/>
              <a:gd name="connsiteY0" fmla="*/ 827 h 108348"/>
              <a:gd name="connsiteX1" fmla="*/ 282373 w 290968"/>
              <a:gd name="connsiteY1" fmla="*/ 106898 h 108348"/>
              <a:gd name="connsiteX2" fmla="*/ 201906 w 290968"/>
              <a:gd name="connsiteY2" fmla="*/ 59349 h 108348"/>
              <a:gd name="connsiteX3" fmla="*/ 738 w 290968"/>
              <a:gd name="connsiteY3" fmla="*/ 827 h 10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968" h="108348">
                <a:moveTo>
                  <a:pt x="738" y="827"/>
                </a:moveTo>
                <a:cubicBezTo>
                  <a:pt x="14149" y="8752"/>
                  <a:pt x="248845" y="97144"/>
                  <a:pt x="282373" y="106898"/>
                </a:cubicBezTo>
                <a:cubicBezTo>
                  <a:pt x="315901" y="116652"/>
                  <a:pt x="243359" y="74589"/>
                  <a:pt x="201906" y="59349"/>
                </a:cubicBezTo>
                <a:cubicBezTo>
                  <a:pt x="160453" y="44109"/>
                  <a:pt x="-12673" y="-7098"/>
                  <a:pt x="738" y="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FA18270B-A15B-0497-0635-4B58166817D8}"/>
              </a:ext>
            </a:extLst>
          </p:cNvPr>
          <p:cNvSpPr/>
          <p:nvPr/>
        </p:nvSpPr>
        <p:spPr>
          <a:xfrm>
            <a:off x="5672698" y="6385509"/>
            <a:ext cx="175756" cy="245511"/>
          </a:xfrm>
          <a:custGeom>
            <a:avLst/>
            <a:gdLst>
              <a:gd name="connsiteX0" fmla="*/ 240 w 175756"/>
              <a:gd name="connsiteY0" fmla="*/ 661 h 245511"/>
              <a:gd name="connsiteX1" fmla="*/ 168489 w 175756"/>
              <a:gd name="connsiteY1" fmla="*/ 238405 h 245511"/>
              <a:gd name="connsiteX2" fmla="*/ 131913 w 175756"/>
              <a:gd name="connsiteY2" fmla="*/ 168910 h 245511"/>
              <a:gd name="connsiteX3" fmla="*/ 240 w 175756"/>
              <a:gd name="connsiteY3" fmla="*/ 661 h 24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756" h="245511">
                <a:moveTo>
                  <a:pt x="240" y="661"/>
                </a:moveTo>
                <a:cubicBezTo>
                  <a:pt x="6336" y="12243"/>
                  <a:pt x="146544" y="210364"/>
                  <a:pt x="168489" y="238405"/>
                </a:cubicBezTo>
                <a:cubicBezTo>
                  <a:pt x="190435" y="266447"/>
                  <a:pt x="158126" y="204877"/>
                  <a:pt x="131913" y="168910"/>
                </a:cubicBezTo>
                <a:cubicBezTo>
                  <a:pt x="105700" y="132943"/>
                  <a:pt x="-5856" y="-10921"/>
                  <a:pt x="240" y="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3D9738A8-1A4F-7E81-4FD0-06855FC3F624}"/>
              </a:ext>
            </a:extLst>
          </p:cNvPr>
          <p:cNvSpPr/>
          <p:nvPr/>
        </p:nvSpPr>
        <p:spPr>
          <a:xfrm>
            <a:off x="6005427" y="6247168"/>
            <a:ext cx="505103" cy="255460"/>
          </a:xfrm>
          <a:custGeom>
            <a:avLst/>
            <a:gdLst>
              <a:gd name="connsiteX0" fmla="*/ 505101 w 505103"/>
              <a:gd name="connsiteY0" fmla="*/ 13 h 255460"/>
              <a:gd name="connsiteX1" fmla="*/ 292960 w 505103"/>
              <a:gd name="connsiteY1" fmla="*/ 223126 h 255460"/>
              <a:gd name="connsiteX2" fmla="*/ 352 w 505103"/>
              <a:gd name="connsiteY2" fmla="*/ 204838 h 255460"/>
              <a:gd name="connsiteX3" fmla="*/ 234439 w 505103"/>
              <a:gd name="connsiteY3" fmla="*/ 241414 h 255460"/>
              <a:gd name="connsiteX4" fmla="*/ 289303 w 505103"/>
              <a:gd name="connsiteY4" fmla="*/ 234099 h 255460"/>
              <a:gd name="connsiteX5" fmla="*/ 505101 w 505103"/>
              <a:gd name="connsiteY5" fmla="*/ 13 h 25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5103" h="255460">
                <a:moveTo>
                  <a:pt x="505101" y="13"/>
                </a:moveTo>
                <a:cubicBezTo>
                  <a:pt x="505710" y="-1816"/>
                  <a:pt x="377085" y="188989"/>
                  <a:pt x="292960" y="223126"/>
                </a:cubicBezTo>
                <a:cubicBezTo>
                  <a:pt x="208835" y="257263"/>
                  <a:pt x="10105" y="201790"/>
                  <a:pt x="352" y="204838"/>
                </a:cubicBezTo>
                <a:cubicBezTo>
                  <a:pt x="-9401" y="207886"/>
                  <a:pt x="186281" y="236537"/>
                  <a:pt x="234439" y="241414"/>
                </a:cubicBezTo>
                <a:cubicBezTo>
                  <a:pt x="282597" y="246291"/>
                  <a:pt x="242364" y="274332"/>
                  <a:pt x="289303" y="234099"/>
                </a:cubicBezTo>
                <a:cubicBezTo>
                  <a:pt x="336242" y="193866"/>
                  <a:pt x="504492" y="1842"/>
                  <a:pt x="505101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FF0C97D5-6515-225A-826F-C201819C5BE3}"/>
              </a:ext>
            </a:extLst>
          </p:cNvPr>
          <p:cNvSpPr/>
          <p:nvPr/>
        </p:nvSpPr>
        <p:spPr>
          <a:xfrm>
            <a:off x="6338621" y="6510193"/>
            <a:ext cx="695905" cy="327363"/>
          </a:xfrm>
          <a:custGeom>
            <a:avLst/>
            <a:gdLst>
              <a:gd name="connsiteX0" fmla="*/ 694944 w 695905"/>
              <a:gd name="connsiteY0" fmla="*/ 335 h 327363"/>
              <a:gd name="connsiteX1" fmla="*/ 515721 w 695905"/>
              <a:gd name="connsiteY1" fmla="*/ 241737 h 327363"/>
              <a:gd name="connsiteX2" fmla="*/ 471830 w 695905"/>
              <a:gd name="connsiteY2" fmla="*/ 270997 h 327363"/>
              <a:gd name="connsiteX3" fmla="*/ 493776 w 695905"/>
              <a:gd name="connsiteY3" fmla="*/ 300258 h 327363"/>
              <a:gd name="connsiteX4" fmla="*/ 0 w 695905"/>
              <a:gd name="connsiteY4" fmla="*/ 303916 h 327363"/>
              <a:gd name="connsiteX5" fmla="*/ 497433 w 695905"/>
              <a:gd name="connsiteY5" fmla="*/ 314889 h 327363"/>
              <a:gd name="connsiteX6" fmla="*/ 427939 w 695905"/>
              <a:gd name="connsiteY6" fmla="*/ 300258 h 327363"/>
              <a:gd name="connsiteX7" fmla="*/ 694944 w 695905"/>
              <a:gd name="connsiteY7" fmla="*/ 335 h 32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5905" h="327363">
                <a:moveTo>
                  <a:pt x="694944" y="335"/>
                </a:moveTo>
                <a:cubicBezTo>
                  <a:pt x="709574" y="-9419"/>
                  <a:pt x="552907" y="196627"/>
                  <a:pt x="515721" y="241737"/>
                </a:cubicBezTo>
                <a:cubicBezTo>
                  <a:pt x="478535" y="286847"/>
                  <a:pt x="475487" y="261244"/>
                  <a:pt x="471830" y="270997"/>
                </a:cubicBezTo>
                <a:cubicBezTo>
                  <a:pt x="468172" y="280751"/>
                  <a:pt x="572414" y="294772"/>
                  <a:pt x="493776" y="300258"/>
                </a:cubicBezTo>
                <a:cubicBezTo>
                  <a:pt x="415138" y="305744"/>
                  <a:pt x="-609" y="301478"/>
                  <a:pt x="0" y="303916"/>
                </a:cubicBezTo>
                <a:cubicBezTo>
                  <a:pt x="609" y="306354"/>
                  <a:pt x="426110" y="315499"/>
                  <a:pt x="497433" y="314889"/>
                </a:cubicBezTo>
                <a:cubicBezTo>
                  <a:pt x="568756" y="314279"/>
                  <a:pt x="394411" y="351465"/>
                  <a:pt x="427939" y="300258"/>
                </a:cubicBezTo>
                <a:cubicBezTo>
                  <a:pt x="461467" y="249052"/>
                  <a:pt x="680314" y="10089"/>
                  <a:pt x="694944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CC082875-FE14-6A8D-F50C-D2EEAE9092C8}"/>
              </a:ext>
            </a:extLst>
          </p:cNvPr>
          <p:cNvSpPr/>
          <p:nvPr/>
        </p:nvSpPr>
        <p:spPr>
          <a:xfrm>
            <a:off x="6046013" y="6400799"/>
            <a:ext cx="648340" cy="415646"/>
          </a:xfrm>
          <a:custGeom>
            <a:avLst/>
            <a:gdLst>
              <a:gd name="connsiteX0" fmla="*/ 109728 w 648340"/>
              <a:gd name="connsiteY0" fmla="*/ 1 h 415646"/>
              <a:gd name="connsiteX1" fmla="*/ 120701 w 648340"/>
              <a:gd name="connsiteY1" fmla="*/ 212142 h 415646"/>
              <a:gd name="connsiteX2" fmla="*/ 256032 w 648340"/>
              <a:gd name="connsiteY2" fmla="*/ 259691 h 415646"/>
              <a:gd name="connsiteX3" fmla="*/ 186537 w 648340"/>
              <a:gd name="connsiteY3" fmla="*/ 263348 h 415646"/>
              <a:gd name="connsiteX4" fmla="*/ 636422 w 648340"/>
              <a:gd name="connsiteY4" fmla="*/ 409652 h 415646"/>
              <a:gd name="connsiteX5" fmla="*/ 475488 w 648340"/>
              <a:gd name="connsiteY5" fmla="*/ 373076 h 415646"/>
              <a:gd name="connsiteX6" fmla="*/ 21945 w 648340"/>
              <a:gd name="connsiteY6" fmla="*/ 241403 h 415646"/>
              <a:gd name="connsiteX7" fmla="*/ 230429 w 648340"/>
              <a:gd name="connsiteY7" fmla="*/ 296267 h 415646"/>
              <a:gd name="connsiteX8" fmla="*/ 95097 w 648340"/>
              <a:gd name="connsiteY8" fmla="*/ 197511 h 415646"/>
              <a:gd name="connsiteX9" fmla="*/ 0 w 648340"/>
              <a:gd name="connsiteY9" fmla="*/ 215799 h 415646"/>
              <a:gd name="connsiteX10" fmla="*/ 95097 w 648340"/>
              <a:gd name="connsiteY10" fmla="*/ 208484 h 415646"/>
              <a:gd name="connsiteX11" fmla="*/ 109728 w 648340"/>
              <a:gd name="connsiteY11" fmla="*/ 1 h 415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340" h="415646">
                <a:moveTo>
                  <a:pt x="109728" y="1"/>
                </a:moveTo>
                <a:cubicBezTo>
                  <a:pt x="113995" y="611"/>
                  <a:pt x="96317" y="168860"/>
                  <a:pt x="120701" y="212142"/>
                </a:cubicBezTo>
                <a:cubicBezTo>
                  <a:pt x="145085" y="255424"/>
                  <a:pt x="245059" y="251157"/>
                  <a:pt x="256032" y="259691"/>
                </a:cubicBezTo>
                <a:cubicBezTo>
                  <a:pt x="267005" y="268225"/>
                  <a:pt x="123139" y="238355"/>
                  <a:pt x="186537" y="263348"/>
                </a:cubicBezTo>
                <a:cubicBezTo>
                  <a:pt x="249935" y="288341"/>
                  <a:pt x="588264" y="391364"/>
                  <a:pt x="636422" y="409652"/>
                </a:cubicBezTo>
                <a:cubicBezTo>
                  <a:pt x="684581" y="427940"/>
                  <a:pt x="577901" y="401118"/>
                  <a:pt x="475488" y="373076"/>
                </a:cubicBezTo>
                <a:cubicBezTo>
                  <a:pt x="373075" y="345034"/>
                  <a:pt x="62788" y="254204"/>
                  <a:pt x="21945" y="241403"/>
                </a:cubicBezTo>
                <a:cubicBezTo>
                  <a:pt x="-18898" y="228602"/>
                  <a:pt x="218237" y="303582"/>
                  <a:pt x="230429" y="296267"/>
                </a:cubicBezTo>
                <a:cubicBezTo>
                  <a:pt x="242621" y="288952"/>
                  <a:pt x="133502" y="210922"/>
                  <a:pt x="95097" y="197511"/>
                </a:cubicBezTo>
                <a:cubicBezTo>
                  <a:pt x="56692" y="184100"/>
                  <a:pt x="0" y="213970"/>
                  <a:pt x="0" y="215799"/>
                </a:cubicBezTo>
                <a:cubicBezTo>
                  <a:pt x="0" y="217628"/>
                  <a:pt x="76200" y="240793"/>
                  <a:pt x="95097" y="208484"/>
                </a:cubicBezTo>
                <a:cubicBezTo>
                  <a:pt x="113994" y="176175"/>
                  <a:pt x="105461" y="-609"/>
                  <a:pt x="10972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BC85E78F-E231-CFDF-B744-E782D00E663D}"/>
              </a:ext>
            </a:extLst>
          </p:cNvPr>
          <p:cNvSpPr/>
          <p:nvPr/>
        </p:nvSpPr>
        <p:spPr>
          <a:xfrm>
            <a:off x="5851662" y="6573608"/>
            <a:ext cx="573613" cy="255962"/>
          </a:xfrm>
          <a:custGeom>
            <a:avLst/>
            <a:gdLst>
              <a:gd name="connsiteX0" fmla="*/ 22444 w 573613"/>
              <a:gd name="connsiteY0" fmla="*/ 6414 h 255962"/>
              <a:gd name="connsiteX1" fmla="*/ 73650 w 573613"/>
              <a:gd name="connsiteY1" fmla="*/ 46648 h 255962"/>
              <a:gd name="connsiteX2" fmla="*/ 563768 w 573613"/>
              <a:gd name="connsiteY2" fmla="*/ 251474 h 255962"/>
              <a:gd name="connsiteX3" fmla="*/ 413807 w 573613"/>
              <a:gd name="connsiteY3" fmla="*/ 192952 h 255962"/>
              <a:gd name="connsiteX4" fmla="*/ 124856 w 573613"/>
              <a:gd name="connsiteY4" fmla="*/ 79566 h 255962"/>
              <a:gd name="connsiteX5" fmla="*/ 274818 w 573613"/>
              <a:gd name="connsiteY5" fmla="*/ 145403 h 255962"/>
              <a:gd name="connsiteX6" fmla="*/ 22444 w 573613"/>
              <a:gd name="connsiteY6" fmla="*/ 6414 h 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613" h="255962">
                <a:moveTo>
                  <a:pt x="22444" y="6414"/>
                </a:moveTo>
                <a:cubicBezTo>
                  <a:pt x="-11084" y="-10045"/>
                  <a:pt x="-16571" y="5805"/>
                  <a:pt x="73650" y="46648"/>
                </a:cubicBezTo>
                <a:cubicBezTo>
                  <a:pt x="163871" y="87491"/>
                  <a:pt x="507075" y="227090"/>
                  <a:pt x="563768" y="251474"/>
                </a:cubicBezTo>
                <a:cubicBezTo>
                  <a:pt x="620461" y="275858"/>
                  <a:pt x="413807" y="192952"/>
                  <a:pt x="413807" y="192952"/>
                </a:cubicBezTo>
                <a:lnTo>
                  <a:pt x="124856" y="79566"/>
                </a:lnTo>
                <a:cubicBezTo>
                  <a:pt x="101691" y="71641"/>
                  <a:pt x="291277" y="155157"/>
                  <a:pt x="274818" y="145403"/>
                </a:cubicBezTo>
                <a:cubicBezTo>
                  <a:pt x="258359" y="135650"/>
                  <a:pt x="55972" y="22873"/>
                  <a:pt x="22444" y="6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F2871D1C-7B79-B68A-AFC5-04EBC720FC85}"/>
              </a:ext>
            </a:extLst>
          </p:cNvPr>
          <p:cNvSpPr/>
          <p:nvPr/>
        </p:nvSpPr>
        <p:spPr>
          <a:xfrm>
            <a:off x="7299099" y="5190124"/>
            <a:ext cx="385551" cy="1149358"/>
          </a:xfrm>
          <a:custGeom>
            <a:avLst/>
            <a:gdLst>
              <a:gd name="connsiteX0" fmla="*/ 359915 w 385551"/>
              <a:gd name="connsiteY0" fmla="*/ 10 h 1149358"/>
              <a:gd name="connsiteX1" fmla="*/ 385519 w 385551"/>
              <a:gd name="connsiteY1" fmla="*/ 570596 h 1149358"/>
              <a:gd name="connsiteX2" fmla="*/ 363573 w 385551"/>
              <a:gd name="connsiteY2" fmla="*/ 523047 h 1149358"/>
              <a:gd name="connsiteX3" fmla="*/ 297736 w 385551"/>
              <a:gd name="connsiteY3" fmla="*/ 815655 h 1149358"/>
              <a:gd name="connsiteX4" fmla="*/ 294079 w 385551"/>
              <a:gd name="connsiteY4" fmla="*/ 782737 h 1149358"/>
              <a:gd name="connsiteX5" fmla="*/ 1471 w 385551"/>
              <a:gd name="connsiteY5" fmla="*/ 1148497 h 1149358"/>
              <a:gd name="connsiteX6" fmla="*/ 188008 w 385551"/>
              <a:gd name="connsiteY6" fmla="*/ 874177 h 1149358"/>
              <a:gd name="connsiteX7" fmla="*/ 348943 w 385551"/>
              <a:gd name="connsiteY7" fmla="*/ 555966 h 1149358"/>
              <a:gd name="connsiteX8" fmla="*/ 359915 w 385551"/>
              <a:gd name="connsiteY8" fmla="*/ 10 h 114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551" h="1149358">
                <a:moveTo>
                  <a:pt x="359915" y="10"/>
                </a:moveTo>
                <a:cubicBezTo>
                  <a:pt x="366011" y="2448"/>
                  <a:pt x="384909" y="483423"/>
                  <a:pt x="385519" y="570596"/>
                </a:cubicBezTo>
                <a:cubicBezTo>
                  <a:pt x="386129" y="657769"/>
                  <a:pt x="378204" y="482204"/>
                  <a:pt x="363573" y="523047"/>
                </a:cubicBezTo>
                <a:cubicBezTo>
                  <a:pt x="348942" y="563890"/>
                  <a:pt x="309318" y="772373"/>
                  <a:pt x="297736" y="815655"/>
                </a:cubicBezTo>
                <a:cubicBezTo>
                  <a:pt x="286154" y="858937"/>
                  <a:pt x="343456" y="727263"/>
                  <a:pt x="294079" y="782737"/>
                </a:cubicBezTo>
                <a:cubicBezTo>
                  <a:pt x="244701" y="838211"/>
                  <a:pt x="19149" y="1133257"/>
                  <a:pt x="1471" y="1148497"/>
                </a:cubicBezTo>
                <a:cubicBezTo>
                  <a:pt x="-16207" y="1163737"/>
                  <a:pt x="130096" y="972932"/>
                  <a:pt x="188008" y="874177"/>
                </a:cubicBezTo>
                <a:cubicBezTo>
                  <a:pt x="245920" y="775422"/>
                  <a:pt x="322730" y="698613"/>
                  <a:pt x="348943" y="555966"/>
                </a:cubicBezTo>
                <a:cubicBezTo>
                  <a:pt x="375156" y="413319"/>
                  <a:pt x="353819" y="-2428"/>
                  <a:pt x="35991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2044F4B3-F772-649F-682C-CE2E62D9D9E4}"/>
              </a:ext>
            </a:extLst>
          </p:cNvPr>
          <p:cNvSpPr/>
          <p:nvPr/>
        </p:nvSpPr>
        <p:spPr>
          <a:xfrm>
            <a:off x="5934875" y="5794002"/>
            <a:ext cx="769839" cy="486523"/>
          </a:xfrm>
          <a:custGeom>
            <a:avLst/>
            <a:gdLst>
              <a:gd name="connsiteX0" fmla="*/ 151371 w 769839"/>
              <a:gd name="connsiteY0" fmla="*/ 14267 h 486523"/>
              <a:gd name="connsiteX1" fmla="*/ 41643 w 769839"/>
              <a:gd name="connsiteY1" fmla="*/ 295902 h 486523"/>
              <a:gd name="connsiteX2" fmla="*/ 147714 w 769839"/>
              <a:gd name="connsiteY2" fmla="*/ 343451 h 486523"/>
              <a:gd name="connsiteX3" fmla="*/ 67247 w 769839"/>
              <a:gd name="connsiteY3" fmla="*/ 398315 h 486523"/>
              <a:gd name="connsiteX4" fmla="*/ 407403 w 769839"/>
              <a:gd name="connsiteY4" fmla="*/ 416603 h 486523"/>
              <a:gd name="connsiteX5" fmla="*/ 158687 w 769839"/>
              <a:gd name="connsiteY5" fmla="*/ 486097 h 486523"/>
              <a:gd name="connsiteX6" fmla="*/ 765848 w 769839"/>
              <a:gd name="connsiteY6" fmla="*/ 380027 h 486523"/>
              <a:gd name="connsiteX7" fmla="*/ 407403 w 769839"/>
              <a:gd name="connsiteY7" fmla="*/ 445864 h 486523"/>
              <a:gd name="connsiteX8" fmla="*/ 122111 w 769839"/>
              <a:gd name="connsiteY8" fmla="*/ 376369 h 486523"/>
              <a:gd name="connsiteX9" fmla="*/ 34328 w 769839"/>
              <a:gd name="connsiteY9" fmla="*/ 369054 h 486523"/>
              <a:gd name="connsiteX10" fmla="*/ 41643 w 769839"/>
              <a:gd name="connsiteY10" fmla="*/ 380027 h 486523"/>
              <a:gd name="connsiteX11" fmla="*/ 34328 w 769839"/>
              <a:gd name="connsiteY11" fmla="*/ 284929 h 486523"/>
              <a:gd name="connsiteX12" fmla="*/ 5067 w 769839"/>
              <a:gd name="connsiteY12" fmla="*/ 328820 h 486523"/>
              <a:gd name="connsiteX13" fmla="*/ 151371 w 769839"/>
              <a:gd name="connsiteY13" fmla="*/ 69131 h 486523"/>
              <a:gd name="connsiteX14" fmla="*/ 151371 w 769839"/>
              <a:gd name="connsiteY14" fmla="*/ 14267 h 48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9839" h="486523">
                <a:moveTo>
                  <a:pt x="151371" y="14267"/>
                </a:moveTo>
                <a:cubicBezTo>
                  <a:pt x="133083" y="52062"/>
                  <a:pt x="42252" y="241038"/>
                  <a:pt x="41643" y="295902"/>
                </a:cubicBezTo>
                <a:cubicBezTo>
                  <a:pt x="41033" y="350766"/>
                  <a:pt x="143447" y="326382"/>
                  <a:pt x="147714" y="343451"/>
                </a:cubicBezTo>
                <a:cubicBezTo>
                  <a:pt x="151981" y="360520"/>
                  <a:pt x="23966" y="386123"/>
                  <a:pt x="67247" y="398315"/>
                </a:cubicBezTo>
                <a:cubicBezTo>
                  <a:pt x="110528" y="410507"/>
                  <a:pt x="392163" y="401973"/>
                  <a:pt x="407403" y="416603"/>
                </a:cubicBezTo>
                <a:cubicBezTo>
                  <a:pt x="422643" y="431233"/>
                  <a:pt x="98946" y="492193"/>
                  <a:pt x="158687" y="486097"/>
                </a:cubicBezTo>
                <a:cubicBezTo>
                  <a:pt x="218428" y="480001"/>
                  <a:pt x="724395" y="386733"/>
                  <a:pt x="765848" y="380027"/>
                </a:cubicBezTo>
                <a:cubicBezTo>
                  <a:pt x="807301" y="373322"/>
                  <a:pt x="514692" y="446474"/>
                  <a:pt x="407403" y="445864"/>
                </a:cubicBezTo>
                <a:cubicBezTo>
                  <a:pt x="300114" y="445254"/>
                  <a:pt x="184290" y="389171"/>
                  <a:pt x="122111" y="376369"/>
                </a:cubicBezTo>
                <a:cubicBezTo>
                  <a:pt x="59932" y="363567"/>
                  <a:pt x="47739" y="368444"/>
                  <a:pt x="34328" y="369054"/>
                </a:cubicBezTo>
                <a:cubicBezTo>
                  <a:pt x="20917" y="369664"/>
                  <a:pt x="41643" y="394048"/>
                  <a:pt x="41643" y="380027"/>
                </a:cubicBezTo>
                <a:cubicBezTo>
                  <a:pt x="41643" y="366006"/>
                  <a:pt x="40424" y="293464"/>
                  <a:pt x="34328" y="284929"/>
                </a:cubicBezTo>
                <a:cubicBezTo>
                  <a:pt x="28232" y="276394"/>
                  <a:pt x="-14440" y="364786"/>
                  <a:pt x="5067" y="328820"/>
                </a:cubicBezTo>
                <a:cubicBezTo>
                  <a:pt x="24574" y="292854"/>
                  <a:pt x="125768" y="117899"/>
                  <a:pt x="151371" y="69131"/>
                </a:cubicBezTo>
                <a:cubicBezTo>
                  <a:pt x="176974" y="20363"/>
                  <a:pt x="169659" y="-23528"/>
                  <a:pt x="151371" y="14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BA00DA90-1501-C7DA-D34A-09663D6ABBB1}"/>
              </a:ext>
            </a:extLst>
          </p:cNvPr>
          <p:cNvSpPr/>
          <p:nvPr/>
        </p:nvSpPr>
        <p:spPr>
          <a:xfrm>
            <a:off x="6708026" y="4885340"/>
            <a:ext cx="32122" cy="681126"/>
          </a:xfrm>
          <a:custGeom>
            <a:avLst/>
            <a:gdLst>
              <a:gd name="connsiteX0" fmla="*/ 12 w 32122"/>
              <a:gd name="connsiteY0" fmla="*/ 1214 h 681126"/>
              <a:gd name="connsiteX1" fmla="*/ 25616 w 32122"/>
              <a:gd name="connsiteY1" fmla="*/ 674212 h 681126"/>
              <a:gd name="connsiteX2" fmla="*/ 29273 w 32122"/>
              <a:gd name="connsiteY2" fmla="*/ 359658 h 681126"/>
              <a:gd name="connsiteX3" fmla="*/ 29273 w 32122"/>
              <a:gd name="connsiteY3" fmla="*/ 505962 h 681126"/>
              <a:gd name="connsiteX4" fmla="*/ 12 w 32122"/>
              <a:gd name="connsiteY4" fmla="*/ 1214 h 681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22" h="681126">
                <a:moveTo>
                  <a:pt x="12" y="1214"/>
                </a:moveTo>
                <a:cubicBezTo>
                  <a:pt x="-597" y="29256"/>
                  <a:pt x="20739" y="614471"/>
                  <a:pt x="25616" y="674212"/>
                </a:cubicBezTo>
                <a:cubicBezTo>
                  <a:pt x="30493" y="733953"/>
                  <a:pt x="28664" y="387700"/>
                  <a:pt x="29273" y="359658"/>
                </a:cubicBezTo>
                <a:cubicBezTo>
                  <a:pt x="29882" y="331616"/>
                  <a:pt x="35369" y="572408"/>
                  <a:pt x="29273" y="505962"/>
                </a:cubicBezTo>
                <a:cubicBezTo>
                  <a:pt x="23177" y="439516"/>
                  <a:pt x="621" y="-26828"/>
                  <a:pt x="12" y="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95806FF8-15F0-20D6-C001-EB82DA3DDDF2}"/>
              </a:ext>
            </a:extLst>
          </p:cNvPr>
          <p:cNvSpPr/>
          <p:nvPr/>
        </p:nvSpPr>
        <p:spPr>
          <a:xfrm>
            <a:off x="6860292" y="4975257"/>
            <a:ext cx="185788" cy="760340"/>
          </a:xfrm>
          <a:custGeom>
            <a:avLst/>
            <a:gdLst>
              <a:gd name="connsiteX0" fmla="*/ 184246 w 185788"/>
              <a:gd name="connsiteY0" fmla="*/ 2737 h 760340"/>
              <a:gd name="connsiteX1" fmla="*/ 1366 w 185788"/>
              <a:gd name="connsiteY1" fmla="*/ 756202 h 760340"/>
              <a:gd name="connsiteX2" fmla="*/ 100121 w 185788"/>
              <a:gd name="connsiteY2" fmla="*/ 313633 h 760340"/>
              <a:gd name="connsiteX3" fmla="*/ 89148 w 185788"/>
              <a:gd name="connsiteY3" fmla="*/ 496513 h 760340"/>
              <a:gd name="connsiteX4" fmla="*/ 184246 w 185788"/>
              <a:gd name="connsiteY4" fmla="*/ 2737 h 7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88" h="760340">
                <a:moveTo>
                  <a:pt x="184246" y="2737"/>
                </a:moveTo>
                <a:cubicBezTo>
                  <a:pt x="169616" y="46018"/>
                  <a:pt x="15387" y="704386"/>
                  <a:pt x="1366" y="756202"/>
                </a:cubicBezTo>
                <a:cubicBezTo>
                  <a:pt x="-12655" y="808018"/>
                  <a:pt x="85491" y="356914"/>
                  <a:pt x="100121" y="313633"/>
                </a:cubicBezTo>
                <a:cubicBezTo>
                  <a:pt x="114751" y="270352"/>
                  <a:pt x="73298" y="550158"/>
                  <a:pt x="89148" y="496513"/>
                </a:cubicBezTo>
                <a:cubicBezTo>
                  <a:pt x="104997" y="442868"/>
                  <a:pt x="198876" y="-40544"/>
                  <a:pt x="184246" y="27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33F04888-5B27-7997-C53F-FD2E709739B0}"/>
              </a:ext>
            </a:extLst>
          </p:cNvPr>
          <p:cNvSpPr/>
          <p:nvPr/>
        </p:nvSpPr>
        <p:spPr>
          <a:xfrm>
            <a:off x="6827467" y="5282182"/>
            <a:ext cx="577111" cy="626830"/>
          </a:xfrm>
          <a:custGeom>
            <a:avLst/>
            <a:gdLst>
              <a:gd name="connsiteX0" fmla="*/ 575515 w 577111"/>
              <a:gd name="connsiteY0" fmla="*/ 3050 h 626830"/>
              <a:gd name="connsiteX1" fmla="*/ 4930 w 577111"/>
              <a:gd name="connsiteY1" fmla="*/ 621184 h 626830"/>
              <a:gd name="connsiteX2" fmla="*/ 290223 w 577111"/>
              <a:gd name="connsiteY2" fmla="*/ 317604 h 626830"/>
              <a:gd name="connsiteX3" fmla="*/ 132946 w 577111"/>
              <a:gd name="connsiteY3" fmla="*/ 460250 h 626830"/>
              <a:gd name="connsiteX4" fmla="*/ 308511 w 577111"/>
              <a:gd name="connsiteY4" fmla="*/ 226164 h 626830"/>
              <a:gd name="connsiteX5" fmla="*/ 180495 w 577111"/>
              <a:gd name="connsiteY5" fmla="*/ 376125 h 626830"/>
              <a:gd name="connsiteX6" fmla="*/ 575515 w 577111"/>
              <a:gd name="connsiteY6" fmla="*/ 3050 h 62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111" h="626830">
                <a:moveTo>
                  <a:pt x="575515" y="3050"/>
                </a:moveTo>
                <a:cubicBezTo>
                  <a:pt x="546254" y="43893"/>
                  <a:pt x="52479" y="568758"/>
                  <a:pt x="4930" y="621184"/>
                </a:cubicBezTo>
                <a:cubicBezTo>
                  <a:pt x="-42619" y="673610"/>
                  <a:pt x="268887" y="344426"/>
                  <a:pt x="290223" y="317604"/>
                </a:cubicBezTo>
                <a:cubicBezTo>
                  <a:pt x="311559" y="290782"/>
                  <a:pt x="129898" y="475490"/>
                  <a:pt x="132946" y="460250"/>
                </a:cubicBezTo>
                <a:cubicBezTo>
                  <a:pt x="135994" y="445010"/>
                  <a:pt x="300586" y="240185"/>
                  <a:pt x="308511" y="226164"/>
                </a:cubicBezTo>
                <a:cubicBezTo>
                  <a:pt x="316436" y="212143"/>
                  <a:pt x="138433" y="407824"/>
                  <a:pt x="180495" y="376125"/>
                </a:cubicBezTo>
                <a:cubicBezTo>
                  <a:pt x="222557" y="344426"/>
                  <a:pt x="604776" y="-37793"/>
                  <a:pt x="575515" y="3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D9053F8B-A91A-BCC9-F439-2937A222A3D3}"/>
              </a:ext>
            </a:extLst>
          </p:cNvPr>
          <p:cNvSpPr/>
          <p:nvPr/>
        </p:nvSpPr>
        <p:spPr>
          <a:xfrm>
            <a:off x="6794971" y="5902068"/>
            <a:ext cx="422547" cy="263067"/>
          </a:xfrm>
          <a:custGeom>
            <a:avLst/>
            <a:gdLst>
              <a:gd name="connsiteX0" fmla="*/ 4507 w 422547"/>
              <a:gd name="connsiteY0" fmla="*/ 4956 h 263067"/>
              <a:gd name="connsiteX1" fmla="*/ 139839 w 422547"/>
              <a:gd name="connsiteY1" fmla="*/ 246358 h 263067"/>
              <a:gd name="connsiteX2" fmla="*/ 99605 w 422547"/>
              <a:gd name="connsiteY2" fmla="*/ 242700 h 263067"/>
              <a:gd name="connsiteX3" fmla="*/ 421474 w 422547"/>
              <a:gd name="connsiteY3" fmla="*/ 260988 h 263067"/>
              <a:gd name="connsiteX4" fmla="*/ 198360 w 422547"/>
              <a:gd name="connsiteY4" fmla="*/ 242700 h 263067"/>
              <a:gd name="connsiteX5" fmla="*/ 48399 w 422547"/>
              <a:gd name="connsiteY5" fmla="*/ 96396 h 263067"/>
              <a:gd name="connsiteX6" fmla="*/ 4507 w 422547"/>
              <a:gd name="connsiteY6" fmla="*/ 4956 h 26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547" h="263067">
                <a:moveTo>
                  <a:pt x="4507" y="4956"/>
                </a:moveTo>
                <a:cubicBezTo>
                  <a:pt x="19747" y="29950"/>
                  <a:pt x="123989" y="206734"/>
                  <a:pt x="139839" y="246358"/>
                </a:cubicBezTo>
                <a:cubicBezTo>
                  <a:pt x="155689" y="285982"/>
                  <a:pt x="99605" y="242700"/>
                  <a:pt x="99605" y="242700"/>
                </a:cubicBezTo>
                <a:lnTo>
                  <a:pt x="421474" y="260988"/>
                </a:lnTo>
                <a:cubicBezTo>
                  <a:pt x="437933" y="260988"/>
                  <a:pt x="260539" y="270132"/>
                  <a:pt x="198360" y="242700"/>
                </a:cubicBezTo>
                <a:cubicBezTo>
                  <a:pt x="136181" y="215268"/>
                  <a:pt x="81927" y="137239"/>
                  <a:pt x="48399" y="96396"/>
                </a:cubicBezTo>
                <a:cubicBezTo>
                  <a:pt x="14871" y="55553"/>
                  <a:pt x="-10733" y="-20038"/>
                  <a:pt x="4507" y="4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7104E0CD-5BB6-9290-E11C-CEC9B71190CA}"/>
              </a:ext>
            </a:extLst>
          </p:cNvPr>
          <p:cNvSpPr/>
          <p:nvPr/>
        </p:nvSpPr>
        <p:spPr>
          <a:xfrm>
            <a:off x="6342200" y="6528081"/>
            <a:ext cx="651292" cy="37322"/>
          </a:xfrm>
          <a:custGeom>
            <a:avLst/>
            <a:gdLst>
              <a:gd name="connsiteX0" fmla="*/ 78 w 651292"/>
              <a:gd name="connsiteY0" fmla="*/ 37311 h 37322"/>
              <a:gd name="connsiteX1" fmla="*/ 387784 w 651292"/>
              <a:gd name="connsiteY1" fmla="*/ 8050 h 37322"/>
              <a:gd name="connsiteX2" fmla="*/ 651131 w 651292"/>
              <a:gd name="connsiteY2" fmla="*/ 735 h 37322"/>
              <a:gd name="connsiteX3" fmla="*/ 420702 w 651292"/>
              <a:gd name="connsiteY3" fmla="*/ 4393 h 37322"/>
              <a:gd name="connsiteX4" fmla="*/ 78 w 651292"/>
              <a:gd name="connsiteY4" fmla="*/ 37311 h 3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292" h="37322">
                <a:moveTo>
                  <a:pt x="78" y="37311"/>
                </a:moveTo>
                <a:cubicBezTo>
                  <a:pt x="-5408" y="37920"/>
                  <a:pt x="279275" y="14146"/>
                  <a:pt x="387784" y="8050"/>
                </a:cubicBezTo>
                <a:cubicBezTo>
                  <a:pt x="496293" y="1954"/>
                  <a:pt x="645645" y="1344"/>
                  <a:pt x="651131" y="735"/>
                </a:cubicBezTo>
                <a:cubicBezTo>
                  <a:pt x="656617" y="126"/>
                  <a:pt x="521286" y="-1703"/>
                  <a:pt x="420702" y="4393"/>
                </a:cubicBezTo>
                <a:cubicBezTo>
                  <a:pt x="320118" y="10489"/>
                  <a:pt x="5564" y="36702"/>
                  <a:pt x="78" y="37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F17DA4C1-9316-4854-47CD-1E4511A77462}"/>
              </a:ext>
            </a:extLst>
          </p:cNvPr>
          <p:cNvSpPr/>
          <p:nvPr/>
        </p:nvSpPr>
        <p:spPr>
          <a:xfrm>
            <a:off x="6541495" y="6159391"/>
            <a:ext cx="607963" cy="313780"/>
          </a:xfrm>
          <a:custGeom>
            <a:avLst/>
            <a:gdLst>
              <a:gd name="connsiteX0" fmla="*/ 148255 w 607963"/>
              <a:gd name="connsiteY0" fmla="*/ 7 h 313780"/>
              <a:gd name="connsiteX1" fmla="*/ 104364 w 607963"/>
              <a:gd name="connsiteY1" fmla="*/ 186545 h 313780"/>
              <a:gd name="connsiteX2" fmla="*/ 320163 w 607963"/>
              <a:gd name="connsiteY2" fmla="*/ 292615 h 313780"/>
              <a:gd name="connsiteX3" fmla="*/ 133625 w 607963"/>
              <a:gd name="connsiteY3" fmla="*/ 299931 h 313780"/>
              <a:gd name="connsiteX4" fmla="*/ 598140 w 607963"/>
              <a:gd name="connsiteY4" fmla="*/ 296273 h 313780"/>
              <a:gd name="connsiteX5" fmla="*/ 444521 w 607963"/>
              <a:gd name="connsiteY5" fmla="*/ 208491 h 313780"/>
              <a:gd name="connsiteX6" fmla="*/ 375027 w 607963"/>
              <a:gd name="connsiteY6" fmla="*/ 95105 h 313780"/>
              <a:gd name="connsiteX7" fmla="*/ 572537 w 607963"/>
              <a:gd name="connsiteY7" fmla="*/ 296273 h 313780"/>
              <a:gd name="connsiteX8" fmla="*/ 283587 w 607963"/>
              <a:gd name="connsiteY8" fmla="*/ 292615 h 313780"/>
              <a:gd name="connsiteX9" fmla="*/ 1951 w 607963"/>
              <a:gd name="connsiteY9" fmla="*/ 201175 h 313780"/>
              <a:gd name="connsiteX10" fmla="*/ 155571 w 607963"/>
              <a:gd name="connsiteY10" fmla="*/ 241409 h 313780"/>
              <a:gd name="connsiteX11" fmla="*/ 89734 w 607963"/>
              <a:gd name="connsiteY11" fmla="*/ 179230 h 313780"/>
              <a:gd name="connsiteX12" fmla="*/ 148255 w 607963"/>
              <a:gd name="connsiteY12" fmla="*/ 7 h 313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7963" h="313780">
                <a:moveTo>
                  <a:pt x="148255" y="7"/>
                </a:moveTo>
                <a:cubicBezTo>
                  <a:pt x="150693" y="1226"/>
                  <a:pt x="75713" y="137777"/>
                  <a:pt x="104364" y="186545"/>
                </a:cubicBezTo>
                <a:cubicBezTo>
                  <a:pt x="133015" y="235313"/>
                  <a:pt x="315286" y="273717"/>
                  <a:pt x="320163" y="292615"/>
                </a:cubicBezTo>
                <a:cubicBezTo>
                  <a:pt x="325040" y="311513"/>
                  <a:pt x="133625" y="299931"/>
                  <a:pt x="133625" y="299931"/>
                </a:cubicBezTo>
                <a:cubicBezTo>
                  <a:pt x="179954" y="300541"/>
                  <a:pt x="546324" y="311513"/>
                  <a:pt x="598140" y="296273"/>
                </a:cubicBezTo>
                <a:cubicBezTo>
                  <a:pt x="649956" y="281033"/>
                  <a:pt x="481707" y="242019"/>
                  <a:pt x="444521" y="208491"/>
                </a:cubicBezTo>
                <a:cubicBezTo>
                  <a:pt x="407336" y="174963"/>
                  <a:pt x="353691" y="80475"/>
                  <a:pt x="375027" y="95105"/>
                </a:cubicBezTo>
                <a:cubicBezTo>
                  <a:pt x="396363" y="109735"/>
                  <a:pt x="587777" y="263355"/>
                  <a:pt x="572537" y="296273"/>
                </a:cubicBezTo>
                <a:cubicBezTo>
                  <a:pt x="557297" y="329191"/>
                  <a:pt x="378685" y="308465"/>
                  <a:pt x="283587" y="292615"/>
                </a:cubicBezTo>
                <a:cubicBezTo>
                  <a:pt x="188489" y="276765"/>
                  <a:pt x="23287" y="209709"/>
                  <a:pt x="1951" y="201175"/>
                </a:cubicBezTo>
                <a:cubicBezTo>
                  <a:pt x="-19385" y="192641"/>
                  <a:pt x="140941" y="245066"/>
                  <a:pt x="155571" y="241409"/>
                </a:cubicBezTo>
                <a:cubicBezTo>
                  <a:pt x="170201" y="237752"/>
                  <a:pt x="95220" y="214587"/>
                  <a:pt x="89734" y="179230"/>
                </a:cubicBezTo>
                <a:cubicBezTo>
                  <a:pt x="84248" y="143873"/>
                  <a:pt x="145817" y="-1212"/>
                  <a:pt x="148255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544E9FFA-569F-DA1E-8939-522C88BF4B2E}"/>
              </a:ext>
            </a:extLst>
          </p:cNvPr>
          <p:cNvSpPr/>
          <p:nvPr/>
        </p:nvSpPr>
        <p:spPr>
          <a:xfrm>
            <a:off x="7315115" y="5721318"/>
            <a:ext cx="22089" cy="311641"/>
          </a:xfrm>
          <a:custGeom>
            <a:avLst/>
            <a:gdLst>
              <a:gd name="connsiteX0" fmla="*/ 85 w 22089"/>
              <a:gd name="connsiteY0" fmla="*/ 6484 h 311641"/>
              <a:gd name="connsiteX1" fmla="*/ 14715 w 22089"/>
              <a:gd name="connsiteY1" fmla="*/ 310064 h 311641"/>
              <a:gd name="connsiteX2" fmla="*/ 22031 w 22089"/>
              <a:gd name="connsiteY2" fmla="*/ 119869 h 311641"/>
              <a:gd name="connsiteX3" fmla="*/ 85 w 22089"/>
              <a:gd name="connsiteY3" fmla="*/ 6484 h 31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89" h="311641">
                <a:moveTo>
                  <a:pt x="85" y="6484"/>
                </a:moveTo>
                <a:cubicBezTo>
                  <a:pt x="-1134" y="38183"/>
                  <a:pt x="11057" y="291166"/>
                  <a:pt x="14715" y="310064"/>
                </a:cubicBezTo>
                <a:cubicBezTo>
                  <a:pt x="18373" y="328962"/>
                  <a:pt x="22640" y="172904"/>
                  <a:pt x="22031" y="119869"/>
                </a:cubicBezTo>
                <a:cubicBezTo>
                  <a:pt x="21422" y="66834"/>
                  <a:pt x="1304" y="-25215"/>
                  <a:pt x="85" y="6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1710D748-1471-C17C-AF4B-A712027D7E3F}"/>
              </a:ext>
            </a:extLst>
          </p:cNvPr>
          <p:cNvSpPr/>
          <p:nvPr/>
        </p:nvSpPr>
        <p:spPr>
          <a:xfrm>
            <a:off x="7680772" y="5049433"/>
            <a:ext cx="298853" cy="814872"/>
          </a:xfrm>
          <a:custGeom>
            <a:avLst/>
            <a:gdLst>
              <a:gd name="connsiteX0" fmla="*/ 128204 w 298853"/>
              <a:gd name="connsiteY0" fmla="*/ 111441 h 814872"/>
              <a:gd name="connsiteX1" fmla="*/ 230617 w 298853"/>
              <a:gd name="connsiteY1" fmla="*/ 144359 h 814872"/>
              <a:gd name="connsiteX2" fmla="*/ 263535 w 298853"/>
              <a:gd name="connsiteY2" fmla="*/ 1713 h 814872"/>
              <a:gd name="connsiteX3" fmla="*/ 296454 w 298853"/>
              <a:gd name="connsiteY3" fmla="*/ 257745 h 814872"/>
              <a:gd name="connsiteX4" fmla="*/ 194041 w 298853"/>
              <a:gd name="connsiteY4" fmla="*/ 440625 h 814872"/>
              <a:gd name="connsiteX5" fmla="*/ 252562 w 298853"/>
              <a:gd name="connsiteY5" fmla="*/ 360157 h 814872"/>
              <a:gd name="connsiteX6" fmla="*/ 188 w 298853"/>
              <a:gd name="connsiteY6" fmla="*/ 813700 h 814872"/>
              <a:gd name="connsiteX7" fmla="*/ 212329 w 298853"/>
              <a:gd name="connsiteY7" fmla="*/ 484516 h 814872"/>
              <a:gd name="connsiteX8" fmla="*/ 267193 w 298853"/>
              <a:gd name="connsiteY8" fmla="*/ 272375 h 814872"/>
              <a:gd name="connsiteX9" fmla="*/ 278166 w 298853"/>
              <a:gd name="connsiteY9" fmla="*/ 338212 h 814872"/>
              <a:gd name="connsiteX10" fmla="*/ 270850 w 298853"/>
              <a:gd name="connsiteY10" fmla="*/ 126071 h 814872"/>
              <a:gd name="connsiteX11" fmla="*/ 270850 w 298853"/>
              <a:gd name="connsiteY11" fmla="*/ 137044 h 814872"/>
              <a:gd name="connsiteX12" fmla="*/ 128204 w 298853"/>
              <a:gd name="connsiteY12" fmla="*/ 111441 h 81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853" h="814872">
                <a:moveTo>
                  <a:pt x="128204" y="111441"/>
                </a:moveTo>
                <a:cubicBezTo>
                  <a:pt x="121499" y="112660"/>
                  <a:pt x="208062" y="162647"/>
                  <a:pt x="230617" y="144359"/>
                </a:cubicBezTo>
                <a:cubicBezTo>
                  <a:pt x="253172" y="126071"/>
                  <a:pt x="252562" y="-17185"/>
                  <a:pt x="263535" y="1713"/>
                </a:cubicBezTo>
                <a:cubicBezTo>
                  <a:pt x="274508" y="20611"/>
                  <a:pt x="308036" y="184593"/>
                  <a:pt x="296454" y="257745"/>
                </a:cubicBezTo>
                <a:cubicBezTo>
                  <a:pt x="284872" y="330897"/>
                  <a:pt x="201356" y="423556"/>
                  <a:pt x="194041" y="440625"/>
                </a:cubicBezTo>
                <a:cubicBezTo>
                  <a:pt x="186726" y="457694"/>
                  <a:pt x="284871" y="297978"/>
                  <a:pt x="252562" y="360157"/>
                </a:cubicBezTo>
                <a:cubicBezTo>
                  <a:pt x="220253" y="422336"/>
                  <a:pt x="6893" y="792974"/>
                  <a:pt x="188" y="813700"/>
                </a:cubicBezTo>
                <a:cubicBezTo>
                  <a:pt x="-6518" y="834427"/>
                  <a:pt x="167828" y="574737"/>
                  <a:pt x="212329" y="484516"/>
                </a:cubicBezTo>
                <a:cubicBezTo>
                  <a:pt x="256830" y="394295"/>
                  <a:pt x="256220" y="296759"/>
                  <a:pt x="267193" y="272375"/>
                </a:cubicBezTo>
                <a:cubicBezTo>
                  <a:pt x="278166" y="247991"/>
                  <a:pt x="277557" y="362596"/>
                  <a:pt x="278166" y="338212"/>
                </a:cubicBezTo>
                <a:cubicBezTo>
                  <a:pt x="278775" y="313828"/>
                  <a:pt x="272069" y="159599"/>
                  <a:pt x="270850" y="126071"/>
                </a:cubicBezTo>
                <a:cubicBezTo>
                  <a:pt x="269631" y="92543"/>
                  <a:pt x="291576" y="138873"/>
                  <a:pt x="270850" y="137044"/>
                </a:cubicBezTo>
                <a:cubicBezTo>
                  <a:pt x="250124" y="135215"/>
                  <a:pt x="134909" y="110222"/>
                  <a:pt x="128204" y="111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F1C18CA7-6CE3-6BE2-3E54-0FC82C297286}"/>
              </a:ext>
            </a:extLst>
          </p:cNvPr>
          <p:cNvSpPr/>
          <p:nvPr/>
        </p:nvSpPr>
        <p:spPr>
          <a:xfrm>
            <a:off x="2161170" y="2277315"/>
            <a:ext cx="717479" cy="476927"/>
          </a:xfrm>
          <a:custGeom>
            <a:avLst/>
            <a:gdLst>
              <a:gd name="connsiteX0" fmla="*/ 717361 w 717479"/>
              <a:gd name="connsiteY0" fmla="*/ 476858 h 476927"/>
              <a:gd name="connsiteX1" fmla="*/ 55336 w 717479"/>
              <a:gd name="connsiteY1" fmla="*/ 367130 h 476927"/>
              <a:gd name="connsiteX2" fmla="*/ 44363 w 717479"/>
              <a:gd name="connsiteY2" fmla="*/ 392733 h 476927"/>
              <a:gd name="connsiteX3" fmla="*/ 113857 w 717479"/>
              <a:gd name="connsiteY3" fmla="*/ 1370 h 476927"/>
              <a:gd name="connsiteX4" fmla="*/ 18760 w 717479"/>
              <a:gd name="connsiteY4" fmla="*/ 264717 h 476927"/>
              <a:gd name="connsiteX5" fmla="*/ 168721 w 717479"/>
              <a:gd name="connsiteY5" fmla="*/ 304951 h 476927"/>
              <a:gd name="connsiteX6" fmla="*/ 110200 w 717479"/>
              <a:gd name="connsiteY6" fmla="*/ 348842 h 476927"/>
              <a:gd name="connsiteX7" fmla="*/ 717361 w 717479"/>
              <a:gd name="connsiteY7" fmla="*/ 476858 h 47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479" h="476927">
                <a:moveTo>
                  <a:pt x="717361" y="476858"/>
                </a:moveTo>
                <a:cubicBezTo>
                  <a:pt x="708217" y="479906"/>
                  <a:pt x="167502" y="381151"/>
                  <a:pt x="55336" y="367130"/>
                </a:cubicBezTo>
                <a:cubicBezTo>
                  <a:pt x="-56830" y="353109"/>
                  <a:pt x="34610" y="453693"/>
                  <a:pt x="44363" y="392733"/>
                </a:cubicBezTo>
                <a:cubicBezTo>
                  <a:pt x="54116" y="331773"/>
                  <a:pt x="118124" y="22706"/>
                  <a:pt x="113857" y="1370"/>
                </a:cubicBezTo>
                <a:cubicBezTo>
                  <a:pt x="109590" y="-19966"/>
                  <a:pt x="9616" y="214120"/>
                  <a:pt x="18760" y="264717"/>
                </a:cubicBezTo>
                <a:cubicBezTo>
                  <a:pt x="27904" y="315314"/>
                  <a:pt x="153481" y="290930"/>
                  <a:pt x="168721" y="304951"/>
                </a:cubicBezTo>
                <a:cubicBezTo>
                  <a:pt x="183961" y="318972"/>
                  <a:pt x="16322" y="317143"/>
                  <a:pt x="110200" y="348842"/>
                </a:cubicBezTo>
                <a:cubicBezTo>
                  <a:pt x="204078" y="380541"/>
                  <a:pt x="726505" y="473810"/>
                  <a:pt x="717361" y="476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C222E995-9DD5-CF4B-1534-C9E09380D3CF}"/>
              </a:ext>
            </a:extLst>
          </p:cNvPr>
          <p:cNvSpPr/>
          <p:nvPr/>
        </p:nvSpPr>
        <p:spPr>
          <a:xfrm>
            <a:off x="2493964" y="1733844"/>
            <a:ext cx="640683" cy="940654"/>
          </a:xfrm>
          <a:custGeom>
            <a:avLst/>
            <a:gdLst>
              <a:gd name="connsiteX0" fmla="*/ 640599 w 640683"/>
              <a:gd name="connsiteY0" fmla="*/ 939862 h 940654"/>
              <a:gd name="connsiteX1" fmla="*/ 77329 w 640683"/>
              <a:gd name="connsiteY1" fmla="*/ 793558 h 940654"/>
              <a:gd name="connsiteX2" fmla="*/ 22465 w 640683"/>
              <a:gd name="connsiteY2" fmla="*/ 435113 h 940654"/>
              <a:gd name="connsiteX3" fmla="*/ 11492 w 640683"/>
              <a:gd name="connsiteY3" fmla="*/ 548498 h 940654"/>
              <a:gd name="connsiteX4" fmla="*/ 62698 w 640683"/>
              <a:gd name="connsiteY4" fmla="*/ 3516 h 940654"/>
              <a:gd name="connsiteX5" fmla="*/ 7834 w 640683"/>
              <a:gd name="connsiteY5" fmla="*/ 329042 h 940654"/>
              <a:gd name="connsiteX6" fmla="*/ 33438 w 640683"/>
              <a:gd name="connsiteY6" fmla="*/ 625308 h 940654"/>
              <a:gd name="connsiteX7" fmla="*/ 62698 w 640683"/>
              <a:gd name="connsiteY7" fmla="*/ 735036 h 940654"/>
              <a:gd name="connsiteX8" fmla="*/ 33438 w 640683"/>
              <a:gd name="connsiteY8" fmla="*/ 738694 h 940654"/>
              <a:gd name="connsiteX9" fmla="*/ 640599 w 640683"/>
              <a:gd name="connsiteY9" fmla="*/ 939862 h 94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683" h="940654">
                <a:moveTo>
                  <a:pt x="640599" y="939862"/>
                </a:moveTo>
                <a:cubicBezTo>
                  <a:pt x="647914" y="949006"/>
                  <a:pt x="180351" y="877683"/>
                  <a:pt x="77329" y="793558"/>
                </a:cubicBezTo>
                <a:cubicBezTo>
                  <a:pt x="-25693" y="709433"/>
                  <a:pt x="33438" y="475956"/>
                  <a:pt x="22465" y="435113"/>
                </a:cubicBezTo>
                <a:cubicBezTo>
                  <a:pt x="11492" y="394270"/>
                  <a:pt x="4787" y="620431"/>
                  <a:pt x="11492" y="548498"/>
                </a:cubicBezTo>
                <a:cubicBezTo>
                  <a:pt x="18197" y="476565"/>
                  <a:pt x="63308" y="40092"/>
                  <a:pt x="62698" y="3516"/>
                </a:cubicBezTo>
                <a:cubicBezTo>
                  <a:pt x="62088" y="-33060"/>
                  <a:pt x="12711" y="225410"/>
                  <a:pt x="7834" y="329042"/>
                </a:cubicBezTo>
                <a:cubicBezTo>
                  <a:pt x="2957" y="432674"/>
                  <a:pt x="24294" y="557642"/>
                  <a:pt x="33438" y="625308"/>
                </a:cubicBezTo>
                <a:cubicBezTo>
                  <a:pt x="42582" y="692974"/>
                  <a:pt x="62698" y="716138"/>
                  <a:pt x="62698" y="735036"/>
                </a:cubicBezTo>
                <a:cubicBezTo>
                  <a:pt x="62698" y="753934"/>
                  <a:pt x="-56173" y="700899"/>
                  <a:pt x="33438" y="738694"/>
                </a:cubicBezTo>
                <a:cubicBezTo>
                  <a:pt x="123049" y="776489"/>
                  <a:pt x="633284" y="930718"/>
                  <a:pt x="640599" y="939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AEECF8A7-E335-EB3A-47B8-F946B7BCE7F5}"/>
              </a:ext>
            </a:extLst>
          </p:cNvPr>
          <p:cNvSpPr/>
          <p:nvPr/>
        </p:nvSpPr>
        <p:spPr>
          <a:xfrm>
            <a:off x="2288820" y="2849019"/>
            <a:ext cx="470591" cy="52313"/>
          </a:xfrm>
          <a:custGeom>
            <a:avLst/>
            <a:gdLst>
              <a:gd name="connsiteX0" fmla="*/ 469010 w 470591"/>
              <a:gd name="connsiteY0" fmla="*/ 22197 h 52313"/>
              <a:gd name="connsiteX1" fmla="*/ 8153 w 470591"/>
              <a:gd name="connsiteY1" fmla="*/ 51458 h 52313"/>
              <a:gd name="connsiteX2" fmla="*/ 165430 w 470591"/>
              <a:gd name="connsiteY2" fmla="*/ 44143 h 52313"/>
              <a:gd name="connsiteX3" fmla="*/ 48386 w 470591"/>
              <a:gd name="connsiteY3" fmla="*/ 40485 h 52313"/>
              <a:gd name="connsiteX4" fmla="*/ 154457 w 470591"/>
              <a:gd name="connsiteY4" fmla="*/ 251 h 52313"/>
              <a:gd name="connsiteX5" fmla="*/ 469010 w 470591"/>
              <a:gd name="connsiteY5" fmla="*/ 22197 h 5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591" h="52313">
                <a:moveTo>
                  <a:pt x="469010" y="22197"/>
                </a:moveTo>
                <a:cubicBezTo>
                  <a:pt x="444626" y="30731"/>
                  <a:pt x="58750" y="47800"/>
                  <a:pt x="8153" y="51458"/>
                </a:cubicBezTo>
                <a:cubicBezTo>
                  <a:pt x="-42444" y="55116"/>
                  <a:pt x="158724" y="45972"/>
                  <a:pt x="165430" y="44143"/>
                </a:cubicBezTo>
                <a:cubicBezTo>
                  <a:pt x="172136" y="42314"/>
                  <a:pt x="50215" y="47800"/>
                  <a:pt x="48386" y="40485"/>
                </a:cubicBezTo>
                <a:cubicBezTo>
                  <a:pt x="46557" y="33170"/>
                  <a:pt x="80086" y="2689"/>
                  <a:pt x="154457" y="251"/>
                </a:cubicBezTo>
                <a:cubicBezTo>
                  <a:pt x="228828" y="-2187"/>
                  <a:pt x="493394" y="13663"/>
                  <a:pt x="469010" y="22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8271ABCA-A37A-0948-D213-53F6CB658B14}"/>
              </a:ext>
            </a:extLst>
          </p:cNvPr>
          <p:cNvSpPr/>
          <p:nvPr/>
        </p:nvSpPr>
        <p:spPr>
          <a:xfrm>
            <a:off x="1980666" y="2704243"/>
            <a:ext cx="240714" cy="923737"/>
          </a:xfrm>
          <a:custGeom>
            <a:avLst/>
            <a:gdLst>
              <a:gd name="connsiteX0" fmla="*/ 239497 w 240714"/>
              <a:gd name="connsiteY0" fmla="*/ 6039 h 923737"/>
              <a:gd name="connsiteX1" fmla="*/ 1753 w 240714"/>
              <a:gd name="connsiteY1" fmla="*/ 916781 h 923737"/>
              <a:gd name="connsiteX2" fmla="*/ 129769 w 240714"/>
              <a:gd name="connsiteY2" fmla="*/ 430320 h 923737"/>
              <a:gd name="connsiteX3" fmla="*/ 96851 w 240714"/>
              <a:gd name="connsiteY3" fmla="*/ 514445 h 923737"/>
              <a:gd name="connsiteX4" fmla="*/ 239497 w 240714"/>
              <a:gd name="connsiteY4" fmla="*/ 6039 h 92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14" h="923737">
                <a:moveTo>
                  <a:pt x="239497" y="6039"/>
                </a:moveTo>
                <a:cubicBezTo>
                  <a:pt x="223647" y="73095"/>
                  <a:pt x="20041" y="846068"/>
                  <a:pt x="1753" y="916781"/>
                </a:cubicBezTo>
                <a:cubicBezTo>
                  <a:pt x="-16535" y="987495"/>
                  <a:pt x="113919" y="497376"/>
                  <a:pt x="129769" y="430320"/>
                </a:cubicBezTo>
                <a:cubicBezTo>
                  <a:pt x="145619" y="363264"/>
                  <a:pt x="82220" y="577843"/>
                  <a:pt x="96851" y="514445"/>
                </a:cubicBezTo>
                <a:cubicBezTo>
                  <a:pt x="111481" y="451047"/>
                  <a:pt x="255347" y="-61017"/>
                  <a:pt x="239497" y="6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33DCCF04-9D7C-E5F7-4FC2-F72E4FAE53A1}"/>
              </a:ext>
            </a:extLst>
          </p:cNvPr>
          <p:cNvSpPr/>
          <p:nvPr/>
        </p:nvSpPr>
        <p:spPr>
          <a:xfrm>
            <a:off x="5750364" y="4083245"/>
            <a:ext cx="152697" cy="1532680"/>
          </a:xfrm>
          <a:custGeom>
            <a:avLst/>
            <a:gdLst>
              <a:gd name="connsiteX0" fmla="*/ 35959 w 152697"/>
              <a:gd name="connsiteY0" fmla="*/ 112022 h 1532680"/>
              <a:gd name="connsiteX1" fmla="*/ 127399 w 152697"/>
              <a:gd name="connsiteY1" fmla="*/ 763075 h 1532680"/>
              <a:gd name="connsiteX2" fmla="*/ 149345 w 152697"/>
              <a:gd name="connsiteY2" fmla="*/ 711869 h 1532680"/>
              <a:gd name="connsiteX3" fmla="*/ 68878 w 152697"/>
              <a:gd name="connsiteY3" fmla="*/ 1052025 h 1532680"/>
              <a:gd name="connsiteX4" fmla="*/ 46932 w 152697"/>
              <a:gd name="connsiteY4" fmla="*/ 1520198 h 1532680"/>
              <a:gd name="connsiteX5" fmla="*/ 50590 w 152697"/>
              <a:gd name="connsiteY5" fmla="*/ 1351949 h 1532680"/>
              <a:gd name="connsiteX6" fmla="*/ 94481 w 152697"/>
              <a:gd name="connsiteY6" fmla="*/ 865488 h 1532680"/>
              <a:gd name="connsiteX7" fmla="*/ 54247 w 152697"/>
              <a:gd name="connsiteY7" fmla="*/ 1066656 h 1532680"/>
              <a:gd name="connsiteX8" fmla="*/ 109111 w 152697"/>
              <a:gd name="connsiteY8" fmla="*/ 682608 h 1532680"/>
              <a:gd name="connsiteX9" fmla="*/ 3041 w 152697"/>
              <a:gd name="connsiteY9" fmla="*/ 53501 h 1532680"/>
              <a:gd name="connsiteX10" fmla="*/ 35959 w 152697"/>
              <a:gd name="connsiteY10" fmla="*/ 112022 h 153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697" h="1532680">
                <a:moveTo>
                  <a:pt x="35959" y="112022"/>
                </a:moveTo>
                <a:cubicBezTo>
                  <a:pt x="56685" y="230284"/>
                  <a:pt x="108501" y="663100"/>
                  <a:pt x="127399" y="763075"/>
                </a:cubicBezTo>
                <a:cubicBezTo>
                  <a:pt x="146297" y="863050"/>
                  <a:pt x="159098" y="663711"/>
                  <a:pt x="149345" y="711869"/>
                </a:cubicBezTo>
                <a:cubicBezTo>
                  <a:pt x="139592" y="760027"/>
                  <a:pt x="85947" y="917304"/>
                  <a:pt x="68878" y="1052025"/>
                </a:cubicBezTo>
                <a:cubicBezTo>
                  <a:pt x="51809" y="1186746"/>
                  <a:pt x="49980" y="1470211"/>
                  <a:pt x="46932" y="1520198"/>
                </a:cubicBezTo>
                <a:cubicBezTo>
                  <a:pt x="43884" y="1570185"/>
                  <a:pt x="42665" y="1461067"/>
                  <a:pt x="50590" y="1351949"/>
                </a:cubicBezTo>
                <a:cubicBezTo>
                  <a:pt x="58515" y="1242831"/>
                  <a:pt x="93872" y="913037"/>
                  <a:pt x="94481" y="865488"/>
                </a:cubicBezTo>
                <a:cubicBezTo>
                  <a:pt x="95090" y="817939"/>
                  <a:pt x="51809" y="1097136"/>
                  <a:pt x="54247" y="1066656"/>
                </a:cubicBezTo>
                <a:cubicBezTo>
                  <a:pt x="56685" y="1036176"/>
                  <a:pt x="117645" y="851467"/>
                  <a:pt x="109111" y="682608"/>
                </a:cubicBezTo>
                <a:cubicBezTo>
                  <a:pt x="100577" y="513749"/>
                  <a:pt x="14623" y="146160"/>
                  <a:pt x="3041" y="53501"/>
                </a:cubicBezTo>
                <a:cubicBezTo>
                  <a:pt x="-8541" y="-39158"/>
                  <a:pt x="15233" y="-6240"/>
                  <a:pt x="35959" y="112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87F5265E-933A-594D-E453-5C14449702A1}"/>
              </a:ext>
            </a:extLst>
          </p:cNvPr>
          <p:cNvSpPr/>
          <p:nvPr/>
        </p:nvSpPr>
        <p:spPr>
          <a:xfrm>
            <a:off x="5420699" y="4055988"/>
            <a:ext cx="106586" cy="532640"/>
          </a:xfrm>
          <a:custGeom>
            <a:avLst/>
            <a:gdLst>
              <a:gd name="connsiteX0" fmla="*/ 105935 w 106586"/>
              <a:gd name="connsiteY0" fmla="*/ 3948 h 532640"/>
              <a:gd name="connsiteX1" fmla="*/ 10837 w 106586"/>
              <a:gd name="connsiteY1" fmla="*/ 285583 h 532640"/>
              <a:gd name="connsiteX2" fmla="*/ 14495 w 106586"/>
              <a:gd name="connsiteY2" fmla="*/ 530642 h 532640"/>
              <a:gd name="connsiteX3" fmla="*/ 3522 w 106586"/>
              <a:gd name="connsiteY3" fmla="*/ 395311 h 532640"/>
              <a:gd name="connsiteX4" fmla="*/ 3522 w 106586"/>
              <a:gd name="connsiteY4" fmla="*/ 281926 h 532640"/>
              <a:gd name="connsiteX5" fmla="*/ 3522 w 106586"/>
              <a:gd name="connsiteY5" fmla="*/ 318502 h 532640"/>
              <a:gd name="connsiteX6" fmla="*/ 51071 w 106586"/>
              <a:gd name="connsiteY6" fmla="*/ 131964 h 532640"/>
              <a:gd name="connsiteX7" fmla="*/ 105935 w 106586"/>
              <a:gd name="connsiteY7" fmla="*/ 3948 h 53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586" h="532640">
                <a:moveTo>
                  <a:pt x="105935" y="3948"/>
                </a:moveTo>
                <a:cubicBezTo>
                  <a:pt x="99229" y="29551"/>
                  <a:pt x="26077" y="197801"/>
                  <a:pt x="10837" y="285583"/>
                </a:cubicBezTo>
                <a:cubicBezTo>
                  <a:pt x="-4403" y="373365"/>
                  <a:pt x="15714" y="512354"/>
                  <a:pt x="14495" y="530642"/>
                </a:cubicBezTo>
                <a:cubicBezTo>
                  <a:pt x="13276" y="548930"/>
                  <a:pt x="5351" y="436764"/>
                  <a:pt x="3522" y="395311"/>
                </a:cubicBezTo>
                <a:cubicBezTo>
                  <a:pt x="1693" y="353858"/>
                  <a:pt x="3522" y="281926"/>
                  <a:pt x="3522" y="281926"/>
                </a:cubicBezTo>
                <a:cubicBezTo>
                  <a:pt x="3522" y="269125"/>
                  <a:pt x="-4403" y="343496"/>
                  <a:pt x="3522" y="318502"/>
                </a:cubicBezTo>
                <a:cubicBezTo>
                  <a:pt x="11447" y="293508"/>
                  <a:pt x="36441" y="180123"/>
                  <a:pt x="51071" y="131964"/>
                </a:cubicBezTo>
                <a:cubicBezTo>
                  <a:pt x="65701" y="83805"/>
                  <a:pt x="112641" y="-21655"/>
                  <a:pt x="105935" y="3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480996F6-C005-7625-334C-726BFDB0526C}"/>
              </a:ext>
            </a:extLst>
          </p:cNvPr>
          <p:cNvSpPr/>
          <p:nvPr/>
        </p:nvSpPr>
        <p:spPr>
          <a:xfrm>
            <a:off x="5435011" y="4995751"/>
            <a:ext cx="137708" cy="330256"/>
          </a:xfrm>
          <a:custGeom>
            <a:avLst/>
            <a:gdLst>
              <a:gd name="connsiteX0" fmla="*/ 135514 w 137708"/>
              <a:gd name="connsiteY0" fmla="*/ 531 h 330256"/>
              <a:gd name="connsiteX1" fmla="*/ 117226 w 137708"/>
              <a:gd name="connsiteY1" fmla="*/ 143177 h 330256"/>
              <a:gd name="connsiteX2" fmla="*/ 183 w 137708"/>
              <a:gd name="connsiteY2" fmla="*/ 329715 h 330256"/>
              <a:gd name="connsiteX3" fmla="*/ 91623 w 137708"/>
              <a:gd name="connsiteY3" fmla="*/ 194383 h 330256"/>
              <a:gd name="connsiteX4" fmla="*/ 135514 w 137708"/>
              <a:gd name="connsiteY4" fmla="*/ 531 h 33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08" h="330256">
                <a:moveTo>
                  <a:pt x="135514" y="531"/>
                </a:moveTo>
                <a:cubicBezTo>
                  <a:pt x="139781" y="-8003"/>
                  <a:pt x="139781" y="88313"/>
                  <a:pt x="117226" y="143177"/>
                </a:cubicBezTo>
                <a:cubicBezTo>
                  <a:pt x="94671" y="198041"/>
                  <a:pt x="4450" y="321181"/>
                  <a:pt x="183" y="329715"/>
                </a:cubicBezTo>
                <a:cubicBezTo>
                  <a:pt x="-4084" y="338249"/>
                  <a:pt x="67239" y="243761"/>
                  <a:pt x="91623" y="194383"/>
                </a:cubicBezTo>
                <a:cubicBezTo>
                  <a:pt x="116007" y="145005"/>
                  <a:pt x="131247" y="9065"/>
                  <a:pt x="135514" y="5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F3A94AAD-4BEE-0CA3-B6FF-EE10E63801B2}"/>
              </a:ext>
            </a:extLst>
          </p:cNvPr>
          <p:cNvSpPr/>
          <p:nvPr/>
        </p:nvSpPr>
        <p:spPr>
          <a:xfrm>
            <a:off x="4386444" y="5141266"/>
            <a:ext cx="506946" cy="203451"/>
          </a:xfrm>
          <a:custGeom>
            <a:avLst/>
            <a:gdLst>
              <a:gd name="connsiteX0" fmla="*/ 2676 w 506946"/>
              <a:gd name="connsiteY0" fmla="*/ 1320 h 203451"/>
              <a:gd name="connsiteX1" fmla="*/ 478164 w 506946"/>
              <a:gd name="connsiteY1" fmla="*/ 195172 h 203451"/>
              <a:gd name="connsiteX2" fmla="*/ 426958 w 506946"/>
              <a:gd name="connsiteY2" fmla="*/ 162254 h 203451"/>
              <a:gd name="connsiteX3" fmla="*/ 203844 w 506946"/>
              <a:gd name="connsiteY3" fmla="*/ 111048 h 203451"/>
              <a:gd name="connsiteX4" fmla="*/ 280654 w 506946"/>
              <a:gd name="connsiteY4" fmla="*/ 111048 h 203451"/>
              <a:gd name="connsiteX5" fmla="*/ 2676 w 506946"/>
              <a:gd name="connsiteY5" fmla="*/ 1320 h 20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946" h="203451">
                <a:moveTo>
                  <a:pt x="2676" y="1320"/>
                </a:moveTo>
                <a:cubicBezTo>
                  <a:pt x="35594" y="15341"/>
                  <a:pt x="407450" y="168350"/>
                  <a:pt x="478164" y="195172"/>
                </a:cubicBezTo>
                <a:cubicBezTo>
                  <a:pt x="548878" y="221994"/>
                  <a:pt x="472678" y="176275"/>
                  <a:pt x="426958" y="162254"/>
                </a:cubicBezTo>
                <a:cubicBezTo>
                  <a:pt x="381238" y="148233"/>
                  <a:pt x="228228" y="119582"/>
                  <a:pt x="203844" y="111048"/>
                </a:cubicBezTo>
                <a:cubicBezTo>
                  <a:pt x="179460" y="102514"/>
                  <a:pt x="310524" y="132994"/>
                  <a:pt x="280654" y="111048"/>
                </a:cubicBezTo>
                <a:cubicBezTo>
                  <a:pt x="250784" y="89102"/>
                  <a:pt x="-30242" y="-12701"/>
                  <a:pt x="2676" y="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A4FCBC69-622B-2042-8506-E7E125E64CCE}"/>
              </a:ext>
            </a:extLst>
          </p:cNvPr>
          <p:cNvSpPr/>
          <p:nvPr/>
        </p:nvSpPr>
        <p:spPr>
          <a:xfrm>
            <a:off x="5130098" y="3566107"/>
            <a:ext cx="122269" cy="520495"/>
          </a:xfrm>
          <a:custGeom>
            <a:avLst/>
            <a:gdLst>
              <a:gd name="connsiteX0" fmla="*/ 122216 w 122269"/>
              <a:gd name="connsiteY0" fmla="*/ 53 h 520495"/>
              <a:gd name="connsiteX1" fmla="*/ 23460 w 122269"/>
              <a:gd name="connsiteY1" fmla="*/ 336552 h 520495"/>
              <a:gd name="connsiteX2" fmla="*/ 5172 w 122269"/>
              <a:gd name="connsiteY2" fmla="*/ 519432 h 520495"/>
              <a:gd name="connsiteX3" fmla="*/ 1515 w 122269"/>
              <a:gd name="connsiteY3" fmla="*/ 406047 h 520495"/>
              <a:gd name="connsiteX4" fmla="*/ 27118 w 122269"/>
              <a:gd name="connsiteY4" fmla="*/ 285346 h 520495"/>
              <a:gd name="connsiteX5" fmla="*/ 8830 w 122269"/>
              <a:gd name="connsiteY5" fmla="*/ 362155 h 520495"/>
              <a:gd name="connsiteX6" fmla="*/ 122216 w 122269"/>
              <a:gd name="connsiteY6" fmla="*/ 53 h 52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69" h="520495">
                <a:moveTo>
                  <a:pt x="122216" y="53"/>
                </a:moveTo>
                <a:cubicBezTo>
                  <a:pt x="124654" y="-4214"/>
                  <a:pt x="42967" y="249989"/>
                  <a:pt x="23460" y="336552"/>
                </a:cubicBezTo>
                <a:cubicBezTo>
                  <a:pt x="3953" y="423115"/>
                  <a:pt x="8829" y="507850"/>
                  <a:pt x="5172" y="519432"/>
                </a:cubicBezTo>
                <a:cubicBezTo>
                  <a:pt x="1515" y="531014"/>
                  <a:pt x="-2143" y="445061"/>
                  <a:pt x="1515" y="406047"/>
                </a:cubicBezTo>
                <a:cubicBezTo>
                  <a:pt x="5173" y="367033"/>
                  <a:pt x="25899" y="292661"/>
                  <a:pt x="27118" y="285346"/>
                </a:cubicBezTo>
                <a:cubicBezTo>
                  <a:pt x="28337" y="278031"/>
                  <a:pt x="-6410" y="404827"/>
                  <a:pt x="8830" y="362155"/>
                </a:cubicBezTo>
                <a:cubicBezTo>
                  <a:pt x="24070" y="319483"/>
                  <a:pt x="119778" y="4320"/>
                  <a:pt x="122216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8A5468C7-1EC9-1485-8E99-3FE96FDB4D3B}"/>
              </a:ext>
            </a:extLst>
          </p:cNvPr>
          <p:cNvSpPr/>
          <p:nvPr/>
        </p:nvSpPr>
        <p:spPr>
          <a:xfrm>
            <a:off x="4932493" y="3533190"/>
            <a:ext cx="85852" cy="305142"/>
          </a:xfrm>
          <a:custGeom>
            <a:avLst/>
            <a:gdLst>
              <a:gd name="connsiteX0" fmla="*/ 85734 w 85852"/>
              <a:gd name="connsiteY0" fmla="*/ 52 h 305142"/>
              <a:gd name="connsiteX1" fmla="*/ 23555 w 85852"/>
              <a:gd name="connsiteY1" fmla="*/ 179274 h 305142"/>
              <a:gd name="connsiteX2" fmla="*/ 34528 w 85852"/>
              <a:gd name="connsiteY2" fmla="*/ 303632 h 305142"/>
              <a:gd name="connsiteX3" fmla="*/ 12582 w 85852"/>
              <a:gd name="connsiteY3" fmla="*/ 245111 h 305142"/>
              <a:gd name="connsiteX4" fmla="*/ 5267 w 85852"/>
              <a:gd name="connsiteY4" fmla="*/ 197562 h 305142"/>
              <a:gd name="connsiteX5" fmla="*/ 85734 w 85852"/>
              <a:gd name="connsiteY5" fmla="*/ 52 h 30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852" h="305142">
                <a:moveTo>
                  <a:pt x="85734" y="52"/>
                </a:moveTo>
                <a:cubicBezTo>
                  <a:pt x="88782" y="-2996"/>
                  <a:pt x="32089" y="128677"/>
                  <a:pt x="23555" y="179274"/>
                </a:cubicBezTo>
                <a:cubicBezTo>
                  <a:pt x="15021" y="229871"/>
                  <a:pt x="36357" y="292659"/>
                  <a:pt x="34528" y="303632"/>
                </a:cubicBezTo>
                <a:cubicBezTo>
                  <a:pt x="32699" y="314605"/>
                  <a:pt x="17459" y="262789"/>
                  <a:pt x="12582" y="245111"/>
                </a:cubicBezTo>
                <a:cubicBezTo>
                  <a:pt x="7705" y="227433"/>
                  <a:pt x="-8144" y="234138"/>
                  <a:pt x="5267" y="197562"/>
                </a:cubicBezTo>
                <a:cubicBezTo>
                  <a:pt x="18678" y="160986"/>
                  <a:pt x="82686" y="3100"/>
                  <a:pt x="85734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3E3DD9B8-8316-EC3D-F38B-352C3509C95E}"/>
              </a:ext>
            </a:extLst>
          </p:cNvPr>
          <p:cNvSpPr/>
          <p:nvPr/>
        </p:nvSpPr>
        <p:spPr>
          <a:xfrm>
            <a:off x="5086730" y="3290669"/>
            <a:ext cx="367224" cy="316020"/>
          </a:xfrm>
          <a:custGeom>
            <a:avLst/>
            <a:gdLst>
              <a:gd name="connsiteX0" fmla="*/ 992 w 367224"/>
              <a:gd name="connsiteY0" fmla="*/ 1171 h 316020"/>
              <a:gd name="connsiteX1" fmla="*/ 355779 w 367224"/>
              <a:gd name="connsiteY1" fmla="*/ 308409 h 316020"/>
              <a:gd name="connsiteX2" fmla="*/ 253366 w 367224"/>
              <a:gd name="connsiteY2" fmla="*/ 205997 h 316020"/>
              <a:gd name="connsiteX3" fmla="*/ 992 w 367224"/>
              <a:gd name="connsiteY3" fmla="*/ 1171 h 31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224" h="316020">
                <a:moveTo>
                  <a:pt x="992" y="1171"/>
                </a:moveTo>
                <a:cubicBezTo>
                  <a:pt x="18061" y="18240"/>
                  <a:pt x="313717" y="274271"/>
                  <a:pt x="355779" y="308409"/>
                </a:cubicBezTo>
                <a:cubicBezTo>
                  <a:pt x="397841" y="342547"/>
                  <a:pt x="314936" y="253546"/>
                  <a:pt x="253366" y="205997"/>
                </a:cubicBezTo>
                <a:cubicBezTo>
                  <a:pt x="191796" y="158448"/>
                  <a:pt x="-16077" y="-15898"/>
                  <a:pt x="992" y="1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C5006664-865C-6BD0-0BC9-EA327AC314E8}"/>
              </a:ext>
            </a:extLst>
          </p:cNvPr>
          <p:cNvSpPr/>
          <p:nvPr/>
        </p:nvSpPr>
        <p:spPr>
          <a:xfrm>
            <a:off x="4830090" y="4223807"/>
            <a:ext cx="108572" cy="191979"/>
          </a:xfrm>
          <a:custGeom>
            <a:avLst/>
            <a:gdLst>
              <a:gd name="connsiteX0" fmla="*/ 107670 w 108572"/>
              <a:gd name="connsiteY0" fmla="*/ 721 h 191979"/>
              <a:gd name="connsiteX1" fmla="*/ 1600 w 108572"/>
              <a:gd name="connsiteY1" fmla="*/ 187259 h 191979"/>
              <a:gd name="connsiteX2" fmla="*/ 49148 w 108572"/>
              <a:gd name="connsiteY2" fmla="*/ 125079 h 191979"/>
              <a:gd name="connsiteX3" fmla="*/ 107670 w 108572"/>
              <a:gd name="connsiteY3" fmla="*/ 721 h 19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72" h="191979">
                <a:moveTo>
                  <a:pt x="107670" y="721"/>
                </a:moveTo>
                <a:cubicBezTo>
                  <a:pt x="99745" y="11084"/>
                  <a:pt x="11354" y="166533"/>
                  <a:pt x="1600" y="187259"/>
                </a:cubicBezTo>
                <a:cubicBezTo>
                  <a:pt x="-8154" y="207985"/>
                  <a:pt x="29031" y="155559"/>
                  <a:pt x="49148" y="125079"/>
                </a:cubicBezTo>
                <a:cubicBezTo>
                  <a:pt x="69265" y="94599"/>
                  <a:pt x="115595" y="-9642"/>
                  <a:pt x="107670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EBB5B759-3518-5B2E-F444-157BBCEC3794}"/>
              </a:ext>
            </a:extLst>
          </p:cNvPr>
          <p:cNvSpPr/>
          <p:nvPr/>
        </p:nvSpPr>
        <p:spPr>
          <a:xfrm>
            <a:off x="4661124" y="4599229"/>
            <a:ext cx="353446" cy="82503"/>
          </a:xfrm>
          <a:custGeom>
            <a:avLst/>
            <a:gdLst>
              <a:gd name="connsiteX0" fmla="*/ 2316 w 353446"/>
              <a:gd name="connsiteY0" fmla="*/ 82499 h 82503"/>
              <a:gd name="connsiteX1" fmla="*/ 243718 w 353446"/>
              <a:gd name="connsiteY1" fmla="*/ 5689 h 82503"/>
              <a:gd name="connsiteX2" fmla="*/ 353446 w 353446"/>
              <a:gd name="connsiteY2" fmla="*/ 5689 h 82503"/>
              <a:gd name="connsiteX3" fmla="*/ 240060 w 353446"/>
              <a:gd name="connsiteY3" fmla="*/ 5689 h 82503"/>
              <a:gd name="connsiteX4" fmla="*/ 126674 w 353446"/>
              <a:gd name="connsiteY4" fmla="*/ 9347 h 82503"/>
              <a:gd name="connsiteX5" fmla="*/ 2316 w 353446"/>
              <a:gd name="connsiteY5" fmla="*/ 82499 h 8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3446" h="82503">
                <a:moveTo>
                  <a:pt x="2316" y="82499"/>
                </a:moveTo>
                <a:cubicBezTo>
                  <a:pt x="21823" y="81889"/>
                  <a:pt x="185196" y="18491"/>
                  <a:pt x="243718" y="5689"/>
                </a:cubicBezTo>
                <a:cubicBezTo>
                  <a:pt x="302240" y="-7113"/>
                  <a:pt x="353446" y="5689"/>
                  <a:pt x="353446" y="5689"/>
                </a:cubicBezTo>
                <a:lnTo>
                  <a:pt x="240060" y="5689"/>
                </a:lnTo>
                <a:cubicBezTo>
                  <a:pt x="202265" y="6299"/>
                  <a:pt x="161421" y="-1016"/>
                  <a:pt x="126674" y="9347"/>
                </a:cubicBezTo>
                <a:cubicBezTo>
                  <a:pt x="91927" y="19710"/>
                  <a:pt x="-17191" y="83109"/>
                  <a:pt x="2316" y="82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23E4B33A-59CA-5086-415F-C121C5E1EB63}"/>
              </a:ext>
            </a:extLst>
          </p:cNvPr>
          <p:cNvSpPr/>
          <p:nvPr/>
        </p:nvSpPr>
        <p:spPr>
          <a:xfrm>
            <a:off x="5149888" y="4849934"/>
            <a:ext cx="108152" cy="190455"/>
          </a:xfrm>
          <a:custGeom>
            <a:avLst/>
            <a:gdLst>
              <a:gd name="connsiteX0" fmla="*/ 13 w 108152"/>
              <a:gd name="connsiteY0" fmla="*/ 44 h 190455"/>
              <a:gd name="connsiteX1" fmla="*/ 102426 w 108152"/>
              <a:gd name="connsiteY1" fmla="*/ 142690 h 190455"/>
              <a:gd name="connsiteX2" fmla="*/ 95110 w 108152"/>
              <a:gd name="connsiteY2" fmla="*/ 190239 h 190455"/>
              <a:gd name="connsiteX3" fmla="*/ 95110 w 108152"/>
              <a:gd name="connsiteY3" fmla="*/ 128060 h 190455"/>
              <a:gd name="connsiteX4" fmla="*/ 13 w 108152"/>
              <a:gd name="connsiteY4" fmla="*/ 44 h 19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2" h="190455">
                <a:moveTo>
                  <a:pt x="13" y="44"/>
                </a:moveTo>
                <a:cubicBezTo>
                  <a:pt x="1232" y="2482"/>
                  <a:pt x="86577" y="110991"/>
                  <a:pt x="102426" y="142690"/>
                </a:cubicBezTo>
                <a:cubicBezTo>
                  <a:pt x="118275" y="174389"/>
                  <a:pt x="96329" y="192677"/>
                  <a:pt x="95110" y="190239"/>
                </a:cubicBezTo>
                <a:cubicBezTo>
                  <a:pt x="93891" y="187801"/>
                  <a:pt x="110960" y="159150"/>
                  <a:pt x="95110" y="128060"/>
                </a:cubicBezTo>
                <a:cubicBezTo>
                  <a:pt x="79261" y="96970"/>
                  <a:pt x="-1206" y="-2394"/>
                  <a:pt x="13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EEB99DB9-8FBF-7FA3-D87A-EF52A702A3EE}"/>
              </a:ext>
            </a:extLst>
          </p:cNvPr>
          <p:cNvSpPr/>
          <p:nvPr/>
        </p:nvSpPr>
        <p:spPr>
          <a:xfrm>
            <a:off x="4505463" y="4586403"/>
            <a:ext cx="143362" cy="230665"/>
          </a:xfrm>
          <a:custGeom>
            <a:avLst/>
            <a:gdLst>
              <a:gd name="connsiteX0" fmla="*/ 62879 w 143362"/>
              <a:gd name="connsiteY0" fmla="*/ 227 h 230665"/>
              <a:gd name="connsiteX1" fmla="*/ 4358 w 143362"/>
              <a:gd name="connsiteY1" fmla="*/ 120928 h 230665"/>
              <a:gd name="connsiteX2" fmla="*/ 48249 w 143362"/>
              <a:gd name="connsiteY2" fmla="*/ 186765 h 230665"/>
              <a:gd name="connsiteX3" fmla="*/ 143347 w 143362"/>
              <a:gd name="connsiteY3" fmla="*/ 230656 h 230665"/>
              <a:gd name="connsiteX4" fmla="*/ 40934 w 143362"/>
              <a:gd name="connsiteY4" fmla="*/ 190423 h 230665"/>
              <a:gd name="connsiteX5" fmla="*/ 700 w 143362"/>
              <a:gd name="connsiteY5" fmla="*/ 153847 h 230665"/>
              <a:gd name="connsiteX6" fmla="*/ 62879 w 143362"/>
              <a:gd name="connsiteY6" fmla="*/ 227 h 2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362" h="230665">
                <a:moveTo>
                  <a:pt x="62879" y="227"/>
                </a:moveTo>
                <a:cubicBezTo>
                  <a:pt x="63489" y="-5259"/>
                  <a:pt x="6796" y="89838"/>
                  <a:pt x="4358" y="120928"/>
                </a:cubicBezTo>
                <a:cubicBezTo>
                  <a:pt x="1920" y="152018"/>
                  <a:pt x="25084" y="168477"/>
                  <a:pt x="48249" y="186765"/>
                </a:cubicBezTo>
                <a:cubicBezTo>
                  <a:pt x="71414" y="205053"/>
                  <a:pt x="144566" y="230046"/>
                  <a:pt x="143347" y="230656"/>
                </a:cubicBezTo>
                <a:cubicBezTo>
                  <a:pt x="142128" y="231266"/>
                  <a:pt x="64708" y="203224"/>
                  <a:pt x="40934" y="190423"/>
                </a:cubicBezTo>
                <a:cubicBezTo>
                  <a:pt x="17160" y="177622"/>
                  <a:pt x="-4177" y="181279"/>
                  <a:pt x="700" y="153847"/>
                </a:cubicBezTo>
                <a:cubicBezTo>
                  <a:pt x="5577" y="126415"/>
                  <a:pt x="62269" y="5713"/>
                  <a:pt x="62879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3D0CD193-0584-96DB-50DD-21142956D5B4}"/>
              </a:ext>
            </a:extLst>
          </p:cNvPr>
          <p:cNvSpPr/>
          <p:nvPr/>
        </p:nvSpPr>
        <p:spPr>
          <a:xfrm>
            <a:off x="4615832" y="3386935"/>
            <a:ext cx="232642" cy="179231"/>
          </a:xfrm>
          <a:custGeom>
            <a:avLst/>
            <a:gdLst>
              <a:gd name="connsiteX0" fmla="*/ 59 w 232642"/>
              <a:gd name="connsiteY0" fmla="*/ 3 h 179231"/>
              <a:gd name="connsiteX1" fmla="*/ 197570 w 232642"/>
              <a:gd name="connsiteY1" fmla="*/ 102415 h 179231"/>
              <a:gd name="connsiteX2" fmla="*/ 208542 w 232642"/>
              <a:gd name="connsiteY2" fmla="*/ 179225 h 179231"/>
              <a:gd name="connsiteX3" fmla="*/ 219515 w 232642"/>
              <a:gd name="connsiteY3" fmla="*/ 106073 h 179231"/>
              <a:gd name="connsiteX4" fmla="*/ 59 w 232642"/>
              <a:gd name="connsiteY4" fmla="*/ 3 h 17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42" h="179231">
                <a:moveTo>
                  <a:pt x="59" y="3"/>
                </a:moveTo>
                <a:cubicBezTo>
                  <a:pt x="-3598" y="-607"/>
                  <a:pt x="162823" y="72545"/>
                  <a:pt x="197570" y="102415"/>
                </a:cubicBezTo>
                <a:cubicBezTo>
                  <a:pt x="232317" y="132285"/>
                  <a:pt x="204885" y="178615"/>
                  <a:pt x="208542" y="179225"/>
                </a:cubicBezTo>
                <a:cubicBezTo>
                  <a:pt x="212199" y="179835"/>
                  <a:pt x="253043" y="135943"/>
                  <a:pt x="219515" y="106073"/>
                </a:cubicBezTo>
                <a:cubicBezTo>
                  <a:pt x="185987" y="76203"/>
                  <a:pt x="3716" y="613"/>
                  <a:pt x="5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607E943B-3FB7-18BB-BA90-16A9223199D3}"/>
              </a:ext>
            </a:extLst>
          </p:cNvPr>
          <p:cNvSpPr/>
          <p:nvPr/>
        </p:nvSpPr>
        <p:spPr>
          <a:xfrm>
            <a:off x="3252505" y="2755698"/>
            <a:ext cx="72340" cy="397279"/>
          </a:xfrm>
          <a:custGeom>
            <a:avLst/>
            <a:gdLst>
              <a:gd name="connsiteX0" fmla="*/ 72253 w 72340"/>
              <a:gd name="connsiteY0" fmla="*/ 2132 h 397279"/>
              <a:gd name="connsiteX1" fmla="*/ 2759 w 72340"/>
              <a:gd name="connsiteY1" fmla="*/ 389838 h 397279"/>
              <a:gd name="connsiteX2" fmla="*/ 17389 w 72340"/>
              <a:gd name="connsiteY2" fmla="*/ 239876 h 397279"/>
              <a:gd name="connsiteX3" fmla="*/ 72253 w 72340"/>
              <a:gd name="connsiteY3" fmla="*/ 2132 h 39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40" h="397279">
                <a:moveTo>
                  <a:pt x="72253" y="2132"/>
                </a:moveTo>
                <a:cubicBezTo>
                  <a:pt x="69815" y="27126"/>
                  <a:pt x="11903" y="350214"/>
                  <a:pt x="2759" y="389838"/>
                </a:cubicBezTo>
                <a:cubicBezTo>
                  <a:pt x="-6385" y="429462"/>
                  <a:pt x="9464" y="300836"/>
                  <a:pt x="17389" y="239876"/>
                </a:cubicBezTo>
                <a:cubicBezTo>
                  <a:pt x="25314" y="178916"/>
                  <a:pt x="74691" y="-22862"/>
                  <a:pt x="72253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52B94C15-7322-EAD6-31A3-0D4D69447B4D}"/>
              </a:ext>
            </a:extLst>
          </p:cNvPr>
          <p:cNvSpPr/>
          <p:nvPr/>
        </p:nvSpPr>
        <p:spPr>
          <a:xfrm>
            <a:off x="3262549" y="3328280"/>
            <a:ext cx="66247" cy="235136"/>
          </a:xfrm>
          <a:custGeom>
            <a:avLst/>
            <a:gdLst>
              <a:gd name="connsiteX0" fmla="*/ 65867 w 66247"/>
              <a:gd name="connsiteY0" fmla="*/ 136 h 235136"/>
              <a:gd name="connsiteX1" fmla="*/ 54894 w 66247"/>
              <a:gd name="connsiteY1" fmla="*/ 161070 h 235136"/>
              <a:gd name="connsiteX2" fmla="*/ 30 w 66247"/>
              <a:gd name="connsiteY2" fmla="*/ 234222 h 235136"/>
              <a:gd name="connsiteX3" fmla="*/ 47579 w 66247"/>
              <a:gd name="connsiteY3" fmla="*/ 190331 h 235136"/>
              <a:gd name="connsiteX4" fmla="*/ 65867 w 66247"/>
              <a:gd name="connsiteY4" fmla="*/ 136 h 23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47" h="235136">
                <a:moveTo>
                  <a:pt x="65867" y="136"/>
                </a:moveTo>
                <a:cubicBezTo>
                  <a:pt x="67086" y="-4741"/>
                  <a:pt x="65867" y="122056"/>
                  <a:pt x="54894" y="161070"/>
                </a:cubicBezTo>
                <a:cubicBezTo>
                  <a:pt x="43921" y="200084"/>
                  <a:pt x="1249" y="229345"/>
                  <a:pt x="30" y="234222"/>
                </a:cubicBezTo>
                <a:cubicBezTo>
                  <a:pt x="-1189" y="239099"/>
                  <a:pt x="34777" y="224469"/>
                  <a:pt x="47579" y="190331"/>
                </a:cubicBezTo>
                <a:cubicBezTo>
                  <a:pt x="60381" y="156193"/>
                  <a:pt x="64648" y="5013"/>
                  <a:pt x="65867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EF7CF354-D840-41B5-6FAC-DFB33D7F45CB}"/>
              </a:ext>
            </a:extLst>
          </p:cNvPr>
          <p:cNvSpPr/>
          <p:nvPr/>
        </p:nvSpPr>
        <p:spPr>
          <a:xfrm>
            <a:off x="2931816" y="3312079"/>
            <a:ext cx="49294" cy="311393"/>
          </a:xfrm>
          <a:custGeom>
            <a:avLst/>
            <a:gdLst>
              <a:gd name="connsiteX0" fmla="*/ 49128 w 49294"/>
              <a:gd name="connsiteY0" fmla="*/ 1707 h 311393"/>
              <a:gd name="connsiteX1" fmla="*/ 1579 w 49294"/>
              <a:gd name="connsiteY1" fmla="*/ 305287 h 311393"/>
              <a:gd name="connsiteX2" fmla="*/ 16210 w 49294"/>
              <a:gd name="connsiteY2" fmla="*/ 188244 h 311393"/>
              <a:gd name="connsiteX3" fmla="*/ 49128 w 49294"/>
              <a:gd name="connsiteY3" fmla="*/ 1707 h 31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94" h="311393">
                <a:moveTo>
                  <a:pt x="49128" y="1707"/>
                </a:moveTo>
                <a:cubicBezTo>
                  <a:pt x="46690" y="21214"/>
                  <a:pt x="7065" y="274198"/>
                  <a:pt x="1579" y="305287"/>
                </a:cubicBezTo>
                <a:cubicBezTo>
                  <a:pt x="-3907" y="336377"/>
                  <a:pt x="5847" y="241279"/>
                  <a:pt x="16210" y="188244"/>
                </a:cubicBezTo>
                <a:cubicBezTo>
                  <a:pt x="26573" y="135209"/>
                  <a:pt x="51566" y="-17800"/>
                  <a:pt x="49128" y="1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408DE394-1274-4D0C-0936-F3426DDEB771}"/>
              </a:ext>
            </a:extLst>
          </p:cNvPr>
          <p:cNvSpPr/>
          <p:nvPr/>
        </p:nvSpPr>
        <p:spPr>
          <a:xfrm>
            <a:off x="3062315" y="2749681"/>
            <a:ext cx="64997" cy="284741"/>
          </a:xfrm>
          <a:custGeom>
            <a:avLst/>
            <a:gdLst>
              <a:gd name="connsiteX0" fmla="*/ 64933 w 64997"/>
              <a:gd name="connsiteY0" fmla="*/ 834 h 284741"/>
              <a:gd name="connsiteX1" fmla="*/ 6411 w 64997"/>
              <a:gd name="connsiteY1" fmla="*/ 212975 h 284741"/>
              <a:gd name="connsiteX2" fmla="*/ 2754 w 64997"/>
              <a:gd name="connsiteY2" fmla="*/ 282469 h 284741"/>
              <a:gd name="connsiteX3" fmla="*/ 17384 w 64997"/>
              <a:gd name="connsiteY3" fmla="*/ 143481 h 284741"/>
              <a:gd name="connsiteX4" fmla="*/ 64933 w 64997"/>
              <a:gd name="connsiteY4" fmla="*/ 834 h 28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97" h="284741">
                <a:moveTo>
                  <a:pt x="64933" y="834"/>
                </a:moveTo>
                <a:cubicBezTo>
                  <a:pt x="63104" y="12416"/>
                  <a:pt x="16774" y="166036"/>
                  <a:pt x="6411" y="212975"/>
                </a:cubicBezTo>
                <a:cubicBezTo>
                  <a:pt x="-3952" y="259914"/>
                  <a:pt x="925" y="294051"/>
                  <a:pt x="2754" y="282469"/>
                </a:cubicBezTo>
                <a:cubicBezTo>
                  <a:pt x="4583" y="270887"/>
                  <a:pt x="5802" y="185543"/>
                  <a:pt x="17384" y="143481"/>
                </a:cubicBezTo>
                <a:cubicBezTo>
                  <a:pt x="28966" y="101419"/>
                  <a:pt x="66762" y="-10748"/>
                  <a:pt x="64933" y="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58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人, 屋内, 座る, 持つ が含まれている画像&#10;&#10;自動的に生成された説明" hidden="1">
            <a:extLst>
              <a:ext uri="{FF2B5EF4-FFF2-40B4-BE49-F238E27FC236}">
                <a16:creationId xmlns:a16="http://schemas.microsoft.com/office/drawing/2014/main" id="{3E7F4AC9-E682-9D30-BFC3-185A3527A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91" r="11252" b="4791"/>
          <a:stretch/>
        </p:blipFill>
        <p:spPr>
          <a:xfrm>
            <a:off x="11381" y="1466395"/>
            <a:ext cx="12775523" cy="8134805"/>
          </a:xfrm>
          <a:prstGeom prst="rect">
            <a:avLst/>
          </a:prstGeom>
        </p:spPr>
      </p:pic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803E382-05E0-FDD7-E2A0-26D812DB3955}"/>
              </a:ext>
            </a:extLst>
          </p:cNvPr>
          <p:cNvSpPr/>
          <p:nvPr/>
        </p:nvSpPr>
        <p:spPr>
          <a:xfrm>
            <a:off x="3869433" y="4025895"/>
            <a:ext cx="83636" cy="187332"/>
          </a:xfrm>
          <a:custGeom>
            <a:avLst/>
            <a:gdLst>
              <a:gd name="connsiteX0" fmla="*/ 892 w 83636"/>
              <a:gd name="connsiteY0" fmla="*/ 187330 h 187332"/>
              <a:gd name="connsiteX1" fmla="*/ 16767 w 83636"/>
              <a:gd name="connsiteY1" fmla="*/ 66680 h 187332"/>
              <a:gd name="connsiteX2" fmla="*/ 83442 w 83636"/>
              <a:gd name="connsiteY2" fmla="*/ 5 h 187332"/>
              <a:gd name="connsiteX3" fmla="*/ 35817 w 83636"/>
              <a:gd name="connsiteY3" fmla="*/ 69855 h 187332"/>
              <a:gd name="connsiteX4" fmla="*/ 892 w 83636"/>
              <a:gd name="connsiteY4" fmla="*/ 187330 h 18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36" h="187332">
                <a:moveTo>
                  <a:pt x="892" y="187330"/>
                </a:moveTo>
                <a:cubicBezTo>
                  <a:pt x="-2283" y="186801"/>
                  <a:pt x="3009" y="97901"/>
                  <a:pt x="16767" y="66680"/>
                </a:cubicBezTo>
                <a:cubicBezTo>
                  <a:pt x="30525" y="35459"/>
                  <a:pt x="80267" y="-524"/>
                  <a:pt x="83442" y="5"/>
                </a:cubicBezTo>
                <a:cubicBezTo>
                  <a:pt x="86617" y="534"/>
                  <a:pt x="50104" y="43397"/>
                  <a:pt x="35817" y="69855"/>
                </a:cubicBezTo>
                <a:cubicBezTo>
                  <a:pt x="21530" y="96313"/>
                  <a:pt x="4067" y="187859"/>
                  <a:pt x="892" y="187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A7AABD6-FEC5-7E7D-9BEB-94A269BCA0C0}"/>
              </a:ext>
            </a:extLst>
          </p:cNvPr>
          <p:cNvSpPr/>
          <p:nvPr/>
        </p:nvSpPr>
        <p:spPr>
          <a:xfrm>
            <a:off x="3923331" y="3994859"/>
            <a:ext cx="223837" cy="94610"/>
          </a:xfrm>
          <a:custGeom>
            <a:avLst/>
            <a:gdLst>
              <a:gd name="connsiteX0" fmla="*/ 969 w 223837"/>
              <a:gd name="connsiteY0" fmla="*/ 94541 h 94610"/>
              <a:gd name="connsiteX1" fmla="*/ 220044 w 223837"/>
              <a:gd name="connsiteY1" fmla="*/ 2466 h 94610"/>
              <a:gd name="connsiteX2" fmla="*/ 137494 w 223837"/>
              <a:gd name="connsiteY2" fmla="*/ 27866 h 94610"/>
              <a:gd name="connsiteX3" fmla="*/ 105744 w 223837"/>
              <a:gd name="connsiteY3" fmla="*/ 43741 h 94610"/>
              <a:gd name="connsiteX4" fmla="*/ 137494 w 223837"/>
              <a:gd name="connsiteY4" fmla="*/ 18341 h 94610"/>
              <a:gd name="connsiteX5" fmla="*/ 969 w 223837"/>
              <a:gd name="connsiteY5" fmla="*/ 94541 h 9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837" h="94610">
                <a:moveTo>
                  <a:pt x="969" y="94541"/>
                </a:moveTo>
                <a:cubicBezTo>
                  <a:pt x="14727" y="91895"/>
                  <a:pt x="197290" y="13578"/>
                  <a:pt x="220044" y="2466"/>
                </a:cubicBezTo>
                <a:cubicBezTo>
                  <a:pt x="242798" y="-8646"/>
                  <a:pt x="156544" y="20987"/>
                  <a:pt x="137494" y="27866"/>
                </a:cubicBezTo>
                <a:cubicBezTo>
                  <a:pt x="118444" y="34745"/>
                  <a:pt x="105744" y="45328"/>
                  <a:pt x="105744" y="43741"/>
                </a:cubicBezTo>
                <a:cubicBezTo>
                  <a:pt x="105744" y="42154"/>
                  <a:pt x="150723" y="13579"/>
                  <a:pt x="137494" y="18341"/>
                </a:cubicBezTo>
                <a:cubicBezTo>
                  <a:pt x="124265" y="23103"/>
                  <a:pt x="-12789" y="97187"/>
                  <a:pt x="969" y="94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9DF488D-F9E1-2801-539F-26A4885018BA}"/>
              </a:ext>
            </a:extLst>
          </p:cNvPr>
          <p:cNvSpPr/>
          <p:nvPr/>
        </p:nvSpPr>
        <p:spPr>
          <a:xfrm>
            <a:off x="3822695" y="3882439"/>
            <a:ext cx="749351" cy="311937"/>
          </a:xfrm>
          <a:custGeom>
            <a:avLst/>
            <a:gdLst>
              <a:gd name="connsiteX0" fmla="*/ 38105 w 749351"/>
              <a:gd name="connsiteY0" fmla="*/ 311736 h 311937"/>
              <a:gd name="connsiteX1" fmla="*/ 44455 w 749351"/>
              <a:gd name="connsiteY1" fmla="*/ 229186 h 311937"/>
              <a:gd name="connsiteX2" fmla="*/ 5 w 749351"/>
              <a:gd name="connsiteY2" fmla="*/ 172036 h 311937"/>
              <a:gd name="connsiteX3" fmla="*/ 47630 w 749351"/>
              <a:gd name="connsiteY3" fmla="*/ 206961 h 311937"/>
              <a:gd name="connsiteX4" fmla="*/ 73030 w 749351"/>
              <a:gd name="connsiteY4" fmla="*/ 191086 h 311937"/>
              <a:gd name="connsiteX5" fmla="*/ 22230 w 749351"/>
              <a:gd name="connsiteY5" fmla="*/ 118061 h 311937"/>
              <a:gd name="connsiteX6" fmla="*/ 95255 w 749351"/>
              <a:gd name="connsiteY6" fmla="*/ 162511 h 311937"/>
              <a:gd name="connsiteX7" fmla="*/ 47630 w 749351"/>
              <a:gd name="connsiteY7" fmla="*/ 114886 h 311937"/>
              <a:gd name="connsiteX8" fmla="*/ 139705 w 749351"/>
              <a:gd name="connsiteY8" fmla="*/ 152986 h 311937"/>
              <a:gd name="connsiteX9" fmla="*/ 82555 w 749351"/>
              <a:gd name="connsiteY9" fmla="*/ 83136 h 311937"/>
              <a:gd name="connsiteX10" fmla="*/ 155580 w 749351"/>
              <a:gd name="connsiteY10" fmla="*/ 137111 h 311937"/>
              <a:gd name="connsiteX11" fmla="*/ 130180 w 749351"/>
              <a:gd name="connsiteY11" fmla="*/ 67261 h 311937"/>
              <a:gd name="connsiteX12" fmla="*/ 180980 w 749351"/>
              <a:gd name="connsiteY12" fmla="*/ 114886 h 311937"/>
              <a:gd name="connsiteX13" fmla="*/ 212730 w 749351"/>
              <a:gd name="connsiteY13" fmla="*/ 114886 h 311937"/>
              <a:gd name="connsiteX14" fmla="*/ 206380 w 749351"/>
              <a:gd name="connsiteY14" fmla="*/ 76786 h 311937"/>
              <a:gd name="connsiteX15" fmla="*/ 212730 w 749351"/>
              <a:gd name="connsiteY15" fmla="*/ 586 h 311937"/>
              <a:gd name="connsiteX16" fmla="*/ 212730 w 749351"/>
              <a:gd name="connsiteY16" fmla="*/ 45036 h 311937"/>
              <a:gd name="connsiteX17" fmla="*/ 257180 w 749351"/>
              <a:gd name="connsiteY17" fmla="*/ 108536 h 311937"/>
              <a:gd name="connsiteX18" fmla="*/ 257180 w 749351"/>
              <a:gd name="connsiteY18" fmla="*/ 57736 h 311937"/>
              <a:gd name="connsiteX19" fmla="*/ 266705 w 749351"/>
              <a:gd name="connsiteY19" fmla="*/ 111711 h 311937"/>
              <a:gd name="connsiteX20" fmla="*/ 292105 w 749351"/>
              <a:gd name="connsiteY20" fmla="*/ 48211 h 311937"/>
              <a:gd name="connsiteX21" fmla="*/ 292105 w 749351"/>
              <a:gd name="connsiteY21" fmla="*/ 95836 h 311937"/>
              <a:gd name="connsiteX22" fmla="*/ 444505 w 749351"/>
              <a:gd name="connsiteY22" fmla="*/ 102186 h 311937"/>
              <a:gd name="connsiteX23" fmla="*/ 342905 w 749351"/>
              <a:gd name="connsiteY23" fmla="*/ 89486 h 311937"/>
              <a:gd name="connsiteX24" fmla="*/ 527055 w 749351"/>
              <a:gd name="connsiteY24" fmla="*/ 102186 h 311937"/>
              <a:gd name="connsiteX25" fmla="*/ 600080 w 749351"/>
              <a:gd name="connsiteY25" fmla="*/ 95836 h 311937"/>
              <a:gd name="connsiteX26" fmla="*/ 523880 w 749351"/>
              <a:gd name="connsiteY26" fmla="*/ 92661 h 311937"/>
              <a:gd name="connsiteX27" fmla="*/ 736605 w 749351"/>
              <a:gd name="connsiteY27" fmla="*/ 89486 h 311937"/>
              <a:gd name="connsiteX28" fmla="*/ 717555 w 749351"/>
              <a:gd name="connsiteY28" fmla="*/ 86311 h 311937"/>
              <a:gd name="connsiteX29" fmla="*/ 654055 w 749351"/>
              <a:gd name="connsiteY29" fmla="*/ 118061 h 311937"/>
              <a:gd name="connsiteX30" fmla="*/ 555630 w 749351"/>
              <a:gd name="connsiteY30" fmla="*/ 159336 h 311937"/>
              <a:gd name="connsiteX31" fmla="*/ 587380 w 749351"/>
              <a:gd name="connsiteY31" fmla="*/ 140286 h 311937"/>
              <a:gd name="connsiteX32" fmla="*/ 444505 w 749351"/>
              <a:gd name="connsiteY32" fmla="*/ 137111 h 311937"/>
              <a:gd name="connsiteX33" fmla="*/ 565155 w 749351"/>
              <a:gd name="connsiteY33" fmla="*/ 149811 h 311937"/>
              <a:gd name="connsiteX34" fmla="*/ 390530 w 749351"/>
              <a:gd name="connsiteY34" fmla="*/ 143461 h 311937"/>
              <a:gd name="connsiteX35" fmla="*/ 260355 w 749351"/>
              <a:gd name="connsiteY35" fmla="*/ 130761 h 311937"/>
              <a:gd name="connsiteX36" fmla="*/ 117480 w 749351"/>
              <a:gd name="connsiteY36" fmla="*/ 200611 h 311937"/>
              <a:gd name="connsiteX37" fmla="*/ 161930 w 749351"/>
              <a:gd name="connsiteY37" fmla="*/ 137111 h 311937"/>
              <a:gd name="connsiteX38" fmla="*/ 107955 w 749351"/>
              <a:gd name="connsiteY38" fmla="*/ 203786 h 311937"/>
              <a:gd name="connsiteX39" fmla="*/ 38105 w 749351"/>
              <a:gd name="connsiteY39" fmla="*/ 311736 h 31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49351" h="311937">
                <a:moveTo>
                  <a:pt x="38105" y="311736"/>
                </a:moveTo>
                <a:cubicBezTo>
                  <a:pt x="27522" y="315969"/>
                  <a:pt x="50805" y="252469"/>
                  <a:pt x="44455" y="229186"/>
                </a:cubicBezTo>
                <a:cubicBezTo>
                  <a:pt x="38105" y="205903"/>
                  <a:pt x="-524" y="175740"/>
                  <a:pt x="5" y="172036"/>
                </a:cubicBezTo>
                <a:cubicBezTo>
                  <a:pt x="534" y="168332"/>
                  <a:pt x="35459" y="203786"/>
                  <a:pt x="47630" y="206961"/>
                </a:cubicBezTo>
                <a:cubicBezTo>
                  <a:pt x="59801" y="210136"/>
                  <a:pt x="77263" y="205903"/>
                  <a:pt x="73030" y="191086"/>
                </a:cubicBezTo>
                <a:cubicBezTo>
                  <a:pt x="68797" y="176269"/>
                  <a:pt x="18526" y="122823"/>
                  <a:pt x="22230" y="118061"/>
                </a:cubicBezTo>
                <a:cubicBezTo>
                  <a:pt x="25934" y="113299"/>
                  <a:pt x="91022" y="163040"/>
                  <a:pt x="95255" y="162511"/>
                </a:cubicBezTo>
                <a:cubicBezTo>
                  <a:pt x="99488" y="161982"/>
                  <a:pt x="40222" y="116473"/>
                  <a:pt x="47630" y="114886"/>
                </a:cubicBezTo>
                <a:cubicBezTo>
                  <a:pt x="55038" y="113299"/>
                  <a:pt x="133884" y="158278"/>
                  <a:pt x="139705" y="152986"/>
                </a:cubicBezTo>
                <a:cubicBezTo>
                  <a:pt x="145526" y="147694"/>
                  <a:pt x="79909" y="85782"/>
                  <a:pt x="82555" y="83136"/>
                </a:cubicBezTo>
                <a:cubicBezTo>
                  <a:pt x="85201" y="80490"/>
                  <a:pt x="147643" y="139757"/>
                  <a:pt x="155580" y="137111"/>
                </a:cubicBezTo>
                <a:cubicBezTo>
                  <a:pt x="163517" y="134465"/>
                  <a:pt x="125947" y="70965"/>
                  <a:pt x="130180" y="67261"/>
                </a:cubicBezTo>
                <a:cubicBezTo>
                  <a:pt x="134413" y="63557"/>
                  <a:pt x="167222" y="106948"/>
                  <a:pt x="180980" y="114886"/>
                </a:cubicBezTo>
                <a:cubicBezTo>
                  <a:pt x="194738" y="122823"/>
                  <a:pt x="208497" y="121236"/>
                  <a:pt x="212730" y="114886"/>
                </a:cubicBezTo>
                <a:cubicBezTo>
                  <a:pt x="216963" y="108536"/>
                  <a:pt x="206380" y="95836"/>
                  <a:pt x="206380" y="76786"/>
                </a:cubicBezTo>
                <a:cubicBezTo>
                  <a:pt x="206380" y="57736"/>
                  <a:pt x="211672" y="5877"/>
                  <a:pt x="212730" y="586"/>
                </a:cubicBezTo>
                <a:cubicBezTo>
                  <a:pt x="213788" y="-4705"/>
                  <a:pt x="205322" y="27044"/>
                  <a:pt x="212730" y="45036"/>
                </a:cubicBezTo>
                <a:cubicBezTo>
                  <a:pt x="220138" y="63028"/>
                  <a:pt x="249772" y="106419"/>
                  <a:pt x="257180" y="108536"/>
                </a:cubicBezTo>
                <a:cubicBezTo>
                  <a:pt x="264588" y="110653"/>
                  <a:pt x="255593" y="57207"/>
                  <a:pt x="257180" y="57736"/>
                </a:cubicBezTo>
                <a:cubicBezTo>
                  <a:pt x="258767" y="58265"/>
                  <a:pt x="260884" y="113298"/>
                  <a:pt x="266705" y="111711"/>
                </a:cubicBezTo>
                <a:cubicBezTo>
                  <a:pt x="272526" y="110123"/>
                  <a:pt x="287872" y="50857"/>
                  <a:pt x="292105" y="48211"/>
                </a:cubicBezTo>
                <a:cubicBezTo>
                  <a:pt x="296338" y="45565"/>
                  <a:pt x="266705" y="86840"/>
                  <a:pt x="292105" y="95836"/>
                </a:cubicBezTo>
                <a:cubicBezTo>
                  <a:pt x="317505" y="104832"/>
                  <a:pt x="436038" y="103244"/>
                  <a:pt x="444505" y="102186"/>
                </a:cubicBezTo>
                <a:cubicBezTo>
                  <a:pt x="452972" y="101128"/>
                  <a:pt x="329147" y="89486"/>
                  <a:pt x="342905" y="89486"/>
                </a:cubicBezTo>
                <a:cubicBezTo>
                  <a:pt x="356663" y="89486"/>
                  <a:pt x="484193" y="101128"/>
                  <a:pt x="527055" y="102186"/>
                </a:cubicBezTo>
                <a:cubicBezTo>
                  <a:pt x="569917" y="103244"/>
                  <a:pt x="600609" y="97423"/>
                  <a:pt x="600080" y="95836"/>
                </a:cubicBezTo>
                <a:cubicBezTo>
                  <a:pt x="599551" y="94249"/>
                  <a:pt x="501126" y="93719"/>
                  <a:pt x="523880" y="92661"/>
                </a:cubicBezTo>
                <a:cubicBezTo>
                  <a:pt x="546634" y="91603"/>
                  <a:pt x="736605" y="89486"/>
                  <a:pt x="736605" y="89486"/>
                </a:cubicBezTo>
                <a:cubicBezTo>
                  <a:pt x="768884" y="88428"/>
                  <a:pt x="731313" y="81549"/>
                  <a:pt x="717555" y="86311"/>
                </a:cubicBezTo>
                <a:cubicBezTo>
                  <a:pt x="703797" y="91073"/>
                  <a:pt x="681043" y="105890"/>
                  <a:pt x="654055" y="118061"/>
                </a:cubicBezTo>
                <a:cubicBezTo>
                  <a:pt x="627068" y="130232"/>
                  <a:pt x="566742" y="155632"/>
                  <a:pt x="555630" y="159336"/>
                </a:cubicBezTo>
                <a:cubicBezTo>
                  <a:pt x="544518" y="163040"/>
                  <a:pt x="605901" y="143990"/>
                  <a:pt x="587380" y="140286"/>
                </a:cubicBezTo>
                <a:cubicBezTo>
                  <a:pt x="568859" y="136582"/>
                  <a:pt x="448209" y="135524"/>
                  <a:pt x="444505" y="137111"/>
                </a:cubicBezTo>
                <a:cubicBezTo>
                  <a:pt x="440801" y="138698"/>
                  <a:pt x="574151" y="148753"/>
                  <a:pt x="565155" y="149811"/>
                </a:cubicBezTo>
                <a:cubicBezTo>
                  <a:pt x="556159" y="150869"/>
                  <a:pt x="441330" y="146636"/>
                  <a:pt x="390530" y="143461"/>
                </a:cubicBezTo>
                <a:cubicBezTo>
                  <a:pt x="339730" y="140286"/>
                  <a:pt x="305863" y="121236"/>
                  <a:pt x="260355" y="130761"/>
                </a:cubicBezTo>
                <a:cubicBezTo>
                  <a:pt x="214847" y="140286"/>
                  <a:pt x="133884" y="199553"/>
                  <a:pt x="117480" y="200611"/>
                </a:cubicBezTo>
                <a:cubicBezTo>
                  <a:pt x="101076" y="201669"/>
                  <a:pt x="163517" y="136582"/>
                  <a:pt x="161930" y="137111"/>
                </a:cubicBezTo>
                <a:cubicBezTo>
                  <a:pt x="160343" y="137640"/>
                  <a:pt x="124359" y="179444"/>
                  <a:pt x="107955" y="203786"/>
                </a:cubicBezTo>
                <a:cubicBezTo>
                  <a:pt x="91551" y="228128"/>
                  <a:pt x="48688" y="307503"/>
                  <a:pt x="38105" y="311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F2D65539-AC63-006E-BDA2-DD91F7D9CDA6}"/>
              </a:ext>
            </a:extLst>
          </p:cNvPr>
          <p:cNvSpPr/>
          <p:nvPr/>
        </p:nvSpPr>
        <p:spPr>
          <a:xfrm>
            <a:off x="3965549" y="3965210"/>
            <a:ext cx="485809" cy="54566"/>
          </a:xfrm>
          <a:custGeom>
            <a:avLst/>
            <a:gdLst>
              <a:gd name="connsiteX0" fmla="*/ 26 w 485809"/>
              <a:gd name="connsiteY0" fmla="*/ 54340 h 54566"/>
              <a:gd name="connsiteX1" fmla="*/ 171476 w 485809"/>
              <a:gd name="connsiteY1" fmla="*/ 22590 h 54566"/>
              <a:gd name="connsiteX2" fmla="*/ 301651 w 485809"/>
              <a:gd name="connsiteY2" fmla="*/ 32115 h 54566"/>
              <a:gd name="connsiteX3" fmla="*/ 263551 w 485809"/>
              <a:gd name="connsiteY3" fmla="*/ 19415 h 54566"/>
              <a:gd name="connsiteX4" fmla="*/ 485801 w 485809"/>
              <a:gd name="connsiteY4" fmla="*/ 16240 h 54566"/>
              <a:gd name="connsiteX5" fmla="*/ 273076 w 485809"/>
              <a:gd name="connsiteY5" fmla="*/ 9890 h 54566"/>
              <a:gd name="connsiteX6" fmla="*/ 63526 w 485809"/>
              <a:gd name="connsiteY6" fmla="*/ 3540 h 54566"/>
              <a:gd name="connsiteX7" fmla="*/ 184176 w 485809"/>
              <a:gd name="connsiteY7" fmla="*/ 3540 h 54566"/>
              <a:gd name="connsiteX8" fmla="*/ 26 w 485809"/>
              <a:gd name="connsiteY8" fmla="*/ 54340 h 5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809" h="54566">
                <a:moveTo>
                  <a:pt x="26" y="54340"/>
                </a:moveTo>
                <a:cubicBezTo>
                  <a:pt x="-2091" y="57515"/>
                  <a:pt x="121205" y="26294"/>
                  <a:pt x="171476" y="22590"/>
                </a:cubicBezTo>
                <a:cubicBezTo>
                  <a:pt x="221747" y="18886"/>
                  <a:pt x="286305" y="32644"/>
                  <a:pt x="301651" y="32115"/>
                </a:cubicBezTo>
                <a:cubicBezTo>
                  <a:pt x="316997" y="31586"/>
                  <a:pt x="232859" y="22061"/>
                  <a:pt x="263551" y="19415"/>
                </a:cubicBezTo>
                <a:cubicBezTo>
                  <a:pt x="294243" y="16769"/>
                  <a:pt x="484214" y="17827"/>
                  <a:pt x="485801" y="16240"/>
                </a:cubicBezTo>
                <a:cubicBezTo>
                  <a:pt x="487388" y="14653"/>
                  <a:pt x="273076" y="9890"/>
                  <a:pt x="273076" y="9890"/>
                </a:cubicBezTo>
                <a:lnTo>
                  <a:pt x="63526" y="3540"/>
                </a:lnTo>
                <a:cubicBezTo>
                  <a:pt x="48709" y="2482"/>
                  <a:pt x="189468" y="-3868"/>
                  <a:pt x="184176" y="3540"/>
                </a:cubicBezTo>
                <a:cubicBezTo>
                  <a:pt x="178884" y="10948"/>
                  <a:pt x="2143" y="51165"/>
                  <a:pt x="26" y="54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3483627-7021-4448-E35E-9FED522CABA9}"/>
              </a:ext>
            </a:extLst>
          </p:cNvPr>
          <p:cNvSpPr/>
          <p:nvPr/>
        </p:nvSpPr>
        <p:spPr>
          <a:xfrm>
            <a:off x="4408435" y="3862749"/>
            <a:ext cx="405176" cy="138042"/>
          </a:xfrm>
          <a:custGeom>
            <a:avLst/>
            <a:gdLst>
              <a:gd name="connsiteX0" fmla="*/ 1640 w 405176"/>
              <a:gd name="connsiteY0" fmla="*/ 137751 h 138042"/>
              <a:gd name="connsiteX1" fmla="*/ 182615 w 405176"/>
              <a:gd name="connsiteY1" fmla="*/ 131401 h 138042"/>
              <a:gd name="connsiteX2" fmla="*/ 128640 w 405176"/>
              <a:gd name="connsiteY2" fmla="*/ 121876 h 138042"/>
              <a:gd name="connsiteX3" fmla="*/ 227065 w 405176"/>
              <a:gd name="connsiteY3" fmla="*/ 106001 h 138042"/>
              <a:gd name="connsiteX4" fmla="*/ 401690 w 405176"/>
              <a:gd name="connsiteY4" fmla="*/ 1226 h 138042"/>
              <a:gd name="connsiteX5" fmla="*/ 335015 w 405176"/>
              <a:gd name="connsiteY5" fmla="*/ 52026 h 138042"/>
              <a:gd name="connsiteX6" fmla="*/ 230240 w 405176"/>
              <a:gd name="connsiteY6" fmla="*/ 102826 h 138042"/>
              <a:gd name="connsiteX7" fmla="*/ 328665 w 405176"/>
              <a:gd name="connsiteY7" fmla="*/ 102826 h 138042"/>
              <a:gd name="connsiteX8" fmla="*/ 214365 w 405176"/>
              <a:gd name="connsiteY8" fmla="*/ 134576 h 138042"/>
              <a:gd name="connsiteX9" fmla="*/ 306440 w 405176"/>
              <a:gd name="connsiteY9" fmla="*/ 121876 h 138042"/>
              <a:gd name="connsiteX10" fmla="*/ 1640 w 405176"/>
              <a:gd name="connsiteY10" fmla="*/ 137751 h 138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5176" h="138042">
                <a:moveTo>
                  <a:pt x="1640" y="137751"/>
                </a:moveTo>
                <a:cubicBezTo>
                  <a:pt x="-18997" y="139338"/>
                  <a:pt x="161448" y="134047"/>
                  <a:pt x="182615" y="131401"/>
                </a:cubicBezTo>
                <a:cubicBezTo>
                  <a:pt x="203782" y="128755"/>
                  <a:pt x="121232" y="126109"/>
                  <a:pt x="128640" y="121876"/>
                </a:cubicBezTo>
                <a:cubicBezTo>
                  <a:pt x="136048" y="117643"/>
                  <a:pt x="181557" y="126109"/>
                  <a:pt x="227065" y="106001"/>
                </a:cubicBezTo>
                <a:cubicBezTo>
                  <a:pt x="272573" y="85893"/>
                  <a:pt x="383698" y="10222"/>
                  <a:pt x="401690" y="1226"/>
                </a:cubicBezTo>
                <a:cubicBezTo>
                  <a:pt x="419682" y="-7770"/>
                  <a:pt x="363590" y="35093"/>
                  <a:pt x="335015" y="52026"/>
                </a:cubicBezTo>
                <a:cubicBezTo>
                  <a:pt x="306440" y="68959"/>
                  <a:pt x="231298" y="94359"/>
                  <a:pt x="230240" y="102826"/>
                </a:cubicBezTo>
                <a:cubicBezTo>
                  <a:pt x="229182" y="111293"/>
                  <a:pt x="331311" y="97534"/>
                  <a:pt x="328665" y="102826"/>
                </a:cubicBezTo>
                <a:cubicBezTo>
                  <a:pt x="326019" y="108118"/>
                  <a:pt x="218069" y="131401"/>
                  <a:pt x="214365" y="134576"/>
                </a:cubicBezTo>
                <a:cubicBezTo>
                  <a:pt x="210661" y="137751"/>
                  <a:pt x="336073" y="120289"/>
                  <a:pt x="306440" y="121876"/>
                </a:cubicBezTo>
                <a:lnTo>
                  <a:pt x="1640" y="1377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F64BFD5-BE36-24F8-2D99-4EC7790B10E2}"/>
              </a:ext>
            </a:extLst>
          </p:cNvPr>
          <p:cNvSpPr/>
          <p:nvPr/>
        </p:nvSpPr>
        <p:spPr>
          <a:xfrm>
            <a:off x="3965450" y="4049528"/>
            <a:ext cx="654175" cy="374859"/>
          </a:xfrm>
          <a:custGeom>
            <a:avLst/>
            <a:gdLst>
              <a:gd name="connsiteX0" fmla="*/ 654175 w 654175"/>
              <a:gd name="connsiteY0" fmla="*/ 17647 h 374859"/>
              <a:gd name="connsiteX1" fmla="*/ 466850 w 654175"/>
              <a:gd name="connsiteY1" fmla="*/ 8122 h 374859"/>
              <a:gd name="connsiteX2" fmla="*/ 412875 w 654175"/>
              <a:gd name="connsiteY2" fmla="*/ 90672 h 374859"/>
              <a:gd name="connsiteX3" fmla="*/ 412875 w 654175"/>
              <a:gd name="connsiteY3" fmla="*/ 74797 h 374859"/>
              <a:gd name="connsiteX4" fmla="*/ 406525 w 654175"/>
              <a:gd name="connsiteY4" fmla="*/ 106547 h 374859"/>
              <a:gd name="connsiteX5" fmla="*/ 479550 w 654175"/>
              <a:gd name="connsiteY5" fmla="*/ 182747 h 374859"/>
              <a:gd name="connsiteX6" fmla="*/ 419225 w 654175"/>
              <a:gd name="connsiteY6" fmla="*/ 144647 h 374859"/>
              <a:gd name="connsiteX7" fmla="*/ 365250 w 654175"/>
              <a:gd name="connsiteY7" fmla="*/ 179572 h 374859"/>
              <a:gd name="connsiteX8" fmla="*/ 476375 w 654175"/>
              <a:gd name="connsiteY8" fmla="*/ 230372 h 374859"/>
              <a:gd name="connsiteX9" fmla="*/ 352550 w 654175"/>
              <a:gd name="connsiteY9" fmla="*/ 182747 h 374859"/>
              <a:gd name="connsiteX10" fmla="*/ 336675 w 654175"/>
              <a:gd name="connsiteY10" fmla="*/ 201797 h 374859"/>
              <a:gd name="connsiteX11" fmla="*/ 403350 w 654175"/>
              <a:gd name="connsiteY11" fmla="*/ 239897 h 374859"/>
              <a:gd name="connsiteX12" fmla="*/ 308100 w 654175"/>
              <a:gd name="connsiteY12" fmla="*/ 220847 h 374859"/>
              <a:gd name="connsiteX13" fmla="*/ 412875 w 654175"/>
              <a:gd name="connsiteY13" fmla="*/ 271647 h 374859"/>
              <a:gd name="connsiteX14" fmla="*/ 292225 w 654175"/>
              <a:gd name="connsiteY14" fmla="*/ 239897 h 374859"/>
              <a:gd name="connsiteX15" fmla="*/ 330325 w 654175"/>
              <a:gd name="connsiteY15" fmla="*/ 290697 h 374859"/>
              <a:gd name="connsiteX16" fmla="*/ 270000 w 654175"/>
              <a:gd name="connsiteY16" fmla="*/ 243072 h 374859"/>
              <a:gd name="connsiteX17" fmla="*/ 295400 w 654175"/>
              <a:gd name="connsiteY17" fmla="*/ 297047 h 374859"/>
              <a:gd name="connsiteX18" fmla="*/ 270000 w 654175"/>
              <a:gd name="connsiteY18" fmla="*/ 265297 h 374859"/>
              <a:gd name="connsiteX19" fmla="*/ 285875 w 654175"/>
              <a:gd name="connsiteY19" fmla="*/ 297047 h 374859"/>
              <a:gd name="connsiteX20" fmla="*/ 219200 w 654175"/>
              <a:gd name="connsiteY20" fmla="*/ 303397 h 374859"/>
              <a:gd name="connsiteX21" fmla="*/ 108075 w 654175"/>
              <a:gd name="connsiteY21" fmla="*/ 338322 h 374859"/>
              <a:gd name="connsiteX22" fmla="*/ 247775 w 654175"/>
              <a:gd name="connsiteY22" fmla="*/ 328797 h 374859"/>
              <a:gd name="connsiteX23" fmla="*/ 125 w 654175"/>
              <a:gd name="connsiteY23" fmla="*/ 373247 h 374859"/>
              <a:gd name="connsiteX24" fmla="*/ 285875 w 654175"/>
              <a:gd name="connsiteY24" fmla="*/ 262122 h 374859"/>
              <a:gd name="connsiteX25" fmla="*/ 431925 w 654175"/>
              <a:gd name="connsiteY25" fmla="*/ 150997 h 374859"/>
              <a:gd name="connsiteX26" fmla="*/ 460500 w 654175"/>
              <a:gd name="connsiteY26" fmla="*/ 87497 h 374859"/>
              <a:gd name="connsiteX27" fmla="*/ 409700 w 654175"/>
              <a:gd name="connsiteY27" fmla="*/ 141472 h 374859"/>
              <a:gd name="connsiteX28" fmla="*/ 466850 w 654175"/>
              <a:gd name="connsiteY28" fmla="*/ 8122 h 374859"/>
              <a:gd name="connsiteX29" fmla="*/ 654175 w 654175"/>
              <a:gd name="connsiteY29" fmla="*/ 17647 h 37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4175" h="374859">
                <a:moveTo>
                  <a:pt x="654175" y="17647"/>
                </a:moveTo>
                <a:cubicBezTo>
                  <a:pt x="654175" y="17647"/>
                  <a:pt x="507067" y="-4049"/>
                  <a:pt x="466850" y="8122"/>
                </a:cubicBezTo>
                <a:cubicBezTo>
                  <a:pt x="426633" y="20293"/>
                  <a:pt x="421871" y="79560"/>
                  <a:pt x="412875" y="90672"/>
                </a:cubicBezTo>
                <a:cubicBezTo>
                  <a:pt x="403879" y="101784"/>
                  <a:pt x="413933" y="72151"/>
                  <a:pt x="412875" y="74797"/>
                </a:cubicBezTo>
                <a:cubicBezTo>
                  <a:pt x="411817" y="77443"/>
                  <a:pt x="395413" y="88556"/>
                  <a:pt x="406525" y="106547"/>
                </a:cubicBezTo>
                <a:cubicBezTo>
                  <a:pt x="417637" y="124538"/>
                  <a:pt x="477433" y="176397"/>
                  <a:pt x="479550" y="182747"/>
                </a:cubicBezTo>
                <a:cubicBezTo>
                  <a:pt x="481667" y="189097"/>
                  <a:pt x="438275" y="145176"/>
                  <a:pt x="419225" y="144647"/>
                </a:cubicBezTo>
                <a:cubicBezTo>
                  <a:pt x="400175" y="144118"/>
                  <a:pt x="355725" y="165285"/>
                  <a:pt x="365250" y="179572"/>
                </a:cubicBezTo>
                <a:cubicBezTo>
                  <a:pt x="374775" y="193859"/>
                  <a:pt x="478492" y="229843"/>
                  <a:pt x="476375" y="230372"/>
                </a:cubicBezTo>
                <a:cubicBezTo>
                  <a:pt x="474258" y="230901"/>
                  <a:pt x="352550" y="182747"/>
                  <a:pt x="352550" y="182747"/>
                </a:cubicBezTo>
                <a:cubicBezTo>
                  <a:pt x="329267" y="177985"/>
                  <a:pt x="328208" y="192272"/>
                  <a:pt x="336675" y="201797"/>
                </a:cubicBezTo>
                <a:cubicBezTo>
                  <a:pt x="345142" y="211322"/>
                  <a:pt x="408112" y="236722"/>
                  <a:pt x="403350" y="239897"/>
                </a:cubicBezTo>
                <a:cubicBezTo>
                  <a:pt x="398588" y="243072"/>
                  <a:pt x="306513" y="215555"/>
                  <a:pt x="308100" y="220847"/>
                </a:cubicBezTo>
                <a:cubicBezTo>
                  <a:pt x="309687" y="226139"/>
                  <a:pt x="415521" y="268472"/>
                  <a:pt x="412875" y="271647"/>
                </a:cubicBezTo>
                <a:cubicBezTo>
                  <a:pt x="410229" y="274822"/>
                  <a:pt x="305983" y="236722"/>
                  <a:pt x="292225" y="239897"/>
                </a:cubicBezTo>
                <a:cubicBezTo>
                  <a:pt x="278467" y="243072"/>
                  <a:pt x="334029" y="290168"/>
                  <a:pt x="330325" y="290697"/>
                </a:cubicBezTo>
                <a:cubicBezTo>
                  <a:pt x="326621" y="291226"/>
                  <a:pt x="275821" y="242014"/>
                  <a:pt x="270000" y="243072"/>
                </a:cubicBezTo>
                <a:cubicBezTo>
                  <a:pt x="264179" y="244130"/>
                  <a:pt x="295400" y="293343"/>
                  <a:pt x="295400" y="297047"/>
                </a:cubicBezTo>
                <a:cubicBezTo>
                  <a:pt x="295400" y="300751"/>
                  <a:pt x="271587" y="265297"/>
                  <a:pt x="270000" y="265297"/>
                </a:cubicBezTo>
                <a:cubicBezTo>
                  <a:pt x="268413" y="265297"/>
                  <a:pt x="294342" y="290697"/>
                  <a:pt x="285875" y="297047"/>
                </a:cubicBezTo>
                <a:cubicBezTo>
                  <a:pt x="277408" y="303397"/>
                  <a:pt x="248833" y="296518"/>
                  <a:pt x="219200" y="303397"/>
                </a:cubicBezTo>
                <a:cubicBezTo>
                  <a:pt x="189567" y="310276"/>
                  <a:pt x="103313" y="334089"/>
                  <a:pt x="108075" y="338322"/>
                </a:cubicBezTo>
                <a:cubicBezTo>
                  <a:pt x="112837" y="342555"/>
                  <a:pt x="265767" y="322976"/>
                  <a:pt x="247775" y="328797"/>
                </a:cubicBezTo>
                <a:cubicBezTo>
                  <a:pt x="229783" y="334618"/>
                  <a:pt x="-6225" y="384359"/>
                  <a:pt x="125" y="373247"/>
                </a:cubicBezTo>
                <a:cubicBezTo>
                  <a:pt x="6475" y="362135"/>
                  <a:pt x="213908" y="299164"/>
                  <a:pt x="285875" y="262122"/>
                </a:cubicBezTo>
                <a:cubicBezTo>
                  <a:pt x="357842" y="225080"/>
                  <a:pt x="402821" y="180101"/>
                  <a:pt x="431925" y="150997"/>
                </a:cubicBezTo>
                <a:cubicBezTo>
                  <a:pt x="461029" y="121893"/>
                  <a:pt x="464204" y="89084"/>
                  <a:pt x="460500" y="87497"/>
                </a:cubicBezTo>
                <a:cubicBezTo>
                  <a:pt x="456796" y="85910"/>
                  <a:pt x="408642" y="154701"/>
                  <a:pt x="409700" y="141472"/>
                </a:cubicBezTo>
                <a:cubicBezTo>
                  <a:pt x="410758" y="128243"/>
                  <a:pt x="429279" y="30876"/>
                  <a:pt x="466850" y="8122"/>
                </a:cubicBezTo>
                <a:cubicBezTo>
                  <a:pt x="504421" y="-14632"/>
                  <a:pt x="654175" y="17647"/>
                  <a:pt x="654175" y="17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8A6771A-8AD7-668C-DC11-BBBF19E29E15}"/>
              </a:ext>
            </a:extLst>
          </p:cNvPr>
          <p:cNvSpPr/>
          <p:nvPr/>
        </p:nvSpPr>
        <p:spPr>
          <a:xfrm>
            <a:off x="4343383" y="4065276"/>
            <a:ext cx="221660" cy="154393"/>
          </a:xfrm>
          <a:custGeom>
            <a:avLst/>
            <a:gdLst>
              <a:gd name="connsiteX0" fmla="*/ 17 w 221660"/>
              <a:gd name="connsiteY0" fmla="*/ 154299 h 154393"/>
              <a:gd name="connsiteX1" fmla="*/ 117492 w 221660"/>
              <a:gd name="connsiteY1" fmla="*/ 93974 h 154393"/>
              <a:gd name="connsiteX2" fmla="*/ 76217 w 221660"/>
              <a:gd name="connsiteY2" fmla="*/ 122549 h 154393"/>
              <a:gd name="connsiteX3" fmla="*/ 219092 w 221660"/>
              <a:gd name="connsiteY3" fmla="*/ 1899 h 154393"/>
              <a:gd name="connsiteX4" fmla="*/ 165117 w 221660"/>
              <a:gd name="connsiteY4" fmla="*/ 52699 h 154393"/>
              <a:gd name="connsiteX5" fmla="*/ 127017 w 221660"/>
              <a:gd name="connsiteY5" fmla="*/ 106674 h 154393"/>
              <a:gd name="connsiteX6" fmla="*/ 17 w 221660"/>
              <a:gd name="connsiteY6" fmla="*/ 154299 h 15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660" h="154393">
                <a:moveTo>
                  <a:pt x="17" y="154299"/>
                </a:moveTo>
                <a:cubicBezTo>
                  <a:pt x="-1571" y="152182"/>
                  <a:pt x="104792" y="99266"/>
                  <a:pt x="117492" y="93974"/>
                </a:cubicBezTo>
                <a:cubicBezTo>
                  <a:pt x="130192" y="88682"/>
                  <a:pt x="59284" y="137895"/>
                  <a:pt x="76217" y="122549"/>
                </a:cubicBezTo>
                <a:cubicBezTo>
                  <a:pt x="93150" y="107203"/>
                  <a:pt x="204276" y="13541"/>
                  <a:pt x="219092" y="1899"/>
                </a:cubicBezTo>
                <a:cubicBezTo>
                  <a:pt x="233908" y="-9743"/>
                  <a:pt x="180463" y="35237"/>
                  <a:pt x="165117" y="52699"/>
                </a:cubicBezTo>
                <a:cubicBezTo>
                  <a:pt x="149771" y="70161"/>
                  <a:pt x="151359" y="90799"/>
                  <a:pt x="127017" y="106674"/>
                </a:cubicBezTo>
                <a:cubicBezTo>
                  <a:pt x="102675" y="122549"/>
                  <a:pt x="1605" y="156416"/>
                  <a:pt x="17" y="154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F99DF2C-6AD4-0084-3765-E717DCD56450}"/>
              </a:ext>
            </a:extLst>
          </p:cNvPr>
          <p:cNvSpPr/>
          <p:nvPr/>
        </p:nvSpPr>
        <p:spPr>
          <a:xfrm>
            <a:off x="4051290" y="4352996"/>
            <a:ext cx="273262" cy="158680"/>
          </a:xfrm>
          <a:custGeom>
            <a:avLst/>
            <a:gdLst>
              <a:gd name="connsiteX0" fmla="*/ 10 w 273262"/>
              <a:gd name="connsiteY0" fmla="*/ 158679 h 158680"/>
              <a:gd name="connsiteX1" fmla="*/ 222260 w 273262"/>
              <a:gd name="connsiteY1" fmla="*/ 12629 h 158680"/>
              <a:gd name="connsiteX2" fmla="*/ 273060 w 273262"/>
              <a:gd name="connsiteY2" fmla="*/ 12629 h 158680"/>
              <a:gd name="connsiteX3" fmla="*/ 212735 w 273262"/>
              <a:gd name="connsiteY3" fmla="*/ 9454 h 158680"/>
              <a:gd name="connsiteX4" fmla="*/ 10 w 273262"/>
              <a:gd name="connsiteY4" fmla="*/ 158679 h 15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262" h="158680">
                <a:moveTo>
                  <a:pt x="10" y="158679"/>
                </a:moveTo>
                <a:cubicBezTo>
                  <a:pt x="1597" y="159208"/>
                  <a:pt x="176752" y="36971"/>
                  <a:pt x="222260" y="12629"/>
                </a:cubicBezTo>
                <a:cubicBezTo>
                  <a:pt x="267768" y="-11713"/>
                  <a:pt x="274647" y="13158"/>
                  <a:pt x="273060" y="12629"/>
                </a:cubicBezTo>
                <a:cubicBezTo>
                  <a:pt x="271473" y="12100"/>
                  <a:pt x="255597" y="-13300"/>
                  <a:pt x="212735" y="9454"/>
                </a:cubicBezTo>
                <a:cubicBezTo>
                  <a:pt x="169873" y="32208"/>
                  <a:pt x="-1577" y="158150"/>
                  <a:pt x="10" y="158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47D0008-A802-1747-9557-AB9EC0758ADF}"/>
              </a:ext>
            </a:extLst>
          </p:cNvPr>
          <p:cNvSpPr/>
          <p:nvPr/>
        </p:nvSpPr>
        <p:spPr>
          <a:xfrm>
            <a:off x="3879925" y="3972679"/>
            <a:ext cx="265206" cy="102045"/>
          </a:xfrm>
          <a:custGeom>
            <a:avLst/>
            <a:gdLst>
              <a:gd name="connsiteX0" fmla="*/ 9450 w 265206"/>
              <a:gd name="connsiteY0" fmla="*/ 100846 h 102045"/>
              <a:gd name="connsiteX1" fmla="*/ 263450 w 265206"/>
              <a:gd name="connsiteY1" fmla="*/ 5596 h 102045"/>
              <a:gd name="connsiteX2" fmla="*/ 123750 w 265206"/>
              <a:gd name="connsiteY2" fmla="*/ 11946 h 102045"/>
              <a:gd name="connsiteX3" fmla="*/ 161850 w 265206"/>
              <a:gd name="connsiteY3" fmla="*/ 18296 h 102045"/>
              <a:gd name="connsiteX4" fmla="*/ 66600 w 265206"/>
              <a:gd name="connsiteY4" fmla="*/ 56396 h 102045"/>
              <a:gd name="connsiteX5" fmla="*/ 9450 w 265206"/>
              <a:gd name="connsiteY5" fmla="*/ 100846 h 10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206" h="102045">
                <a:moveTo>
                  <a:pt x="9450" y="100846"/>
                </a:moveTo>
                <a:cubicBezTo>
                  <a:pt x="42258" y="92379"/>
                  <a:pt x="244400" y="20413"/>
                  <a:pt x="263450" y="5596"/>
                </a:cubicBezTo>
                <a:cubicBezTo>
                  <a:pt x="282500" y="-9221"/>
                  <a:pt x="140683" y="9829"/>
                  <a:pt x="123750" y="11946"/>
                </a:cubicBezTo>
                <a:cubicBezTo>
                  <a:pt x="106817" y="14063"/>
                  <a:pt x="171375" y="10888"/>
                  <a:pt x="161850" y="18296"/>
                </a:cubicBezTo>
                <a:cubicBezTo>
                  <a:pt x="152325" y="25704"/>
                  <a:pt x="95704" y="42109"/>
                  <a:pt x="66600" y="56396"/>
                </a:cubicBezTo>
                <a:cubicBezTo>
                  <a:pt x="37496" y="70683"/>
                  <a:pt x="-23358" y="109313"/>
                  <a:pt x="9450" y="100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AC5F50E-A995-F91E-C0FE-EDC1711ABC18}"/>
              </a:ext>
            </a:extLst>
          </p:cNvPr>
          <p:cNvSpPr/>
          <p:nvPr/>
        </p:nvSpPr>
        <p:spPr>
          <a:xfrm>
            <a:off x="3844589" y="3991323"/>
            <a:ext cx="189654" cy="199752"/>
          </a:xfrm>
          <a:custGeom>
            <a:avLst/>
            <a:gdLst>
              <a:gd name="connsiteX0" fmla="*/ 336 w 189654"/>
              <a:gd name="connsiteY0" fmla="*/ 199677 h 199752"/>
              <a:gd name="connsiteX1" fmla="*/ 60661 w 189654"/>
              <a:gd name="connsiteY1" fmla="*/ 50452 h 199752"/>
              <a:gd name="connsiteX2" fmla="*/ 41611 w 189654"/>
              <a:gd name="connsiteY2" fmla="*/ 82202 h 199752"/>
              <a:gd name="connsiteX3" fmla="*/ 187661 w 189654"/>
              <a:gd name="connsiteY3" fmla="*/ 2827 h 199752"/>
              <a:gd name="connsiteX4" fmla="*/ 124161 w 189654"/>
              <a:gd name="connsiteY4" fmla="*/ 18702 h 199752"/>
              <a:gd name="connsiteX5" fmla="*/ 92411 w 189654"/>
              <a:gd name="connsiteY5" fmla="*/ 28227 h 199752"/>
              <a:gd name="connsiteX6" fmla="*/ 336 w 189654"/>
              <a:gd name="connsiteY6" fmla="*/ 199677 h 19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654" h="199752">
                <a:moveTo>
                  <a:pt x="336" y="199677"/>
                </a:moveTo>
                <a:cubicBezTo>
                  <a:pt x="-4956" y="203381"/>
                  <a:pt x="53782" y="70031"/>
                  <a:pt x="60661" y="50452"/>
                </a:cubicBezTo>
                <a:cubicBezTo>
                  <a:pt x="67540" y="30873"/>
                  <a:pt x="20444" y="90139"/>
                  <a:pt x="41611" y="82202"/>
                </a:cubicBezTo>
                <a:cubicBezTo>
                  <a:pt x="62778" y="74264"/>
                  <a:pt x="173903" y="13410"/>
                  <a:pt x="187661" y="2827"/>
                </a:cubicBezTo>
                <a:cubicBezTo>
                  <a:pt x="201419" y="-7756"/>
                  <a:pt x="140036" y="14469"/>
                  <a:pt x="124161" y="18702"/>
                </a:cubicBezTo>
                <a:cubicBezTo>
                  <a:pt x="108286" y="22935"/>
                  <a:pt x="109873" y="3356"/>
                  <a:pt x="92411" y="28227"/>
                </a:cubicBezTo>
                <a:cubicBezTo>
                  <a:pt x="74949" y="53098"/>
                  <a:pt x="5628" y="195973"/>
                  <a:pt x="336" y="199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EBE2A8C2-2A92-F9D2-3417-374B924C926B}"/>
              </a:ext>
            </a:extLst>
          </p:cNvPr>
          <p:cNvSpPr/>
          <p:nvPr/>
        </p:nvSpPr>
        <p:spPr>
          <a:xfrm>
            <a:off x="3844872" y="3946262"/>
            <a:ext cx="146113" cy="222736"/>
          </a:xfrm>
          <a:custGeom>
            <a:avLst/>
            <a:gdLst>
              <a:gd name="connsiteX0" fmla="*/ 146103 w 146113"/>
              <a:gd name="connsiteY0" fmla="*/ 263 h 222736"/>
              <a:gd name="connsiteX1" fmla="*/ 38153 w 146113"/>
              <a:gd name="connsiteY1" fmla="*/ 117738 h 222736"/>
              <a:gd name="connsiteX2" fmla="*/ 53 w 146113"/>
              <a:gd name="connsiteY2" fmla="*/ 222513 h 222736"/>
              <a:gd name="connsiteX3" fmla="*/ 44503 w 146113"/>
              <a:gd name="connsiteY3" fmla="*/ 89163 h 222736"/>
              <a:gd name="connsiteX4" fmla="*/ 146103 w 146113"/>
              <a:gd name="connsiteY4" fmla="*/ 263 h 222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13" h="222736">
                <a:moveTo>
                  <a:pt x="146103" y="263"/>
                </a:moveTo>
                <a:cubicBezTo>
                  <a:pt x="145045" y="5025"/>
                  <a:pt x="62495" y="80696"/>
                  <a:pt x="38153" y="117738"/>
                </a:cubicBezTo>
                <a:cubicBezTo>
                  <a:pt x="13811" y="154780"/>
                  <a:pt x="-1005" y="227275"/>
                  <a:pt x="53" y="222513"/>
                </a:cubicBezTo>
                <a:cubicBezTo>
                  <a:pt x="1111" y="217751"/>
                  <a:pt x="22807" y="121971"/>
                  <a:pt x="44503" y="89163"/>
                </a:cubicBezTo>
                <a:cubicBezTo>
                  <a:pt x="66199" y="56355"/>
                  <a:pt x="147161" y="-4499"/>
                  <a:pt x="146103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A6E0E199-CA46-CA68-51EC-0CEF29D4085D}"/>
              </a:ext>
            </a:extLst>
          </p:cNvPr>
          <p:cNvSpPr/>
          <p:nvPr/>
        </p:nvSpPr>
        <p:spPr>
          <a:xfrm>
            <a:off x="4007382" y="3914431"/>
            <a:ext cx="220350" cy="114689"/>
          </a:xfrm>
          <a:custGeom>
            <a:avLst/>
            <a:gdLst>
              <a:gd name="connsiteX0" fmla="*/ 5818 w 220350"/>
              <a:gd name="connsiteY0" fmla="*/ 114644 h 114689"/>
              <a:gd name="connsiteX1" fmla="*/ 62968 w 220350"/>
              <a:gd name="connsiteY1" fmla="*/ 82894 h 114689"/>
              <a:gd name="connsiteX2" fmla="*/ 94718 w 220350"/>
              <a:gd name="connsiteY2" fmla="*/ 344 h 114689"/>
              <a:gd name="connsiteX3" fmla="*/ 97893 w 220350"/>
              <a:gd name="connsiteY3" fmla="*/ 54319 h 114689"/>
              <a:gd name="connsiteX4" fmla="*/ 123293 w 220350"/>
              <a:gd name="connsiteY4" fmla="*/ 76544 h 114689"/>
              <a:gd name="connsiteX5" fmla="*/ 126468 w 220350"/>
              <a:gd name="connsiteY5" fmla="*/ 3519 h 114689"/>
              <a:gd name="connsiteX6" fmla="*/ 142343 w 220350"/>
              <a:gd name="connsiteY6" fmla="*/ 82894 h 114689"/>
              <a:gd name="connsiteX7" fmla="*/ 193143 w 220350"/>
              <a:gd name="connsiteY7" fmla="*/ 82894 h 114689"/>
              <a:gd name="connsiteX8" fmla="*/ 142343 w 220350"/>
              <a:gd name="connsiteY8" fmla="*/ 41619 h 114689"/>
              <a:gd name="connsiteX9" fmla="*/ 218543 w 220350"/>
              <a:gd name="connsiteY9" fmla="*/ 89244 h 114689"/>
              <a:gd name="connsiteX10" fmla="*/ 5818 w 220350"/>
              <a:gd name="connsiteY10" fmla="*/ 114644 h 11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0350" h="114689">
                <a:moveTo>
                  <a:pt x="5818" y="114644"/>
                </a:moveTo>
                <a:cubicBezTo>
                  <a:pt x="-20111" y="113586"/>
                  <a:pt x="48151" y="101944"/>
                  <a:pt x="62968" y="82894"/>
                </a:cubicBezTo>
                <a:cubicBezTo>
                  <a:pt x="77785" y="63844"/>
                  <a:pt x="88897" y="5106"/>
                  <a:pt x="94718" y="344"/>
                </a:cubicBezTo>
                <a:cubicBezTo>
                  <a:pt x="100539" y="-4418"/>
                  <a:pt x="93130" y="41619"/>
                  <a:pt x="97893" y="54319"/>
                </a:cubicBezTo>
                <a:cubicBezTo>
                  <a:pt x="102656" y="67019"/>
                  <a:pt x="118530" y="85011"/>
                  <a:pt x="123293" y="76544"/>
                </a:cubicBezTo>
                <a:cubicBezTo>
                  <a:pt x="128056" y="68077"/>
                  <a:pt x="123293" y="2461"/>
                  <a:pt x="126468" y="3519"/>
                </a:cubicBezTo>
                <a:cubicBezTo>
                  <a:pt x="129643" y="4577"/>
                  <a:pt x="131231" y="69665"/>
                  <a:pt x="142343" y="82894"/>
                </a:cubicBezTo>
                <a:cubicBezTo>
                  <a:pt x="153455" y="96123"/>
                  <a:pt x="193143" y="89773"/>
                  <a:pt x="193143" y="82894"/>
                </a:cubicBezTo>
                <a:cubicBezTo>
                  <a:pt x="193143" y="76015"/>
                  <a:pt x="138110" y="40561"/>
                  <a:pt x="142343" y="41619"/>
                </a:cubicBezTo>
                <a:cubicBezTo>
                  <a:pt x="146576" y="42677"/>
                  <a:pt x="233889" y="80248"/>
                  <a:pt x="218543" y="89244"/>
                </a:cubicBezTo>
                <a:cubicBezTo>
                  <a:pt x="203197" y="98240"/>
                  <a:pt x="31747" y="115702"/>
                  <a:pt x="5818" y="114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EE1F01D-12B1-FC7D-7086-9BDFBAAFD92B}"/>
              </a:ext>
            </a:extLst>
          </p:cNvPr>
          <p:cNvSpPr/>
          <p:nvPr/>
        </p:nvSpPr>
        <p:spPr>
          <a:xfrm>
            <a:off x="3946166" y="3907635"/>
            <a:ext cx="591207" cy="99467"/>
          </a:xfrm>
          <a:custGeom>
            <a:avLst/>
            <a:gdLst>
              <a:gd name="connsiteX0" fmla="*/ 359 w 591207"/>
              <a:gd name="connsiteY0" fmla="*/ 99215 h 99467"/>
              <a:gd name="connsiteX1" fmla="*/ 248009 w 591207"/>
              <a:gd name="connsiteY1" fmla="*/ 29365 h 99467"/>
              <a:gd name="connsiteX2" fmla="*/ 200384 w 591207"/>
              <a:gd name="connsiteY2" fmla="*/ 35715 h 99467"/>
              <a:gd name="connsiteX3" fmla="*/ 387709 w 591207"/>
              <a:gd name="connsiteY3" fmla="*/ 23015 h 99467"/>
              <a:gd name="connsiteX4" fmla="*/ 378184 w 591207"/>
              <a:gd name="connsiteY4" fmla="*/ 19840 h 99467"/>
              <a:gd name="connsiteX5" fmla="*/ 581384 w 591207"/>
              <a:gd name="connsiteY5" fmla="*/ 51590 h 99467"/>
              <a:gd name="connsiteX6" fmla="*/ 543284 w 591207"/>
              <a:gd name="connsiteY6" fmla="*/ 29365 h 99467"/>
              <a:gd name="connsiteX7" fmla="*/ 403584 w 591207"/>
              <a:gd name="connsiteY7" fmla="*/ 3965 h 99467"/>
              <a:gd name="connsiteX8" fmla="*/ 543284 w 591207"/>
              <a:gd name="connsiteY8" fmla="*/ 19840 h 99467"/>
              <a:gd name="connsiteX9" fmla="*/ 378184 w 591207"/>
              <a:gd name="connsiteY9" fmla="*/ 16665 h 99467"/>
              <a:gd name="connsiteX10" fmla="*/ 260709 w 591207"/>
              <a:gd name="connsiteY10" fmla="*/ 10315 h 99467"/>
              <a:gd name="connsiteX11" fmla="*/ 114659 w 591207"/>
              <a:gd name="connsiteY11" fmla="*/ 35715 h 99467"/>
              <a:gd name="connsiteX12" fmla="*/ 190859 w 591207"/>
              <a:gd name="connsiteY12" fmla="*/ 790 h 99467"/>
              <a:gd name="connsiteX13" fmla="*/ 359 w 591207"/>
              <a:gd name="connsiteY13" fmla="*/ 99215 h 9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1207" h="99467">
                <a:moveTo>
                  <a:pt x="359" y="99215"/>
                </a:moveTo>
                <a:cubicBezTo>
                  <a:pt x="9884" y="103978"/>
                  <a:pt x="214672" y="39948"/>
                  <a:pt x="248009" y="29365"/>
                </a:cubicBezTo>
                <a:cubicBezTo>
                  <a:pt x="281347" y="18782"/>
                  <a:pt x="177101" y="36773"/>
                  <a:pt x="200384" y="35715"/>
                </a:cubicBezTo>
                <a:cubicBezTo>
                  <a:pt x="223667" y="34657"/>
                  <a:pt x="358076" y="25661"/>
                  <a:pt x="387709" y="23015"/>
                </a:cubicBezTo>
                <a:cubicBezTo>
                  <a:pt x="417342" y="20369"/>
                  <a:pt x="378184" y="19840"/>
                  <a:pt x="378184" y="19840"/>
                </a:cubicBezTo>
                <a:cubicBezTo>
                  <a:pt x="410463" y="24602"/>
                  <a:pt x="553867" y="50003"/>
                  <a:pt x="581384" y="51590"/>
                </a:cubicBezTo>
                <a:cubicBezTo>
                  <a:pt x="608901" y="53177"/>
                  <a:pt x="572917" y="37302"/>
                  <a:pt x="543284" y="29365"/>
                </a:cubicBezTo>
                <a:cubicBezTo>
                  <a:pt x="513651" y="21428"/>
                  <a:pt x="403584" y="5552"/>
                  <a:pt x="403584" y="3965"/>
                </a:cubicBezTo>
                <a:cubicBezTo>
                  <a:pt x="403584" y="2378"/>
                  <a:pt x="547517" y="17723"/>
                  <a:pt x="543284" y="19840"/>
                </a:cubicBezTo>
                <a:cubicBezTo>
                  <a:pt x="539051" y="21957"/>
                  <a:pt x="425280" y="18252"/>
                  <a:pt x="378184" y="16665"/>
                </a:cubicBezTo>
                <a:cubicBezTo>
                  <a:pt x="331088" y="15078"/>
                  <a:pt x="304630" y="7140"/>
                  <a:pt x="260709" y="10315"/>
                </a:cubicBezTo>
                <a:cubicBezTo>
                  <a:pt x="216788" y="13490"/>
                  <a:pt x="126301" y="37302"/>
                  <a:pt x="114659" y="35715"/>
                </a:cubicBezTo>
                <a:cubicBezTo>
                  <a:pt x="103017" y="34128"/>
                  <a:pt x="208321" y="-6089"/>
                  <a:pt x="190859" y="790"/>
                </a:cubicBezTo>
                <a:cubicBezTo>
                  <a:pt x="173397" y="7669"/>
                  <a:pt x="-9166" y="94452"/>
                  <a:pt x="359" y="99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937C267D-D4F0-F380-7A16-1160B34C209A}"/>
              </a:ext>
            </a:extLst>
          </p:cNvPr>
          <p:cNvSpPr/>
          <p:nvPr/>
        </p:nvSpPr>
        <p:spPr>
          <a:xfrm>
            <a:off x="4403458" y="3982839"/>
            <a:ext cx="254688" cy="65667"/>
          </a:xfrm>
          <a:custGeom>
            <a:avLst/>
            <a:gdLst>
              <a:gd name="connsiteX0" fmla="*/ 267 w 254688"/>
              <a:gd name="connsiteY0" fmla="*/ 65286 h 65667"/>
              <a:gd name="connsiteX1" fmla="*/ 127267 w 254688"/>
              <a:gd name="connsiteY1" fmla="*/ 30361 h 65667"/>
              <a:gd name="connsiteX2" fmla="*/ 254267 w 254688"/>
              <a:gd name="connsiteY2" fmla="*/ 24011 h 65667"/>
              <a:gd name="connsiteX3" fmla="*/ 82817 w 254688"/>
              <a:gd name="connsiteY3" fmla="*/ 1786 h 65667"/>
              <a:gd name="connsiteX4" fmla="*/ 162192 w 254688"/>
              <a:gd name="connsiteY4" fmla="*/ 4961 h 65667"/>
              <a:gd name="connsiteX5" fmla="*/ 267 w 254688"/>
              <a:gd name="connsiteY5" fmla="*/ 65286 h 6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688" h="65667">
                <a:moveTo>
                  <a:pt x="267" y="65286"/>
                </a:moveTo>
                <a:cubicBezTo>
                  <a:pt x="-5554" y="69519"/>
                  <a:pt x="84934" y="37240"/>
                  <a:pt x="127267" y="30361"/>
                </a:cubicBezTo>
                <a:cubicBezTo>
                  <a:pt x="169600" y="23482"/>
                  <a:pt x="261675" y="28773"/>
                  <a:pt x="254267" y="24011"/>
                </a:cubicBezTo>
                <a:cubicBezTo>
                  <a:pt x="246859" y="19248"/>
                  <a:pt x="98163" y="4961"/>
                  <a:pt x="82817" y="1786"/>
                </a:cubicBezTo>
                <a:cubicBezTo>
                  <a:pt x="67471" y="-1389"/>
                  <a:pt x="172246" y="-331"/>
                  <a:pt x="162192" y="4961"/>
                </a:cubicBezTo>
                <a:cubicBezTo>
                  <a:pt x="152138" y="10253"/>
                  <a:pt x="6088" y="61053"/>
                  <a:pt x="267" y="65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8C63E58-BAF1-B45E-312D-B5FE75147036}"/>
              </a:ext>
            </a:extLst>
          </p:cNvPr>
          <p:cNvSpPr/>
          <p:nvPr/>
        </p:nvSpPr>
        <p:spPr>
          <a:xfrm>
            <a:off x="3922332" y="4035055"/>
            <a:ext cx="153427" cy="313877"/>
          </a:xfrm>
          <a:custGeom>
            <a:avLst/>
            <a:gdLst>
              <a:gd name="connsiteX0" fmla="*/ 5143 w 153427"/>
              <a:gd name="connsiteY0" fmla="*/ 370 h 313877"/>
              <a:gd name="connsiteX1" fmla="*/ 1968 w 153427"/>
              <a:gd name="connsiteY1" fmla="*/ 133720 h 313877"/>
              <a:gd name="connsiteX2" fmla="*/ 36893 w 153427"/>
              <a:gd name="connsiteY2" fmla="*/ 209920 h 313877"/>
              <a:gd name="connsiteX3" fmla="*/ 21018 w 153427"/>
              <a:gd name="connsiteY3" fmla="*/ 190870 h 313877"/>
              <a:gd name="connsiteX4" fmla="*/ 144843 w 153427"/>
              <a:gd name="connsiteY4" fmla="*/ 308345 h 313877"/>
              <a:gd name="connsiteX5" fmla="*/ 128968 w 153427"/>
              <a:gd name="connsiteY5" fmla="*/ 286120 h 313877"/>
              <a:gd name="connsiteX6" fmla="*/ 17843 w 153427"/>
              <a:gd name="connsiteY6" fmla="*/ 209920 h 313877"/>
              <a:gd name="connsiteX7" fmla="*/ 11493 w 153427"/>
              <a:gd name="connsiteY7" fmla="*/ 178170 h 313877"/>
              <a:gd name="connsiteX8" fmla="*/ 5143 w 153427"/>
              <a:gd name="connsiteY8" fmla="*/ 370 h 31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427" h="313877">
                <a:moveTo>
                  <a:pt x="5143" y="370"/>
                </a:moveTo>
                <a:cubicBezTo>
                  <a:pt x="3556" y="-7038"/>
                  <a:pt x="-3324" y="98795"/>
                  <a:pt x="1968" y="133720"/>
                </a:cubicBezTo>
                <a:cubicBezTo>
                  <a:pt x="7260" y="168645"/>
                  <a:pt x="33718" y="200395"/>
                  <a:pt x="36893" y="209920"/>
                </a:cubicBezTo>
                <a:cubicBezTo>
                  <a:pt x="40068" y="219445"/>
                  <a:pt x="3026" y="174466"/>
                  <a:pt x="21018" y="190870"/>
                </a:cubicBezTo>
                <a:cubicBezTo>
                  <a:pt x="39010" y="207274"/>
                  <a:pt x="126851" y="292470"/>
                  <a:pt x="144843" y="308345"/>
                </a:cubicBezTo>
                <a:cubicBezTo>
                  <a:pt x="162835" y="324220"/>
                  <a:pt x="150135" y="302524"/>
                  <a:pt x="128968" y="286120"/>
                </a:cubicBezTo>
                <a:cubicBezTo>
                  <a:pt x="107801" y="269716"/>
                  <a:pt x="37422" y="227912"/>
                  <a:pt x="17843" y="209920"/>
                </a:cubicBezTo>
                <a:cubicBezTo>
                  <a:pt x="-1736" y="191928"/>
                  <a:pt x="13081" y="209920"/>
                  <a:pt x="11493" y="178170"/>
                </a:cubicBezTo>
                <a:cubicBezTo>
                  <a:pt x="9905" y="146420"/>
                  <a:pt x="6730" y="7778"/>
                  <a:pt x="5143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9D947F13-656B-A45E-E9E7-450D7E7751F0}"/>
              </a:ext>
            </a:extLst>
          </p:cNvPr>
          <p:cNvSpPr/>
          <p:nvPr/>
        </p:nvSpPr>
        <p:spPr>
          <a:xfrm>
            <a:off x="4075997" y="3997317"/>
            <a:ext cx="423023" cy="340036"/>
          </a:xfrm>
          <a:custGeom>
            <a:avLst/>
            <a:gdLst>
              <a:gd name="connsiteX0" fmla="*/ 422978 w 423023"/>
              <a:gd name="connsiteY0" fmla="*/ 8 h 340036"/>
              <a:gd name="connsiteX1" fmla="*/ 349953 w 423023"/>
              <a:gd name="connsiteY1" fmla="*/ 130183 h 340036"/>
              <a:gd name="connsiteX2" fmla="*/ 216603 w 423023"/>
              <a:gd name="connsiteY2" fmla="*/ 234958 h 340036"/>
              <a:gd name="connsiteX3" fmla="*/ 146753 w 423023"/>
              <a:gd name="connsiteY3" fmla="*/ 285758 h 340036"/>
              <a:gd name="connsiteX4" fmla="*/ 207078 w 423023"/>
              <a:gd name="connsiteY4" fmla="*/ 250833 h 340036"/>
              <a:gd name="connsiteX5" fmla="*/ 127703 w 423023"/>
              <a:gd name="connsiteY5" fmla="*/ 301633 h 340036"/>
              <a:gd name="connsiteX6" fmla="*/ 92778 w 423023"/>
              <a:gd name="connsiteY6" fmla="*/ 320683 h 340036"/>
              <a:gd name="connsiteX7" fmla="*/ 703 w 423023"/>
              <a:gd name="connsiteY7" fmla="*/ 339733 h 340036"/>
              <a:gd name="connsiteX8" fmla="*/ 146753 w 423023"/>
              <a:gd name="connsiteY8" fmla="*/ 304808 h 340036"/>
              <a:gd name="connsiteX9" fmla="*/ 248353 w 423023"/>
              <a:gd name="connsiteY9" fmla="*/ 209558 h 340036"/>
              <a:gd name="connsiteX10" fmla="*/ 292803 w 423023"/>
              <a:gd name="connsiteY10" fmla="*/ 177808 h 340036"/>
              <a:gd name="connsiteX11" fmla="*/ 340428 w 423023"/>
              <a:gd name="connsiteY11" fmla="*/ 123833 h 340036"/>
              <a:gd name="connsiteX12" fmla="*/ 422978 w 423023"/>
              <a:gd name="connsiteY12" fmla="*/ 8 h 34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3023" h="340036">
                <a:moveTo>
                  <a:pt x="422978" y="8"/>
                </a:moveTo>
                <a:cubicBezTo>
                  <a:pt x="424566" y="1066"/>
                  <a:pt x="384349" y="91025"/>
                  <a:pt x="349953" y="130183"/>
                </a:cubicBezTo>
                <a:cubicBezTo>
                  <a:pt x="315557" y="169341"/>
                  <a:pt x="250470" y="209029"/>
                  <a:pt x="216603" y="234958"/>
                </a:cubicBezTo>
                <a:cubicBezTo>
                  <a:pt x="182736" y="260887"/>
                  <a:pt x="148340" y="283112"/>
                  <a:pt x="146753" y="285758"/>
                </a:cubicBezTo>
                <a:cubicBezTo>
                  <a:pt x="145165" y="288404"/>
                  <a:pt x="210253" y="248187"/>
                  <a:pt x="207078" y="250833"/>
                </a:cubicBezTo>
                <a:cubicBezTo>
                  <a:pt x="203903" y="253479"/>
                  <a:pt x="146753" y="289991"/>
                  <a:pt x="127703" y="301633"/>
                </a:cubicBezTo>
                <a:cubicBezTo>
                  <a:pt x="108653" y="313275"/>
                  <a:pt x="113945" y="314333"/>
                  <a:pt x="92778" y="320683"/>
                </a:cubicBezTo>
                <a:cubicBezTo>
                  <a:pt x="71611" y="327033"/>
                  <a:pt x="-8293" y="342379"/>
                  <a:pt x="703" y="339733"/>
                </a:cubicBezTo>
                <a:cubicBezTo>
                  <a:pt x="9699" y="337087"/>
                  <a:pt x="105478" y="326504"/>
                  <a:pt x="146753" y="304808"/>
                </a:cubicBezTo>
                <a:cubicBezTo>
                  <a:pt x="188028" y="283112"/>
                  <a:pt x="224011" y="230725"/>
                  <a:pt x="248353" y="209558"/>
                </a:cubicBezTo>
                <a:cubicBezTo>
                  <a:pt x="272695" y="188391"/>
                  <a:pt x="277457" y="192096"/>
                  <a:pt x="292803" y="177808"/>
                </a:cubicBezTo>
                <a:cubicBezTo>
                  <a:pt x="308149" y="163521"/>
                  <a:pt x="317674" y="150821"/>
                  <a:pt x="340428" y="123833"/>
                </a:cubicBezTo>
                <a:cubicBezTo>
                  <a:pt x="363182" y="96846"/>
                  <a:pt x="421390" y="-1050"/>
                  <a:pt x="422978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B6BFBE2E-F0F3-FF4C-2199-2136874F4205}"/>
              </a:ext>
            </a:extLst>
          </p:cNvPr>
          <p:cNvSpPr/>
          <p:nvPr/>
        </p:nvSpPr>
        <p:spPr>
          <a:xfrm>
            <a:off x="3726336" y="4089338"/>
            <a:ext cx="204378" cy="68154"/>
          </a:xfrm>
          <a:custGeom>
            <a:avLst/>
            <a:gdLst>
              <a:gd name="connsiteX0" fmla="*/ 204314 w 204378"/>
              <a:gd name="connsiteY0" fmla="*/ 62 h 68154"/>
              <a:gd name="connsiteX1" fmla="*/ 143989 w 204378"/>
              <a:gd name="connsiteY1" fmla="*/ 38162 h 68154"/>
              <a:gd name="connsiteX2" fmla="*/ 1114 w 204378"/>
              <a:gd name="connsiteY2" fmla="*/ 63562 h 68154"/>
              <a:gd name="connsiteX3" fmla="*/ 80489 w 204378"/>
              <a:gd name="connsiteY3" fmla="*/ 66737 h 68154"/>
              <a:gd name="connsiteX4" fmla="*/ 134464 w 204378"/>
              <a:gd name="connsiteY4" fmla="*/ 47687 h 68154"/>
              <a:gd name="connsiteX5" fmla="*/ 204314 w 204378"/>
              <a:gd name="connsiteY5" fmla="*/ 62 h 6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378" h="68154">
                <a:moveTo>
                  <a:pt x="204314" y="62"/>
                </a:moveTo>
                <a:cubicBezTo>
                  <a:pt x="205901" y="-1525"/>
                  <a:pt x="177856" y="27579"/>
                  <a:pt x="143989" y="38162"/>
                </a:cubicBezTo>
                <a:cubicBezTo>
                  <a:pt x="110122" y="48745"/>
                  <a:pt x="11697" y="58800"/>
                  <a:pt x="1114" y="63562"/>
                </a:cubicBezTo>
                <a:cubicBezTo>
                  <a:pt x="-9469" y="68325"/>
                  <a:pt x="58264" y="69383"/>
                  <a:pt x="80489" y="66737"/>
                </a:cubicBezTo>
                <a:cubicBezTo>
                  <a:pt x="102714" y="64091"/>
                  <a:pt x="118589" y="55624"/>
                  <a:pt x="134464" y="47687"/>
                </a:cubicBezTo>
                <a:cubicBezTo>
                  <a:pt x="150339" y="39750"/>
                  <a:pt x="202727" y="1649"/>
                  <a:pt x="204314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220C6938-62A5-D026-4E9F-DDEE1E875562}"/>
              </a:ext>
            </a:extLst>
          </p:cNvPr>
          <p:cNvSpPr/>
          <p:nvPr/>
        </p:nvSpPr>
        <p:spPr>
          <a:xfrm>
            <a:off x="4311173" y="3974976"/>
            <a:ext cx="153636" cy="248576"/>
          </a:xfrm>
          <a:custGeom>
            <a:avLst/>
            <a:gdLst>
              <a:gd name="connsiteX0" fmla="*/ 152877 w 153636"/>
              <a:gd name="connsiteY0" fmla="*/ 124 h 248576"/>
              <a:gd name="connsiteX1" fmla="*/ 130652 w 153636"/>
              <a:gd name="connsiteY1" fmla="*/ 101724 h 248576"/>
              <a:gd name="connsiteX2" fmla="*/ 79852 w 153636"/>
              <a:gd name="connsiteY2" fmla="*/ 152524 h 248576"/>
              <a:gd name="connsiteX3" fmla="*/ 108427 w 153636"/>
              <a:gd name="connsiteY3" fmla="*/ 123949 h 248576"/>
              <a:gd name="connsiteX4" fmla="*/ 477 w 153636"/>
              <a:gd name="connsiteY4" fmla="*/ 247774 h 248576"/>
              <a:gd name="connsiteX5" fmla="*/ 70327 w 153636"/>
              <a:gd name="connsiteY5" fmla="*/ 174749 h 248576"/>
              <a:gd name="connsiteX6" fmla="*/ 105252 w 153636"/>
              <a:gd name="connsiteY6" fmla="*/ 123949 h 248576"/>
              <a:gd name="connsiteX7" fmla="*/ 152877 w 153636"/>
              <a:gd name="connsiteY7" fmla="*/ 124 h 24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636" h="248576">
                <a:moveTo>
                  <a:pt x="152877" y="124"/>
                </a:moveTo>
                <a:cubicBezTo>
                  <a:pt x="157110" y="-3580"/>
                  <a:pt x="142823" y="76324"/>
                  <a:pt x="130652" y="101724"/>
                </a:cubicBezTo>
                <a:cubicBezTo>
                  <a:pt x="118481" y="127124"/>
                  <a:pt x="79852" y="152524"/>
                  <a:pt x="79852" y="152524"/>
                </a:cubicBezTo>
                <a:cubicBezTo>
                  <a:pt x="76148" y="156228"/>
                  <a:pt x="121656" y="108074"/>
                  <a:pt x="108427" y="123949"/>
                </a:cubicBezTo>
                <a:cubicBezTo>
                  <a:pt x="95198" y="139824"/>
                  <a:pt x="6827" y="239307"/>
                  <a:pt x="477" y="247774"/>
                </a:cubicBezTo>
                <a:cubicBezTo>
                  <a:pt x="-5873" y="256241"/>
                  <a:pt x="52865" y="195386"/>
                  <a:pt x="70327" y="174749"/>
                </a:cubicBezTo>
                <a:cubicBezTo>
                  <a:pt x="87789" y="154112"/>
                  <a:pt x="93610" y="148820"/>
                  <a:pt x="105252" y="123949"/>
                </a:cubicBezTo>
                <a:cubicBezTo>
                  <a:pt x="116894" y="99078"/>
                  <a:pt x="148644" y="3828"/>
                  <a:pt x="152877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D1BA4CB-7683-88F2-188F-431EB096E3D1}"/>
              </a:ext>
            </a:extLst>
          </p:cNvPr>
          <p:cNvSpPr/>
          <p:nvPr/>
        </p:nvSpPr>
        <p:spPr>
          <a:xfrm>
            <a:off x="3829035" y="4130675"/>
            <a:ext cx="235045" cy="362496"/>
          </a:xfrm>
          <a:custGeom>
            <a:avLst/>
            <a:gdLst>
              <a:gd name="connsiteX0" fmla="*/ 15 w 235045"/>
              <a:gd name="connsiteY0" fmla="*/ 0 h 362496"/>
              <a:gd name="connsiteX1" fmla="*/ 69865 w 235045"/>
              <a:gd name="connsiteY1" fmla="*/ 149225 h 362496"/>
              <a:gd name="connsiteX2" fmla="*/ 95265 w 235045"/>
              <a:gd name="connsiteY2" fmla="*/ 209550 h 362496"/>
              <a:gd name="connsiteX3" fmla="*/ 104790 w 235045"/>
              <a:gd name="connsiteY3" fmla="*/ 282575 h 362496"/>
              <a:gd name="connsiteX4" fmla="*/ 234965 w 235045"/>
              <a:gd name="connsiteY4" fmla="*/ 361950 h 362496"/>
              <a:gd name="connsiteX5" fmla="*/ 123840 w 235045"/>
              <a:gd name="connsiteY5" fmla="*/ 314325 h 362496"/>
              <a:gd name="connsiteX6" fmla="*/ 98440 w 235045"/>
              <a:gd name="connsiteY6" fmla="*/ 250825 h 362496"/>
              <a:gd name="connsiteX7" fmla="*/ 82565 w 235045"/>
              <a:gd name="connsiteY7" fmla="*/ 174625 h 362496"/>
              <a:gd name="connsiteX8" fmla="*/ 69865 w 235045"/>
              <a:gd name="connsiteY8" fmla="*/ 146050 h 362496"/>
              <a:gd name="connsiteX9" fmla="*/ 88915 w 235045"/>
              <a:gd name="connsiteY9" fmla="*/ 215900 h 362496"/>
              <a:gd name="connsiteX10" fmla="*/ 63515 w 235045"/>
              <a:gd name="connsiteY10" fmla="*/ 149225 h 362496"/>
              <a:gd name="connsiteX11" fmla="*/ 15 w 235045"/>
              <a:gd name="connsiteY11" fmla="*/ 0 h 36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045" h="362496">
                <a:moveTo>
                  <a:pt x="15" y="0"/>
                </a:moveTo>
                <a:cubicBezTo>
                  <a:pt x="1073" y="0"/>
                  <a:pt x="53990" y="114300"/>
                  <a:pt x="69865" y="149225"/>
                </a:cubicBezTo>
                <a:cubicBezTo>
                  <a:pt x="85740" y="184150"/>
                  <a:pt x="89444" y="187325"/>
                  <a:pt x="95265" y="209550"/>
                </a:cubicBezTo>
                <a:cubicBezTo>
                  <a:pt x="101086" y="231775"/>
                  <a:pt x="81507" y="257175"/>
                  <a:pt x="104790" y="282575"/>
                </a:cubicBezTo>
                <a:cubicBezTo>
                  <a:pt x="128073" y="307975"/>
                  <a:pt x="231790" y="356658"/>
                  <a:pt x="234965" y="361950"/>
                </a:cubicBezTo>
                <a:cubicBezTo>
                  <a:pt x="238140" y="367242"/>
                  <a:pt x="146594" y="332846"/>
                  <a:pt x="123840" y="314325"/>
                </a:cubicBezTo>
                <a:cubicBezTo>
                  <a:pt x="101086" y="295804"/>
                  <a:pt x="105319" y="274108"/>
                  <a:pt x="98440" y="250825"/>
                </a:cubicBezTo>
                <a:cubicBezTo>
                  <a:pt x="91561" y="227542"/>
                  <a:pt x="87328" y="192088"/>
                  <a:pt x="82565" y="174625"/>
                </a:cubicBezTo>
                <a:cubicBezTo>
                  <a:pt x="77802" y="157162"/>
                  <a:pt x="68807" y="139171"/>
                  <a:pt x="69865" y="146050"/>
                </a:cubicBezTo>
                <a:cubicBezTo>
                  <a:pt x="70923" y="152929"/>
                  <a:pt x="89973" y="215371"/>
                  <a:pt x="88915" y="215900"/>
                </a:cubicBezTo>
                <a:cubicBezTo>
                  <a:pt x="87857" y="216429"/>
                  <a:pt x="75157" y="180446"/>
                  <a:pt x="63515" y="149225"/>
                </a:cubicBezTo>
                <a:cubicBezTo>
                  <a:pt x="51873" y="118004"/>
                  <a:pt x="-1043" y="0"/>
                  <a:pt x="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2B88795E-1F7A-71DA-4923-647E7664C9C1}"/>
              </a:ext>
            </a:extLst>
          </p:cNvPr>
          <p:cNvSpPr/>
          <p:nvPr/>
        </p:nvSpPr>
        <p:spPr>
          <a:xfrm>
            <a:off x="3917950" y="4059399"/>
            <a:ext cx="229487" cy="360304"/>
          </a:xfrm>
          <a:custGeom>
            <a:avLst/>
            <a:gdLst>
              <a:gd name="connsiteX0" fmla="*/ 6350 w 229487"/>
              <a:gd name="connsiteY0" fmla="*/ 1426 h 360304"/>
              <a:gd name="connsiteX1" fmla="*/ 3175 w 229487"/>
              <a:gd name="connsiteY1" fmla="*/ 137951 h 360304"/>
              <a:gd name="connsiteX2" fmla="*/ 6350 w 229487"/>
              <a:gd name="connsiteY2" fmla="*/ 236376 h 360304"/>
              <a:gd name="connsiteX3" fmla="*/ 19050 w 229487"/>
              <a:gd name="connsiteY3" fmla="*/ 226851 h 360304"/>
              <a:gd name="connsiteX4" fmla="*/ 19050 w 229487"/>
              <a:gd name="connsiteY4" fmla="*/ 337976 h 360304"/>
              <a:gd name="connsiteX5" fmla="*/ 63500 w 229487"/>
              <a:gd name="connsiteY5" fmla="*/ 325276 h 360304"/>
              <a:gd name="connsiteX6" fmla="*/ 38100 w 229487"/>
              <a:gd name="connsiteY6" fmla="*/ 337976 h 360304"/>
              <a:gd name="connsiteX7" fmla="*/ 225425 w 229487"/>
              <a:gd name="connsiteY7" fmla="*/ 274476 h 360304"/>
              <a:gd name="connsiteX8" fmla="*/ 171450 w 229487"/>
              <a:gd name="connsiteY8" fmla="*/ 299876 h 360304"/>
              <a:gd name="connsiteX9" fmla="*/ 38100 w 229487"/>
              <a:gd name="connsiteY9" fmla="*/ 360201 h 360304"/>
              <a:gd name="connsiteX10" fmla="*/ 41275 w 229487"/>
              <a:gd name="connsiteY10" fmla="*/ 284001 h 360304"/>
              <a:gd name="connsiteX11" fmla="*/ 31750 w 229487"/>
              <a:gd name="connsiteY11" fmla="*/ 296701 h 360304"/>
              <a:gd name="connsiteX12" fmla="*/ 6350 w 229487"/>
              <a:gd name="connsiteY12" fmla="*/ 201451 h 360304"/>
              <a:gd name="connsiteX13" fmla="*/ 0 w 229487"/>
              <a:gd name="connsiteY13" fmla="*/ 230026 h 360304"/>
              <a:gd name="connsiteX14" fmla="*/ 6350 w 229487"/>
              <a:gd name="connsiteY14" fmla="*/ 1426 h 36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487" h="360304">
                <a:moveTo>
                  <a:pt x="6350" y="1426"/>
                </a:moveTo>
                <a:cubicBezTo>
                  <a:pt x="6879" y="-13920"/>
                  <a:pt x="3175" y="98793"/>
                  <a:pt x="3175" y="137951"/>
                </a:cubicBezTo>
                <a:cubicBezTo>
                  <a:pt x="3175" y="177109"/>
                  <a:pt x="6350" y="236376"/>
                  <a:pt x="6350" y="236376"/>
                </a:cubicBezTo>
                <a:cubicBezTo>
                  <a:pt x="8996" y="251193"/>
                  <a:pt x="16933" y="209918"/>
                  <a:pt x="19050" y="226851"/>
                </a:cubicBezTo>
                <a:cubicBezTo>
                  <a:pt x="21167" y="243784"/>
                  <a:pt x="11642" y="321572"/>
                  <a:pt x="19050" y="337976"/>
                </a:cubicBezTo>
                <a:cubicBezTo>
                  <a:pt x="26458" y="354380"/>
                  <a:pt x="60325" y="325276"/>
                  <a:pt x="63500" y="325276"/>
                </a:cubicBezTo>
                <a:cubicBezTo>
                  <a:pt x="66675" y="325276"/>
                  <a:pt x="11112" y="346443"/>
                  <a:pt x="38100" y="337976"/>
                </a:cubicBezTo>
                <a:cubicBezTo>
                  <a:pt x="65088" y="329509"/>
                  <a:pt x="203200" y="280826"/>
                  <a:pt x="225425" y="274476"/>
                </a:cubicBezTo>
                <a:cubicBezTo>
                  <a:pt x="247650" y="268126"/>
                  <a:pt x="171450" y="299876"/>
                  <a:pt x="171450" y="299876"/>
                </a:cubicBezTo>
                <a:cubicBezTo>
                  <a:pt x="140229" y="314164"/>
                  <a:pt x="59796" y="362847"/>
                  <a:pt x="38100" y="360201"/>
                </a:cubicBezTo>
                <a:cubicBezTo>
                  <a:pt x="16404" y="357555"/>
                  <a:pt x="42333" y="294584"/>
                  <a:pt x="41275" y="284001"/>
                </a:cubicBezTo>
                <a:cubicBezTo>
                  <a:pt x="40217" y="273418"/>
                  <a:pt x="37571" y="310459"/>
                  <a:pt x="31750" y="296701"/>
                </a:cubicBezTo>
                <a:cubicBezTo>
                  <a:pt x="25929" y="282943"/>
                  <a:pt x="11642" y="212564"/>
                  <a:pt x="6350" y="201451"/>
                </a:cubicBezTo>
                <a:cubicBezTo>
                  <a:pt x="1058" y="190339"/>
                  <a:pt x="0" y="259659"/>
                  <a:pt x="0" y="230026"/>
                </a:cubicBezTo>
                <a:cubicBezTo>
                  <a:pt x="0" y="200393"/>
                  <a:pt x="5821" y="16772"/>
                  <a:pt x="6350" y="1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6B817849-07DD-4BA8-E9D1-E49BBA28B4A0}"/>
              </a:ext>
            </a:extLst>
          </p:cNvPr>
          <p:cNvSpPr/>
          <p:nvPr/>
        </p:nvSpPr>
        <p:spPr>
          <a:xfrm>
            <a:off x="3879770" y="4057537"/>
            <a:ext cx="48012" cy="320825"/>
          </a:xfrm>
          <a:custGeom>
            <a:avLst/>
            <a:gdLst>
              <a:gd name="connsiteX0" fmla="*/ 28655 w 48012"/>
              <a:gd name="connsiteY0" fmla="*/ 113 h 320825"/>
              <a:gd name="connsiteX1" fmla="*/ 15955 w 48012"/>
              <a:gd name="connsiteY1" fmla="*/ 142988 h 320825"/>
              <a:gd name="connsiteX2" fmla="*/ 28655 w 48012"/>
              <a:gd name="connsiteY2" fmla="*/ 187438 h 320825"/>
              <a:gd name="connsiteX3" fmla="*/ 9605 w 48012"/>
              <a:gd name="connsiteY3" fmla="*/ 152513 h 320825"/>
              <a:gd name="connsiteX4" fmla="*/ 38180 w 48012"/>
              <a:gd name="connsiteY4" fmla="*/ 244588 h 320825"/>
              <a:gd name="connsiteX5" fmla="*/ 47705 w 48012"/>
              <a:gd name="connsiteY5" fmla="*/ 320788 h 320825"/>
              <a:gd name="connsiteX6" fmla="*/ 28655 w 48012"/>
              <a:gd name="connsiteY6" fmla="*/ 235063 h 320825"/>
              <a:gd name="connsiteX7" fmla="*/ 80 w 48012"/>
              <a:gd name="connsiteY7" fmla="*/ 168388 h 320825"/>
              <a:gd name="connsiteX8" fmla="*/ 28655 w 48012"/>
              <a:gd name="connsiteY8" fmla="*/ 113 h 32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12" h="320825">
                <a:moveTo>
                  <a:pt x="28655" y="113"/>
                </a:moveTo>
                <a:cubicBezTo>
                  <a:pt x="31301" y="-4120"/>
                  <a:pt x="15955" y="111767"/>
                  <a:pt x="15955" y="142988"/>
                </a:cubicBezTo>
                <a:cubicBezTo>
                  <a:pt x="15955" y="174209"/>
                  <a:pt x="29713" y="185850"/>
                  <a:pt x="28655" y="187438"/>
                </a:cubicBezTo>
                <a:cubicBezTo>
                  <a:pt x="27597" y="189026"/>
                  <a:pt x="8017" y="142988"/>
                  <a:pt x="9605" y="152513"/>
                </a:cubicBezTo>
                <a:cubicBezTo>
                  <a:pt x="11192" y="162038"/>
                  <a:pt x="31830" y="216542"/>
                  <a:pt x="38180" y="244588"/>
                </a:cubicBezTo>
                <a:cubicBezTo>
                  <a:pt x="44530" y="272634"/>
                  <a:pt x="49292" y="322375"/>
                  <a:pt x="47705" y="320788"/>
                </a:cubicBezTo>
                <a:cubicBezTo>
                  <a:pt x="46118" y="319201"/>
                  <a:pt x="36592" y="260463"/>
                  <a:pt x="28655" y="235063"/>
                </a:cubicBezTo>
                <a:cubicBezTo>
                  <a:pt x="20718" y="209663"/>
                  <a:pt x="-1507" y="204900"/>
                  <a:pt x="80" y="168388"/>
                </a:cubicBezTo>
                <a:cubicBezTo>
                  <a:pt x="1667" y="131876"/>
                  <a:pt x="26009" y="4346"/>
                  <a:pt x="28655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A58862FC-5CD4-B379-F558-F7A6F3007876}"/>
              </a:ext>
            </a:extLst>
          </p:cNvPr>
          <p:cNvSpPr/>
          <p:nvPr/>
        </p:nvSpPr>
        <p:spPr>
          <a:xfrm>
            <a:off x="3943223" y="4272881"/>
            <a:ext cx="143370" cy="118155"/>
          </a:xfrm>
          <a:custGeom>
            <a:avLst/>
            <a:gdLst>
              <a:gd name="connsiteX0" fmla="*/ 127 w 143370"/>
              <a:gd name="connsiteY0" fmla="*/ 118144 h 118155"/>
              <a:gd name="connsiteX1" fmla="*/ 41402 w 143370"/>
              <a:gd name="connsiteY1" fmla="*/ 26069 h 118155"/>
              <a:gd name="connsiteX2" fmla="*/ 38227 w 143370"/>
              <a:gd name="connsiteY2" fmla="*/ 57819 h 118155"/>
              <a:gd name="connsiteX3" fmla="*/ 73152 w 143370"/>
              <a:gd name="connsiteY3" fmla="*/ 86394 h 118155"/>
              <a:gd name="connsiteX4" fmla="*/ 143002 w 143370"/>
              <a:gd name="connsiteY4" fmla="*/ 99094 h 118155"/>
              <a:gd name="connsiteX5" fmla="*/ 98552 w 143370"/>
              <a:gd name="connsiteY5" fmla="*/ 83219 h 118155"/>
              <a:gd name="connsiteX6" fmla="*/ 50927 w 143370"/>
              <a:gd name="connsiteY6" fmla="*/ 60994 h 118155"/>
              <a:gd name="connsiteX7" fmla="*/ 41402 w 143370"/>
              <a:gd name="connsiteY7" fmla="*/ 669 h 118155"/>
              <a:gd name="connsiteX8" fmla="*/ 28702 w 143370"/>
              <a:gd name="connsiteY8" fmla="*/ 32419 h 118155"/>
              <a:gd name="connsiteX9" fmla="*/ 127 w 143370"/>
              <a:gd name="connsiteY9" fmla="*/ 118144 h 118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370" h="118155">
                <a:moveTo>
                  <a:pt x="127" y="118144"/>
                </a:moveTo>
                <a:cubicBezTo>
                  <a:pt x="2244" y="117086"/>
                  <a:pt x="35052" y="36123"/>
                  <a:pt x="41402" y="26069"/>
                </a:cubicBezTo>
                <a:cubicBezTo>
                  <a:pt x="47752" y="16015"/>
                  <a:pt x="32935" y="47765"/>
                  <a:pt x="38227" y="57819"/>
                </a:cubicBezTo>
                <a:cubicBezTo>
                  <a:pt x="43519" y="67873"/>
                  <a:pt x="55690" y="79515"/>
                  <a:pt x="73152" y="86394"/>
                </a:cubicBezTo>
                <a:cubicBezTo>
                  <a:pt x="90614" y="93273"/>
                  <a:pt x="138769" y="99623"/>
                  <a:pt x="143002" y="99094"/>
                </a:cubicBezTo>
                <a:cubicBezTo>
                  <a:pt x="147235" y="98565"/>
                  <a:pt x="113898" y="89569"/>
                  <a:pt x="98552" y="83219"/>
                </a:cubicBezTo>
                <a:cubicBezTo>
                  <a:pt x="83206" y="76869"/>
                  <a:pt x="60452" y="74752"/>
                  <a:pt x="50927" y="60994"/>
                </a:cubicBezTo>
                <a:cubicBezTo>
                  <a:pt x="41402" y="47236"/>
                  <a:pt x="45106" y="5431"/>
                  <a:pt x="41402" y="669"/>
                </a:cubicBezTo>
                <a:cubicBezTo>
                  <a:pt x="37698" y="-4093"/>
                  <a:pt x="34523" y="17602"/>
                  <a:pt x="28702" y="32419"/>
                </a:cubicBezTo>
                <a:cubicBezTo>
                  <a:pt x="22881" y="47236"/>
                  <a:pt x="-1990" y="119202"/>
                  <a:pt x="127" y="118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D74CCAFA-D501-3C38-9B90-659F8CC2E476}"/>
              </a:ext>
            </a:extLst>
          </p:cNvPr>
          <p:cNvSpPr/>
          <p:nvPr/>
        </p:nvSpPr>
        <p:spPr>
          <a:xfrm>
            <a:off x="4152423" y="3961974"/>
            <a:ext cx="554982" cy="25907"/>
          </a:xfrm>
          <a:custGeom>
            <a:avLst/>
            <a:gdLst>
              <a:gd name="connsiteX0" fmla="*/ 477 w 554982"/>
              <a:gd name="connsiteY0" fmla="*/ 9951 h 25907"/>
              <a:gd name="connsiteX1" fmla="*/ 248127 w 554982"/>
              <a:gd name="connsiteY1" fmla="*/ 25826 h 25907"/>
              <a:gd name="connsiteX2" fmla="*/ 543402 w 554982"/>
              <a:gd name="connsiteY2" fmla="*/ 16301 h 25907"/>
              <a:gd name="connsiteX3" fmla="*/ 470377 w 554982"/>
              <a:gd name="connsiteY3" fmla="*/ 19476 h 25907"/>
              <a:gd name="connsiteX4" fmla="*/ 238602 w 554982"/>
              <a:gd name="connsiteY4" fmla="*/ 426 h 25907"/>
              <a:gd name="connsiteX5" fmla="*/ 311627 w 554982"/>
              <a:gd name="connsiteY5" fmla="*/ 6776 h 25907"/>
              <a:gd name="connsiteX6" fmla="*/ 477 w 554982"/>
              <a:gd name="connsiteY6" fmla="*/ 9951 h 2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982" h="25907">
                <a:moveTo>
                  <a:pt x="477" y="9951"/>
                </a:moveTo>
                <a:cubicBezTo>
                  <a:pt x="-10106" y="13126"/>
                  <a:pt x="157640" y="24768"/>
                  <a:pt x="248127" y="25826"/>
                </a:cubicBezTo>
                <a:cubicBezTo>
                  <a:pt x="338614" y="26884"/>
                  <a:pt x="506360" y="17359"/>
                  <a:pt x="543402" y="16301"/>
                </a:cubicBezTo>
                <a:cubicBezTo>
                  <a:pt x="580444" y="15243"/>
                  <a:pt x="521177" y="22122"/>
                  <a:pt x="470377" y="19476"/>
                </a:cubicBezTo>
                <a:cubicBezTo>
                  <a:pt x="419577" y="16830"/>
                  <a:pt x="238602" y="426"/>
                  <a:pt x="238602" y="426"/>
                </a:cubicBezTo>
                <a:cubicBezTo>
                  <a:pt x="212144" y="-1691"/>
                  <a:pt x="356077" y="4659"/>
                  <a:pt x="311627" y="6776"/>
                </a:cubicBezTo>
                <a:cubicBezTo>
                  <a:pt x="267177" y="8893"/>
                  <a:pt x="11060" y="6776"/>
                  <a:pt x="477" y="9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D28F179-CC1E-3A51-25B5-4A460FC2E091}"/>
              </a:ext>
            </a:extLst>
          </p:cNvPr>
          <p:cNvSpPr/>
          <p:nvPr/>
        </p:nvSpPr>
        <p:spPr>
          <a:xfrm>
            <a:off x="3952875" y="3973408"/>
            <a:ext cx="228600" cy="321291"/>
          </a:xfrm>
          <a:custGeom>
            <a:avLst/>
            <a:gdLst>
              <a:gd name="connsiteX0" fmla="*/ 120650 w 228600"/>
              <a:gd name="connsiteY0" fmla="*/ 1692 h 321291"/>
              <a:gd name="connsiteX1" fmla="*/ 203200 w 228600"/>
              <a:gd name="connsiteY1" fmla="*/ 100117 h 321291"/>
              <a:gd name="connsiteX2" fmla="*/ 225425 w 228600"/>
              <a:gd name="connsiteY2" fmla="*/ 144567 h 321291"/>
              <a:gd name="connsiteX3" fmla="*/ 222250 w 228600"/>
              <a:gd name="connsiteY3" fmla="*/ 230292 h 321291"/>
              <a:gd name="connsiteX4" fmla="*/ 168275 w 228600"/>
              <a:gd name="connsiteY4" fmla="*/ 312842 h 321291"/>
              <a:gd name="connsiteX5" fmla="*/ 114300 w 228600"/>
              <a:gd name="connsiteY5" fmla="*/ 312842 h 321291"/>
              <a:gd name="connsiteX6" fmla="*/ 25400 w 228600"/>
              <a:gd name="connsiteY6" fmla="*/ 262042 h 321291"/>
              <a:gd name="connsiteX7" fmla="*/ 6350 w 228600"/>
              <a:gd name="connsiteY7" fmla="*/ 223942 h 321291"/>
              <a:gd name="connsiteX8" fmla="*/ 0 w 228600"/>
              <a:gd name="connsiteY8" fmla="*/ 189017 h 321291"/>
              <a:gd name="connsiteX9" fmla="*/ 6350 w 228600"/>
              <a:gd name="connsiteY9" fmla="*/ 115992 h 321291"/>
              <a:gd name="connsiteX10" fmla="*/ 19050 w 228600"/>
              <a:gd name="connsiteY10" fmla="*/ 81067 h 321291"/>
              <a:gd name="connsiteX11" fmla="*/ 79375 w 228600"/>
              <a:gd name="connsiteY11" fmla="*/ 39792 h 321291"/>
              <a:gd name="connsiteX12" fmla="*/ 120650 w 228600"/>
              <a:gd name="connsiteY12" fmla="*/ 1692 h 3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00" h="321291">
                <a:moveTo>
                  <a:pt x="120650" y="1692"/>
                </a:moveTo>
                <a:cubicBezTo>
                  <a:pt x="141288" y="11746"/>
                  <a:pt x="185738" y="76305"/>
                  <a:pt x="203200" y="100117"/>
                </a:cubicBezTo>
                <a:cubicBezTo>
                  <a:pt x="220662" y="123929"/>
                  <a:pt x="222250" y="122871"/>
                  <a:pt x="225425" y="144567"/>
                </a:cubicBezTo>
                <a:cubicBezTo>
                  <a:pt x="228600" y="166263"/>
                  <a:pt x="231775" y="202246"/>
                  <a:pt x="222250" y="230292"/>
                </a:cubicBezTo>
                <a:cubicBezTo>
                  <a:pt x="212725" y="258338"/>
                  <a:pt x="186267" y="299084"/>
                  <a:pt x="168275" y="312842"/>
                </a:cubicBezTo>
                <a:cubicBezTo>
                  <a:pt x="150283" y="326600"/>
                  <a:pt x="138112" y="321309"/>
                  <a:pt x="114300" y="312842"/>
                </a:cubicBezTo>
                <a:cubicBezTo>
                  <a:pt x="90488" y="304375"/>
                  <a:pt x="43392" y="276859"/>
                  <a:pt x="25400" y="262042"/>
                </a:cubicBezTo>
                <a:cubicBezTo>
                  <a:pt x="7408" y="247225"/>
                  <a:pt x="10583" y="236113"/>
                  <a:pt x="6350" y="223942"/>
                </a:cubicBezTo>
                <a:cubicBezTo>
                  <a:pt x="2117" y="211771"/>
                  <a:pt x="0" y="207009"/>
                  <a:pt x="0" y="189017"/>
                </a:cubicBezTo>
                <a:cubicBezTo>
                  <a:pt x="0" y="171025"/>
                  <a:pt x="3175" y="133984"/>
                  <a:pt x="6350" y="115992"/>
                </a:cubicBezTo>
                <a:cubicBezTo>
                  <a:pt x="9525" y="98000"/>
                  <a:pt x="6879" y="93767"/>
                  <a:pt x="19050" y="81067"/>
                </a:cubicBezTo>
                <a:cubicBezTo>
                  <a:pt x="31221" y="68367"/>
                  <a:pt x="60325" y="50375"/>
                  <a:pt x="79375" y="39792"/>
                </a:cubicBezTo>
                <a:cubicBezTo>
                  <a:pt x="98425" y="29209"/>
                  <a:pt x="100012" y="-8362"/>
                  <a:pt x="120650" y="16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956052AB-1D79-E078-8CCC-0A49853BE1F2}"/>
              </a:ext>
            </a:extLst>
          </p:cNvPr>
          <p:cNvSpPr/>
          <p:nvPr/>
        </p:nvSpPr>
        <p:spPr>
          <a:xfrm>
            <a:off x="4095927" y="4067816"/>
            <a:ext cx="56718" cy="56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AAE4382F-DFB8-BDC4-5485-B90537F71DCF}"/>
              </a:ext>
            </a:extLst>
          </p:cNvPr>
          <p:cNvSpPr/>
          <p:nvPr/>
        </p:nvSpPr>
        <p:spPr>
          <a:xfrm>
            <a:off x="4202951" y="3895602"/>
            <a:ext cx="436569" cy="22358"/>
          </a:xfrm>
          <a:custGeom>
            <a:avLst/>
            <a:gdLst>
              <a:gd name="connsiteX0" fmla="*/ 749 w 436569"/>
              <a:gd name="connsiteY0" fmla="*/ 22348 h 22358"/>
              <a:gd name="connsiteX1" fmla="*/ 276974 w 436569"/>
              <a:gd name="connsiteY1" fmla="*/ 123 h 22358"/>
              <a:gd name="connsiteX2" fmla="*/ 251574 w 436569"/>
              <a:gd name="connsiteY2" fmla="*/ 12823 h 22358"/>
              <a:gd name="connsiteX3" fmla="*/ 435724 w 436569"/>
              <a:gd name="connsiteY3" fmla="*/ 6473 h 22358"/>
              <a:gd name="connsiteX4" fmla="*/ 315074 w 436569"/>
              <a:gd name="connsiteY4" fmla="*/ 15998 h 22358"/>
              <a:gd name="connsiteX5" fmla="*/ 197599 w 436569"/>
              <a:gd name="connsiteY5" fmla="*/ 3298 h 22358"/>
              <a:gd name="connsiteX6" fmla="*/ 749 w 436569"/>
              <a:gd name="connsiteY6" fmla="*/ 22348 h 2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569" h="22358">
                <a:moveTo>
                  <a:pt x="749" y="22348"/>
                </a:moveTo>
                <a:cubicBezTo>
                  <a:pt x="13978" y="21819"/>
                  <a:pt x="235170" y="1710"/>
                  <a:pt x="276974" y="123"/>
                </a:cubicBezTo>
                <a:cubicBezTo>
                  <a:pt x="318778" y="-1464"/>
                  <a:pt x="251574" y="12823"/>
                  <a:pt x="251574" y="12823"/>
                </a:cubicBezTo>
                <a:lnTo>
                  <a:pt x="435724" y="6473"/>
                </a:lnTo>
                <a:cubicBezTo>
                  <a:pt x="446307" y="7002"/>
                  <a:pt x="354761" y="16527"/>
                  <a:pt x="315074" y="15998"/>
                </a:cubicBezTo>
                <a:cubicBezTo>
                  <a:pt x="275387" y="15469"/>
                  <a:pt x="242049" y="3298"/>
                  <a:pt x="197599" y="3298"/>
                </a:cubicBezTo>
                <a:cubicBezTo>
                  <a:pt x="153149" y="3298"/>
                  <a:pt x="-12480" y="22877"/>
                  <a:pt x="749" y="22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41C38B60-F40B-EACE-4C75-2BB6B6F9E7F0}"/>
              </a:ext>
            </a:extLst>
          </p:cNvPr>
          <p:cNvSpPr/>
          <p:nvPr/>
        </p:nvSpPr>
        <p:spPr>
          <a:xfrm>
            <a:off x="3835263" y="4124189"/>
            <a:ext cx="118996" cy="343206"/>
          </a:xfrm>
          <a:custGeom>
            <a:avLst/>
            <a:gdLst>
              <a:gd name="connsiteX0" fmla="*/ 137 w 118996"/>
              <a:gd name="connsiteY0" fmla="*/ 136 h 343206"/>
              <a:gd name="connsiteX1" fmla="*/ 60462 w 118996"/>
              <a:gd name="connsiteY1" fmla="*/ 209686 h 343206"/>
              <a:gd name="connsiteX2" fmla="*/ 63637 w 118996"/>
              <a:gd name="connsiteY2" fmla="*/ 203336 h 343206"/>
              <a:gd name="connsiteX3" fmla="*/ 79512 w 118996"/>
              <a:gd name="connsiteY3" fmla="*/ 250961 h 343206"/>
              <a:gd name="connsiteX4" fmla="*/ 117612 w 118996"/>
              <a:gd name="connsiteY4" fmla="*/ 343036 h 343206"/>
              <a:gd name="connsiteX5" fmla="*/ 104912 w 118996"/>
              <a:gd name="connsiteY5" fmla="*/ 270011 h 343206"/>
              <a:gd name="connsiteX6" fmla="*/ 50937 w 118996"/>
              <a:gd name="connsiteY6" fmla="*/ 136661 h 343206"/>
              <a:gd name="connsiteX7" fmla="*/ 79512 w 118996"/>
              <a:gd name="connsiteY7" fmla="*/ 244611 h 343206"/>
              <a:gd name="connsiteX8" fmla="*/ 137 w 118996"/>
              <a:gd name="connsiteY8" fmla="*/ 136 h 34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996" h="343206">
                <a:moveTo>
                  <a:pt x="137" y="136"/>
                </a:moveTo>
                <a:cubicBezTo>
                  <a:pt x="-3038" y="-5685"/>
                  <a:pt x="49879" y="175819"/>
                  <a:pt x="60462" y="209686"/>
                </a:cubicBezTo>
                <a:cubicBezTo>
                  <a:pt x="71045" y="243553"/>
                  <a:pt x="60462" y="196457"/>
                  <a:pt x="63637" y="203336"/>
                </a:cubicBezTo>
                <a:cubicBezTo>
                  <a:pt x="66812" y="210215"/>
                  <a:pt x="70516" y="227678"/>
                  <a:pt x="79512" y="250961"/>
                </a:cubicBezTo>
                <a:cubicBezTo>
                  <a:pt x="88508" y="274244"/>
                  <a:pt x="113379" y="339861"/>
                  <a:pt x="117612" y="343036"/>
                </a:cubicBezTo>
                <a:cubicBezTo>
                  <a:pt x="121845" y="346211"/>
                  <a:pt x="116025" y="304407"/>
                  <a:pt x="104912" y="270011"/>
                </a:cubicBezTo>
                <a:cubicBezTo>
                  <a:pt x="93799" y="235615"/>
                  <a:pt x="55170" y="140894"/>
                  <a:pt x="50937" y="136661"/>
                </a:cubicBezTo>
                <a:cubicBezTo>
                  <a:pt x="46704" y="132428"/>
                  <a:pt x="86391" y="259428"/>
                  <a:pt x="79512" y="244611"/>
                </a:cubicBezTo>
                <a:cubicBezTo>
                  <a:pt x="72633" y="229794"/>
                  <a:pt x="3312" y="5957"/>
                  <a:pt x="137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B5A07A74-B13A-C1BB-C953-2432DB666782}"/>
              </a:ext>
            </a:extLst>
          </p:cNvPr>
          <p:cNvSpPr/>
          <p:nvPr/>
        </p:nvSpPr>
        <p:spPr>
          <a:xfrm>
            <a:off x="3836517" y="3956050"/>
            <a:ext cx="52882" cy="347178"/>
          </a:xfrm>
          <a:custGeom>
            <a:avLst/>
            <a:gdLst>
              <a:gd name="connsiteX0" fmla="*/ 52858 w 52882"/>
              <a:gd name="connsiteY0" fmla="*/ 0 h 347178"/>
              <a:gd name="connsiteX1" fmla="*/ 11583 w 52882"/>
              <a:gd name="connsiteY1" fmla="*/ 142875 h 347178"/>
              <a:gd name="connsiteX2" fmla="*/ 2058 w 52882"/>
              <a:gd name="connsiteY2" fmla="*/ 231775 h 347178"/>
              <a:gd name="connsiteX3" fmla="*/ 2058 w 52882"/>
              <a:gd name="connsiteY3" fmla="*/ 180975 h 347178"/>
              <a:gd name="connsiteX4" fmla="*/ 24283 w 52882"/>
              <a:gd name="connsiteY4" fmla="*/ 346075 h 347178"/>
              <a:gd name="connsiteX5" fmla="*/ 5233 w 52882"/>
              <a:gd name="connsiteY5" fmla="*/ 247650 h 347178"/>
              <a:gd name="connsiteX6" fmla="*/ 5233 w 52882"/>
              <a:gd name="connsiteY6" fmla="*/ 142875 h 347178"/>
              <a:gd name="connsiteX7" fmla="*/ 52858 w 52882"/>
              <a:gd name="connsiteY7" fmla="*/ 0 h 34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82" h="347178">
                <a:moveTo>
                  <a:pt x="52858" y="0"/>
                </a:moveTo>
                <a:cubicBezTo>
                  <a:pt x="53916" y="0"/>
                  <a:pt x="20050" y="104246"/>
                  <a:pt x="11583" y="142875"/>
                </a:cubicBezTo>
                <a:cubicBezTo>
                  <a:pt x="3116" y="181504"/>
                  <a:pt x="3645" y="225425"/>
                  <a:pt x="2058" y="231775"/>
                </a:cubicBezTo>
                <a:cubicBezTo>
                  <a:pt x="470" y="238125"/>
                  <a:pt x="-1646" y="161925"/>
                  <a:pt x="2058" y="180975"/>
                </a:cubicBezTo>
                <a:cubicBezTo>
                  <a:pt x="5762" y="200025"/>
                  <a:pt x="23754" y="334963"/>
                  <a:pt x="24283" y="346075"/>
                </a:cubicBezTo>
                <a:cubicBezTo>
                  <a:pt x="24812" y="357187"/>
                  <a:pt x="8408" y="281517"/>
                  <a:pt x="5233" y="247650"/>
                </a:cubicBezTo>
                <a:cubicBezTo>
                  <a:pt x="2058" y="213783"/>
                  <a:pt x="-2175" y="181504"/>
                  <a:pt x="5233" y="142875"/>
                </a:cubicBezTo>
                <a:cubicBezTo>
                  <a:pt x="12641" y="104246"/>
                  <a:pt x="51800" y="0"/>
                  <a:pt x="528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B3E6687F-0BAF-6FC7-33EF-7E40342F4880}"/>
              </a:ext>
            </a:extLst>
          </p:cNvPr>
          <p:cNvSpPr/>
          <p:nvPr/>
        </p:nvSpPr>
        <p:spPr>
          <a:xfrm>
            <a:off x="3812670" y="3847678"/>
            <a:ext cx="359363" cy="295799"/>
          </a:xfrm>
          <a:custGeom>
            <a:avLst/>
            <a:gdLst>
              <a:gd name="connsiteX0" fmla="*/ 359280 w 359363"/>
              <a:gd name="connsiteY0" fmla="*/ 422 h 295799"/>
              <a:gd name="connsiteX1" fmla="*/ 178305 w 359363"/>
              <a:gd name="connsiteY1" fmla="*/ 44872 h 295799"/>
              <a:gd name="connsiteX2" fmla="*/ 57655 w 359363"/>
              <a:gd name="connsiteY2" fmla="*/ 114722 h 295799"/>
              <a:gd name="connsiteX3" fmla="*/ 98930 w 359363"/>
              <a:gd name="connsiteY3" fmla="*/ 95672 h 295799"/>
              <a:gd name="connsiteX4" fmla="*/ 25905 w 359363"/>
              <a:gd name="connsiteY4" fmla="*/ 168697 h 295799"/>
              <a:gd name="connsiteX5" fmla="*/ 505 w 359363"/>
              <a:gd name="connsiteY5" fmla="*/ 295697 h 295799"/>
              <a:gd name="connsiteX6" fmla="*/ 44955 w 359363"/>
              <a:gd name="connsiteY6" fmla="*/ 146472 h 295799"/>
              <a:gd name="connsiteX7" fmla="*/ 127505 w 359363"/>
              <a:gd name="connsiteY7" fmla="*/ 63922 h 295799"/>
              <a:gd name="connsiteX8" fmla="*/ 70355 w 359363"/>
              <a:gd name="connsiteY8" fmla="*/ 95672 h 295799"/>
              <a:gd name="connsiteX9" fmla="*/ 200530 w 359363"/>
              <a:gd name="connsiteY9" fmla="*/ 25822 h 295799"/>
              <a:gd name="connsiteX10" fmla="*/ 359280 w 359363"/>
              <a:gd name="connsiteY10" fmla="*/ 422 h 29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363" h="295799">
                <a:moveTo>
                  <a:pt x="359280" y="422"/>
                </a:moveTo>
                <a:cubicBezTo>
                  <a:pt x="355576" y="3597"/>
                  <a:pt x="228576" y="25822"/>
                  <a:pt x="178305" y="44872"/>
                </a:cubicBezTo>
                <a:cubicBezTo>
                  <a:pt x="128034" y="63922"/>
                  <a:pt x="70884" y="106255"/>
                  <a:pt x="57655" y="114722"/>
                </a:cubicBezTo>
                <a:cubicBezTo>
                  <a:pt x="44426" y="123189"/>
                  <a:pt x="104222" y="86676"/>
                  <a:pt x="98930" y="95672"/>
                </a:cubicBezTo>
                <a:cubicBezTo>
                  <a:pt x="93638" y="104668"/>
                  <a:pt x="42309" y="135359"/>
                  <a:pt x="25905" y="168697"/>
                </a:cubicBezTo>
                <a:cubicBezTo>
                  <a:pt x="9501" y="202035"/>
                  <a:pt x="-2670" y="299401"/>
                  <a:pt x="505" y="295697"/>
                </a:cubicBezTo>
                <a:cubicBezTo>
                  <a:pt x="3680" y="291993"/>
                  <a:pt x="23788" y="185101"/>
                  <a:pt x="44955" y="146472"/>
                </a:cubicBezTo>
                <a:cubicBezTo>
                  <a:pt x="66122" y="107843"/>
                  <a:pt x="123272" y="72389"/>
                  <a:pt x="127505" y="63922"/>
                </a:cubicBezTo>
                <a:cubicBezTo>
                  <a:pt x="131738" y="55455"/>
                  <a:pt x="58184" y="102022"/>
                  <a:pt x="70355" y="95672"/>
                </a:cubicBezTo>
                <a:cubicBezTo>
                  <a:pt x="82526" y="89322"/>
                  <a:pt x="158197" y="39051"/>
                  <a:pt x="200530" y="25822"/>
                </a:cubicBezTo>
                <a:cubicBezTo>
                  <a:pt x="242863" y="12593"/>
                  <a:pt x="362984" y="-2753"/>
                  <a:pt x="359280" y="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6CC0E205-E1B0-16BB-7CBD-F4F9979800D5}"/>
              </a:ext>
            </a:extLst>
          </p:cNvPr>
          <p:cNvSpPr/>
          <p:nvPr/>
        </p:nvSpPr>
        <p:spPr>
          <a:xfrm>
            <a:off x="4111062" y="3855607"/>
            <a:ext cx="384241" cy="33776"/>
          </a:xfrm>
          <a:custGeom>
            <a:avLst/>
            <a:gdLst>
              <a:gd name="connsiteX0" fmla="*/ 563 w 384241"/>
              <a:gd name="connsiteY0" fmla="*/ 33768 h 33776"/>
              <a:gd name="connsiteX1" fmla="*/ 368863 w 384241"/>
              <a:gd name="connsiteY1" fmla="*/ 5193 h 33776"/>
              <a:gd name="connsiteX2" fmla="*/ 286313 w 384241"/>
              <a:gd name="connsiteY2" fmla="*/ 2018 h 33776"/>
              <a:gd name="connsiteX3" fmla="*/ 563 w 384241"/>
              <a:gd name="connsiteY3" fmla="*/ 33768 h 3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241" h="33776">
                <a:moveTo>
                  <a:pt x="563" y="33768"/>
                </a:moveTo>
                <a:cubicBezTo>
                  <a:pt x="14321" y="34297"/>
                  <a:pt x="321238" y="10485"/>
                  <a:pt x="368863" y="5193"/>
                </a:cubicBezTo>
                <a:cubicBezTo>
                  <a:pt x="416488" y="-99"/>
                  <a:pt x="343463" y="-1686"/>
                  <a:pt x="286313" y="2018"/>
                </a:cubicBezTo>
                <a:cubicBezTo>
                  <a:pt x="229163" y="5722"/>
                  <a:pt x="-13195" y="33239"/>
                  <a:pt x="563" y="33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627E8C8-CB14-452F-7DA5-6207D3771877}"/>
              </a:ext>
            </a:extLst>
          </p:cNvPr>
          <p:cNvSpPr/>
          <p:nvPr/>
        </p:nvSpPr>
        <p:spPr>
          <a:xfrm>
            <a:off x="3876348" y="4285457"/>
            <a:ext cx="105105" cy="296362"/>
          </a:xfrm>
          <a:custGeom>
            <a:avLst/>
            <a:gdLst>
              <a:gd name="connsiteX0" fmla="*/ 327 w 105105"/>
              <a:gd name="connsiteY0" fmla="*/ 793 h 296362"/>
              <a:gd name="connsiteX1" fmla="*/ 28902 w 105105"/>
              <a:gd name="connsiteY1" fmla="*/ 127793 h 296362"/>
              <a:gd name="connsiteX2" fmla="*/ 105102 w 105105"/>
              <a:gd name="connsiteY2" fmla="*/ 296068 h 296362"/>
              <a:gd name="connsiteX3" fmla="*/ 32077 w 105105"/>
              <a:gd name="connsiteY3" fmla="*/ 169068 h 296362"/>
              <a:gd name="connsiteX4" fmla="*/ 44777 w 105105"/>
              <a:gd name="connsiteY4" fmla="*/ 188118 h 296362"/>
              <a:gd name="connsiteX5" fmla="*/ 327 w 105105"/>
              <a:gd name="connsiteY5" fmla="*/ 793 h 29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105" h="296362">
                <a:moveTo>
                  <a:pt x="327" y="793"/>
                </a:moveTo>
                <a:cubicBezTo>
                  <a:pt x="-2319" y="-9261"/>
                  <a:pt x="11440" y="78581"/>
                  <a:pt x="28902" y="127793"/>
                </a:cubicBezTo>
                <a:cubicBezTo>
                  <a:pt x="46364" y="177005"/>
                  <a:pt x="104573" y="289189"/>
                  <a:pt x="105102" y="296068"/>
                </a:cubicBezTo>
                <a:cubicBezTo>
                  <a:pt x="105631" y="302947"/>
                  <a:pt x="42131" y="187060"/>
                  <a:pt x="32077" y="169068"/>
                </a:cubicBezTo>
                <a:cubicBezTo>
                  <a:pt x="22023" y="151076"/>
                  <a:pt x="46365" y="211931"/>
                  <a:pt x="44777" y="188118"/>
                </a:cubicBezTo>
                <a:cubicBezTo>
                  <a:pt x="43189" y="164305"/>
                  <a:pt x="2973" y="10847"/>
                  <a:pt x="327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736D81C-6193-F9AC-0434-AE15FE13CC05}"/>
              </a:ext>
            </a:extLst>
          </p:cNvPr>
          <p:cNvSpPr/>
          <p:nvPr/>
        </p:nvSpPr>
        <p:spPr>
          <a:xfrm>
            <a:off x="3923595" y="4041335"/>
            <a:ext cx="176968" cy="270861"/>
          </a:xfrm>
          <a:custGeom>
            <a:avLst/>
            <a:gdLst>
              <a:gd name="connsiteX0" fmla="*/ 7055 w 176968"/>
              <a:gd name="connsiteY0" fmla="*/ 440 h 270861"/>
              <a:gd name="connsiteX1" fmla="*/ 7055 w 176968"/>
              <a:gd name="connsiteY1" fmla="*/ 108390 h 270861"/>
              <a:gd name="connsiteX2" fmla="*/ 7055 w 176968"/>
              <a:gd name="connsiteY2" fmla="*/ 146490 h 270861"/>
              <a:gd name="connsiteX3" fmla="*/ 35630 w 176968"/>
              <a:gd name="connsiteY3" fmla="*/ 194115 h 270861"/>
              <a:gd name="connsiteX4" fmla="*/ 22930 w 176968"/>
              <a:gd name="connsiteY4" fmla="*/ 190940 h 270861"/>
              <a:gd name="connsiteX5" fmla="*/ 159455 w 176968"/>
              <a:gd name="connsiteY5" fmla="*/ 270315 h 270861"/>
              <a:gd name="connsiteX6" fmla="*/ 168980 w 176968"/>
              <a:gd name="connsiteY6" fmla="*/ 222690 h 270861"/>
              <a:gd name="connsiteX7" fmla="*/ 102305 w 176968"/>
              <a:gd name="connsiteY7" fmla="*/ 159190 h 270861"/>
              <a:gd name="connsiteX8" fmla="*/ 7055 w 176968"/>
              <a:gd name="connsiteY8" fmla="*/ 440 h 27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968" h="270861">
                <a:moveTo>
                  <a:pt x="7055" y="440"/>
                </a:moveTo>
                <a:cubicBezTo>
                  <a:pt x="-8820" y="-8027"/>
                  <a:pt x="7055" y="108390"/>
                  <a:pt x="7055" y="108390"/>
                </a:cubicBezTo>
                <a:cubicBezTo>
                  <a:pt x="7055" y="132732"/>
                  <a:pt x="2292" y="132202"/>
                  <a:pt x="7055" y="146490"/>
                </a:cubicBezTo>
                <a:cubicBezTo>
                  <a:pt x="11818" y="160778"/>
                  <a:pt x="35630" y="194115"/>
                  <a:pt x="35630" y="194115"/>
                </a:cubicBezTo>
                <a:cubicBezTo>
                  <a:pt x="38276" y="201523"/>
                  <a:pt x="2293" y="178240"/>
                  <a:pt x="22930" y="190940"/>
                </a:cubicBezTo>
                <a:cubicBezTo>
                  <a:pt x="43567" y="203640"/>
                  <a:pt x="135113" y="265023"/>
                  <a:pt x="159455" y="270315"/>
                </a:cubicBezTo>
                <a:cubicBezTo>
                  <a:pt x="183797" y="275607"/>
                  <a:pt x="178505" y="241211"/>
                  <a:pt x="168980" y="222690"/>
                </a:cubicBezTo>
                <a:cubicBezTo>
                  <a:pt x="159455" y="204169"/>
                  <a:pt x="124530" y="193586"/>
                  <a:pt x="102305" y="159190"/>
                </a:cubicBezTo>
                <a:cubicBezTo>
                  <a:pt x="80080" y="124794"/>
                  <a:pt x="22930" y="8907"/>
                  <a:pt x="7055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C5E1313-FBEC-C05D-757D-3AF6516F2627}"/>
              </a:ext>
            </a:extLst>
          </p:cNvPr>
          <p:cNvSpPr/>
          <p:nvPr/>
        </p:nvSpPr>
        <p:spPr>
          <a:xfrm>
            <a:off x="4476478" y="3962920"/>
            <a:ext cx="328516" cy="168033"/>
          </a:xfrm>
          <a:custGeom>
            <a:avLst/>
            <a:gdLst>
              <a:gd name="connsiteX0" fmla="*/ 272 w 328516"/>
              <a:gd name="connsiteY0" fmla="*/ 167755 h 168033"/>
              <a:gd name="connsiteX1" fmla="*/ 174897 w 328516"/>
              <a:gd name="connsiteY1" fmla="*/ 75680 h 168033"/>
              <a:gd name="connsiteX2" fmla="*/ 85997 w 328516"/>
              <a:gd name="connsiteY2" fmla="*/ 104255 h 168033"/>
              <a:gd name="connsiteX3" fmla="*/ 324122 w 328516"/>
              <a:gd name="connsiteY3" fmla="*/ 2655 h 168033"/>
              <a:gd name="connsiteX4" fmla="*/ 222522 w 328516"/>
              <a:gd name="connsiteY4" fmla="*/ 40755 h 168033"/>
              <a:gd name="connsiteX5" fmla="*/ 272 w 328516"/>
              <a:gd name="connsiteY5" fmla="*/ 167755 h 16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516" h="168033">
                <a:moveTo>
                  <a:pt x="272" y="167755"/>
                </a:moveTo>
                <a:cubicBezTo>
                  <a:pt x="-7665" y="173576"/>
                  <a:pt x="160610" y="86263"/>
                  <a:pt x="174897" y="75680"/>
                </a:cubicBezTo>
                <a:cubicBezTo>
                  <a:pt x="189185" y="65097"/>
                  <a:pt x="61126" y="116426"/>
                  <a:pt x="85997" y="104255"/>
                </a:cubicBezTo>
                <a:cubicBezTo>
                  <a:pt x="110868" y="92084"/>
                  <a:pt x="301368" y="13238"/>
                  <a:pt x="324122" y="2655"/>
                </a:cubicBezTo>
                <a:cubicBezTo>
                  <a:pt x="346876" y="-7928"/>
                  <a:pt x="276497" y="14826"/>
                  <a:pt x="222522" y="40755"/>
                </a:cubicBezTo>
                <a:cubicBezTo>
                  <a:pt x="168547" y="66684"/>
                  <a:pt x="8209" y="161934"/>
                  <a:pt x="272" y="167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B9784C32-3039-8971-0DE3-F5C5124C89AB}"/>
              </a:ext>
            </a:extLst>
          </p:cNvPr>
          <p:cNvSpPr/>
          <p:nvPr/>
        </p:nvSpPr>
        <p:spPr>
          <a:xfrm>
            <a:off x="3317768" y="3924231"/>
            <a:ext cx="166094" cy="181667"/>
          </a:xfrm>
          <a:custGeom>
            <a:avLst/>
            <a:gdLst>
              <a:gd name="connsiteX0" fmla="*/ 107 w 166094"/>
              <a:gd name="connsiteY0" fmla="*/ 69 h 181667"/>
              <a:gd name="connsiteX1" fmla="*/ 85832 w 166094"/>
              <a:gd name="connsiteY1" fmla="*/ 66744 h 181667"/>
              <a:gd name="connsiteX2" fmla="*/ 127107 w 166094"/>
              <a:gd name="connsiteY2" fmla="*/ 130244 h 181667"/>
              <a:gd name="connsiteX3" fmla="*/ 101707 w 166094"/>
              <a:gd name="connsiteY3" fmla="*/ 108019 h 181667"/>
              <a:gd name="connsiteX4" fmla="*/ 165207 w 166094"/>
              <a:gd name="connsiteY4" fmla="*/ 181044 h 181667"/>
              <a:gd name="connsiteX5" fmla="*/ 136632 w 166094"/>
              <a:gd name="connsiteY5" fmla="*/ 139769 h 181667"/>
              <a:gd name="connsiteX6" fmla="*/ 104882 w 166094"/>
              <a:gd name="connsiteY6" fmla="*/ 79444 h 181667"/>
              <a:gd name="connsiteX7" fmla="*/ 107 w 166094"/>
              <a:gd name="connsiteY7" fmla="*/ 69 h 1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094" h="181667">
                <a:moveTo>
                  <a:pt x="107" y="69"/>
                </a:moveTo>
                <a:cubicBezTo>
                  <a:pt x="-3068" y="-2048"/>
                  <a:pt x="64665" y="45048"/>
                  <a:pt x="85832" y="66744"/>
                </a:cubicBezTo>
                <a:cubicBezTo>
                  <a:pt x="106999" y="88440"/>
                  <a:pt x="124461" y="123365"/>
                  <a:pt x="127107" y="130244"/>
                </a:cubicBezTo>
                <a:cubicBezTo>
                  <a:pt x="129753" y="137123"/>
                  <a:pt x="95357" y="99552"/>
                  <a:pt x="101707" y="108019"/>
                </a:cubicBezTo>
                <a:cubicBezTo>
                  <a:pt x="108057" y="116486"/>
                  <a:pt x="159386" y="175752"/>
                  <a:pt x="165207" y="181044"/>
                </a:cubicBezTo>
                <a:cubicBezTo>
                  <a:pt x="171028" y="186336"/>
                  <a:pt x="146686" y="156702"/>
                  <a:pt x="136632" y="139769"/>
                </a:cubicBezTo>
                <a:cubicBezTo>
                  <a:pt x="126578" y="122836"/>
                  <a:pt x="121286" y="100611"/>
                  <a:pt x="104882" y="79444"/>
                </a:cubicBezTo>
                <a:cubicBezTo>
                  <a:pt x="88478" y="58277"/>
                  <a:pt x="3282" y="2186"/>
                  <a:pt x="107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7B35D7E8-552F-9006-BEAF-F61702FB2BA1}"/>
              </a:ext>
            </a:extLst>
          </p:cNvPr>
          <p:cNvSpPr/>
          <p:nvPr/>
        </p:nvSpPr>
        <p:spPr>
          <a:xfrm>
            <a:off x="3466099" y="3835031"/>
            <a:ext cx="29680" cy="251313"/>
          </a:xfrm>
          <a:custGeom>
            <a:avLst/>
            <a:gdLst>
              <a:gd name="connsiteX0" fmla="*/ 29576 w 29680"/>
              <a:gd name="connsiteY0" fmla="*/ 369 h 251313"/>
              <a:gd name="connsiteX1" fmla="*/ 10526 w 29680"/>
              <a:gd name="connsiteY1" fmla="*/ 101969 h 251313"/>
              <a:gd name="connsiteX2" fmla="*/ 7351 w 29680"/>
              <a:gd name="connsiteY2" fmla="*/ 184519 h 251313"/>
              <a:gd name="connsiteX3" fmla="*/ 10526 w 29680"/>
              <a:gd name="connsiteY3" fmla="*/ 155944 h 251313"/>
              <a:gd name="connsiteX4" fmla="*/ 7351 w 29680"/>
              <a:gd name="connsiteY4" fmla="*/ 251194 h 251313"/>
              <a:gd name="connsiteX5" fmla="*/ 4176 w 29680"/>
              <a:gd name="connsiteY5" fmla="*/ 174994 h 251313"/>
              <a:gd name="connsiteX6" fmla="*/ 1001 w 29680"/>
              <a:gd name="connsiteY6" fmla="*/ 140069 h 251313"/>
              <a:gd name="connsiteX7" fmla="*/ 29576 w 29680"/>
              <a:gd name="connsiteY7" fmla="*/ 369 h 25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80" h="251313">
                <a:moveTo>
                  <a:pt x="29576" y="369"/>
                </a:moveTo>
                <a:cubicBezTo>
                  <a:pt x="31164" y="-5981"/>
                  <a:pt x="14230" y="71277"/>
                  <a:pt x="10526" y="101969"/>
                </a:cubicBezTo>
                <a:cubicBezTo>
                  <a:pt x="6822" y="132661"/>
                  <a:pt x="7351" y="175523"/>
                  <a:pt x="7351" y="184519"/>
                </a:cubicBezTo>
                <a:cubicBezTo>
                  <a:pt x="7351" y="193515"/>
                  <a:pt x="10526" y="144832"/>
                  <a:pt x="10526" y="155944"/>
                </a:cubicBezTo>
                <a:cubicBezTo>
                  <a:pt x="10526" y="167056"/>
                  <a:pt x="8409" y="248019"/>
                  <a:pt x="7351" y="251194"/>
                </a:cubicBezTo>
                <a:cubicBezTo>
                  <a:pt x="6293" y="254369"/>
                  <a:pt x="5234" y="193515"/>
                  <a:pt x="4176" y="174994"/>
                </a:cubicBezTo>
                <a:cubicBezTo>
                  <a:pt x="3118" y="156473"/>
                  <a:pt x="-2174" y="164940"/>
                  <a:pt x="1001" y="140069"/>
                </a:cubicBezTo>
                <a:cubicBezTo>
                  <a:pt x="4176" y="115198"/>
                  <a:pt x="27988" y="6719"/>
                  <a:pt x="29576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1747B9B8-4B42-B993-DDDF-BAE983A2537E}"/>
              </a:ext>
            </a:extLst>
          </p:cNvPr>
          <p:cNvSpPr/>
          <p:nvPr/>
        </p:nvSpPr>
        <p:spPr>
          <a:xfrm>
            <a:off x="3533525" y="3777970"/>
            <a:ext cx="93083" cy="263933"/>
          </a:xfrm>
          <a:custGeom>
            <a:avLst/>
            <a:gdLst>
              <a:gd name="connsiteX0" fmla="*/ 250 w 93083"/>
              <a:gd name="connsiteY0" fmla="*/ 280 h 263933"/>
              <a:gd name="connsiteX1" fmla="*/ 6600 w 93083"/>
              <a:gd name="connsiteY1" fmla="*/ 111405 h 263933"/>
              <a:gd name="connsiteX2" fmla="*/ 47875 w 93083"/>
              <a:gd name="connsiteY2" fmla="*/ 184430 h 263933"/>
              <a:gd name="connsiteX3" fmla="*/ 19300 w 93083"/>
              <a:gd name="connsiteY3" fmla="*/ 171730 h 263933"/>
              <a:gd name="connsiteX4" fmla="*/ 92325 w 93083"/>
              <a:gd name="connsiteY4" fmla="*/ 263805 h 263933"/>
              <a:gd name="connsiteX5" fmla="*/ 54225 w 93083"/>
              <a:gd name="connsiteY5" fmla="*/ 190780 h 263933"/>
              <a:gd name="connsiteX6" fmla="*/ 3425 w 93083"/>
              <a:gd name="connsiteY6" fmla="*/ 146330 h 263933"/>
              <a:gd name="connsiteX7" fmla="*/ 250 w 93083"/>
              <a:gd name="connsiteY7" fmla="*/ 280 h 26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083" h="263933">
                <a:moveTo>
                  <a:pt x="250" y="280"/>
                </a:moveTo>
                <a:cubicBezTo>
                  <a:pt x="779" y="-5541"/>
                  <a:pt x="-1337" y="80713"/>
                  <a:pt x="6600" y="111405"/>
                </a:cubicBezTo>
                <a:cubicBezTo>
                  <a:pt x="14537" y="142097"/>
                  <a:pt x="45758" y="174376"/>
                  <a:pt x="47875" y="184430"/>
                </a:cubicBezTo>
                <a:cubicBezTo>
                  <a:pt x="49992" y="194484"/>
                  <a:pt x="11892" y="158501"/>
                  <a:pt x="19300" y="171730"/>
                </a:cubicBezTo>
                <a:cubicBezTo>
                  <a:pt x="26708" y="184959"/>
                  <a:pt x="86504" y="260630"/>
                  <a:pt x="92325" y="263805"/>
                </a:cubicBezTo>
                <a:cubicBezTo>
                  <a:pt x="98146" y="266980"/>
                  <a:pt x="69042" y="210359"/>
                  <a:pt x="54225" y="190780"/>
                </a:cubicBezTo>
                <a:cubicBezTo>
                  <a:pt x="39408" y="171201"/>
                  <a:pt x="7129" y="176493"/>
                  <a:pt x="3425" y="146330"/>
                </a:cubicBezTo>
                <a:cubicBezTo>
                  <a:pt x="-279" y="116168"/>
                  <a:pt x="-279" y="6101"/>
                  <a:pt x="250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D0F5FFD4-C739-4DE4-C809-2575D2DC5203}"/>
              </a:ext>
            </a:extLst>
          </p:cNvPr>
          <p:cNvSpPr/>
          <p:nvPr/>
        </p:nvSpPr>
        <p:spPr>
          <a:xfrm>
            <a:off x="3604595" y="3720955"/>
            <a:ext cx="65819" cy="303043"/>
          </a:xfrm>
          <a:custGeom>
            <a:avLst/>
            <a:gdLst>
              <a:gd name="connsiteX0" fmla="*/ 65705 w 65819"/>
              <a:gd name="connsiteY0" fmla="*/ 145 h 303043"/>
              <a:gd name="connsiteX1" fmla="*/ 18080 w 65819"/>
              <a:gd name="connsiteY1" fmla="*/ 123970 h 303043"/>
              <a:gd name="connsiteX2" fmla="*/ 27605 w 65819"/>
              <a:gd name="connsiteY2" fmla="*/ 231920 h 303043"/>
              <a:gd name="connsiteX3" fmla="*/ 37130 w 65819"/>
              <a:gd name="connsiteY3" fmla="*/ 190645 h 303043"/>
              <a:gd name="connsiteX4" fmla="*/ 8555 w 65819"/>
              <a:gd name="connsiteY4" fmla="*/ 301770 h 303043"/>
              <a:gd name="connsiteX5" fmla="*/ 18080 w 65819"/>
              <a:gd name="connsiteY5" fmla="*/ 244620 h 303043"/>
              <a:gd name="connsiteX6" fmla="*/ 2205 w 65819"/>
              <a:gd name="connsiteY6" fmla="*/ 149370 h 303043"/>
              <a:gd name="connsiteX7" fmla="*/ 65705 w 65819"/>
              <a:gd name="connsiteY7" fmla="*/ 145 h 30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19" h="303043">
                <a:moveTo>
                  <a:pt x="65705" y="145"/>
                </a:moveTo>
                <a:cubicBezTo>
                  <a:pt x="68351" y="-4088"/>
                  <a:pt x="24430" y="85341"/>
                  <a:pt x="18080" y="123970"/>
                </a:cubicBezTo>
                <a:cubicBezTo>
                  <a:pt x="11730" y="162599"/>
                  <a:pt x="24430" y="220807"/>
                  <a:pt x="27605" y="231920"/>
                </a:cubicBezTo>
                <a:cubicBezTo>
                  <a:pt x="30780" y="243033"/>
                  <a:pt x="40305" y="179003"/>
                  <a:pt x="37130" y="190645"/>
                </a:cubicBezTo>
                <a:cubicBezTo>
                  <a:pt x="33955" y="202287"/>
                  <a:pt x="11730" y="292774"/>
                  <a:pt x="8555" y="301770"/>
                </a:cubicBezTo>
                <a:cubicBezTo>
                  <a:pt x="5380" y="310766"/>
                  <a:pt x="19138" y="270020"/>
                  <a:pt x="18080" y="244620"/>
                </a:cubicBezTo>
                <a:cubicBezTo>
                  <a:pt x="17022" y="219220"/>
                  <a:pt x="-7320" y="184824"/>
                  <a:pt x="2205" y="149370"/>
                </a:cubicBezTo>
                <a:cubicBezTo>
                  <a:pt x="11730" y="113916"/>
                  <a:pt x="63059" y="4378"/>
                  <a:pt x="65705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FCB9792-A035-F91B-0779-8DFBCC3C6F02}"/>
              </a:ext>
            </a:extLst>
          </p:cNvPr>
          <p:cNvSpPr/>
          <p:nvPr/>
        </p:nvSpPr>
        <p:spPr>
          <a:xfrm>
            <a:off x="3612593" y="3668875"/>
            <a:ext cx="276818" cy="258874"/>
          </a:xfrm>
          <a:custGeom>
            <a:avLst/>
            <a:gdLst>
              <a:gd name="connsiteX0" fmla="*/ 557 w 276818"/>
              <a:gd name="connsiteY0" fmla="*/ 77625 h 258874"/>
              <a:gd name="connsiteX1" fmla="*/ 267257 w 276818"/>
              <a:gd name="connsiteY1" fmla="*/ 4600 h 258874"/>
              <a:gd name="connsiteX2" fmla="*/ 210107 w 276818"/>
              <a:gd name="connsiteY2" fmla="*/ 17300 h 258874"/>
              <a:gd name="connsiteX3" fmla="*/ 137082 w 276818"/>
              <a:gd name="connsiteY3" fmla="*/ 96675 h 258874"/>
              <a:gd name="connsiteX4" fmla="*/ 156132 w 276818"/>
              <a:gd name="connsiteY4" fmla="*/ 49050 h 258874"/>
              <a:gd name="connsiteX5" fmla="*/ 95807 w 276818"/>
              <a:gd name="connsiteY5" fmla="*/ 150650 h 258874"/>
              <a:gd name="connsiteX6" fmla="*/ 76757 w 276818"/>
              <a:gd name="connsiteY6" fmla="*/ 210975 h 258874"/>
              <a:gd name="connsiteX7" fmla="*/ 86282 w 276818"/>
              <a:gd name="connsiteY7" fmla="*/ 169700 h 258874"/>
              <a:gd name="connsiteX8" fmla="*/ 73582 w 276818"/>
              <a:gd name="connsiteY8" fmla="*/ 258600 h 258874"/>
              <a:gd name="connsiteX9" fmla="*/ 76757 w 276818"/>
              <a:gd name="connsiteY9" fmla="*/ 191925 h 258874"/>
              <a:gd name="connsiteX10" fmla="*/ 162482 w 276818"/>
              <a:gd name="connsiteY10" fmla="*/ 42700 h 258874"/>
              <a:gd name="connsiteX11" fmla="*/ 219632 w 276818"/>
              <a:gd name="connsiteY11" fmla="*/ 7775 h 258874"/>
              <a:gd name="connsiteX12" fmla="*/ 197407 w 276818"/>
              <a:gd name="connsiteY12" fmla="*/ 20475 h 258874"/>
              <a:gd name="connsiteX13" fmla="*/ 557 w 276818"/>
              <a:gd name="connsiteY13" fmla="*/ 77625 h 25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6818" h="258874">
                <a:moveTo>
                  <a:pt x="557" y="77625"/>
                </a:moveTo>
                <a:cubicBezTo>
                  <a:pt x="12199" y="74979"/>
                  <a:pt x="232332" y="14654"/>
                  <a:pt x="267257" y="4600"/>
                </a:cubicBezTo>
                <a:cubicBezTo>
                  <a:pt x="302182" y="-5454"/>
                  <a:pt x="231803" y="1954"/>
                  <a:pt x="210107" y="17300"/>
                </a:cubicBezTo>
                <a:cubicBezTo>
                  <a:pt x="188411" y="32646"/>
                  <a:pt x="146078" y="91383"/>
                  <a:pt x="137082" y="96675"/>
                </a:cubicBezTo>
                <a:cubicBezTo>
                  <a:pt x="128086" y="101967"/>
                  <a:pt x="163011" y="40054"/>
                  <a:pt x="156132" y="49050"/>
                </a:cubicBezTo>
                <a:cubicBezTo>
                  <a:pt x="149253" y="58046"/>
                  <a:pt x="109036" y="123663"/>
                  <a:pt x="95807" y="150650"/>
                </a:cubicBezTo>
                <a:cubicBezTo>
                  <a:pt x="82578" y="177638"/>
                  <a:pt x="78344" y="207800"/>
                  <a:pt x="76757" y="210975"/>
                </a:cubicBezTo>
                <a:cubicBezTo>
                  <a:pt x="75170" y="214150"/>
                  <a:pt x="86811" y="161763"/>
                  <a:pt x="86282" y="169700"/>
                </a:cubicBezTo>
                <a:cubicBezTo>
                  <a:pt x="85753" y="177638"/>
                  <a:pt x="75169" y="254896"/>
                  <a:pt x="73582" y="258600"/>
                </a:cubicBezTo>
                <a:cubicBezTo>
                  <a:pt x="71995" y="262304"/>
                  <a:pt x="61940" y="227908"/>
                  <a:pt x="76757" y="191925"/>
                </a:cubicBezTo>
                <a:cubicBezTo>
                  <a:pt x="91574" y="155942"/>
                  <a:pt x="138670" y="73392"/>
                  <a:pt x="162482" y="42700"/>
                </a:cubicBezTo>
                <a:cubicBezTo>
                  <a:pt x="186294" y="12008"/>
                  <a:pt x="213811" y="11479"/>
                  <a:pt x="219632" y="7775"/>
                </a:cubicBezTo>
                <a:cubicBezTo>
                  <a:pt x="225453" y="4071"/>
                  <a:pt x="231803" y="10950"/>
                  <a:pt x="197407" y="20475"/>
                </a:cubicBezTo>
                <a:cubicBezTo>
                  <a:pt x="163011" y="30000"/>
                  <a:pt x="-11085" y="80271"/>
                  <a:pt x="557" y="77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6AFCD815-551D-7156-338D-76FD2021F1E7}"/>
              </a:ext>
            </a:extLst>
          </p:cNvPr>
          <p:cNvSpPr/>
          <p:nvPr/>
        </p:nvSpPr>
        <p:spPr>
          <a:xfrm>
            <a:off x="3727450" y="3672046"/>
            <a:ext cx="340827" cy="223685"/>
          </a:xfrm>
          <a:custGeom>
            <a:avLst/>
            <a:gdLst>
              <a:gd name="connsiteX0" fmla="*/ 0 w 340827"/>
              <a:gd name="connsiteY0" fmla="*/ 223679 h 223685"/>
              <a:gd name="connsiteX1" fmla="*/ 146050 w 340827"/>
              <a:gd name="connsiteY1" fmla="*/ 83979 h 223685"/>
              <a:gd name="connsiteX2" fmla="*/ 101600 w 340827"/>
              <a:gd name="connsiteY2" fmla="*/ 131604 h 223685"/>
              <a:gd name="connsiteX3" fmla="*/ 333375 w 340827"/>
              <a:gd name="connsiteY3" fmla="*/ 4604 h 223685"/>
              <a:gd name="connsiteX4" fmla="*/ 273050 w 340827"/>
              <a:gd name="connsiteY4" fmla="*/ 39529 h 223685"/>
              <a:gd name="connsiteX5" fmla="*/ 165100 w 340827"/>
              <a:gd name="connsiteY5" fmla="*/ 150654 h 223685"/>
              <a:gd name="connsiteX6" fmla="*/ 282575 w 340827"/>
              <a:gd name="connsiteY6" fmla="*/ 26829 h 223685"/>
              <a:gd name="connsiteX7" fmla="*/ 203200 w 340827"/>
              <a:gd name="connsiteY7" fmla="*/ 68104 h 223685"/>
              <a:gd name="connsiteX8" fmla="*/ 146050 w 340827"/>
              <a:gd name="connsiteY8" fmla="*/ 77629 h 223685"/>
              <a:gd name="connsiteX9" fmla="*/ 0 w 340827"/>
              <a:gd name="connsiteY9" fmla="*/ 223679 h 22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827" h="223685">
                <a:moveTo>
                  <a:pt x="0" y="223679"/>
                </a:moveTo>
                <a:cubicBezTo>
                  <a:pt x="0" y="224737"/>
                  <a:pt x="129117" y="99325"/>
                  <a:pt x="146050" y="83979"/>
                </a:cubicBezTo>
                <a:cubicBezTo>
                  <a:pt x="162983" y="68633"/>
                  <a:pt x="70379" y="144833"/>
                  <a:pt x="101600" y="131604"/>
                </a:cubicBezTo>
                <a:cubicBezTo>
                  <a:pt x="132821" y="118375"/>
                  <a:pt x="304800" y="19950"/>
                  <a:pt x="333375" y="4604"/>
                </a:cubicBezTo>
                <a:cubicBezTo>
                  <a:pt x="361950" y="-10742"/>
                  <a:pt x="301096" y="15187"/>
                  <a:pt x="273050" y="39529"/>
                </a:cubicBezTo>
                <a:cubicBezTo>
                  <a:pt x="245004" y="63871"/>
                  <a:pt x="163512" y="152771"/>
                  <a:pt x="165100" y="150654"/>
                </a:cubicBezTo>
                <a:cubicBezTo>
                  <a:pt x="166688" y="148537"/>
                  <a:pt x="276225" y="40587"/>
                  <a:pt x="282575" y="26829"/>
                </a:cubicBezTo>
                <a:cubicBezTo>
                  <a:pt x="288925" y="13071"/>
                  <a:pt x="225954" y="59637"/>
                  <a:pt x="203200" y="68104"/>
                </a:cubicBezTo>
                <a:cubicBezTo>
                  <a:pt x="180446" y="76571"/>
                  <a:pt x="174625" y="55933"/>
                  <a:pt x="146050" y="77629"/>
                </a:cubicBezTo>
                <a:cubicBezTo>
                  <a:pt x="117475" y="99325"/>
                  <a:pt x="0" y="222621"/>
                  <a:pt x="0" y="223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F8D798F-A759-CEBA-E618-EA0F7997B291}"/>
              </a:ext>
            </a:extLst>
          </p:cNvPr>
          <p:cNvSpPr/>
          <p:nvPr/>
        </p:nvSpPr>
        <p:spPr>
          <a:xfrm>
            <a:off x="3779258" y="3550805"/>
            <a:ext cx="435512" cy="81735"/>
          </a:xfrm>
          <a:custGeom>
            <a:avLst/>
            <a:gdLst>
              <a:gd name="connsiteX0" fmla="*/ 5342 w 435512"/>
              <a:gd name="connsiteY0" fmla="*/ 81395 h 81735"/>
              <a:gd name="connsiteX1" fmla="*/ 424442 w 435512"/>
              <a:gd name="connsiteY1" fmla="*/ 2020 h 81735"/>
              <a:gd name="connsiteX2" fmla="*/ 303792 w 435512"/>
              <a:gd name="connsiteY2" fmla="*/ 24245 h 81735"/>
              <a:gd name="connsiteX3" fmla="*/ 192667 w 435512"/>
              <a:gd name="connsiteY3" fmla="*/ 30595 h 81735"/>
              <a:gd name="connsiteX4" fmla="*/ 5342 w 435512"/>
              <a:gd name="connsiteY4" fmla="*/ 81395 h 8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512" h="81735">
                <a:moveTo>
                  <a:pt x="5342" y="81395"/>
                </a:moveTo>
                <a:cubicBezTo>
                  <a:pt x="43971" y="76633"/>
                  <a:pt x="424442" y="2020"/>
                  <a:pt x="424442" y="2020"/>
                </a:cubicBezTo>
                <a:cubicBezTo>
                  <a:pt x="474184" y="-7505"/>
                  <a:pt x="342421" y="19483"/>
                  <a:pt x="303792" y="24245"/>
                </a:cubicBezTo>
                <a:cubicBezTo>
                  <a:pt x="265163" y="29007"/>
                  <a:pt x="236588" y="21599"/>
                  <a:pt x="192667" y="30595"/>
                </a:cubicBezTo>
                <a:cubicBezTo>
                  <a:pt x="148746" y="39591"/>
                  <a:pt x="-33287" y="86157"/>
                  <a:pt x="5342" y="81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42237FDB-6F41-A2F7-AA48-E52474EA3AA1}"/>
              </a:ext>
            </a:extLst>
          </p:cNvPr>
          <p:cNvSpPr/>
          <p:nvPr/>
        </p:nvSpPr>
        <p:spPr>
          <a:xfrm>
            <a:off x="3923649" y="3549570"/>
            <a:ext cx="575247" cy="85812"/>
          </a:xfrm>
          <a:custGeom>
            <a:avLst/>
            <a:gdLst>
              <a:gd name="connsiteX0" fmla="*/ 651 w 575247"/>
              <a:gd name="connsiteY0" fmla="*/ 85805 h 85812"/>
              <a:gd name="connsiteX1" fmla="*/ 273701 w 575247"/>
              <a:gd name="connsiteY1" fmla="*/ 54055 h 85812"/>
              <a:gd name="connsiteX2" fmla="*/ 568976 w 575247"/>
              <a:gd name="connsiteY2" fmla="*/ 80 h 85812"/>
              <a:gd name="connsiteX3" fmla="*/ 476901 w 575247"/>
              <a:gd name="connsiteY3" fmla="*/ 41355 h 85812"/>
              <a:gd name="connsiteX4" fmla="*/ 495951 w 575247"/>
              <a:gd name="connsiteY4" fmla="*/ 19130 h 85812"/>
              <a:gd name="connsiteX5" fmla="*/ 308626 w 575247"/>
              <a:gd name="connsiteY5" fmla="*/ 54055 h 85812"/>
              <a:gd name="connsiteX6" fmla="*/ 353076 w 575247"/>
              <a:gd name="connsiteY6" fmla="*/ 57230 h 85812"/>
              <a:gd name="connsiteX7" fmla="*/ 651 w 575247"/>
              <a:gd name="connsiteY7" fmla="*/ 85805 h 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247" h="85812">
                <a:moveTo>
                  <a:pt x="651" y="85805"/>
                </a:moveTo>
                <a:cubicBezTo>
                  <a:pt x="-12578" y="85276"/>
                  <a:pt x="178980" y="68342"/>
                  <a:pt x="273701" y="54055"/>
                </a:cubicBezTo>
                <a:cubicBezTo>
                  <a:pt x="368422" y="39768"/>
                  <a:pt x="535109" y="2197"/>
                  <a:pt x="568976" y="80"/>
                </a:cubicBezTo>
                <a:cubicBezTo>
                  <a:pt x="602843" y="-2037"/>
                  <a:pt x="489072" y="38180"/>
                  <a:pt x="476901" y="41355"/>
                </a:cubicBezTo>
                <a:cubicBezTo>
                  <a:pt x="464730" y="44530"/>
                  <a:pt x="523997" y="17013"/>
                  <a:pt x="495951" y="19130"/>
                </a:cubicBezTo>
                <a:cubicBezTo>
                  <a:pt x="467905" y="21247"/>
                  <a:pt x="332438" y="47705"/>
                  <a:pt x="308626" y="54055"/>
                </a:cubicBezTo>
                <a:cubicBezTo>
                  <a:pt x="284814" y="60405"/>
                  <a:pt x="401230" y="54055"/>
                  <a:pt x="353076" y="57230"/>
                </a:cubicBezTo>
                <a:cubicBezTo>
                  <a:pt x="304922" y="60405"/>
                  <a:pt x="13880" y="86334"/>
                  <a:pt x="651" y="85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BF2B0B52-453D-A0A3-44F1-0042ED4C5F61}"/>
              </a:ext>
            </a:extLst>
          </p:cNvPr>
          <p:cNvSpPr/>
          <p:nvPr/>
        </p:nvSpPr>
        <p:spPr>
          <a:xfrm>
            <a:off x="3876635" y="3579964"/>
            <a:ext cx="526932" cy="249101"/>
          </a:xfrm>
          <a:custGeom>
            <a:avLst/>
            <a:gdLst>
              <a:gd name="connsiteX0" fmla="*/ 40 w 526932"/>
              <a:gd name="connsiteY0" fmla="*/ 249086 h 249101"/>
              <a:gd name="connsiteX1" fmla="*/ 234990 w 526932"/>
              <a:gd name="connsiteY1" fmla="*/ 96686 h 249101"/>
              <a:gd name="connsiteX2" fmla="*/ 177840 w 526932"/>
              <a:gd name="connsiteY2" fmla="*/ 134786 h 249101"/>
              <a:gd name="connsiteX3" fmla="*/ 327065 w 526932"/>
              <a:gd name="connsiteY3" fmla="*/ 68111 h 249101"/>
              <a:gd name="connsiteX4" fmla="*/ 203240 w 526932"/>
              <a:gd name="connsiteY4" fmla="*/ 122086 h 249101"/>
              <a:gd name="connsiteX5" fmla="*/ 523915 w 526932"/>
              <a:gd name="connsiteY5" fmla="*/ 1436 h 249101"/>
              <a:gd name="connsiteX6" fmla="*/ 355640 w 526932"/>
              <a:gd name="connsiteY6" fmla="*/ 58586 h 249101"/>
              <a:gd name="connsiteX7" fmla="*/ 212765 w 526932"/>
              <a:gd name="connsiteY7" fmla="*/ 103036 h 249101"/>
              <a:gd name="connsiteX8" fmla="*/ 215940 w 526932"/>
              <a:gd name="connsiteY8" fmla="*/ 106211 h 249101"/>
              <a:gd name="connsiteX9" fmla="*/ 40 w 526932"/>
              <a:gd name="connsiteY9" fmla="*/ 249086 h 24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932" h="249101">
                <a:moveTo>
                  <a:pt x="40" y="249086"/>
                </a:moveTo>
                <a:cubicBezTo>
                  <a:pt x="3215" y="247499"/>
                  <a:pt x="205357" y="115736"/>
                  <a:pt x="234990" y="96686"/>
                </a:cubicBezTo>
                <a:cubicBezTo>
                  <a:pt x="264623" y="77636"/>
                  <a:pt x="162494" y="139549"/>
                  <a:pt x="177840" y="134786"/>
                </a:cubicBezTo>
                <a:cubicBezTo>
                  <a:pt x="193186" y="130023"/>
                  <a:pt x="322832" y="70228"/>
                  <a:pt x="327065" y="68111"/>
                </a:cubicBezTo>
                <a:cubicBezTo>
                  <a:pt x="331298" y="65994"/>
                  <a:pt x="170432" y="133198"/>
                  <a:pt x="203240" y="122086"/>
                </a:cubicBezTo>
                <a:cubicBezTo>
                  <a:pt x="236048" y="110973"/>
                  <a:pt x="498515" y="12019"/>
                  <a:pt x="523915" y="1436"/>
                </a:cubicBezTo>
                <a:cubicBezTo>
                  <a:pt x="549315" y="-9147"/>
                  <a:pt x="407498" y="41653"/>
                  <a:pt x="355640" y="58586"/>
                </a:cubicBezTo>
                <a:cubicBezTo>
                  <a:pt x="303782" y="75519"/>
                  <a:pt x="212765" y="103036"/>
                  <a:pt x="212765" y="103036"/>
                </a:cubicBezTo>
                <a:cubicBezTo>
                  <a:pt x="189482" y="110973"/>
                  <a:pt x="249277" y="85044"/>
                  <a:pt x="215940" y="106211"/>
                </a:cubicBezTo>
                <a:cubicBezTo>
                  <a:pt x="182603" y="127378"/>
                  <a:pt x="-3135" y="250673"/>
                  <a:pt x="40" y="249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D15BF68A-7518-B4D2-58D6-C344B5EE5548}"/>
              </a:ext>
            </a:extLst>
          </p:cNvPr>
          <p:cNvSpPr/>
          <p:nvPr/>
        </p:nvSpPr>
        <p:spPr>
          <a:xfrm>
            <a:off x="3968562" y="3498850"/>
            <a:ext cx="630666" cy="50992"/>
          </a:xfrm>
          <a:custGeom>
            <a:avLst/>
            <a:gdLst>
              <a:gd name="connsiteX0" fmla="*/ 188 w 630666"/>
              <a:gd name="connsiteY0" fmla="*/ 50800 h 50992"/>
              <a:gd name="connsiteX1" fmla="*/ 346263 w 630666"/>
              <a:gd name="connsiteY1" fmla="*/ 9525 h 50992"/>
              <a:gd name="connsiteX2" fmla="*/ 282763 w 630666"/>
              <a:gd name="connsiteY2" fmla="*/ 12700 h 50992"/>
              <a:gd name="connsiteX3" fmla="*/ 505013 w 630666"/>
              <a:gd name="connsiteY3" fmla="*/ 0 h 50992"/>
              <a:gd name="connsiteX4" fmla="*/ 390713 w 630666"/>
              <a:gd name="connsiteY4" fmla="*/ 12700 h 50992"/>
              <a:gd name="connsiteX5" fmla="*/ 622488 w 630666"/>
              <a:gd name="connsiteY5" fmla="*/ 25400 h 50992"/>
              <a:gd name="connsiteX6" fmla="*/ 549463 w 630666"/>
              <a:gd name="connsiteY6" fmla="*/ 15875 h 50992"/>
              <a:gd name="connsiteX7" fmla="*/ 273238 w 630666"/>
              <a:gd name="connsiteY7" fmla="*/ 15875 h 50992"/>
              <a:gd name="connsiteX8" fmla="*/ 127188 w 630666"/>
              <a:gd name="connsiteY8" fmla="*/ 34925 h 50992"/>
              <a:gd name="connsiteX9" fmla="*/ 295463 w 630666"/>
              <a:gd name="connsiteY9" fmla="*/ 25400 h 50992"/>
              <a:gd name="connsiteX10" fmla="*/ 188 w 630666"/>
              <a:gd name="connsiteY10" fmla="*/ 50800 h 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0666" h="50992">
                <a:moveTo>
                  <a:pt x="188" y="50800"/>
                </a:moveTo>
                <a:cubicBezTo>
                  <a:pt x="8655" y="48154"/>
                  <a:pt x="299167" y="15875"/>
                  <a:pt x="346263" y="9525"/>
                </a:cubicBezTo>
                <a:cubicBezTo>
                  <a:pt x="393359" y="3175"/>
                  <a:pt x="282763" y="12700"/>
                  <a:pt x="282763" y="12700"/>
                </a:cubicBezTo>
                <a:lnTo>
                  <a:pt x="505013" y="0"/>
                </a:lnTo>
                <a:cubicBezTo>
                  <a:pt x="523005" y="0"/>
                  <a:pt x="371134" y="8467"/>
                  <a:pt x="390713" y="12700"/>
                </a:cubicBezTo>
                <a:cubicBezTo>
                  <a:pt x="410292" y="16933"/>
                  <a:pt x="596030" y="24871"/>
                  <a:pt x="622488" y="25400"/>
                </a:cubicBezTo>
                <a:cubicBezTo>
                  <a:pt x="648946" y="25929"/>
                  <a:pt x="607671" y="17463"/>
                  <a:pt x="549463" y="15875"/>
                </a:cubicBezTo>
                <a:cubicBezTo>
                  <a:pt x="491255" y="14287"/>
                  <a:pt x="343617" y="12700"/>
                  <a:pt x="273238" y="15875"/>
                </a:cubicBezTo>
                <a:cubicBezTo>
                  <a:pt x="202859" y="19050"/>
                  <a:pt x="123484" y="33338"/>
                  <a:pt x="127188" y="34925"/>
                </a:cubicBezTo>
                <a:cubicBezTo>
                  <a:pt x="130892" y="36512"/>
                  <a:pt x="319275" y="22754"/>
                  <a:pt x="295463" y="25400"/>
                </a:cubicBezTo>
                <a:cubicBezTo>
                  <a:pt x="271651" y="28046"/>
                  <a:pt x="-8279" y="53446"/>
                  <a:pt x="188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F227DA30-534B-8875-C872-95F3634FFFBC}"/>
              </a:ext>
            </a:extLst>
          </p:cNvPr>
          <p:cNvSpPr/>
          <p:nvPr/>
        </p:nvSpPr>
        <p:spPr>
          <a:xfrm>
            <a:off x="4057540" y="3479007"/>
            <a:ext cx="503953" cy="32543"/>
          </a:xfrm>
          <a:custGeom>
            <a:avLst/>
            <a:gdLst>
              <a:gd name="connsiteX0" fmla="*/ 110 w 503953"/>
              <a:gd name="connsiteY0" fmla="*/ 32543 h 32543"/>
              <a:gd name="connsiteX1" fmla="*/ 301735 w 503953"/>
              <a:gd name="connsiteY1" fmla="*/ 7143 h 32543"/>
              <a:gd name="connsiteX2" fmla="*/ 228710 w 503953"/>
              <a:gd name="connsiteY2" fmla="*/ 793 h 32543"/>
              <a:gd name="connsiteX3" fmla="*/ 501760 w 503953"/>
              <a:gd name="connsiteY3" fmla="*/ 793 h 32543"/>
              <a:gd name="connsiteX4" fmla="*/ 339835 w 503953"/>
              <a:gd name="connsiteY4" fmla="*/ 7143 h 32543"/>
              <a:gd name="connsiteX5" fmla="*/ 110 w 503953"/>
              <a:gd name="connsiteY5" fmla="*/ 32543 h 3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53" h="32543">
                <a:moveTo>
                  <a:pt x="110" y="32543"/>
                </a:moveTo>
                <a:cubicBezTo>
                  <a:pt x="-6240" y="32543"/>
                  <a:pt x="263635" y="12435"/>
                  <a:pt x="301735" y="7143"/>
                </a:cubicBezTo>
                <a:cubicBezTo>
                  <a:pt x="339835" y="1851"/>
                  <a:pt x="195373" y="1851"/>
                  <a:pt x="228710" y="793"/>
                </a:cubicBezTo>
                <a:cubicBezTo>
                  <a:pt x="262047" y="-265"/>
                  <a:pt x="483239" y="-265"/>
                  <a:pt x="501760" y="793"/>
                </a:cubicBezTo>
                <a:cubicBezTo>
                  <a:pt x="520281" y="1851"/>
                  <a:pt x="417622" y="1851"/>
                  <a:pt x="339835" y="7143"/>
                </a:cubicBezTo>
                <a:lnTo>
                  <a:pt x="110" y="3254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D3C4162-14D2-6DE7-84E7-CB41C6C7F242}"/>
              </a:ext>
            </a:extLst>
          </p:cNvPr>
          <p:cNvSpPr/>
          <p:nvPr/>
        </p:nvSpPr>
        <p:spPr>
          <a:xfrm>
            <a:off x="4105275" y="3526720"/>
            <a:ext cx="482600" cy="45155"/>
          </a:xfrm>
          <a:custGeom>
            <a:avLst/>
            <a:gdLst>
              <a:gd name="connsiteX0" fmla="*/ 0 w 482600"/>
              <a:gd name="connsiteY0" fmla="*/ 45155 h 45155"/>
              <a:gd name="connsiteX1" fmla="*/ 323850 w 482600"/>
              <a:gd name="connsiteY1" fmla="*/ 3880 h 45155"/>
              <a:gd name="connsiteX2" fmla="*/ 482600 w 482600"/>
              <a:gd name="connsiteY2" fmla="*/ 13405 h 45155"/>
              <a:gd name="connsiteX3" fmla="*/ 276225 w 482600"/>
              <a:gd name="connsiteY3" fmla="*/ 705 h 45155"/>
              <a:gd name="connsiteX4" fmla="*/ 374650 w 482600"/>
              <a:gd name="connsiteY4" fmla="*/ 7055 h 45155"/>
              <a:gd name="connsiteX5" fmla="*/ 0 w 482600"/>
              <a:gd name="connsiteY5" fmla="*/ 45155 h 4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2600" h="45155">
                <a:moveTo>
                  <a:pt x="0" y="45155"/>
                </a:moveTo>
                <a:cubicBezTo>
                  <a:pt x="121708" y="27163"/>
                  <a:pt x="243417" y="9172"/>
                  <a:pt x="323850" y="3880"/>
                </a:cubicBezTo>
                <a:lnTo>
                  <a:pt x="482600" y="13405"/>
                </a:lnTo>
                <a:lnTo>
                  <a:pt x="276225" y="705"/>
                </a:lnTo>
                <a:cubicBezTo>
                  <a:pt x="258234" y="-353"/>
                  <a:pt x="415925" y="-1412"/>
                  <a:pt x="374650" y="7055"/>
                </a:cubicBezTo>
                <a:cubicBezTo>
                  <a:pt x="333375" y="15522"/>
                  <a:pt x="180975" y="33513"/>
                  <a:pt x="0" y="45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F8515707-0552-75E2-D13C-F065030C260C}"/>
              </a:ext>
            </a:extLst>
          </p:cNvPr>
          <p:cNvSpPr/>
          <p:nvPr/>
        </p:nvSpPr>
        <p:spPr>
          <a:xfrm>
            <a:off x="3503549" y="3803537"/>
            <a:ext cx="42985" cy="297325"/>
          </a:xfrm>
          <a:custGeom>
            <a:avLst/>
            <a:gdLst>
              <a:gd name="connsiteX0" fmla="*/ 17526 w 42985"/>
              <a:gd name="connsiteY0" fmla="*/ 113 h 297325"/>
              <a:gd name="connsiteX1" fmla="*/ 17526 w 42985"/>
              <a:gd name="connsiteY1" fmla="*/ 190613 h 297325"/>
              <a:gd name="connsiteX2" fmla="*/ 42926 w 42985"/>
              <a:gd name="connsiteY2" fmla="*/ 295388 h 297325"/>
              <a:gd name="connsiteX3" fmla="*/ 23876 w 42985"/>
              <a:gd name="connsiteY3" fmla="*/ 254113 h 297325"/>
              <a:gd name="connsiteX4" fmla="*/ 1651 w 42985"/>
              <a:gd name="connsiteY4" fmla="*/ 196963 h 297325"/>
              <a:gd name="connsiteX5" fmla="*/ 4826 w 42985"/>
              <a:gd name="connsiteY5" fmla="*/ 219188 h 297325"/>
              <a:gd name="connsiteX6" fmla="*/ 17526 w 42985"/>
              <a:gd name="connsiteY6" fmla="*/ 113 h 29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85" h="297325">
                <a:moveTo>
                  <a:pt x="17526" y="113"/>
                </a:moveTo>
                <a:cubicBezTo>
                  <a:pt x="19643" y="-4649"/>
                  <a:pt x="13293" y="141401"/>
                  <a:pt x="17526" y="190613"/>
                </a:cubicBezTo>
                <a:cubicBezTo>
                  <a:pt x="21759" y="239826"/>
                  <a:pt x="41868" y="284805"/>
                  <a:pt x="42926" y="295388"/>
                </a:cubicBezTo>
                <a:cubicBezTo>
                  <a:pt x="43984" y="305971"/>
                  <a:pt x="30755" y="270517"/>
                  <a:pt x="23876" y="254113"/>
                </a:cubicBezTo>
                <a:cubicBezTo>
                  <a:pt x="16997" y="237709"/>
                  <a:pt x="4826" y="202784"/>
                  <a:pt x="1651" y="196963"/>
                </a:cubicBezTo>
                <a:cubicBezTo>
                  <a:pt x="-1524" y="191142"/>
                  <a:pt x="64" y="248292"/>
                  <a:pt x="4826" y="219188"/>
                </a:cubicBezTo>
                <a:cubicBezTo>
                  <a:pt x="9588" y="190084"/>
                  <a:pt x="15409" y="4875"/>
                  <a:pt x="17526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9E8A42A0-425D-81F1-A419-04FE89570EA7}"/>
              </a:ext>
            </a:extLst>
          </p:cNvPr>
          <p:cNvSpPr/>
          <p:nvPr/>
        </p:nvSpPr>
        <p:spPr>
          <a:xfrm>
            <a:off x="3761110" y="4034933"/>
            <a:ext cx="198130" cy="579759"/>
          </a:xfrm>
          <a:custGeom>
            <a:avLst/>
            <a:gdLst>
              <a:gd name="connsiteX0" fmla="*/ 42540 w 198130"/>
              <a:gd name="connsiteY0" fmla="*/ 3667 h 579759"/>
              <a:gd name="connsiteX1" fmla="*/ 7615 w 198130"/>
              <a:gd name="connsiteY1" fmla="*/ 260842 h 579759"/>
              <a:gd name="connsiteX2" fmla="*/ 29840 w 198130"/>
              <a:gd name="connsiteY2" fmla="*/ 244967 h 579759"/>
              <a:gd name="connsiteX3" fmla="*/ 74290 w 198130"/>
              <a:gd name="connsiteY3" fmla="*/ 406892 h 579759"/>
              <a:gd name="connsiteX4" fmla="*/ 106040 w 198130"/>
              <a:gd name="connsiteY4" fmla="*/ 464042 h 579759"/>
              <a:gd name="connsiteX5" fmla="*/ 90165 w 198130"/>
              <a:gd name="connsiteY5" fmla="*/ 422767 h 579759"/>
              <a:gd name="connsiteX6" fmla="*/ 150490 w 198130"/>
              <a:gd name="connsiteY6" fmla="*/ 540242 h 579759"/>
              <a:gd name="connsiteX7" fmla="*/ 198115 w 198130"/>
              <a:gd name="connsiteY7" fmla="*/ 578342 h 579759"/>
              <a:gd name="connsiteX8" fmla="*/ 153665 w 198130"/>
              <a:gd name="connsiteY8" fmla="*/ 533892 h 579759"/>
              <a:gd name="connsiteX9" fmla="*/ 7615 w 198130"/>
              <a:gd name="connsiteY9" fmla="*/ 216392 h 579759"/>
              <a:gd name="connsiteX10" fmla="*/ 20315 w 198130"/>
              <a:gd name="connsiteY10" fmla="*/ 276717 h 579759"/>
              <a:gd name="connsiteX11" fmla="*/ 17140 w 198130"/>
              <a:gd name="connsiteY11" fmla="*/ 117967 h 579759"/>
              <a:gd name="connsiteX12" fmla="*/ 42540 w 198130"/>
              <a:gd name="connsiteY12" fmla="*/ 3667 h 5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130" h="579759">
                <a:moveTo>
                  <a:pt x="42540" y="3667"/>
                </a:moveTo>
                <a:cubicBezTo>
                  <a:pt x="40952" y="27480"/>
                  <a:pt x="9732" y="220625"/>
                  <a:pt x="7615" y="260842"/>
                </a:cubicBezTo>
                <a:cubicBezTo>
                  <a:pt x="5498" y="301059"/>
                  <a:pt x="18728" y="220625"/>
                  <a:pt x="29840" y="244967"/>
                </a:cubicBezTo>
                <a:cubicBezTo>
                  <a:pt x="40952" y="269309"/>
                  <a:pt x="61590" y="370380"/>
                  <a:pt x="74290" y="406892"/>
                </a:cubicBezTo>
                <a:cubicBezTo>
                  <a:pt x="86990" y="443405"/>
                  <a:pt x="103394" y="461396"/>
                  <a:pt x="106040" y="464042"/>
                </a:cubicBezTo>
                <a:cubicBezTo>
                  <a:pt x="108686" y="466688"/>
                  <a:pt x="82757" y="410067"/>
                  <a:pt x="90165" y="422767"/>
                </a:cubicBezTo>
                <a:cubicBezTo>
                  <a:pt x="97573" y="435467"/>
                  <a:pt x="132498" y="514313"/>
                  <a:pt x="150490" y="540242"/>
                </a:cubicBezTo>
                <a:cubicBezTo>
                  <a:pt x="168482" y="566171"/>
                  <a:pt x="197586" y="579400"/>
                  <a:pt x="198115" y="578342"/>
                </a:cubicBezTo>
                <a:cubicBezTo>
                  <a:pt x="198644" y="577284"/>
                  <a:pt x="185415" y="594217"/>
                  <a:pt x="153665" y="533892"/>
                </a:cubicBezTo>
                <a:cubicBezTo>
                  <a:pt x="121915" y="473567"/>
                  <a:pt x="29840" y="259254"/>
                  <a:pt x="7615" y="216392"/>
                </a:cubicBezTo>
                <a:cubicBezTo>
                  <a:pt x="-14610" y="173530"/>
                  <a:pt x="18728" y="293121"/>
                  <a:pt x="20315" y="276717"/>
                </a:cubicBezTo>
                <a:cubicBezTo>
                  <a:pt x="21902" y="260313"/>
                  <a:pt x="15023" y="157654"/>
                  <a:pt x="17140" y="117967"/>
                </a:cubicBezTo>
                <a:cubicBezTo>
                  <a:pt x="19257" y="78280"/>
                  <a:pt x="44128" y="-20146"/>
                  <a:pt x="42540" y="3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D2A6C41-8BCD-F061-46A2-5F6257383C26}"/>
              </a:ext>
            </a:extLst>
          </p:cNvPr>
          <p:cNvSpPr/>
          <p:nvPr/>
        </p:nvSpPr>
        <p:spPr>
          <a:xfrm>
            <a:off x="2701789" y="4492594"/>
            <a:ext cx="486475" cy="282895"/>
          </a:xfrm>
          <a:custGeom>
            <a:avLst/>
            <a:gdLst>
              <a:gd name="connsiteX0" fmla="*/ 485911 w 486475"/>
              <a:gd name="connsiteY0" fmla="*/ 101631 h 282895"/>
              <a:gd name="connsiteX1" fmla="*/ 362086 w 486475"/>
              <a:gd name="connsiteY1" fmla="*/ 79406 h 282895"/>
              <a:gd name="connsiteX2" fmla="*/ 225561 w 486475"/>
              <a:gd name="connsiteY2" fmla="*/ 69881 h 282895"/>
              <a:gd name="connsiteX3" fmla="*/ 276361 w 486475"/>
              <a:gd name="connsiteY3" fmla="*/ 69881 h 282895"/>
              <a:gd name="connsiteX4" fmla="*/ 196986 w 486475"/>
              <a:gd name="connsiteY4" fmla="*/ 60356 h 282895"/>
              <a:gd name="connsiteX5" fmla="*/ 155711 w 486475"/>
              <a:gd name="connsiteY5" fmla="*/ 88931 h 282895"/>
              <a:gd name="connsiteX6" fmla="*/ 171586 w 486475"/>
              <a:gd name="connsiteY6" fmla="*/ 73056 h 282895"/>
              <a:gd name="connsiteX7" fmla="*/ 168411 w 486475"/>
              <a:gd name="connsiteY7" fmla="*/ 155606 h 282895"/>
              <a:gd name="connsiteX8" fmla="*/ 158886 w 486475"/>
              <a:gd name="connsiteY8" fmla="*/ 133381 h 282895"/>
              <a:gd name="connsiteX9" fmla="*/ 171586 w 486475"/>
              <a:gd name="connsiteY9" fmla="*/ 203231 h 282895"/>
              <a:gd name="connsiteX10" fmla="*/ 228736 w 486475"/>
              <a:gd name="connsiteY10" fmla="*/ 279431 h 282895"/>
              <a:gd name="connsiteX11" fmla="*/ 209686 w 486475"/>
              <a:gd name="connsiteY11" fmla="*/ 266731 h 282895"/>
              <a:gd name="connsiteX12" fmla="*/ 162061 w 486475"/>
              <a:gd name="connsiteY12" fmla="*/ 238156 h 282895"/>
              <a:gd name="connsiteX13" fmla="*/ 19186 w 486475"/>
              <a:gd name="connsiteY13" fmla="*/ 222281 h 282895"/>
              <a:gd name="connsiteX14" fmla="*/ 133486 w 486475"/>
              <a:gd name="connsiteY14" fmla="*/ 225456 h 282895"/>
              <a:gd name="connsiteX15" fmla="*/ 127136 w 486475"/>
              <a:gd name="connsiteY15" fmla="*/ 171481 h 282895"/>
              <a:gd name="connsiteX16" fmla="*/ 136 w 486475"/>
              <a:gd name="connsiteY16" fmla="*/ 107981 h 282895"/>
              <a:gd name="connsiteX17" fmla="*/ 101736 w 486475"/>
              <a:gd name="connsiteY17" fmla="*/ 133381 h 282895"/>
              <a:gd name="connsiteX18" fmla="*/ 63636 w 486475"/>
              <a:gd name="connsiteY18" fmla="*/ 63531 h 282895"/>
              <a:gd name="connsiteX19" fmla="*/ 111261 w 486475"/>
              <a:gd name="connsiteY19" fmla="*/ 101631 h 282895"/>
              <a:gd name="connsiteX20" fmla="*/ 127136 w 486475"/>
              <a:gd name="connsiteY20" fmla="*/ 38131 h 282895"/>
              <a:gd name="connsiteX21" fmla="*/ 111261 w 486475"/>
              <a:gd name="connsiteY21" fmla="*/ 31 h 282895"/>
              <a:gd name="connsiteX22" fmla="*/ 136661 w 486475"/>
              <a:gd name="connsiteY22" fmla="*/ 31781 h 282895"/>
              <a:gd name="connsiteX23" fmla="*/ 228736 w 486475"/>
              <a:gd name="connsiteY23" fmla="*/ 41306 h 282895"/>
              <a:gd name="connsiteX24" fmla="*/ 219211 w 486475"/>
              <a:gd name="connsiteY24" fmla="*/ 31781 h 282895"/>
              <a:gd name="connsiteX25" fmla="*/ 323986 w 486475"/>
              <a:gd name="connsiteY25" fmla="*/ 60356 h 282895"/>
              <a:gd name="connsiteX26" fmla="*/ 311286 w 486475"/>
              <a:gd name="connsiteY26" fmla="*/ 44481 h 282895"/>
              <a:gd name="connsiteX27" fmla="*/ 485911 w 486475"/>
              <a:gd name="connsiteY27" fmla="*/ 101631 h 28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6475" h="282895">
                <a:moveTo>
                  <a:pt x="485911" y="101631"/>
                </a:moveTo>
                <a:cubicBezTo>
                  <a:pt x="494378" y="107452"/>
                  <a:pt x="405478" y="84698"/>
                  <a:pt x="362086" y="79406"/>
                </a:cubicBezTo>
                <a:cubicBezTo>
                  <a:pt x="318694" y="74114"/>
                  <a:pt x="239848" y="71468"/>
                  <a:pt x="225561" y="69881"/>
                </a:cubicBezTo>
                <a:cubicBezTo>
                  <a:pt x="211274" y="68294"/>
                  <a:pt x="281123" y="71468"/>
                  <a:pt x="276361" y="69881"/>
                </a:cubicBezTo>
                <a:cubicBezTo>
                  <a:pt x="271599" y="68294"/>
                  <a:pt x="217094" y="57181"/>
                  <a:pt x="196986" y="60356"/>
                </a:cubicBezTo>
                <a:cubicBezTo>
                  <a:pt x="176878" y="63531"/>
                  <a:pt x="155711" y="88931"/>
                  <a:pt x="155711" y="88931"/>
                </a:cubicBezTo>
                <a:cubicBezTo>
                  <a:pt x="151478" y="91048"/>
                  <a:pt x="169469" y="61944"/>
                  <a:pt x="171586" y="73056"/>
                </a:cubicBezTo>
                <a:cubicBezTo>
                  <a:pt x="173703" y="84168"/>
                  <a:pt x="170528" y="145552"/>
                  <a:pt x="168411" y="155606"/>
                </a:cubicBezTo>
                <a:cubicBezTo>
                  <a:pt x="166294" y="165660"/>
                  <a:pt x="158357" y="125444"/>
                  <a:pt x="158886" y="133381"/>
                </a:cubicBezTo>
                <a:cubicBezTo>
                  <a:pt x="159415" y="141319"/>
                  <a:pt x="159944" y="178889"/>
                  <a:pt x="171586" y="203231"/>
                </a:cubicBezTo>
                <a:cubicBezTo>
                  <a:pt x="183228" y="227573"/>
                  <a:pt x="228736" y="279431"/>
                  <a:pt x="228736" y="279431"/>
                </a:cubicBezTo>
                <a:cubicBezTo>
                  <a:pt x="235086" y="290014"/>
                  <a:pt x="220798" y="273610"/>
                  <a:pt x="209686" y="266731"/>
                </a:cubicBezTo>
                <a:cubicBezTo>
                  <a:pt x="198574" y="259852"/>
                  <a:pt x="193811" y="245564"/>
                  <a:pt x="162061" y="238156"/>
                </a:cubicBezTo>
                <a:cubicBezTo>
                  <a:pt x="130311" y="230748"/>
                  <a:pt x="23948" y="224398"/>
                  <a:pt x="19186" y="222281"/>
                </a:cubicBezTo>
                <a:cubicBezTo>
                  <a:pt x="14424" y="220164"/>
                  <a:pt x="115494" y="233923"/>
                  <a:pt x="133486" y="225456"/>
                </a:cubicBezTo>
                <a:cubicBezTo>
                  <a:pt x="151478" y="216989"/>
                  <a:pt x="149361" y="191060"/>
                  <a:pt x="127136" y="171481"/>
                </a:cubicBezTo>
                <a:cubicBezTo>
                  <a:pt x="104911" y="151902"/>
                  <a:pt x="4369" y="114331"/>
                  <a:pt x="136" y="107981"/>
                </a:cubicBezTo>
                <a:cubicBezTo>
                  <a:pt x="-4097" y="101631"/>
                  <a:pt x="91153" y="140789"/>
                  <a:pt x="101736" y="133381"/>
                </a:cubicBezTo>
                <a:cubicBezTo>
                  <a:pt x="112319" y="125973"/>
                  <a:pt x="62049" y="68823"/>
                  <a:pt x="63636" y="63531"/>
                </a:cubicBezTo>
                <a:cubicBezTo>
                  <a:pt x="65223" y="58239"/>
                  <a:pt x="100678" y="105864"/>
                  <a:pt x="111261" y="101631"/>
                </a:cubicBezTo>
                <a:cubicBezTo>
                  <a:pt x="121844" y="97398"/>
                  <a:pt x="127136" y="55064"/>
                  <a:pt x="127136" y="38131"/>
                </a:cubicBezTo>
                <a:cubicBezTo>
                  <a:pt x="127136" y="21198"/>
                  <a:pt x="109673" y="1089"/>
                  <a:pt x="111261" y="31"/>
                </a:cubicBezTo>
                <a:cubicBezTo>
                  <a:pt x="112849" y="-1027"/>
                  <a:pt x="117082" y="24902"/>
                  <a:pt x="136661" y="31781"/>
                </a:cubicBezTo>
                <a:cubicBezTo>
                  <a:pt x="156240" y="38660"/>
                  <a:pt x="228736" y="41306"/>
                  <a:pt x="228736" y="41306"/>
                </a:cubicBezTo>
                <a:cubicBezTo>
                  <a:pt x="242494" y="41306"/>
                  <a:pt x="203336" y="28606"/>
                  <a:pt x="219211" y="31781"/>
                </a:cubicBezTo>
                <a:cubicBezTo>
                  <a:pt x="235086" y="34956"/>
                  <a:pt x="323986" y="60356"/>
                  <a:pt x="323986" y="60356"/>
                </a:cubicBezTo>
                <a:cubicBezTo>
                  <a:pt x="339332" y="62473"/>
                  <a:pt x="286415" y="37073"/>
                  <a:pt x="311286" y="44481"/>
                </a:cubicBezTo>
                <a:cubicBezTo>
                  <a:pt x="336157" y="51889"/>
                  <a:pt x="477444" y="95810"/>
                  <a:pt x="485911" y="101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CAC80EEA-90AB-08E8-5E17-3BB719C37CD7}"/>
              </a:ext>
            </a:extLst>
          </p:cNvPr>
          <p:cNvSpPr/>
          <p:nvPr/>
        </p:nvSpPr>
        <p:spPr>
          <a:xfrm>
            <a:off x="2727323" y="4632816"/>
            <a:ext cx="129500" cy="87718"/>
          </a:xfrm>
          <a:custGeom>
            <a:avLst/>
            <a:gdLst>
              <a:gd name="connsiteX0" fmla="*/ 2 w 129500"/>
              <a:gd name="connsiteY0" fmla="*/ 2684 h 87718"/>
              <a:gd name="connsiteX1" fmla="*/ 107952 w 129500"/>
              <a:gd name="connsiteY1" fmla="*/ 40784 h 87718"/>
              <a:gd name="connsiteX2" fmla="*/ 120652 w 129500"/>
              <a:gd name="connsiteY2" fmla="*/ 66184 h 87718"/>
              <a:gd name="connsiteX3" fmla="*/ 47627 w 129500"/>
              <a:gd name="connsiteY3" fmla="*/ 66184 h 87718"/>
              <a:gd name="connsiteX4" fmla="*/ 127002 w 129500"/>
              <a:gd name="connsiteY4" fmla="*/ 85234 h 87718"/>
              <a:gd name="connsiteX5" fmla="*/ 111127 w 129500"/>
              <a:gd name="connsiteY5" fmla="*/ 2684 h 87718"/>
              <a:gd name="connsiteX6" fmla="*/ 111127 w 129500"/>
              <a:gd name="connsiteY6" fmla="*/ 18559 h 87718"/>
              <a:gd name="connsiteX7" fmla="*/ 2 w 129500"/>
              <a:gd name="connsiteY7" fmla="*/ 2684 h 8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500" h="87718">
                <a:moveTo>
                  <a:pt x="2" y="2684"/>
                </a:moveTo>
                <a:cubicBezTo>
                  <a:pt x="-527" y="6388"/>
                  <a:pt x="87844" y="30201"/>
                  <a:pt x="107952" y="40784"/>
                </a:cubicBezTo>
                <a:cubicBezTo>
                  <a:pt x="128060" y="51367"/>
                  <a:pt x="130706" y="61951"/>
                  <a:pt x="120652" y="66184"/>
                </a:cubicBezTo>
                <a:cubicBezTo>
                  <a:pt x="110598" y="70417"/>
                  <a:pt x="46569" y="63009"/>
                  <a:pt x="47627" y="66184"/>
                </a:cubicBezTo>
                <a:cubicBezTo>
                  <a:pt x="48685" y="69359"/>
                  <a:pt x="116419" y="95817"/>
                  <a:pt x="127002" y="85234"/>
                </a:cubicBezTo>
                <a:cubicBezTo>
                  <a:pt x="137585" y="74651"/>
                  <a:pt x="111127" y="2684"/>
                  <a:pt x="111127" y="2684"/>
                </a:cubicBezTo>
                <a:cubicBezTo>
                  <a:pt x="108481" y="-8429"/>
                  <a:pt x="124356" y="18559"/>
                  <a:pt x="111127" y="18559"/>
                </a:cubicBezTo>
                <a:cubicBezTo>
                  <a:pt x="97898" y="18559"/>
                  <a:pt x="531" y="-1020"/>
                  <a:pt x="2" y="2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E107C59-13AB-F335-AC10-9C012A7B36E8}"/>
              </a:ext>
            </a:extLst>
          </p:cNvPr>
          <p:cNvSpPr/>
          <p:nvPr/>
        </p:nvSpPr>
        <p:spPr>
          <a:xfrm>
            <a:off x="2799546" y="4534126"/>
            <a:ext cx="292179" cy="34752"/>
          </a:xfrm>
          <a:custGeom>
            <a:avLst/>
            <a:gdLst>
              <a:gd name="connsiteX0" fmla="*/ 804 w 292179"/>
              <a:gd name="connsiteY0" fmla="*/ 2949 h 34752"/>
              <a:gd name="connsiteX1" fmla="*/ 283379 w 292179"/>
              <a:gd name="connsiteY1" fmla="*/ 34699 h 34752"/>
              <a:gd name="connsiteX2" fmla="*/ 200829 w 292179"/>
              <a:gd name="connsiteY2" fmla="*/ 9299 h 34752"/>
              <a:gd name="connsiteX3" fmla="*/ 804 w 292179"/>
              <a:gd name="connsiteY3" fmla="*/ 2949 h 3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79" h="34752">
                <a:moveTo>
                  <a:pt x="804" y="2949"/>
                </a:moveTo>
                <a:cubicBezTo>
                  <a:pt x="14562" y="7182"/>
                  <a:pt x="250042" y="33641"/>
                  <a:pt x="283379" y="34699"/>
                </a:cubicBezTo>
                <a:cubicBezTo>
                  <a:pt x="316716" y="35757"/>
                  <a:pt x="247925" y="20941"/>
                  <a:pt x="200829" y="9299"/>
                </a:cubicBezTo>
                <a:cubicBezTo>
                  <a:pt x="153733" y="-2343"/>
                  <a:pt x="-12954" y="-1284"/>
                  <a:pt x="804" y="2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DEE898B-8494-B691-11D1-5580F9C3B2BD}"/>
              </a:ext>
            </a:extLst>
          </p:cNvPr>
          <p:cNvSpPr/>
          <p:nvPr/>
        </p:nvSpPr>
        <p:spPr>
          <a:xfrm>
            <a:off x="3146242" y="4559176"/>
            <a:ext cx="186705" cy="179822"/>
          </a:xfrm>
          <a:custGeom>
            <a:avLst/>
            <a:gdLst>
              <a:gd name="connsiteX0" fmla="*/ 183 w 186705"/>
              <a:gd name="connsiteY0" fmla="*/ 124 h 179822"/>
              <a:gd name="connsiteX1" fmla="*/ 124008 w 186705"/>
              <a:gd name="connsiteY1" fmla="*/ 117599 h 179822"/>
              <a:gd name="connsiteX2" fmla="*/ 111308 w 186705"/>
              <a:gd name="connsiteY2" fmla="*/ 98549 h 179822"/>
              <a:gd name="connsiteX3" fmla="*/ 184333 w 186705"/>
              <a:gd name="connsiteY3" fmla="*/ 177924 h 179822"/>
              <a:gd name="connsiteX4" fmla="*/ 155758 w 186705"/>
              <a:gd name="connsiteY4" fmla="*/ 142999 h 179822"/>
              <a:gd name="connsiteX5" fmla="*/ 183 w 186705"/>
              <a:gd name="connsiteY5" fmla="*/ 124 h 17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05" h="179822">
                <a:moveTo>
                  <a:pt x="183" y="124"/>
                </a:moveTo>
                <a:cubicBezTo>
                  <a:pt x="-5109" y="-4109"/>
                  <a:pt x="105487" y="101195"/>
                  <a:pt x="124008" y="117599"/>
                </a:cubicBezTo>
                <a:cubicBezTo>
                  <a:pt x="142529" y="134003"/>
                  <a:pt x="101254" y="88495"/>
                  <a:pt x="111308" y="98549"/>
                </a:cubicBezTo>
                <a:cubicBezTo>
                  <a:pt x="121362" y="108603"/>
                  <a:pt x="176925" y="170516"/>
                  <a:pt x="184333" y="177924"/>
                </a:cubicBezTo>
                <a:cubicBezTo>
                  <a:pt x="191741" y="185332"/>
                  <a:pt x="181687" y="170516"/>
                  <a:pt x="155758" y="142999"/>
                </a:cubicBezTo>
                <a:cubicBezTo>
                  <a:pt x="129829" y="115482"/>
                  <a:pt x="5475" y="4357"/>
                  <a:pt x="183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BEA59DC7-148A-F8F5-36E5-A0A1C2D18520}"/>
              </a:ext>
            </a:extLst>
          </p:cNvPr>
          <p:cNvSpPr/>
          <p:nvPr/>
        </p:nvSpPr>
        <p:spPr>
          <a:xfrm>
            <a:off x="2886075" y="4533843"/>
            <a:ext cx="34939" cy="249925"/>
          </a:xfrm>
          <a:custGeom>
            <a:avLst/>
            <a:gdLst>
              <a:gd name="connsiteX0" fmla="*/ 19050 w 34939"/>
              <a:gd name="connsiteY0" fmla="*/ 57 h 249925"/>
              <a:gd name="connsiteX1" fmla="*/ 12700 w 34939"/>
              <a:gd name="connsiteY1" fmla="*/ 117532 h 249925"/>
              <a:gd name="connsiteX2" fmla="*/ 19050 w 34939"/>
              <a:gd name="connsiteY2" fmla="*/ 181032 h 249925"/>
              <a:gd name="connsiteX3" fmla="*/ 12700 w 34939"/>
              <a:gd name="connsiteY3" fmla="*/ 133407 h 249925"/>
              <a:gd name="connsiteX4" fmla="*/ 34925 w 34939"/>
              <a:gd name="connsiteY4" fmla="*/ 247707 h 249925"/>
              <a:gd name="connsiteX5" fmla="*/ 15875 w 34939"/>
              <a:gd name="connsiteY5" fmla="*/ 203257 h 249925"/>
              <a:gd name="connsiteX6" fmla="*/ 0 w 34939"/>
              <a:gd name="connsiteY6" fmla="*/ 133407 h 249925"/>
              <a:gd name="connsiteX7" fmla="*/ 19050 w 34939"/>
              <a:gd name="connsiteY7" fmla="*/ 57 h 24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39" h="249925">
                <a:moveTo>
                  <a:pt x="19050" y="57"/>
                </a:moveTo>
                <a:cubicBezTo>
                  <a:pt x="21167" y="-2589"/>
                  <a:pt x="12700" y="87370"/>
                  <a:pt x="12700" y="117532"/>
                </a:cubicBezTo>
                <a:cubicBezTo>
                  <a:pt x="12700" y="147694"/>
                  <a:pt x="19050" y="178386"/>
                  <a:pt x="19050" y="181032"/>
                </a:cubicBezTo>
                <a:cubicBezTo>
                  <a:pt x="19050" y="183678"/>
                  <a:pt x="10054" y="122294"/>
                  <a:pt x="12700" y="133407"/>
                </a:cubicBezTo>
                <a:cubicBezTo>
                  <a:pt x="15346" y="144520"/>
                  <a:pt x="34396" y="236065"/>
                  <a:pt x="34925" y="247707"/>
                </a:cubicBezTo>
                <a:cubicBezTo>
                  <a:pt x="35454" y="259349"/>
                  <a:pt x="21696" y="222307"/>
                  <a:pt x="15875" y="203257"/>
                </a:cubicBezTo>
                <a:cubicBezTo>
                  <a:pt x="10054" y="184207"/>
                  <a:pt x="0" y="163569"/>
                  <a:pt x="0" y="133407"/>
                </a:cubicBezTo>
                <a:cubicBezTo>
                  <a:pt x="0" y="103245"/>
                  <a:pt x="16933" y="2703"/>
                  <a:pt x="19050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341D2E8-579D-2814-9C04-A04FDA6D44EA}"/>
              </a:ext>
            </a:extLst>
          </p:cNvPr>
          <p:cNvSpPr/>
          <p:nvPr/>
        </p:nvSpPr>
        <p:spPr>
          <a:xfrm>
            <a:off x="2899830" y="4520569"/>
            <a:ext cx="40694" cy="308899"/>
          </a:xfrm>
          <a:custGeom>
            <a:avLst/>
            <a:gdLst>
              <a:gd name="connsiteX0" fmla="*/ 30695 w 40694"/>
              <a:gd name="connsiteY0" fmla="*/ 631 h 308899"/>
              <a:gd name="connsiteX1" fmla="*/ 17995 w 40694"/>
              <a:gd name="connsiteY1" fmla="*/ 140331 h 308899"/>
              <a:gd name="connsiteX2" fmla="*/ 17995 w 40694"/>
              <a:gd name="connsiteY2" fmla="*/ 222881 h 308899"/>
              <a:gd name="connsiteX3" fmla="*/ 17995 w 40694"/>
              <a:gd name="connsiteY3" fmla="*/ 184781 h 308899"/>
              <a:gd name="connsiteX4" fmla="*/ 40220 w 40694"/>
              <a:gd name="connsiteY4" fmla="*/ 305431 h 308899"/>
              <a:gd name="connsiteX5" fmla="*/ 30695 w 40694"/>
              <a:gd name="connsiteY5" fmla="*/ 267331 h 308899"/>
              <a:gd name="connsiteX6" fmla="*/ 2120 w 40694"/>
              <a:gd name="connsiteY6" fmla="*/ 175256 h 308899"/>
              <a:gd name="connsiteX7" fmla="*/ 5295 w 40694"/>
              <a:gd name="connsiteY7" fmla="*/ 200656 h 308899"/>
              <a:gd name="connsiteX8" fmla="*/ 30695 w 40694"/>
              <a:gd name="connsiteY8" fmla="*/ 631 h 30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94" h="308899">
                <a:moveTo>
                  <a:pt x="30695" y="631"/>
                </a:moveTo>
                <a:cubicBezTo>
                  <a:pt x="32812" y="-9423"/>
                  <a:pt x="20112" y="103289"/>
                  <a:pt x="17995" y="140331"/>
                </a:cubicBezTo>
                <a:cubicBezTo>
                  <a:pt x="15878" y="177373"/>
                  <a:pt x="17995" y="222881"/>
                  <a:pt x="17995" y="222881"/>
                </a:cubicBezTo>
                <a:cubicBezTo>
                  <a:pt x="17995" y="230289"/>
                  <a:pt x="14291" y="171023"/>
                  <a:pt x="17995" y="184781"/>
                </a:cubicBezTo>
                <a:cubicBezTo>
                  <a:pt x="21699" y="198539"/>
                  <a:pt x="38103" y="291673"/>
                  <a:pt x="40220" y="305431"/>
                </a:cubicBezTo>
                <a:cubicBezTo>
                  <a:pt x="42337" y="319189"/>
                  <a:pt x="37045" y="289027"/>
                  <a:pt x="30695" y="267331"/>
                </a:cubicBezTo>
                <a:cubicBezTo>
                  <a:pt x="24345" y="245635"/>
                  <a:pt x="6353" y="186369"/>
                  <a:pt x="2120" y="175256"/>
                </a:cubicBezTo>
                <a:cubicBezTo>
                  <a:pt x="-2113" y="164144"/>
                  <a:pt x="533" y="227114"/>
                  <a:pt x="5295" y="200656"/>
                </a:cubicBezTo>
                <a:cubicBezTo>
                  <a:pt x="10057" y="174198"/>
                  <a:pt x="28578" y="10685"/>
                  <a:pt x="30695" y="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52F4918E-1197-443B-C9B7-F1A97F044AF9}"/>
              </a:ext>
            </a:extLst>
          </p:cNvPr>
          <p:cNvSpPr/>
          <p:nvPr/>
        </p:nvSpPr>
        <p:spPr>
          <a:xfrm>
            <a:off x="2895538" y="4727541"/>
            <a:ext cx="177872" cy="231812"/>
          </a:xfrm>
          <a:custGeom>
            <a:avLst/>
            <a:gdLst>
              <a:gd name="connsiteX0" fmla="*/ 62 w 177872"/>
              <a:gd name="connsiteY0" fmla="*/ 34 h 231812"/>
              <a:gd name="connsiteX1" fmla="*/ 47687 w 177872"/>
              <a:gd name="connsiteY1" fmla="*/ 123859 h 231812"/>
              <a:gd name="connsiteX2" fmla="*/ 120712 w 177872"/>
              <a:gd name="connsiteY2" fmla="*/ 181009 h 231812"/>
              <a:gd name="connsiteX3" fmla="*/ 79437 w 177872"/>
              <a:gd name="connsiteY3" fmla="*/ 158784 h 231812"/>
              <a:gd name="connsiteX4" fmla="*/ 139762 w 177872"/>
              <a:gd name="connsiteY4" fmla="*/ 181009 h 231812"/>
              <a:gd name="connsiteX5" fmla="*/ 108012 w 177872"/>
              <a:gd name="connsiteY5" fmla="*/ 155609 h 231812"/>
              <a:gd name="connsiteX6" fmla="*/ 155637 w 177872"/>
              <a:gd name="connsiteY6" fmla="*/ 168309 h 231812"/>
              <a:gd name="connsiteX7" fmla="*/ 155637 w 177872"/>
              <a:gd name="connsiteY7" fmla="*/ 161959 h 231812"/>
              <a:gd name="connsiteX8" fmla="*/ 171512 w 177872"/>
              <a:gd name="connsiteY8" fmla="*/ 231809 h 231812"/>
              <a:gd name="connsiteX9" fmla="*/ 174687 w 177872"/>
              <a:gd name="connsiteY9" fmla="*/ 165134 h 231812"/>
              <a:gd name="connsiteX10" fmla="*/ 127062 w 177872"/>
              <a:gd name="connsiteY10" fmla="*/ 181009 h 231812"/>
              <a:gd name="connsiteX11" fmla="*/ 57212 w 177872"/>
              <a:gd name="connsiteY11" fmla="*/ 136559 h 231812"/>
              <a:gd name="connsiteX12" fmla="*/ 62 w 177872"/>
              <a:gd name="connsiteY12" fmla="*/ 34 h 23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872" h="231812">
                <a:moveTo>
                  <a:pt x="62" y="34"/>
                </a:moveTo>
                <a:cubicBezTo>
                  <a:pt x="-1526" y="-2083"/>
                  <a:pt x="27579" y="93696"/>
                  <a:pt x="47687" y="123859"/>
                </a:cubicBezTo>
                <a:cubicBezTo>
                  <a:pt x="67795" y="154022"/>
                  <a:pt x="115420" y="175188"/>
                  <a:pt x="120712" y="181009"/>
                </a:cubicBezTo>
                <a:cubicBezTo>
                  <a:pt x="126004" y="186830"/>
                  <a:pt x="76262" y="158784"/>
                  <a:pt x="79437" y="158784"/>
                </a:cubicBezTo>
                <a:cubicBezTo>
                  <a:pt x="82612" y="158784"/>
                  <a:pt x="135000" y="181538"/>
                  <a:pt x="139762" y="181009"/>
                </a:cubicBezTo>
                <a:cubicBezTo>
                  <a:pt x="144525" y="180480"/>
                  <a:pt x="105366" y="157726"/>
                  <a:pt x="108012" y="155609"/>
                </a:cubicBezTo>
                <a:cubicBezTo>
                  <a:pt x="110658" y="153492"/>
                  <a:pt x="155637" y="168309"/>
                  <a:pt x="155637" y="168309"/>
                </a:cubicBezTo>
                <a:cubicBezTo>
                  <a:pt x="163574" y="169367"/>
                  <a:pt x="152991" y="151376"/>
                  <a:pt x="155637" y="161959"/>
                </a:cubicBezTo>
                <a:cubicBezTo>
                  <a:pt x="158283" y="172542"/>
                  <a:pt x="168337" y="231280"/>
                  <a:pt x="171512" y="231809"/>
                </a:cubicBezTo>
                <a:cubicBezTo>
                  <a:pt x="174687" y="232338"/>
                  <a:pt x="182095" y="173601"/>
                  <a:pt x="174687" y="165134"/>
                </a:cubicBezTo>
                <a:cubicBezTo>
                  <a:pt x="167279" y="156667"/>
                  <a:pt x="146641" y="185771"/>
                  <a:pt x="127062" y="181009"/>
                </a:cubicBezTo>
                <a:cubicBezTo>
                  <a:pt x="107483" y="176247"/>
                  <a:pt x="74675" y="163547"/>
                  <a:pt x="57212" y="136559"/>
                </a:cubicBezTo>
                <a:cubicBezTo>
                  <a:pt x="39749" y="109571"/>
                  <a:pt x="1650" y="2151"/>
                  <a:pt x="62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09A20390-52CA-5D08-C76C-14CBDD0EFFB0}"/>
              </a:ext>
            </a:extLst>
          </p:cNvPr>
          <p:cNvSpPr/>
          <p:nvPr/>
        </p:nvSpPr>
        <p:spPr>
          <a:xfrm>
            <a:off x="2917582" y="4546600"/>
            <a:ext cx="191254" cy="305050"/>
          </a:xfrm>
          <a:custGeom>
            <a:avLst/>
            <a:gdLst>
              <a:gd name="connsiteX0" fmla="*/ 25643 w 191254"/>
              <a:gd name="connsiteY0" fmla="*/ 0 h 305050"/>
              <a:gd name="connsiteX1" fmla="*/ 28818 w 191254"/>
              <a:gd name="connsiteY1" fmla="*/ 184150 h 305050"/>
              <a:gd name="connsiteX2" fmla="*/ 57393 w 191254"/>
              <a:gd name="connsiteY2" fmla="*/ 250825 h 305050"/>
              <a:gd name="connsiteX3" fmla="*/ 44693 w 191254"/>
              <a:gd name="connsiteY3" fmla="*/ 250825 h 305050"/>
              <a:gd name="connsiteX4" fmla="*/ 111368 w 191254"/>
              <a:gd name="connsiteY4" fmla="*/ 295275 h 305050"/>
              <a:gd name="connsiteX5" fmla="*/ 85968 w 191254"/>
              <a:gd name="connsiteY5" fmla="*/ 298450 h 305050"/>
              <a:gd name="connsiteX6" fmla="*/ 190743 w 191254"/>
              <a:gd name="connsiteY6" fmla="*/ 304800 h 305050"/>
              <a:gd name="connsiteX7" fmla="*/ 124068 w 191254"/>
              <a:gd name="connsiteY7" fmla="*/ 301625 h 305050"/>
              <a:gd name="connsiteX8" fmla="*/ 79618 w 191254"/>
              <a:gd name="connsiteY8" fmla="*/ 282575 h 305050"/>
              <a:gd name="connsiteX9" fmla="*/ 243 w 191254"/>
              <a:gd name="connsiteY9" fmla="*/ 260350 h 305050"/>
              <a:gd name="connsiteX10" fmla="*/ 54218 w 191254"/>
              <a:gd name="connsiteY10" fmla="*/ 260350 h 305050"/>
              <a:gd name="connsiteX11" fmla="*/ 35168 w 191254"/>
              <a:gd name="connsiteY11" fmla="*/ 212725 h 305050"/>
              <a:gd name="connsiteX12" fmla="*/ 22468 w 191254"/>
              <a:gd name="connsiteY12" fmla="*/ 184150 h 305050"/>
              <a:gd name="connsiteX13" fmla="*/ 25643 w 191254"/>
              <a:gd name="connsiteY13" fmla="*/ 0 h 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254" h="305050">
                <a:moveTo>
                  <a:pt x="25643" y="0"/>
                </a:moveTo>
                <a:cubicBezTo>
                  <a:pt x="26701" y="0"/>
                  <a:pt x="23526" y="142346"/>
                  <a:pt x="28818" y="184150"/>
                </a:cubicBezTo>
                <a:cubicBezTo>
                  <a:pt x="34110" y="225954"/>
                  <a:pt x="54747" y="239712"/>
                  <a:pt x="57393" y="250825"/>
                </a:cubicBezTo>
                <a:cubicBezTo>
                  <a:pt x="60039" y="261938"/>
                  <a:pt x="35697" y="243417"/>
                  <a:pt x="44693" y="250825"/>
                </a:cubicBezTo>
                <a:cubicBezTo>
                  <a:pt x="53689" y="258233"/>
                  <a:pt x="104489" y="287337"/>
                  <a:pt x="111368" y="295275"/>
                </a:cubicBezTo>
                <a:cubicBezTo>
                  <a:pt x="118247" y="303213"/>
                  <a:pt x="72739" y="296863"/>
                  <a:pt x="85968" y="298450"/>
                </a:cubicBezTo>
                <a:cubicBezTo>
                  <a:pt x="99197" y="300037"/>
                  <a:pt x="184393" y="304271"/>
                  <a:pt x="190743" y="304800"/>
                </a:cubicBezTo>
                <a:cubicBezTo>
                  <a:pt x="197093" y="305329"/>
                  <a:pt x="142589" y="305329"/>
                  <a:pt x="124068" y="301625"/>
                </a:cubicBezTo>
                <a:cubicBezTo>
                  <a:pt x="105547" y="297921"/>
                  <a:pt x="100255" y="289454"/>
                  <a:pt x="79618" y="282575"/>
                </a:cubicBezTo>
                <a:cubicBezTo>
                  <a:pt x="58981" y="275696"/>
                  <a:pt x="4476" y="264054"/>
                  <a:pt x="243" y="260350"/>
                </a:cubicBezTo>
                <a:cubicBezTo>
                  <a:pt x="-3990" y="256646"/>
                  <a:pt x="48397" y="268287"/>
                  <a:pt x="54218" y="260350"/>
                </a:cubicBezTo>
                <a:cubicBezTo>
                  <a:pt x="60039" y="252413"/>
                  <a:pt x="40460" y="225425"/>
                  <a:pt x="35168" y="212725"/>
                </a:cubicBezTo>
                <a:cubicBezTo>
                  <a:pt x="29876" y="200025"/>
                  <a:pt x="21939" y="218546"/>
                  <a:pt x="22468" y="184150"/>
                </a:cubicBezTo>
                <a:cubicBezTo>
                  <a:pt x="22997" y="149754"/>
                  <a:pt x="24585" y="0"/>
                  <a:pt x="2564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9E05EC0A-08EF-C46D-C7C3-554E9C24446D}"/>
              </a:ext>
            </a:extLst>
          </p:cNvPr>
          <p:cNvSpPr/>
          <p:nvPr/>
        </p:nvSpPr>
        <p:spPr>
          <a:xfrm>
            <a:off x="3082634" y="4610010"/>
            <a:ext cx="233425" cy="273154"/>
          </a:xfrm>
          <a:custGeom>
            <a:avLst/>
            <a:gdLst>
              <a:gd name="connsiteX0" fmla="*/ 124116 w 233425"/>
              <a:gd name="connsiteY0" fmla="*/ 90 h 273154"/>
              <a:gd name="connsiteX1" fmla="*/ 209841 w 233425"/>
              <a:gd name="connsiteY1" fmla="*/ 108040 h 273154"/>
              <a:gd name="connsiteX2" fmla="*/ 213016 w 233425"/>
              <a:gd name="connsiteY2" fmla="*/ 127090 h 273154"/>
              <a:gd name="connsiteX3" fmla="*/ 133641 w 233425"/>
              <a:gd name="connsiteY3" fmla="*/ 165190 h 273154"/>
              <a:gd name="connsiteX4" fmla="*/ 41566 w 233425"/>
              <a:gd name="connsiteY4" fmla="*/ 219165 h 273154"/>
              <a:gd name="connsiteX5" fmla="*/ 57441 w 233425"/>
              <a:gd name="connsiteY5" fmla="*/ 206465 h 273154"/>
              <a:gd name="connsiteX6" fmla="*/ 291 w 233425"/>
              <a:gd name="connsiteY6" fmla="*/ 273140 h 273154"/>
              <a:gd name="connsiteX7" fmla="*/ 86016 w 233425"/>
              <a:gd name="connsiteY7" fmla="*/ 200115 h 273154"/>
              <a:gd name="connsiteX8" fmla="*/ 44741 w 233425"/>
              <a:gd name="connsiteY8" fmla="*/ 225515 h 273154"/>
              <a:gd name="connsiteX9" fmla="*/ 232066 w 233425"/>
              <a:gd name="connsiteY9" fmla="*/ 130265 h 273154"/>
              <a:gd name="connsiteX10" fmla="*/ 124116 w 233425"/>
              <a:gd name="connsiteY10" fmla="*/ 90 h 27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3425" h="273154">
                <a:moveTo>
                  <a:pt x="124116" y="90"/>
                </a:moveTo>
                <a:cubicBezTo>
                  <a:pt x="120412" y="-3614"/>
                  <a:pt x="209841" y="108040"/>
                  <a:pt x="209841" y="108040"/>
                </a:cubicBezTo>
                <a:cubicBezTo>
                  <a:pt x="224658" y="129207"/>
                  <a:pt x="225716" y="117565"/>
                  <a:pt x="213016" y="127090"/>
                </a:cubicBezTo>
                <a:cubicBezTo>
                  <a:pt x="200316" y="136615"/>
                  <a:pt x="162216" y="149844"/>
                  <a:pt x="133641" y="165190"/>
                </a:cubicBezTo>
                <a:cubicBezTo>
                  <a:pt x="105066" y="180536"/>
                  <a:pt x="41566" y="219165"/>
                  <a:pt x="41566" y="219165"/>
                </a:cubicBezTo>
                <a:cubicBezTo>
                  <a:pt x="28866" y="226044"/>
                  <a:pt x="64320" y="197469"/>
                  <a:pt x="57441" y="206465"/>
                </a:cubicBezTo>
                <a:cubicBezTo>
                  <a:pt x="50562" y="215461"/>
                  <a:pt x="-4471" y="274198"/>
                  <a:pt x="291" y="273140"/>
                </a:cubicBezTo>
                <a:cubicBezTo>
                  <a:pt x="5053" y="272082"/>
                  <a:pt x="78608" y="208053"/>
                  <a:pt x="86016" y="200115"/>
                </a:cubicBezTo>
                <a:cubicBezTo>
                  <a:pt x="93424" y="192178"/>
                  <a:pt x="20399" y="237157"/>
                  <a:pt x="44741" y="225515"/>
                </a:cubicBezTo>
                <a:cubicBezTo>
                  <a:pt x="69083" y="213873"/>
                  <a:pt x="216720" y="167836"/>
                  <a:pt x="232066" y="130265"/>
                </a:cubicBezTo>
                <a:cubicBezTo>
                  <a:pt x="247412" y="92694"/>
                  <a:pt x="127820" y="3794"/>
                  <a:pt x="124116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873A15C8-0B18-9603-443B-9A36407BF3BB}"/>
              </a:ext>
            </a:extLst>
          </p:cNvPr>
          <p:cNvSpPr/>
          <p:nvPr/>
        </p:nvSpPr>
        <p:spPr>
          <a:xfrm>
            <a:off x="2943189" y="4760836"/>
            <a:ext cx="389797" cy="129911"/>
          </a:xfrm>
          <a:custGeom>
            <a:avLst/>
            <a:gdLst>
              <a:gd name="connsiteX0" fmla="*/ 36 w 389797"/>
              <a:gd name="connsiteY0" fmla="*/ 84214 h 129911"/>
              <a:gd name="connsiteX1" fmla="*/ 161961 w 389797"/>
              <a:gd name="connsiteY1" fmla="*/ 106439 h 129911"/>
              <a:gd name="connsiteX2" fmla="*/ 123861 w 389797"/>
              <a:gd name="connsiteY2" fmla="*/ 115964 h 129911"/>
              <a:gd name="connsiteX3" fmla="*/ 209586 w 389797"/>
              <a:gd name="connsiteY3" fmla="*/ 77864 h 129911"/>
              <a:gd name="connsiteX4" fmla="*/ 387386 w 389797"/>
              <a:gd name="connsiteY4" fmla="*/ 1664 h 129911"/>
              <a:gd name="connsiteX5" fmla="*/ 301661 w 389797"/>
              <a:gd name="connsiteY5" fmla="*/ 33414 h 129911"/>
              <a:gd name="connsiteX6" fmla="*/ 149261 w 389797"/>
              <a:gd name="connsiteY6" fmla="*/ 125489 h 129911"/>
              <a:gd name="connsiteX7" fmla="*/ 177836 w 389797"/>
              <a:gd name="connsiteY7" fmla="*/ 112789 h 129911"/>
              <a:gd name="connsiteX8" fmla="*/ 36 w 389797"/>
              <a:gd name="connsiteY8" fmla="*/ 84214 h 12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797" h="129911">
                <a:moveTo>
                  <a:pt x="36" y="84214"/>
                </a:moveTo>
                <a:cubicBezTo>
                  <a:pt x="-2610" y="83156"/>
                  <a:pt x="141324" y="101147"/>
                  <a:pt x="161961" y="106439"/>
                </a:cubicBezTo>
                <a:cubicBezTo>
                  <a:pt x="182598" y="111731"/>
                  <a:pt x="115924" y="120727"/>
                  <a:pt x="123861" y="115964"/>
                </a:cubicBezTo>
                <a:cubicBezTo>
                  <a:pt x="131799" y="111202"/>
                  <a:pt x="209586" y="77864"/>
                  <a:pt x="209586" y="77864"/>
                </a:cubicBezTo>
                <a:lnTo>
                  <a:pt x="387386" y="1664"/>
                </a:lnTo>
                <a:cubicBezTo>
                  <a:pt x="402732" y="-5744"/>
                  <a:pt x="341349" y="12776"/>
                  <a:pt x="301661" y="33414"/>
                </a:cubicBezTo>
                <a:cubicBezTo>
                  <a:pt x="261974" y="54051"/>
                  <a:pt x="169899" y="112260"/>
                  <a:pt x="149261" y="125489"/>
                </a:cubicBezTo>
                <a:cubicBezTo>
                  <a:pt x="128623" y="138718"/>
                  <a:pt x="196886" y="118610"/>
                  <a:pt x="177836" y="112789"/>
                </a:cubicBezTo>
                <a:cubicBezTo>
                  <a:pt x="158786" y="106968"/>
                  <a:pt x="2682" y="85272"/>
                  <a:pt x="36" y="84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2C967DC1-2B4C-C974-37C4-940778DD17AF}"/>
              </a:ext>
            </a:extLst>
          </p:cNvPr>
          <p:cNvSpPr/>
          <p:nvPr/>
        </p:nvSpPr>
        <p:spPr>
          <a:xfrm>
            <a:off x="3105150" y="4527550"/>
            <a:ext cx="289303" cy="251683"/>
          </a:xfrm>
          <a:custGeom>
            <a:avLst/>
            <a:gdLst>
              <a:gd name="connsiteX0" fmla="*/ 0 w 289303"/>
              <a:gd name="connsiteY0" fmla="*/ 0 h 251683"/>
              <a:gd name="connsiteX1" fmla="*/ 193675 w 289303"/>
              <a:gd name="connsiteY1" fmla="*/ 155575 h 251683"/>
              <a:gd name="connsiteX2" fmla="*/ 257175 w 289303"/>
              <a:gd name="connsiteY2" fmla="*/ 222250 h 251683"/>
              <a:gd name="connsiteX3" fmla="*/ 219075 w 289303"/>
              <a:gd name="connsiteY3" fmla="*/ 184150 h 251683"/>
              <a:gd name="connsiteX4" fmla="*/ 288925 w 289303"/>
              <a:gd name="connsiteY4" fmla="*/ 250825 h 251683"/>
              <a:gd name="connsiteX5" fmla="*/ 244475 w 289303"/>
              <a:gd name="connsiteY5" fmla="*/ 215900 h 251683"/>
              <a:gd name="connsiteX6" fmla="*/ 190500 w 289303"/>
              <a:gd name="connsiteY6" fmla="*/ 130175 h 251683"/>
              <a:gd name="connsiteX7" fmla="*/ 238125 w 289303"/>
              <a:gd name="connsiteY7" fmla="*/ 174625 h 251683"/>
              <a:gd name="connsiteX8" fmla="*/ 158750 w 289303"/>
              <a:gd name="connsiteY8" fmla="*/ 130175 h 251683"/>
              <a:gd name="connsiteX9" fmla="*/ 0 w 289303"/>
              <a:gd name="connsiteY9" fmla="*/ 0 h 25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303" h="251683">
                <a:moveTo>
                  <a:pt x="0" y="0"/>
                </a:moveTo>
                <a:cubicBezTo>
                  <a:pt x="5821" y="4233"/>
                  <a:pt x="150813" y="118533"/>
                  <a:pt x="193675" y="155575"/>
                </a:cubicBezTo>
                <a:cubicBezTo>
                  <a:pt x="236538" y="192617"/>
                  <a:pt x="252942" y="217488"/>
                  <a:pt x="257175" y="222250"/>
                </a:cubicBezTo>
                <a:cubicBezTo>
                  <a:pt x="261408" y="227012"/>
                  <a:pt x="213783" y="179388"/>
                  <a:pt x="219075" y="184150"/>
                </a:cubicBezTo>
                <a:cubicBezTo>
                  <a:pt x="224367" y="188913"/>
                  <a:pt x="284692" y="245533"/>
                  <a:pt x="288925" y="250825"/>
                </a:cubicBezTo>
                <a:cubicBezTo>
                  <a:pt x="293158" y="256117"/>
                  <a:pt x="260879" y="236008"/>
                  <a:pt x="244475" y="215900"/>
                </a:cubicBezTo>
                <a:cubicBezTo>
                  <a:pt x="228071" y="195792"/>
                  <a:pt x="191558" y="137054"/>
                  <a:pt x="190500" y="130175"/>
                </a:cubicBezTo>
                <a:cubicBezTo>
                  <a:pt x="189442" y="123296"/>
                  <a:pt x="243417" y="174625"/>
                  <a:pt x="238125" y="174625"/>
                </a:cubicBezTo>
                <a:cubicBezTo>
                  <a:pt x="232833" y="174625"/>
                  <a:pt x="191558" y="157163"/>
                  <a:pt x="158750" y="130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7986D90A-9FD6-B29E-F243-149E43E0BBD8}"/>
              </a:ext>
            </a:extLst>
          </p:cNvPr>
          <p:cNvSpPr/>
          <p:nvPr/>
        </p:nvSpPr>
        <p:spPr>
          <a:xfrm>
            <a:off x="2930909" y="4542278"/>
            <a:ext cx="176854" cy="281824"/>
          </a:xfrm>
          <a:custGeom>
            <a:avLst/>
            <a:gdLst>
              <a:gd name="connsiteX0" fmla="*/ 129791 w 176854"/>
              <a:gd name="connsiteY0" fmla="*/ 4322 h 281824"/>
              <a:gd name="connsiteX1" fmla="*/ 167891 w 176854"/>
              <a:gd name="connsiteY1" fmla="*/ 74172 h 281824"/>
              <a:gd name="connsiteX2" fmla="*/ 174241 w 176854"/>
              <a:gd name="connsiteY2" fmla="*/ 150372 h 281824"/>
              <a:gd name="connsiteX3" fmla="*/ 167891 w 176854"/>
              <a:gd name="connsiteY3" fmla="*/ 226572 h 281824"/>
              <a:gd name="connsiteX4" fmla="*/ 174241 w 176854"/>
              <a:gd name="connsiteY4" fmla="*/ 204347 h 281824"/>
              <a:gd name="connsiteX5" fmla="*/ 117091 w 176854"/>
              <a:gd name="connsiteY5" fmla="*/ 280547 h 281824"/>
              <a:gd name="connsiteX6" fmla="*/ 50416 w 176854"/>
              <a:gd name="connsiteY6" fmla="*/ 245622 h 281824"/>
              <a:gd name="connsiteX7" fmla="*/ 21841 w 176854"/>
              <a:gd name="connsiteY7" fmla="*/ 163072 h 281824"/>
              <a:gd name="connsiteX8" fmla="*/ 12316 w 176854"/>
              <a:gd name="connsiteY8" fmla="*/ 74172 h 281824"/>
              <a:gd name="connsiteX9" fmla="*/ 2791 w 176854"/>
              <a:gd name="connsiteY9" fmla="*/ 10672 h 281824"/>
              <a:gd name="connsiteX10" fmla="*/ 66291 w 176854"/>
              <a:gd name="connsiteY10" fmla="*/ 7497 h 281824"/>
              <a:gd name="connsiteX11" fmla="*/ 129791 w 176854"/>
              <a:gd name="connsiteY11" fmla="*/ 4322 h 28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854" h="281824">
                <a:moveTo>
                  <a:pt x="129791" y="4322"/>
                </a:moveTo>
                <a:cubicBezTo>
                  <a:pt x="146724" y="15434"/>
                  <a:pt x="160483" y="49830"/>
                  <a:pt x="167891" y="74172"/>
                </a:cubicBezTo>
                <a:cubicBezTo>
                  <a:pt x="175299" y="98514"/>
                  <a:pt x="174241" y="124972"/>
                  <a:pt x="174241" y="150372"/>
                </a:cubicBezTo>
                <a:cubicBezTo>
                  <a:pt x="174241" y="175772"/>
                  <a:pt x="167891" y="217576"/>
                  <a:pt x="167891" y="226572"/>
                </a:cubicBezTo>
                <a:cubicBezTo>
                  <a:pt x="167891" y="235568"/>
                  <a:pt x="182708" y="195351"/>
                  <a:pt x="174241" y="204347"/>
                </a:cubicBezTo>
                <a:cubicBezTo>
                  <a:pt x="165774" y="213343"/>
                  <a:pt x="137728" y="273668"/>
                  <a:pt x="117091" y="280547"/>
                </a:cubicBezTo>
                <a:cubicBezTo>
                  <a:pt x="96454" y="287426"/>
                  <a:pt x="66291" y="265201"/>
                  <a:pt x="50416" y="245622"/>
                </a:cubicBezTo>
                <a:cubicBezTo>
                  <a:pt x="34541" y="226043"/>
                  <a:pt x="28191" y="191647"/>
                  <a:pt x="21841" y="163072"/>
                </a:cubicBezTo>
                <a:cubicBezTo>
                  <a:pt x="15491" y="134497"/>
                  <a:pt x="15491" y="99572"/>
                  <a:pt x="12316" y="74172"/>
                </a:cubicBezTo>
                <a:cubicBezTo>
                  <a:pt x="9141" y="48772"/>
                  <a:pt x="-6205" y="21784"/>
                  <a:pt x="2791" y="10672"/>
                </a:cubicBezTo>
                <a:cubicBezTo>
                  <a:pt x="11787" y="-440"/>
                  <a:pt x="50416" y="8026"/>
                  <a:pt x="66291" y="7497"/>
                </a:cubicBezTo>
                <a:cubicBezTo>
                  <a:pt x="82166" y="6968"/>
                  <a:pt x="112858" y="-6790"/>
                  <a:pt x="129791" y="4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>
            <a:extLst>
              <a:ext uri="{FF2B5EF4-FFF2-40B4-BE49-F238E27FC236}">
                <a16:creationId xmlns:a16="http://schemas.microsoft.com/office/drawing/2014/main" id="{A58F30A2-2824-E541-163C-2F5AF3B9E587}"/>
              </a:ext>
            </a:extLst>
          </p:cNvPr>
          <p:cNvSpPr/>
          <p:nvPr/>
        </p:nvSpPr>
        <p:spPr>
          <a:xfrm>
            <a:off x="3019204" y="4578623"/>
            <a:ext cx="56718" cy="56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F4E519AE-73CE-13CF-4238-06CD2F1CB7B6}"/>
              </a:ext>
            </a:extLst>
          </p:cNvPr>
          <p:cNvSpPr/>
          <p:nvPr/>
        </p:nvSpPr>
        <p:spPr>
          <a:xfrm>
            <a:off x="2800194" y="4513577"/>
            <a:ext cx="340086" cy="75232"/>
          </a:xfrm>
          <a:custGeom>
            <a:avLst/>
            <a:gdLst>
              <a:gd name="connsiteX0" fmla="*/ 156 w 340086"/>
              <a:gd name="connsiteY0" fmla="*/ 7623 h 75232"/>
              <a:gd name="connsiteX1" fmla="*/ 136681 w 340086"/>
              <a:gd name="connsiteY1" fmla="*/ 20323 h 75232"/>
              <a:gd name="connsiteX2" fmla="*/ 336706 w 340086"/>
              <a:gd name="connsiteY2" fmla="*/ 74298 h 75232"/>
              <a:gd name="connsiteX3" fmla="*/ 257331 w 340086"/>
              <a:gd name="connsiteY3" fmla="*/ 52073 h 75232"/>
              <a:gd name="connsiteX4" fmla="*/ 190656 w 340086"/>
              <a:gd name="connsiteY4" fmla="*/ 20323 h 75232"/>
              <a:gd name="connsiteX5" fmla="*/ 111281 w 340086"/>
              <a:gd name="connsiteY5" fmla="*/ 1273 h 75232"/>
              <a:gd name="connsiteX6" fmla="*/ 156 w 340086"/>
              <a:gd name="connsiteY6" fmla="*/ 7623 h 7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086" h="75232">
                <a:moveTo>
                  <a:pt x="156" y="7623"/>
                </a:moveTo>
                <a:cubicBezTo>
                  <a:pt x="4389" y="10798"/>
                  <a:pt x="80589" y="9211"/>
                  <a:pt x="136681" y="20323"/>
                </a:cubicBezTo>
                <a:cubicBezTo>
                  <a:pt x="192773" y="31435"/>
                  <a:pt x="316598" y="69006"/>
                  <a:pt x="336706" y="74298"/>
                </a:cubicBezTo>
                <a:cubicBezTo>
                  <a:pt x="356814" y="79590"/>
                  <a:pt x="281673" y="61069"/>
                  <a:pt x="257331" y="52073"/>
                </a:cubicBezTo>
                <a:cubicBezTo>
                  <a:pt x="232989" y="43077"/>
                  <a:pt x="214998" y="28790"/>
                  <a:pt x="190656" y="20323"/>
                </a:cubicBezTo>
                <a:cubicBezTo>
                  <a:pt x="166314" y="11856"/>
                  <a:pt x="144089" y="5506"/>
                  <a:pt x="111281" y="1273"/>
                </a:cubicBezTo>
                <a:cubicBezTo>
                  <a:pt x="78473" y="-2960"/>
                  <a:pt x="-4077" y="4448"/>
                  <a:pt x="156" y="7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051B35C0-0828-2B11-E3B6-A70DE480EA82}"/>
              </a:ext>
            </a:extLst>
          </p:cNvPr>
          <p:cNvSpPr/>
          <p:nvPr/>
        </p:nvSpPr>
        <p:spPr>
          <a:xfrm>
            <a:off x="2712794" y="4657725"/>
            <a:ext cx="156732" cy="28668"/>
          </a:xfrm>
          <a:custGeom>
            <a:avLst/>
            <a:gdLst>
              <a:gd name="connsiteX0" fmla="*/ 154231 w 156732"/>
              <a:gd name="connsiteY0" fmla="*/ 6350 h 28668"/>
              <a:gd name="connsiteX1" fmla="*/ 1831 w 156732"/>
              <a:gd name="connsiteY1" fmla="*/ 0 h 28668"/>
              <a:gd name="connsiteX2" fmla="*/ 71681 w 156732"/>
              <a:gd name="connsiteY2" fmla="*/ 6350 h 28668"/>
              <a:gd name="connsiteX3" fmla="*/ 97081 w 156732"/>
              <a:gd name="connsiteY3" fmla="*/ 28575 h 28668"/>
              <a:gd name="connsiteX4" fmla="*/ 154231 w 156732"/>
              <a:gd name="connsiteY4" fmla="*/ 6350 h 2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32" h="28668">
                <a:moveTo>
                  <a:pt x="154231" y="6350"/>
                </a:moveTo>
                <a:cubicBezTo>
                  <a:pt x="138356" y="1588"/>
                  <a:pt x="15589" y="0"/>
                  <a:pt x="1831" y="0"/>
                </a:cubicBezTo>
                <a:cubicBezTo>
                  <a:pt x="-11927" y="0"/>
                  <a:pt x="55806" y="1588"/>
                  <a:pt x="71681" y="6350"/>
                </a:cubicBezTo>
                <a:cubicBezTo>
                  <a:pt x="87556" y="11112"/>
                  <a:pt x="88614" y="26988"/>
                  <a:pt x="97081" y="28575"/>
                </a:cubicBezTo>
                <a:cubicBezTo>
                  <a:pt x="105548" y="30162"/>
                  <a:pt x="170106" y="11112"/>
                  <a:pt x="154231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501F1FA4-585D-AA27-6828-B08725B0CFE1}"/>
              </a:ext>
            </a:extLst>
          </p:cNvPr>
          <p:cNvSpPr/>
          <p:nvPr/>
        </p:nvSpPr>
        <p:spPr>
          <a:xfrm>
            <a:off x="2749280" y="4460105"/>
            <a:ext cx="305580" cy="92869"/>
          </a:xfrm>
          <a:custGeom>
            <a:avLst/>
            <a:gdLst>
              <a:gd name="connsiteX0" fmla="*/ 270 w 305580"/>
              <a:gd name="connsiteY0" fmla="*/ 92845 h 92869"/>
              <a:gd name="connsiteX1" fmla="*/ 174895 w 305580"/>
              <a:gd name="connsiteY1" fmla="*/ 3945 h 92869"/>
              <a:gd name="connsiteX2" fmla="*/ 155845 w 305580"/>
              <a:gd name="connsiteY2" fmla="*/ 16645 h 92869"/>
              <a:gd name="connsiteX3" fmla="*/ 301895 w 305580"/>
              <a:gd name="connsiteY3" fmla="*/ 26170 h 92869"/>
              <a:gd name="connsiteX4" fmla="*/ 257445 w 305580"/>
              <a:gd name="connsiteY4" fmla="*/ 16645 h 92869"/>
              <a:gd name="connsiteX5" fmla="*/ 209820 w 305580"/>
              <a:gd name="connsiteY5" fmla="*/ 770 h 92869"/>
              <a:gd name="connsiteX6" fmla="*/ 130445 w 305580"/>
              <a:gd name="connsiteY6" fmla="*/ 29345 h 92869"/>
              <a:gd name="connsiteX7" fmla="*/ 85995 w 305580"/>
              <a:gd name="connsiteY7" fmla="*/ 48395 h 92869"/>
              <a:gd name="connsiteX8" fmla="*/ 133620 w 305580"/>
              <a:gd name="connsiteY8" fmla="*/ 13470 h 92869"/>
              <a:gd name="connsiteX9" fmla="*/ 270 w 305580"/>
              <a:gd name="connsiteY9" fmla="*/ 92845 h 9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580" h="92869">
                <a:moveTo>
                  <a:pt x="270" y="92845"/>
                </a:moveTo>
                <a:cubicBezTo>
                  <a:pt x="7149" y="91258"/>
                  <a:pt x="148966" y="16645"/>
                  <a:pt x="174895" y="3945"/>
                </a:cubicBezTo>
                <a:cubicBezTo>
                  <a:pt x="200824" y="-8755"/>
                  <a:pt x="134678" y="12941"/>
                  <a:pt x="155845" y="16645"/>
                </a:cubicBezTo>
                <a:cubicBezTo>
                  <a:pt x="177012" y="20349"/>
                  <a:pt x="284962" y="26170"/>
                  <a:pt x="301895" y="26170"/>
                </a:cubicBezTo>
                <a:cubicBezTo>
                  <a:pt x="318828" y="26170"/>
                  <a:pt x="272791" y="20878"/>
                  <a:pt x="257445" y="16645"/>
                </a:cubicBezTo>
                <a:cubicBezTo>
                  <a:pt x="242099" y="12412"/>
                  <a:pt x="230987" y="-1347"/>
                  <a:pt x="209820" y="770"/>
                </a:cubicBezTo>
                <a:cubicBezTo>
                  <a:pt x="188653" y="2887"/>
                  <a:pt x="151083" y="21407"/>
                  <a:pt x="130445" y="29345"/>
                </a:cubicBezTo>
                <a:cubicBezTo>
                  <a:pt x="109808" y="37282"/>
                  <a:pt x="85466" y="51041"/>
                  <a:pt x="85995" y="48395"/>
                </a:cubicBezTo>
                <a:cubicBezTo>
                  <a:pt x="86524" y="45749"/>
                  <a:pt x="147378" y="8178"/>
                  <a:pt x="133620" y="13470"/>
                </a:cubicBezTo>
                <a:cubicBezTo>
                  <a:pt x="119862" y="18762"/>
                  <a:pt x="-6609" y="94432"/>
                  <a:pt x="270" y="92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E820DDDF-CB52-124F-F6E2-12B8B2B1657B}"/>
              </a:ext>
            </a:extLst>
          </p:cNvPr>
          <p:cNvSpPr/>
          <p:nvPr/>
        </p:nvSpPr>
        <p:spPr>
          <a:xfrm>
            <a:off x="3076575" y="4502150"/>
            <a:ext cx="149521" cy="123885"/>
          </a:xfrm>
          <a:custGeom>
            <a:avLst/>
            <a:gdLst>
              <a:gd name="connsiteX0" fmla="*/ 0 w 149521"/>
              <a:gd name="connsiteY0" fmla="*/ 0 h 123885"/>
              <a:gd name="connsiteX1" fmla="*/ 98425 w 149521"/>
              <a:gd name="connsiteY1" fmla="*/ 85725 h 123885"/>
              <a:gd name="connsiteX2" fmla="*/ 149225 w 149521"/>
              <a:gd name="connsiteY2" fmla="*/ 123825 h 123885"/>
              <a:gd name="connsiteX3" fmla="*/ 120650 w 149521"/>
              <a:gd name="connsiteY3" fmla="*/ 95250 h 123885"/>
              <a:gd name="connsiteX4" fmla="*/ 0 w 149521"/>
              <a:gd name="connsiteY4" fmla="*/ 0 h 12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521" h="123885">
                <a:moveTo>
                  <a:pt x="0" y="0"/>
                </a:moveTo>
                <a:cubicBezTo>
                  <a:pt x="36777" y="32544"/>
                  <a:pt x="73554" y="65088"/>
                  <a:pt x="98425" y="85725"/>
                </a:cubicBezTo>
                <a:cubicBezTo>
                  <a:pt x="123296" y="106362"/>
                  <a:pt x="145521" y="122238"/>
                  <a:pt x="149225" y="123825"/>
                </a:cubicBezTo>
                <a:cubicBezTo>
                  <a:pt x="152929" y="125412"/>
                  <a:pt x="120650" y="95250"/>
                  <a:pt x="120650" y="952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90431FCB-C4BB-9C24-E89C-F50E7599B224}"/>
              </a:ext>
            </a:extLst>
          </p:cNvPr>
          <p:cNvSpPr/>
          <p:nvPr/>
        </p:nvSpPr>
        <p:spPr>
          <a:xfrm>
            <a:off x="2755610" y="4416397"/>
            <a:ext cx="354840" cy="88956"/>
          </a:xfrm>
          <a:custGeom>
            <a:avLst/>
            <a:gdLst>
              <a:gd name="connsiteX0" fmla="*/ 290 w 354840"/>
              <a:gd name="connsiteY0" fmla="*/ 88928 h 88956"/>
              <a:gd name="connsiteX1" fmla="*/ 149515 w 354840"/>
              <a:gd name="connsiteY1" fmla="*/ 6378 h 88956"/>
              <a:gd name="connsiteX2" fmla="*/ 92365 w 354840"/>
              <a:gd name="connsiteY2" fmla="*/ 38128 h 88956"/>
              <a:gd name="connsiteX3" fmla="*/ 209840 w 354840"/>
              <a:gd name="connsiteY3" fmla="*/ 19078 h 88956"/>
              <a:gd name="connsiteX4" fmla="*/ 254290 w 354840"/>
              <a:gd name="connsiteY4" fmla="*/ 25428 h 88956"/>
              <a:gd name="connsiteX5" fmla="*/ 197140 w 354840"/>
              <a:gd name="connsiteY5" fmla="*/ 12728 h 88956"/>
              <a:gd name="connsiteX6" fmla="*/ 352715 w 354840"/>
              <a:gd name="connsiteY6" fmla="*/ 38128 h 88956"/>
              <a:gd name="connsiteX7" fmla="*/ 276515 w 354840"/>
              <a:gd name="connsiteY7" fmla="*/ 19078 h 88956"/>
              <a:gd name="connsiteX8" fmla="*/ 124115 w 354840"/>
              <a:gd name="connsiteY8" fmla="*/ 28 h 88956"/>
              <a:gd name="connsiteX9" fmla="*/ 197140 w 354840"/>
              <a:gd name="connsiteY9" fmla="*/ 15903 h 88956"/>
              <a:gd name="connsiteX10" fmla="*/ 290 w 354840"/>
              <a:gd name="connsiteY10" fmla="*/ 88928 h 8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4840" h="88956">
                <a:moveTo>
                  <a:pt x="290" y="88928"/>
                </a:moveTo>
                <a:cubicBezTo>
                  <a:pt x="-7648" y="87340"/>
                  <a:pt x="149515" y="6378"/>
                  <a:pt x="149515" y="6378"/>
                </a:cubicBezTo>
                <a:cubicBezTo>
                  <a:pt x="164861" y="-2089"/>
                  <a:pt x="82311" y="36011"/>
                  <a:pt x="92365" y="38128"/>
                </a:cubicBezTo>
                <a:cubicBezTo>
                  <a:pt x="102419" y="40245"/>
                  <a:pt x="182853" y="21195"/>
                  <a:pt x="209840" y="19078"/>
                </a:cubicBezTo>
                <a:cubicBezTo>
                  <a:pt x="236828" y="16961"/>
                  <a:pt x="256407" y="26486"/>
                  <a:pt x="254290" y="25428"/>
                </a:cubicBezTo>
                <a:cubicBezTo>
                  <a:pt x="252173" y="24370"/>
                  <a:pt x="180736" y="10611"/>
                  <a:pt x="197140" y="12728"/>
                </a:cubicBezTo>
                <a:cubicBezTo>
                  <a:pt x="213544" y="14845"/>
                  <a:pt x="339486" y="37070"/>
                  <a:pt x="352715" y="38128"/>
                </a:cubicBezTo>
                <a:cubicBezTo>
                  <a:pt x="365944" y="39186"/>
                  <a:pt x="314615" y="25428"/>
                  <a:pt x="276515" y="19078"/>
                </a:cubicBezTo>
                <a:cubicBezTo>
                  <a:pt x="238415" y="12728"/>
                  <a:pt x="137344" y="557"/>
                  <a:pt x="124115" y="28"/>
                </a:cubicBezTo>
                <a:cubicBezTo>
                  <a:pt x="110886" y="-501"/>
                  <a:pt x="212486" y="6378"/>
                  <a:pt x="197140" y="15903"/>
                </a:cubicBezTo>
                <a:cubicBezTo>
                  <a:pt x="181794" y="25428"/>
                  <a:pt x="8228" y="90516"/>
                  <a:pt x="290" y="88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2ABA4EA5-E1AC-E55B-80C0-60D174D98641}"/>
              </a:ext>
            </a:extLst>
          </p:cNvPr>
          <p:cNvSpPr/>
          <p:nvPr/>
        </p:nvSpPr>
        <p:spPr>
          <a:xfrm>
            <a:off x="3057505" y="4457441"/>
            <a:ext cx="319423" cy="304942"/>
          </a:xfrm>
          <a:custGeom>
            <a:avLst/>
            <a:gdLst>
              <a:gd name="connsiteX0" fmla="*/ 20 w 319423"/>
              <a:gd name="connsiteY0" fmla="*/ 259 h 304942"/>
              <a:gd name="connsiteX1" fmla="*/ 101620 w 319423"/>
              <a:gd name="connsiteY1" fmla="*/ 66934 h 304942"/>
              <a:gd name="connsiteX2" fmla="*/ 76220 w 319423"/>
              <a:gd name="connsiteY2" fmla="*/ 41534 h 304942"/>
              <a:gd name="connsiteX3" fmla="*/ 203220 w 319423"/>
              <a:gd name="connsiteY3" fmla="*/ 133609 h 304942"/>
              <a:gd name="connsiteX4" fmla="*/ 171470 w 319423"/>
              <a:gd name="connsiteY4" fmla="*/ 117734 h 304942"/>
              <a:gd name="connsiteX5" fmla="*/ 254020 w 319423"/>
              <a:gd name="connsiteY5" fmla="*/ 203459 h 304942"/>
              <a:gd name="connsiteX6" fmla="*/ 317520 w 319423"/>
              <a:gd name="connsiteY6" fmla="*/ 298709 h 304942"/>
              <a:gd name="connsiteX7" fmla="*/ 298470 w 319423"/>
              <a:gd name="connsiteY7" fmla="*/ 279659 h 304942"/>
              <a:gd name="connsiteX8" fmla="*/ 254020 w 319423"/>
              <a:gd name="connsiteY8" fmla="*/ 149484 h 304942"/>
              <a:gd name="connsiteX9" fmla="*/ 260370 w 319423"/>
              <a:gd name="connsiteY9" fmla="*/ 212984 h 304942"/>
              <a:gd name="connsiteX10" fmla="*/ 203220 w 319423"/>
              <a:gd name="connsiteY10" fmla="*/ 149484 h 304942"/>
              <a:gd name="connsiteX11" fmla="*/ 158770 w 319423"/>
              <a:gd name="connsiteY11" fmla="*/ 82809 h 304942"/>
              <a:gd name="connsiteX12" fmla="*/ 111145 w 319423"/>
              <a:gd name="connsiteY12" fmla="*/ 44709 h 304942"/>
              <a:gd name="connsiteX13" fmla="*/ 20 w 319423"/>
              <a:gd name="connsiteY13" fmla="*/ 259 h 30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423" h="304942">
                <a:moveTo>
                  <a:pt x="20" y="259"/>
                </a:moveTo>
                <a:cubicBezTo>
                  <a:pt x="-1567" y="3963"/>
                  <a:pt x="88920" y="60055"/>
                  <a:pt x="101620" y="66934"/>
                </a:cubicBezTo>
                <a:cubicBezTo>
                  <a:pt x="114320" y="73813"/>
                  <a:pt x="59287" y="30422"/>
                  <a:pt x="76220" y="41534"/>
                </a:cubicBezTo>
                <a:cubicBezTo>
                  <a:pt x="93153" y="52646"/>
                  <a:pt x="187345" y="120909"/>
                  <a:pt x="203220" y="133609"/>
                </a:cubicBezTo>
                <a:cubicBezTo>
                  <a:pt x="219095" y="146309"/>
                  <a:pt x="163003" y="106092"/>
                  <a:pt x="171470" y="117734"/>
                </a:cubicBezTo>
                <a:cubicBezTo>
                  <a:pt x="179937" y="129376"/>
                  <a:pt x="229678" y="173297"/>
                  <a:pt x="254020" y="203459"/>
                </a:cubicBezTo>
                <a:cubicBezTo>
                  <a:pt x="278362" y="233622"/>
                  <a:pt x="317520" y="298709"/>
                  <a:pt x="317520" y="298709"/>
                </a:cubicBezTo>
                <a:cubicBezTo>
                  <a:pt x="324928" y="311409"/>
                  <a:pt x="309053" y="304530"/>
                  <a:pt x="298470" y="279659"/>
                </a:cubicBezTo>
                <a:cubicBezTo>
                  <a:pt x="287887" y="254788"/>
                  <a:pt x="260370" y="160596"/>
                  <a:pt x="254020" y="149484"/>
                </a:cubicBezTo>
                <a:cubicBezTo>
                  <a:pt x="247670" y="138372"/>
                  <a:pt x="268837" y="212984"/>
                  <a:pt x="260370" y="212984"/>
                </a:cubicBezTo>
                <a:cubicBezTo>
                  <a:pt x="251903" y="212984"/>
                  <a:pt x="220153" y="171180"/>
                  <a:pt x="203220" y="149484"/>
                </a:cubicBezTo>
                <a:cubicBezTo>
                  <a:pt x="186287" y="127788"/>
                  <a:pt x="174116" y="100271"/>
                  <a:pt x="158770" y="82809"/>
                </a:cubicBezTo>
                <a:cubicBezTo>
                  <a:pt x="143424" y="65347"/>
                  <a:pt x="131782" y="55821"/>
                  <a:pt x="111145" y="44709"/>
                </a:cubicBezTo>
                <a:cubicBezTo>
                  <a:pt x="90508" y="33597"/>
                  <a:pt x="1607" y="-3445"/>
                  <a:pt x="20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1B35AB66-FA2A-B703-66EA-91E44214E359}"/>
              </a:ext>
            </a:extLst>
          </p:cNvPr>
          <p:cNvSpPr/>
          <p:nvPr/>
        </p:nvSpPr>
        <p:spPr>
          <a:xfrm>
            <a:off x="2803374" y="4748408"/>
            <a:ext cx="128041" cy="39499"/>
          </a:xfrm>
          <a:custGeom>
            <a:avLst/>
            <a:gdLst>
              <a:gd name="connsiteX0" fmla="*/ 151 w 128041"/>
              <a:gd name="connsiteY0" fmla="*/ 1392 h 39499"/>
              <a:gd name="connsiteX1" fmla="*/ 82701 w 128041"/>
              <a:gd name="connsiteY1" fmla="*/ 7742 h 39499"/>
              <a:gd name="connsiteX2" fmla="*/ 127151 w 128041"/>
              <a:gd name="connsiteY2" fmla="*/ 39492 h 39499"/>
              <a:gd name="connsiteX3" fmla="*/ 104926 w 128041"/>
              <a:gd name="connsiteY3" fmla="*/ 4567 h 39499"/>
              <a:gd name="connsiteX4" fmla="*/ 151 w 128041"/>
              <a:gd name="connsiteY4" fmla="*/ 1392 h 3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1" h="39499">
                <a:moveTo>
                  <a:pt x="151" y="1392"/>
                </a:moveTo>
                <a:cubicBezTo>
                  <a:pt x="-3553" y="1921"/>
                  <a:pt x="61534" y="1392"/>
                  <a:pt x="82701" y="7742"/>
                </a:cubicBezTo>
                <a:cubicBezTo>
                  <a:pt x="103868" y="14092"/>
                  <a:pt x="123447" y="40021"/>
                  <a:pt x="127151" y="39492"/>
                </a:cubicBezTo>
                <a:cubicBezTo>
                  <a:pt x="130855" y="38963"/>
                  <a:pt x="122918" y="11975"/>
                  <a:pt x="104926" y="4567"/>
                </a:cubicBezTo>
                <a:cubicBezTo>
                  <a:pt x="86934" y="-2841"/>
                  <a:pt x="3855" y="863"/>
                  <a:pt x="151" y="1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C1443D07-83BA-B174-849F-EE081B345C1D}"/>
              </a:ext>
            </a:extLst>
          </p:cNvPr>
          <p:cNvSpPr/>
          <p:nvPr/>
        </p:nvSpPr>
        <p:spPr>
          <a:xfrm>
            <a:off x="3203494" y="4654175"/>
            <a:ext cx="171413" cy="216280"/>
          </a:xfrm>
          <a:custGeom>
            <a:avLst/>
            <a:gdLst>
              <a:gd name="connsiteX0" fmla="*/ 117556 w 171413"/>
              <a:gd name="connsiteY0" fmla="*/ 375 h 216280"/>
              <a:gd name="connsiteX1" fmla="*/ 127081 w 171413"/>
              <a:gd name="connsiteY1" fmla="*/ 79750 h 216280"/>
              <a:gd name="connsiteX2" fmla="*/ 133431 w 171413"/>
              <a:gd name="connsiteY2" fmla="*/ 130550 h 216280"/>
              <a:gd name="connsiteX3" fmla="*/ 139781 w 171413"/>
              <a:gd name="connsiteY3" fmla="*/ 101975 h 216280"/>
              <a:gd name="connsiteX4" fmla="*/ 82631 w 171413"/>
              <a:gd name="connsiteY4" fmla="*/ 162300 h 216280"/>
              <a:gd name="connsiteX5" fmla="*/ 81 w 171413"/>
              <a:gd name="connsiteY5" fmla="*/ 216275 h 216280"/>
              <a:gd name="connsiteX6" fmla="*/ 66756 w 171413"/>
              <a:gd name="connsiteY6" fmla="*/ 159125 h 216280"/>
              <a:gd name="connsiteX7" fmla="*/ 38181 w 171413"/>
              <a:gd name="connsiteY7" fmla="*/ 162300 h 216280"/>
              <a:gd name="connsiteX8" fmla="*/ 168356 w 171413"/>
              <a:gd name="connsiteY8" fmla="*/ 127375 h 216280"/>
              <a:gd name="connsiteX9" fmla="*/ 130256 w 171413"/>
              <a:gd name="connsiteY9" fmla="*/ 114675 h 216280"/>
              <a:gd name="connsiteX10" fmla="*/ 117556 w 171413"/>
              <a:gd name="connsiteY10" fmla="*/ 375 h 2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413" h="216280">
                <a:moveTo>
                  <a:pt x="117556" y="375"/>
                </a:moveTo>
                <a:cubicBezTo>
                  <a:pt x="117027" y="-5446"/>
                  <a:pt x="124435" y="58054"/>
                  <a:pt x="127081" y="79750"/>
                </a:cubicBezTo>
                <a:cubicBezTo>
                  <a:pt x="129727" y="101446"/>
                  <a:pt x="131314" y="126846"/>
                  <a:pt x="133431" y="130550"/>
                </a:cubicBezTo>
                <a:cubicBezTo>
                  <a:pt x="135548" y="134254"/>
                  <a:pt x="148248" y="96683"/>
                  <a:pt x="139781" y="101975"/>
                </a:cubicBezTo>
                <a:cubicBezTo>
                  <a:pt x="131314" y="107267"/>
                  <a:pt x="105914" y="143250"/>
                  <a:pt x="82631" y="162300"/>
                </a:cubicBezTo>
                <a:cubicBezTo>
                  <a:pt x="59348" y="181350"/>
                  <a:pt x="2727" y="216804"/>
                  <a:pt x="81" y="216275"/>
                </a:cubicBezTo>
                <a:cubicBezTo>
                  <a:pt x="-2565" y="215746"/>
                  <a:pt x="60406" y="168121"/>
                  <a:pt x="66756" y="159125"/>
                </a:cubicBezTo>
                <a:cubicBezTo>
                  <a:pt x="73106" y="150129"/>
                  <a:pt x="21248" y="167592"/>
                  <a:pt x="38181" y="162300"/>
                </a:cubicBezTo>
                <a:cubicBezTo>
                  <a:pt x="55114" y="157008"/>
                  <a:pt x="153010" y="135312"/>
                  <a:pt x="168356" y="127375"/>
                </a:cubicBezTo>
                <a:cubicBezTo>
                  <a:pt x="183702" y="119438"/>
                  <a:pt x="136606" y="129492"/>
                  <a:pt x="130256" y="114675"/>
                </a:cubicBezTo>
                <a:cubicBezTo>
                  <a:pt x="123906" y="99858"/>
                  <a:pt x="118085" y="6196"/>
                  <a:pt x="117556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C768CF40-8F44-1CDA-5982-6A00EEC063EE}"/>
              </a:ext>
            </a:extLst>
          </p:cNvPr>
          <p:cNvSpPr/>
          <p:nvPr/>
        </p:nvSpPr>
        <p:spPr>
          <a:xfrm>
            <a:off x="2959082" y="4834128"/>
            <a:ext cx="362103" cy="75237"/>
          </a:xfrm>
          <a:custGeom>
            <a:avLst/>
            <a:gdLst>
              <a:gd name="connsiteX0" fmla="*/ 18 w 362103"/>
              <a:gd name="connsiteY0" fmla="*/ 52197 h 75237"/>
              <a:gd name="connsiteX1" fmla="*/ 158768 w 362103"/>
              <a:gd name="connsiteY1" fmla="*/ 74422 h 75237"/>
              <a:gd name="connsiteX2" fmla="*/ 111143 w 362103"/>
              <a:gd name="connsiteY2" fmla="*/ 68072 h 75237"/>
              <a:gd name="connsiteX3" fmla="*/ 228618 w 362103"/>
              <a:gd name="connsiteY3" fmla="*/ 45847 h 75237"/>
              <a:gd name="connsiteX4" fmla="*/ 174643 w 362103"/>
              <a:gd name="connsiteY4" fmla="*/ 58547 h 75237"/>
              <a:gd name="connsiteX5" fmla="*/ 361968 w 362103"/>
              <a:gd name="connsiteY5" fmla="*/ 1397 h 75237"/>
              <a:gd name="connsiteX6" fmla="*/ 206393 w 362103"/>
              <a:gd name="connsiteY6" fmla="*/ 17272 h 75237"/>
              <a:gd name="connsiteX7" fmla="*/ 307993 w 362103"/>
              <a:gd name="connsiteY7" fmla="*/ 14097 h 75237"/>
              <a:gd name="connsiteX8" fmla="*/ 149243 w 362103"/>
              <a:gd name="connsiteY8" fmla="*/ 58547 h 75237"/>
              <a:gd name="connsiteX9" fmla="*/ 18 w 362103"/>
              <a:gd name="connsiteY9" fmla="*/ 52197 h 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103" h="75237">
                <a:moveTo>
                  <a:pt x="18" y="52197"/>
                </a:moveTo>
                <a:cubicBezTo>
                  <a:pt x="1606" y="54843"/>
                  <a:pt x="158768" y="74422"/>
                  <a:pt x="158768" y="74422"/>
                </a:cubicBezTo>
                <a:cubicBezTo>
                  <a:pt x="177289" y="77068"/>
                  <a:pt x="99501" y="72834"/>
                  <a:pt x="111143" y="68072"/>
                </a:cubicBezTo>
                <a:cubicBezTo>
                  <a:pt x="122785" y="63310"/>
                  <a:pt x="218035" y="47434"/>
                  <a:pt x="228618" y="45847"/>
                </a:cubicBezTo>
                <a:cubicBezTo>
                  <a:pt x="239201" y="44259"/>
                  <a:pt x="152418" y="65955"/>
                  <a:pt x="174643" y="58547"/>
                </a:cubicBezTo>
                <a:cubicBezTo>
                  <a:pt x="196868" y="51139"/>
                  <a:pt x="356676" y="8276"/>
                  <a:pt x="361968" y="1397"/>
                </a:cubicBezTo>
                <a:cubicBezTo>
                  <a:pt x="367260" y="-5482"/>
                  <a:pt x="215389" y="15155"/>
                  <a:pt x="206393" y="17272"/>
                </a:cubicBezTo>
                <a:cubicBezTo>
                  <a:pt x="197397" y="19389"/>
                  <a:pt x="317518" y="7218"/>
                  <a:pt x="307993" y="14097"/>
                </a:cubicBezTo>
                <a:cubicBezTo>
                  <a:pt x="298468" y="20976"/>
                  <a:pt x="197397" y="52197"/>
                  <a:pt x="149243" y="58547"/>
                </a:cubicBezTo>
                <a:cubicBezTo>
                  <a:pt x="101089" y="64897"/>
                  <a:pt x="-1570" y="49551"/>
                  <a:pt x="18" y="52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BDE071E3-9E45-C8C5-6991-C5616010AB9D}"/>
              </a:ext>
            </a:extLst>
          </p:cNvPr>
          <p:cNvSpPr/>
          <p:nvPr/>
        </p:nvSpPr>
        <p:spPr>
          <a:xfrm>
            <a:off x="2530475" y="4134323"/>
            <a:ext cx="41275" cy="215427"/>
          </a:xfrm>
          <a:custGeom>
            <a:avLst/>
            <a:gdLst>
              <a:gd name="connsiteX0" fmla="*/ 41275 w 41275"/>
              <a:gd name="connsiteY0" fmla="*/ 2702 h 215427"/>
              <a:gd name="connsiteX1" fmla="*/ 15875 w 41275"/>
              <a:gd name="connsiteY1" fmla="*/ 117002 h 215427"/>
              <a:gd name="connsiteX2" fmla="*/ 15875 w 41275"/>
              <a:gd name="connsiteY2" fmla="*/ 215427 h 215427"/>
              <a:gd name="connsiteX3" fmla="*/ 15875 w 41275"/>
              <a:gd name="connsiteY3" fmla="*/ 167802 h 215427"/>
              <a:gd name="connsiteX4" fmla="*/ 15875 w 41275"/>
              <a:gd name="connsiteY4" fmla="*/ 94777 h 215427"/>
              <a:gd name="connsiteX5" fmla="*/ 0 w 41275"/>
              <a:gd name="connsiteY5" fmla="*/ 180502 h 215427"/>
              <a:gd name="connsiteX6" fmla="*/ 15875 w 41275"/>
              <a:gd name="connsiteY6" fmla="*/ 47152 h 215427"/>
              <a:gd name="connsiteX7" fmla="*/ 41275 w 41275"/>
              <a:gd name="connsiteY7" fmla="*/ 2702 h 21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275" h="215427">
                <a:moveTo>
                  <a:pt x="41275" y="2702"/>
                </a:moveTo>
                <a:cubicBezTo>
                  <a:pt x="41275" y="14344"/>
                  <a:pt x="20108" y="81548"/>
                  <a:pt x="15875" y="117002"/>
                </a:cubicBezTo>
                <a:cubicBezTo>
                  <a:pt x="11642" y="152456"/>
                  <a:pt x="15875" y="215427"/>
                  <a:pt x="15875" y="215427"/>
                </a:cubicBezTo>
                <a:lnTo>
                  <a:pt x="15875" y="167802"/>
                </a:lnTo>
                <a:cubicBezTo>
                  <a:pt x="15875" y="147694"/>
                  <a:pt x="18521" y="92660"/>
                  <a:pt x="15875" y="94777"/>
                </a:cubicBezTo>
                <a:cubicBezTo>
                  <a:pt x="13229" y="96894"/>
                  <a:pt x="0" y="188439"/>
                  <a:pt x="0" y="180502"/>
                </a:cubicBezTo>
                <a:cubicBezTo>
                  <a:pt x="0" y="172565"/>
                  <a:pt x="11642" y="75198"/>
                  <a:pt x="15875" y="47152"/>
                </a:cubicBezTo>
                <a:cubicBezTo>
                  <a:pt x="20108" y="19106"/>
                  <a:pt x="41275" y="-8940"/>
                  <a:pt x="41275" y="2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39AEF591-2D28-DAAA-BC2C-255761F0B686}"/>
              </a:ext>
            </a:extLst>
          </p:cNvPr>
          <p:cNvSpPr/>
          <p:nvPr/>
        </p:nvSpPr>
        <p:spPr>
          <a:xfrm>
            <a:off x="2733470" y="4146546"/>
            <a:ext cx="235347" cy="158325"/>
          </a:xfrm>
          <a:custGeom>
            <a:avLst/>
            <a:gdLst>
              <a:gd name="connsiteX0" fmla="*/ 205 w 235347"/>
              <a:gd name="connsiteY0" fmla="*/ 4 h 158325"/>
              <a:gd name="connsiteX1" fmla="*/ 136730 w 235347"/>
              <a:gd name="connsiteY1" fmla="*/ 50804 h 158325"/>
              <a:gd name="connsiteX2" fmla="*/ 127205 w 235347"/>
              <a:gd name="connsiteY2" fmla="*/ 31754 h 158325"/>
              <a:gd name="connsiteX3" fmla="*/ 174830 w 235347"/>
              <a:gd name="connsiteY3" fmla="*/ 66679 h 158325"/>
              <a:gd name="connsiteX4" fmla="*/ 178005 w 235347"/>
              <a:gd name="connsiteY4" fmla="*/ 114304 h 158325"/>
              <a:gd name="connsiteX5" fmla="*/ 235155 w 235347"/>
              <a:gd name="connsiteY5" fmla="*/ 152404 h 158325"/>
              <a:gd name="connsiteX6" fmla="*/ 155780 w 235347"/>
              <a:gd name="connsiteY6" fmla="*/ 155579 h 158325"/>
              <a:gd name="connsiteX7" fmla="*/ 219280 w 235347"/>
              <a:gd name="connsiteY7" fmla="*/ 152404 h 158325"/>
              <a:gd name="connsiteX8" fmla="*/ 184355 w 235347"/>
              <a:gd name="connsiteY8" fmla="*/ 88904 h 158325"/>
              <a:gd name="connsiteX9" fmla="*/ 174830 w 235347"/>
              <a:gd name="connsiteY9" fmla="*/ 53979 h 158325"/>
              <a:gd name="connsiteX10" fmla="*/ 205 w 235347"/>
              <a:gd name="connsiteY10" fmla="*/ 4 h 15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347" h="158325">
                <a:moveTo>
                  <a:pt x="205" y="4"/>
                </a:moveTo>
                <a:cubicBezTo>
                  <a:pt x="-6145" y="-525"/>
                  <a:pt x="136730" y="50804"/>
                  <a:pt x="136730" y="50804"/>
                </a:cubicBezTo>
                <a:cubicBezTo>
                  <a:pt x="157896" y="56096"/>
                  <a:pt x="120855" y="29108"/>
                  <a:pt x="127205" y="31754"/>
                </a:cubicBezTo>
                <a:cubicBezTo>
                  <a:pt x="133555" y="34400"/>
                  <a:pt x="166363" y="52921"/>
                  <a:pt x="174830" y="66679"/>
                </a:cubicBezTo>
                <a:cubicBezTo>
                  <a:pt x="183297" y="80437"/>
                  <a:pt x="167951" y="100017"/>
                  <a:pt x="178005" y="114304"/>
                </a:cubicBezTo>
                <a:cubicBezTo>
                  <a:pt x="188059" y="128591"/>
                  <a:pt x="238859" y="145525"/>
                  <a:pt x="235155" y="152404"/>
                </a:cubicBezTo>
                <a:cubicBezTo>
                  <a:pt x="231451" y="159283"/>
                  <a:pt x="158426" y="155579"/>
                  <a:pt x="155780" y="155579"/>
                </a:cubicBezTo>
                <a:cubicBezTo>
                  <a:pt x="153134" y="155579"/>
                  <a:pt x="214518" y="163516"/>
                  <a:pt x="219280" y="152404"/>
                </a:cubicBezTo>
                <a:cubicBezTo>
                  <a:pt x="224042" y="141292"/>
                  <a:pt x="191763" y="105308"/>
                  <a:pt x="184355" y="88904"/>
                </a:cubicBezTo>
                <a:cubicBezTo>
                  <a:pt x="176947" y="72500"/>
                  <a:pt x="203405" y="69854"/>
                  <a:pt x="174830" y="53979"/>
                </a:cubicBezTo>
                <a:cubicBezTo>
                  <a:pt x="146255" y="38104"/>
                  <a:pt x="6555" y="533"/>
                  <a:pt x="20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10086BC8-66AF-DE75-8C2D-6880C69B7156}"/>
              </a:ext>
            </a:extLst>
          </p:cNvPr>
          <p:cNvSpPr/>
          <p:nvPr/>
        </p:nvSpPr>
        <p:spPr>
          <a:xfrm>
            <a:off x="2676468" y="4181472"/>
            <a:ext cx="194974" cy="114437"/>
          </a:xfrm>
          <a:custGeom>
            <a:avLst/>
            <a:gdLst>
              <a:gd name="connsiteX0" fmla="*/ 57 w 194974"/>
              <a:gd name="connsiteY0" fmla="*/ 3 h 114437"/>
              <a:gd name="connsiteX1" fmla="*/ 161982 w 194974"/>
              <a:gd name="connsiteY1" fmla="*/ 73028 h 114437"/>
              <a:gd name="connsiteX2" fmla="*/ 111182 w 194974"/>
              <a:gd name="connsiteY2" fmla="*/ 95253 h 114437"/>
              <a:gd name="connsiteX3" fmla="*/ 193732 w 194974"/>
              <a:gd name="connsiteY3" fmla="*/ 114303 h 114437"/>
              <a:gd name="connsiteX4" fmla="*/ 158807 w 194974"/>
              <a:gd name="connsiteY4" fmla="*/ 101603 h 114437"/>
              <a:gd name="connsiteX5" fmla="*/ 130232 w 194974"/>
              <a:gd name="connsiteY5" fmla="*/ 63503 h 114437"/>
              <a:gd name="connsiteX6" fmla="*/ 142932 w 194974"/>
              <a:gd name="connsiteY6" fmla="*/ 76203 h 114437"/>
              <a:gd name="connsiteX7" fmla="*/ 57 w 194974"/>
              <a:gd name="connsiteY7" fmla="*/ 3 h 11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974" h="114437">
                <a:moveTo>
                  <a:pt x="57" y="3"/>
                </a:moveTo>
                <a:cubicBezTo>
                  <a:pt x="3232" y="-526"/>
                  <a:pt x="143461" y="57153"/>
                  <a:pt x="161982" y="73028"/>
                </a:cubicBezTo>
                <a:cubicBezTo>
                  <a:pt x="180503" y="88903"/>
                  <a:pt x="105890" y="88374"/>
                  <a:pt x="111182" y="95253"/>
                </a:cubicBezTo>
                <a:cubicBezTo>
                  <a:pt x="116474" y="102132"/>
                  <a:pt x="185795" y="113245"/>
                  <a:pt x="193732" y="114303"/>
                </a:cubicBezTo>
                <a:cubicBezTo>
                  <a:pt x="201669" y="115361"/>
                  <a:pt x="169390" y="110070"/>
                  <a:pt x="158807" y="101603"/>
                </a:cubicBezTo>
                <a:cubicBezTo>
                  <a:pt x="148224" y="93136"/>
                  <a:pt x="132878" y="67736"/>
                  <a:pt x="130232" y="63503"/>
                </a:cubicBezTo>
                <a:cubicBezTo>
                  <a:pt x="127586" y="59270"/>
                  <a:pt x="160394" y="86257"/>
                  <a:pt x="142932" y="76203"/>
                </a:cubicBezTo>
                <a:cubicBezTo>
                  <a:pt x="125470" y="66149"/>
                  <a:pt x="-3118" y="532"/>
                  <a:pt x="5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E895AA0A-EA50-6432-24C2-4914EB0F750F}"/>
              </a:ext>
            </a:extLst>
          </p:cNvPr>
          <p:cNvSpPr/>
          <p:nvPr/>
        </p:nvSpPr>
        <p:spPr>
          <a:xfrm>
            <a:off x="2533530" y="4225922"/>
            <a:ext cx="149909" cy="134991"/>
          </a:xfrm>
          <a:custGeom>
            <a:avLst/>
            <a:gdLst>
              <a:gd name="connsiteX0" fmla="*/ 120 w 149909"/>
              <a:gd name="connsiteY0" fmla="*/ 133353 h 134991"/>
              <a:gd name="connsiteX1" fmla="*/ 114420 w 149909"/>
              <a:gd name="connsiteY1" fmla="*/ 130178 h 134991"/>
              <a:gd name="connsiteX2" fmla="*/ 76320 w 149909"/>
              <a:gd name="connsiteY2" fmla="*/ 95253 h 134991"/>
              <a:gd name="connsiteX3" fmla="*/ 149345 w 149909"/>
              <a:gd name="connsiteY3" fmla="*/ 92078 h 134991"/>
              <a:gd name="connsiteX4" fmla="*/ 108070 w 149909"/>
              <a:gd name="connsiteY4" fmla="*/ 79378 h 134991"/>
              <a:gd name="connsiteX5" fmla="*/ 69970 w 149909"/>
              <a:gd name="connsiteY5" fmla="*/ 3 h 134991"/>
              <a:gd name="connsiteX6" fmla="*/ 101720 w 149909"/>
              <a:gd name="connsiteY6" fmla="*/ 82553 h 134991"/>
              <a:gd name="connsiteX7" fmla="*/ 92195 w 149909"/>
              <a:gd name="connsiteY7" fmla="*/ 117478 h 134991"/>
              <a:gd name="connsiteX8" fmla="*/ 120 w 149909"/>
              <a:gd name="connsiteY8" fmla="*/ 133353 h 13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909" h="134991">
                <a:moveTo>
                  <a:pt x="120" y="133353"/>
                </a:moveTo>
                <a:cubicBezTo>
                  <a:pt x="3824" y="135470"/>
                  <a:pt x="101720" y="136528"/>
                  <a:pt x="114420" y="130178"/>
                </a:cubicBezTo>
                <a:cubicBezTo>
                  <a:pt x="127120" y="123828"/>
                  <a:pt x="70499" y="101603"/>
                  <a:pt x="76320" y="95253"/>
                </a:cubicBezTo>
                <a:cubicBezTo>
                  <a:pt x="82141" y="88903"/>
                  <a:pt x="144053" y="94724"/>
                  <a:pt x="149345" y="92078"/>
                </a:cubicBezTo>
                <a:cubicBezTo>
                  <a:pt x="154637" y="89432"/>
                  <a:pt x="121299" y="94724"/>
                  <a:pt x="108070" y="79378"/>
                </a:cubicBezTo>
                <a:cubicBezTo>
                  <a:pt x="94841" y="64032"/>
                  <a:pt x="71028" y="-526"/>
                  <a:pt x="69970" y="3"/>
                </a:cubicBezTo>
                <a:cubicBezTo>
                  <a:pt x="68912" y="532"/>
                  <a:pt x="98016" y="62974"/>
                  <a:pt x="101720" y="82553"/>
                </a:cubicBezTo>
                <a:cubicBezTo>
                  <a:pt x="105424" y="102132"/>
                  <a:pt x="104895" y="109011"/>
                  <a:pt x="92195" y="117478"/>
                </a:cubicBezTo>
                <a:cubicBezTo>
                  <a:pt x="79495" y="125945"/>
                  <a:pt x="-3584" y="131236"/>
                  <a:pt x="120" y="133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B66D034E-EE3C-02B2-ED86-241DB135C8CF}"/>
              </a:ext>
            </a:extLst>
          </p:cNvPr>
          <p:cNvSpPr/>
          <p:nvPr/>
        </p:nvSpPr>
        <p:spPr>
          <a:xfrm>
            <a:off x="2590682" y="4193805"/>
            <a:ext cx="268287" cy="121072"/>
          </a:xfrm>
          <a:custGeom>
            <a:avLst/>
            <a:gdLst>
              <a:gd name="connsiteX0" fmla="*/ 118 w 268287"/>
              <a:gd name="connsiteY0" fmla="*/ 370 h 121072"/>
              <a:gd name="connsiteX1" fmla="*/ 158868 w 268287"/>
              <a:gd name="connsiteY1" fmla="*/ 92445 h 121072"/>
              <a:gd name="connsiteX2" fmla="*/ 89018 w 268287"/>
              <a:gd name="connsiteY2" fmla="*/ 101970 h 121072"/>
              <a:gd name="connsiteX3" fmla="*/ 266818 w 268287"/>
              <a:gd name="connsiteY3" fmla="*/ 121020 h 121072"/>
              <a:gd name="connsiteX4" fmla="*/ 171568 w 268287"/>
              <a:gd name="connsiteY4" fmla="*/ 95620 h 121072"/>
              <a:gd name="connsiteX5" fmla="*/ 133468 w 268287"/>
              <a:gd name="connsiteY5" fmla="*/ 60695 h 121072"/>
              <a:gd name="connsiteX6" fmla="*/ 118 w 268287"/>
              <a:gd name="connsiteY6" fmla="*/ 370 h 12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287" h="121072">
                <a:moveTo>
                  <a:pt x="118" y="370"/>
                </a:moveTo>
                <a:cubicBezTo>
                  <a:pt x="4351" y="5662"/>
                  <a:pt x="144051" y="75512"/>
                  <a:pt x="158868" y="92445"/>
                </a:cubicBezTo>
                <a:cubicBezTo>
                  <a:pt x="173685" y="109378"/>
                  <a:pt x="71026" y="97208"/>
                  <a:pt x="89018" y="101970"/>
                </a:cubicBezTo>
                <a:cubicBezTo>
                  <a:pt x="107010" y="106733"/>
                  <a:pt x="253060" y="122078"/>
                  <a:pt x="266818" y="121020"/>
                </a:cubicBezTo>
                <a:cubicBezTo>
                  <a:pt x="280576" y="119962"/>
                  <a:pt x="193793" y="105674"/>
                  <a:pt x="171568" y="95620"/>
                </a:cubicBezTo>
                <a:cubicBezTo>
                  <a:pt x="149343" y="85566"/>
                  <a:pt x="160455" y="73395"/>
                  <a:pt x="133468" y="60695"/>
                </a:cubicBezTo>
                <a:cubicBezTo>
                  <a:pt x="106481" y="47995"/>
                  <a:pt x="-4115" y="-4922"/>
                  <a:pt x="118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6B927CC2-59B7-A83F-4CA9-417396AB1CD1}"/>
              </a:ext>
            </a:extLst>
          </p:cNvPr>
          <p:cNvSpPr/>
          <p:nvPr/>
        </p:nvSpPr>
        <p:spPr>
          <a:xfrm>
            <a:off x="2612613" y="4162302"/>
            <a:ext cx="264499" cy="105175"/>
          </a:xfrm>
          <a:custGeom>
            <a:avLst/>
            <a:gdLst>
              <a:gd name="connsiteX0" fmla="*/ 412 w 264499"/>
              <a:gd name="connsiteY0" fmla="*/ 123 h 105175"/>
              <a:gd name="connsiteX1" fmla="*/ 149637 w 264499"/>
              <a:gd name="connsiteY1" fmla="*/ 12823 h 105175"/>
              <a:gd name="connsiteX2" fmla="*/ 143287 w 264499"/>
              <a:gd name="connsiteY2" fmla="*/ 9648 h 105175"/>
              <a:gd name="connsiteX3" fmla="*/ 209962 w 264499"/>
              <a:gd name="connsiteY3" fmla="*/ 41398 h 105175"/>
              <a:gd name="connsiteX4" fmla="*/ 263937 w 264499"/>
              <a:gd name="connsiteY4" fmla="*/ 104898 h 105175"/>
              <a:gd name="connsiteX5" fmla="*/ 235362 w 264499"/>
              <a:gd name="connsiteY5" fmla="*/ 63623 h 105175"/>
              <a:gd name="connsiteX6" fmla="*/ 190912 w 264499"/>
              <a:gd name="connsiteY6" fmla="*/ 41398 h 105175"/>
              <a:gd name="connsiteX7" fmla="*/ 206787 w 264499"/>
              <a:gd name="connsiteY7" fmla="*/ 22348 h 105175"/>
              <a:gd name="connsiteX8" fmla="*/ 412 w 264499"/>
              <a:gd name="connsiteY8" fmla="*/ 123 h 10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499" h="105175">
                <a:moveTo>
                  <a:pt x="412" y="123"/>
                </a:moveTo>
                <a:cubicBezTo>
                  <a:pt x="-9113" y="-1465"/>
                  <a:pt x="149637" y="12823"/>
                  <a:pt x="149637" y="12823"/>
                </a:cubicBezTo>
                <a:cubicBezTo>
                  <a:pt x="173450" y="14411"/>
                  <a:pt x="143287" y="9648"/>
                  <a:pt x="143287" y="9648"/>
                </a:cubicBezTo>
                <a:cubicBezTo>
                  <a:pt x="153341" y="14411"/>
                  <a:pt x="189854" y="25523"/>
                  <a:pt x="209962" y="41398"/>
                </a:cubicBezTo>
                <a:cubicBezTo>
                  <a:pt x="230070" y="57273"/>
                  <a:pt x="259704" y="101194"/>
                  <a:pt x="263937" y="104898"/>
                </a:cubicBezTo>
                <a:cubicBezTo>
                  <a:pt x="268170" y="108602"/>
                  <a:pt x="247533" y="74206"/>
                  <a:pt x="235362" y="63623"/>
                </a:cubicBezTo>
                <a:cubicBezTo>
                  <a:pt x="223191" y="53040"/>
                  <a:pt x="195674" y="48277"/>
                  <a:pt x="190912" y="41398"/>
                </a:cubicBezTo>
                <a:cubicBezTo>
                  <a:pt x="186150" y="34519"/>
                  <a:pt x="235362" y="27640"/>
                  <a:pt x="206787" y="22348"/>
                </a:cubicBezTo>
                <a:cubicBezTo>
                  <a:pt x="178212" y="17056"/>
                  <a:pt x="9937" y="1711"/>
                  <a:pt x="412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998D9182-AA0C-A141-A981-62C20E8B6105}"/>
              </a:ext>
            </a:extLst>
          </p:cNvPr>
          <p:cNvSpPr/>
          <p:nvPr/>
        </p:nvSpPr>
        <p:spPr>
          <a:xfrm>
            <a:off x="3124171" y="4210027"/>
            <a:ext cx="339754" cy="590575"/>
          </a:xfrm>
          <a:custGeom>
            <a:avLst/>
            <a:gdLst>
              <a:gd name="connsiteX0" fmla="*/ 29 w 339754"/>
              <a:gd name="connsiteY0" fmla="*/ 23 h 590575"/>
              <a:gd name="connsiteX1" fmla="*/ 206404 w 339754"/>
              <a:gd name="connsiteY1" fmla="*/ 260373 h 590575"/>
              <a:gd name="connsiteX2" fmla="*/ 206404 w 339754"/>
              <a:gd name="connsiteY2" fmla="*/ 241323 h 590575"/>
              <a:gd name="connsiteX3" fmla="*/ 288954 w 339754"/>
              <a:gd name="connsiteY3" fmla="*/ 358798 h 590575"/>
              <a:gd name="connsiteX4" fmla="*/ 285779 w 339754"/>
              <a:gd name="connsiteY4" fmla="*/ 342923 h 590575"/>
              <a:gd name="connsiteX5" fmla="*/ 323879 w 339754"/>
              <a:gd name="connsiteY5" fmla="*/ 447698 h 590575"/>
              <a:gd name="connsiteX6" fmla="*/ 339754 w 339754"/>
              <a:gd name="connsiteY6" fmla="*/ 590573 h 590575"/>
              <a:gd name="connsiteX7" fmla="*/ 323879 w 339754"/>
              <a:gd name="connsiteY7" fmla="*/ 450873 h 590575"/>
              <a:gd name="connsiteX8" fmla="*/ 288954 w 339754"/>
              <a:gd name="connsiteY8" fmla="*/ 374673 h 590575"/>
              <a:gd name="connsiteX9" fmla="*/ 222279 w 339754"/>
              <a:gd name="connsiteY9" fmla="*/ 276248 h 590575"/>
              <a:gd name="connsiteX10" fmla="*/ 29 w 339754"/>
              <a:gd name="connsiteY10" fmla="*/ 23 h 5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754" h="590575">
                <a:moveTo>
                  <a:pt x="29" y="23"/>
                </a:moveTo>
                <a:cubicBezTo>
                  <a:pt x="-2617" y="-2623"/>
                  <a:pt x="172008" y="220156"/>
                  <a:pt x="206404" y="260373"/>
                </a:cubicBezTo>
                <a:cubicBezTo>
                  <a:pt x="240800" y="300590"/>
                  <a:pt x="192646" y="224919"/>
                  <a:pt x="206404" y="241323"/>
                </a:cubicBezTo>
                <a:cubicBezTo>
                  <a:pt x="220162" y="257727"/>
                  <a:pt x="275725" y="341865"/>
                  <a:pt x="288954" y="358798"/>
                </a:cubicBezTo>
                <a:cubicBezTo>
                  <a:pt x="302183" y="375731"/>
                  <a:pt x="279958" y="328106"/>
                  <a:pt x="285779" y="342923"/>
                </a:cubicBezTo>
                <a:cubicBezTo>
                  <a:pt x="291600" y="357740"/>
                  <a:pt x="314883" y="406423"/>
                  <a:pt x="323879" y="447698"/>
                </a:cubicBezTo>
                <a:cubicBezTo>
                  <a:pt x="332875" y="488973"/>
                  <a:pt x="339754" y="590044"/>
                  <a:pt x="339754" y="590573"/>
                </a:cubicBezTo>
                <a:cubicBezTo>
                  <a:pt x="339754" y="591102"/>
                  <a:pt x="332346" y="486856"/>
                  <a:pt x="323879" y="450873"/>
                </a:cubicBezTo>
                <a:cubicBezTo>
                  <a:pt x="315412" y="414890"/>
                  <a:pt x="305887" y="403777"/>
                  <a:pt x="288954" y="374673"/>
                </a:cubicBezTo>
                <a:cubicBezTo>
                  <a:pt x="272021" y="345569"/>
                  <a:pt x="266729" y="336573"/>
                  <a:pt x="222279" y="276248"/>
                </a:cubicBezTo>
                <a:cubicBezTo>
                  <a:pt x="177829" y="215923"/>
                  <a:pt x="2675" y="2669"/>
                  <a:pt x="29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F5C14B75-E367-15BC-0C41-3081F59E96AF}"/>
              </a:ext>
            </a:extLst>
          </p:cNvPr>
          <p:cNvSpPr/>
          <p:nvPr/>
        </p:nvSpPr>
        <p:spPr>
          <a:xfrm>
            <a:off x="3466616" y="4765814"/>
            <a:ext cx="13320" cy="239942"/>
          </a:xfrm>
          <a:custGeom>
            <a:avLst/>
            <a:gdLst>
              <a:gd name="connsiteX0" fmla="*/ 484 w 13320"/>
              <a:gd name="connsiteY0" fmla="*/ 3036 h 239942"/>
              <a:gd name="connsiteX1" fmla="*/ 3659 w 13320"/>
              <a:gd name="connsiteY1" fmla="*/ 237986 h 239942"/>
              <a:gd name="connsiteX2" fmla="*/ 13184 w 13320"/>
              <a:gd name="connsiteY2" fmla="*/ 110986 h 239942"/>
              <a:gd name="connsiteX3" fmla="*/ 484 w 13320"/>
              <a:gd name="connsiteY3" fmla="*/ 3036 h 23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20" h="239942">
                <a:moveTo>
                  <a:pt x="484" y="3036"/>
                </a:moveTo>
                <a:cubicBezTo>
                  <a:pt x="-1103" y="24203"/>
                  <a:pt x="1542" y="219994"/>
                  <a:pt x="3659" y="237986"/>
                </a:cubicBezTo>
                <a:cubicBezTo>
                  <a:pt x="5776" y="255978"/>
                  <a:pt x="11597" y="144853"/>
                  <a:pt x="13184" y="110986"/>
                </a:cubicBezTo>
                <a:cubicBezTo>
                  <a:pt x="14771" y="77119"/>
                  <a:pt x="2071" y="-18131"/>
                  <a:pt x="484" y="3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DFF33906-292B-3426-4C31-E569F71315F7}"/>
              </a:ext>
            </a:extLst>
          </p:cNvPr>
          <p:cNvSpPr/>
          <p:nvPr/>
        </p:nvSpPr>
        <p:spPr>
          <a:xfrm>
            <a:off x="3158737" y="4323927"/>
            <a:ext cx="279916" cy="411190"/>
          </a:xfrm>
          <a:custGeom>
            <a:avLst/>
            <a:gdLst>
              <a:gd name="connsiteX0" fmla="*/ 388 w 279916"/>
              <a:gd name="connsiteY0" fmla="*/ 423 h 411190"/>
              <a:gd name="connsiteX1" fmla="*/ 178188 w 279916"/>
              <a:gd name="connsiteY1" fmla="*/ 213148 h 411190"/>
              <a:gd name="connsiteX2" fmla="*/ 222638 w 279916"/>
              <a:gd name="connsiteY2" fmla="*/ 305223 h 411190"/>
              <a:gd name="connsiteX3" fmla="*/ 232163 w 279916"/>
              <a:gd name="connsiteY3" fmla="*/ 292523 h 411190"/>
              <a:gd name="connsiteX4" fmla="*/ 276613 w 279916"/>
              <a:gd name="connsiteY4" fmla="*/ 409998 h 411190"/>
              <a:gd name="connsiteX5" fmla="*/ 270263 w 279916"/>
              <a:gd name="connsiteY5" fmla="*/ 346498 h 411190"/>
              <a:gd name="connsiteX6" fmla="*/ 219463 w 279916"/>
              <a:gd name="connsiteY6" fmla="*/ 238548 h 411190"/>
              <a:gd name="connsiteX7" fmla="*/ 232163 w 279916"/>
              <a:gd name="connsiteY7" fmla="*/ 273473 h 411190"/>
              <a:gd name="connsiteX8" fmla="*/ 388 w 279916"/>
              <a:gd name="connsiteY8" fmla="*/ 423 h 41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16" h="411190">
                <a:moveTo>
                  <a:pt x="388" y="423"/>
                </a:moveTo>
                <a:cubicBezTo>
                  <a:pt x="-8608" y="-9631"/>
                  <a:pt x="141146" y="162348"/>
                  <a:pt x="178188" y="213148"/>
                </a:cubicBezTo>
                <a:cubicBezTo>
                  <a:pt x="215230" y="263948"/>
                  <a:pt x="213642" y="291994"/>
                  <a:pt x="222638" y="305223"/>
                </a:cubicBezTo>
                <a:cubicBezTo>
                  <a:pt x="231634" y="318452"/>
                  <a:pt x="223167" y="275061"/>
                  <a:pt x="232163" y="292523"/>
                </a:cubicBezTo>
                <a:cubicBezTo>
                  <a:pt x="241159" y="309986"/>
                  <a:pt x="270263" y="401002"/>
                  <a:pt x="276613" y="409998"/>
                </a:cubicBezTo>
                <a:cubicBezTo>
                  <a:pt x="282963" y="418994"/>
                  <a:pt x="279788" y="375073"/>
                  <a:pt x="270263" y="346498"/>
                </a:cubicBezTo>
                <a:cubicBezTo>
                  <a:pt x="260738" y="317923"/>
                  <a:pt x="225813" y="250719"/>
                  <a:pt x="219463" y="238548"/>
                </a:cubicBezTo>
                <a:cubicBezTo>
                  <a:pt x="213113" y="226377"/>
                  <a:pt x="264971" y="307869"/>
                  <a:pt x="232163" y="273473"/>
                </a:cubicBezTo>
                <a:cubicBezTo>
                  <a:pt x="199355" y="239077"/>
                  <a:pt x="9384" y="10477"/>
                  <a:pt x="388" y="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4483B491-5423-D6AA-A54B-AFEF16A3F2DB}"/>
              </a:ext>
            </a:extLst>
          </p:cNvPr>
          <p:cNvSpPr/>
          <p:nvPr/>
        </p:nvSpPr>
        <p:spPr>
          <a:xfrm>
            <a:off x="3467088" y="5064817"/>
            <a:ext cx="32271" cy="422458"/>
          </a:xfrm>
          <a:custGeom>
            <a:avLst/>
            <a:gdLst>
              <a:gd name="connsiteX0" fmla="*/ 31762 w 32271"/>
              <a:gd name="connsiteY0" fmla="*/ 2483 h 422458"/>
              <a:gd name="connsiteX1" fmla="*/ 22237 w 32271"/>
              <a:gd name="connsiteY1" fmla="*/ 326333 h 422458"/>
              <a:gd name="connsiteX2" fmla="*/ 31762 w 32271"/>
              <a:gd name="connsiteY2" fmla="*/ 294583 h 422458"/>
              <a:gd name="connsiteX3" fmla="*/ 3187 w 32271"/>
              <a:gd name="connsiteY3" fmla="*/ 421583 h 422458"/>
              <a:gd name="connsiteX4" fmla="*/ 3187 w 32271"/>
              <a:gd name="connsiteY4" fmla="*/ 342208 h 422458"/>
              <a:gd name="connsiteX5" fmla="*/ 25412 w 32271"/>
              <a:gd name="connsiteY5" fmla="*/ 183458 h 422458"/>
              <a:gd name="connsiteX6" fmla="*/ 31762 w 32271"/>
              <a:gd name="connsiteY6" fmla="*/ 2483 h 42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71" h="422458">
                <a:moveTo>
                  <a:pt x="31762" y="2483"/>
                </a:moveTo>
                <a:cubicBezTo>
                  <a:pt x="31233" y="26295"/>
                  <a:pt x="22237" y="277650"/>
                  <a:pt x="22237" y="326333"/>
                </a:cubicBezTo>
                <a:cubicBezTo>
                  <a:pt x="22237" y="375016"/>
                  <a:pt x="34937" y="278708"/>
                  <a:pt x="31762" y="294583"/>
                </a:cubicBezTo>
                <a:cubicBezTo>
                  <a:pt x="28587" y="310458"/>
                  <a:pt x="7949" y="413646"/>
                  <a:pt x="3187" y="421583"/>
                </a:cubicBezTo>
                <a:cubicBezTo>
                  <a:pt x="-1576" y="429521"/>
                  <a:pt x="-517" y="381895"/>
                  <a:pt x="3187" y="342208"/>
                </a:cubicBezTo>
                <a:cubicBezTo>
                  <a:pt x="6891" y="302521"/>
                  <a:pt x="20120" y="234258"/>
                  <a:pt x="25412" y="183458"/>
                </a:cubicBezTo>
                <a:cubicBezTo>
                  <a:pt x="30704" y="132658"/>
                  <a:pt x="32291" y="-21329"/>
                  <a:pt x="31762" y="2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21C67476-E67C-23C9-93F8-E03D5317E803}"/>
              </a:ext>
            </a:extLst>
          </p:cNvPr>
          <p:cNvSpPr/>
          <p:nvPr/>
        </p:nvSpPr>
        <p:spPr>
          <a:xfrm>
            <a:off x="3498555" y="5524490"/>
            <a:ext cx="124124" cy="146270"/>
          </a:xfrm>
          <a:custGeom>
            <a:avLst/>
            <a:gdLst>
              <a:gd name="connsiteX0" fmla="*/ 295 w 124124"/>
              <a:gd name="connsiteY0" fmla="*/ 10 h 146270"/>
              <a:gd name="connsiteX1" fmla="*/ 70145 w 124124"/>
              <a:gd name="connsiteY1" fmla="*/ 101610 h 146270"/>
              <a:gd name="connsiteX2" fmla="*/ 124120 w 124124"/>
              <a:gd name="connsiteY2" fmla="*/ 146060 h 146270"/>
              <a:gd name="connsiteX3" fmla="*/ 73320 w 124124"/>
              <a:gd name="connsiteY3" fmla="*/ 85735 h 146270"/>
              <a:gd name="connsiteX4" fmla="*/ 98720 w 124124"/>
              <a:gd name="connsiteY4" fmla="*/ 107960 h 146270"/>
              <a:gd name="connsiteX5" fmla="*/ 295 w 124124"/>
              <a:gd name="connsiteY5" fmla="*/ 10 h 14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124" h="146270">
                <a:moveTo>
                  <a:pt x="295" y="10"/>
                </a:moveTo>
                <a:cubicBezTo>
                  <a:pt x="-4467" y="-1048"/>
                  <a:pt x="49508" y="77268"/>
                  <a:pt x="70145" y="101610"/>
                </a:cubicBezTo>
                <a:cubicBezTo>
                  <a:pt x="90782" y="125952"/>
                  <a:pt x="123591" y="148706"/>
                  <a:pt x="124120" y="146060"/>
                </a:cubicBezTo>
                <a:cubicBezTo>
                  <a:pt x="124649" y="143414"/>
                  <a:pt x="77553" y="92085"/>
                  <a:pt x="73320" y="85735"/>
                </a:cubicBezTo>
                <a:cubicBezTo>
                  <a:pt x="69087" y="79385"/>
                  <a:pt x="109303" y="118543"/>
                  <a:pt x="98720" y="107960"/>
                </a:cubicBezTo>
                <a:cubicBezTo>
                  <a:pt x="88137" y="97377"/>
                  <a:pt x="5057" y="1068"/>
                  <a:pt x="29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2DC67A2F-F6EA-91D4-1DB1-0A560660323E}"/>
              </a:ext>
            </a:extLst>
          </p:cNvPr>
          <p:cNvSpPr/>
          <p:nvPr/>
        </p:nvSpPr>
        <p:spPr>
          <a:xfrm>
            <a:off x="3525407" y="4909213"/>
            <a:ext cx="27429" cy="376681"/>
          </a:xfrm>
          <a:custGeom>
            <a:avLst/>
            <a:gdLst>
              <a:gd name="connsiteX0" fmla="*/ 27418 w 27429"/>
              <a:gd name="connsiteY0" fmla="*/ 2512 h 376681"/>
              <a:gd name="connsiteX1" fmla="*/ 2018 w 27429"/>
              <a:gd name="connsiteY1" fmla="*/ 370812 h 376681"/>
              <a:gd name="connsiteX2" fmla="*/ 5193 w 27429"/>
              <a:gd name="connsiteY2" fmla="*/ 215237 h 376681"/>
              <a:gd name="connsiteX3" fmla="*/ 27418 w 27429"/>
              <a:gd name="connsiteY3" fmla="*/ 2512 h 37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29" h="376681">
                <a:moveTo>
                  <a:pt x="27418" y="2512"/>
                </a:moveTo>
                <a:cubicBezTo>
                  <a:pt x="26889" y="28441"/>
                  <a:pt x="5722" y="335358"/>
                  <a:pt x="2018" y="370812"/>
                </a:cubicBezTo>
                <a:cubicBezTo>
                  <a:pt x="-1686" y="406266"/>
                  <a:pt x="-99" y="271858"/>
                  <a:pt x="5193" y="215237"/>
                </a:cubicBezTo>
                <a:cubicBezTo>
                  <a:pt x="10485" y="158616"/>
                  <a:pt x="27947" y="-23417"/>
                  <a:pt x="27418" y="2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03D02020-0133-EC9D-A866-00BEC4714178}"/>
              </a:ext>
            </a:extLst>
          </p:cNvPr>
          <p:cNvSpPr/>
          <p:nvPr/>
        </p:nvSpPr>
        <p:spPr>
          <a:xfrm>
            <a:off x="3516353" y="5333357"/>
            <a:ext cx="26957" cy="163281"/>
          </a:xfrm>
          <a:custGeom>
            <a:avLst/>
            <a:gdLst>
              <a:gd name="connsiteX0" fmla="*/ 26947 w 26957"/>
              <a:gd name="connsiteY0" fmla="*/ 643 h 163281"/>
              <a:gd name="connsiteX1" fmla="*/ 1547 w 26957"/>
              <a:gd name="connsiteY1" fmla="*/ 159393 h 163281"/>
              <a:gd name="connsiteX2" fmla="*/ 4722 w 26957"/>
              <a:gd name="connsiteY2" fmla="*/ 105418 h 163281"/>
              <a:gd name="connsiteX3" fmla="*/ 26947 w 26957"/>
              <a:gd name="connsiteY3" fmla="*/ 643 h 16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57" h="163281">
                <a:moveTo>
                  <a:pt x="26947" y="643"/>
                </a:moveTo>
                <a:cubicBezTo>
                  <a:pt x="26418" y="9639"/>
                  <a:pt x="5251" y="141931"/>
                  <a:pt x="1547" y="159393"/>
                </a:cubicBezTo>
                <a:cubicBezTo>
                  <a:pt x="-2157" y="176855"/>
                  <a:pt x="1547" y="131347"/>
                  <a:pt x="4722" y="105418"/>
                </a:cubicBezTo>
                <a:cubicBezTo>
                  <a:pt x="7897" y="79489"/>
                  <a:pt x="27476" y="-8353"/>
                  <a:pt x="26947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46640EBF-FD12-D47E-8DD8-F04C0A41B5BD}"/>
              </a:ext>
            </a:extLst>
          </p:cNvPr>
          <p:cNvSpPr/>
          <p:nvPr/>
        </p:nvSpPr>
        <p:spPr>
          <a:xfrm>
            <a:off x="3625795" y="5321287"/>
            <a:ext cx="45554" cy="270279"/>
          </a:xfrm>
          <a:custGeom>
            <a:avLst/>
            <a:gdLst>
              <a:gd name="connsiteX0" fmla="*/ 55 w 45554"/>
              <a:gd name="connsiteY0" fmla="*/ 13 h 270279"/>
              <a:gd name="connsiteX1" fmla="*/ 41330 w 45554"/>
              <a:gd name="connsiteY1" fmla="*/ 165113 h 270279"/>
              <a:gd name="connsiteX2" fmla="*/ 41330 w 45554"/>
              <a:gd name="connsiteY2" fmla="*/ 139713 h 270279"/>
              <a:gd name="connsiteX3" fmla="*/ 15930 w 45554"/>
              <a:gd name="connsiteY3" fmla="*/ 269888 h 270279"/>
              <a:gd name="connsiteX4" fmla="*/ 31805 w 45554"/>
              <a:gd name="connsiteY4" fmla="*/ 174638 h 270279"/>
              <a:gd name="connsiteX5" fmla="*/ 55 w 45554"/>
              <a:gd name="connsiteY5" fmla="*/ 13 h 27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54" h="270279">
                <a:moveTo>
                  <a:pt x="55" y="13"/>
                </a:moveTo>
                <a:cubicBezTo>
                  <a:pt x="1642" y="-1574"/>
                  <a:pt x="34451" y="141830"/>
                  <a:pt x="41330" y="165113"/>
                </a:cubicBezTo>
                <a:cubicBezTo>
                  <a:pt x="48209" y="188396"/>
                  <a:pt x="45563" y="122251"/>
                  <a:pt x="41330" y="139713"/>
                </a:cubicBezTo>
                <a:cubicBezTo>
                  <a:pt x="37097" y="157175"/>
                  <a:pt x="17518" y="264067"/>
                  <a:pt x="15930" y="269888"/>
                </a:cubicBezTo>
                <a:cubicBezTo>
                  <a:pt x="14343" y="275709"/>
                  <a:pt x="32334" y="215384"/>
                  <a:pt x="31805" y="174638"/>
                </a:cubicBezTo>
                <a:cubicBezTo>
                  <a:pt x="31276" y="133892"/>
                  <a:pt x="-1532" y="1600"/>
                  <a:pt x="5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63F23F22-318A-7F89-743C-E780CEB8E279}"/>
              </a:ext>
            </a:extLst>
          </p:cNvPr>
          <p:cNvSpPr/>
          <p:nvPr/>
        </p:nvSpPr>
        <p:spPr>
          <a:xfrm>
            <a:off x="3225703" y="4174949"/>
            <a:ext cx="191729" cy="172969"/>
          </a:xfrm>
          <a:custGeom>
            <a:avLst/>
            <a:gdLst>
              <a:gd name="connsiteX0" fmla="*/ 97 w 191729"/>
              <a:gd name="connsiteY0" fmla="*/ 176 h 172969"/>
              <a:gd name="connsiteX1" fmla="*/ 181072 w 191729"/>
              <a:gd name="connsiteY1" fmla="*/ 165276 h 172969"/>
              <a:gd name="connsiteX2" fmla="*/ 155672 w 191729"/>
              <a:gd name="connsiteY2" fmla="*/ 133526 h 172969"/>
              <a:gd name="connsiteX3" fmla="*/ 97 w 191729"/>
              <a:gd name="connsiteY3" fmla="*/ 176 h 17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729" h="172969">
                <a:moveTo>
                  <a:pt x="97" y="176"/>
                </a:moveTo>
                <a:cubicBezTo>
                  <a:pt x="4330" y="5468"/>
                  <a:pt x="155143" y="143051"/>
                  <a:pt x="181072" y="165276"/>
                </a:cubicBezTo>
                <a:cubicBezTo>
                  <a:pt x="207001" y="187501"/>
                  <a:pt x="180543" y="156809"/>
                  <a:pt x="155672" y="133526"/>
                </a:cubicBezTo>
                <a:cubicBezTo>
                  <a:pt x="130801" y="110243"/>
                  <a:pt x="-4136" y="-5116"/>
                  <a:pt x="97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9B7103DD-95F4-5F0C-BF02-77A43C185CFB}"/>
              </a:ext>
            </a:extLst>
          </p:cNvPr>
          <p:cNvSpPr/>
          <p:nvPr/>
        </p:nvSpPr>
        <p:spPr>
          <a:xfrm>
            <a:off x="3463449" y="4371975"/>
            <a:ext cx="73505" cy="228600"/>
          </a:xfrm>
          <a:custGeom>
            <a:avLst/>
            <a:gdLst>
              <a:gd name="connsiteX0" fmla="*/ 476 w 73505"/>
              <a:gd name="connsiteY0" fmla="*/ 0 h 228600"/>
              <a:gd name="connsiteX1" fmla="*/ 10001 w 73505"/>
              <a:gd name="connsiteY1" fmla="*/ 127000 h 228600"/>
              <a:gd name="connsiteX2" fmla="*/ 73501 w 73505"/>
              <a:gd name="connsiteY2" fmla="*/ 228600 h 228600"/>
              <a:gd name="connsiteX3" fmla="*/ 13176 w 73505"/>
              <a:gd name="connsiteY3" fmla="*/ 127000 h 228600"/>
              <a:gd name="connsiteX4" fmla="*/ 476 w 73505"/>
              <a:gd name="connsiteY4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05" h="228600">
                <a:moveTo>
                  <a:pt x="476" y="0"/>
                </a:moveTo>
                <a:cubicBezTo>
                  <a:pt x="-53" y="0"/>
                  <a:pt x="-2170" y="88900"/>
                  <a:pt x="10001" y="127000"/>
                </a:cubicBezTo>
                <a:cubicBezTo>
                  <a:pt x="22172" y="165100"/>
                  <a:pt x="72972" y="228600"/>
                  <a:pt x="73501" y="228600"/>
                </a:cubicBezTo>
                <a:cubicBezTo>
                  <a:pt x="74030" y="228600"/>
                  <a:pt x="24289" y="157692"/>
                  <a:pt x="13176" y="127000"/>
                </a:cubicBezTo>
                <a:cubicBezTo>
                  <a:pt x="2064" y="96308"/>
                  <a:pt x="1005" y="0"/>
                  <a:pt x="4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1F2E6C16-D9EC-732E-AE54-920270202814}"/>
              </a:ext>
            </a:extLst>
          </p:cNvPr>
          <p:cNvSpPr/>
          <p:nvPr/>
        </p:nvSpPr>
        <p:spPr>
          <a:xfrm>
            <a:off x="3546475" y="4592105"/>
            <a:ext cx="18272" cy="217143"/>
          </a:xfrm>
          <a:custGeom>
            <a:avLst/>
            <a:gdLst>
              <a:gd name="connsiteX0" fmla="*/ 15875 w 18272"/>
              <a:gd name="connsiteY0" fmla="*/ 2120 h 217143"/>
              <a:gd name="connsiteX1" fmla="*/ 0 w 18272"/>
              <a:gd name="connsiteY1" fmla="*/ 214845 h 217143"/>
              <a:gd name="connsiteX2" fmla="*/ 15875 w 18272"/>
              <a:gd name="connsiteY2" fmla="*/ 110070 h 217143"/>
              <a:gd name="connsiteX3" fmla="*/ 15875 w 18272"/>
              <a:gd name="connsiteY3" fmla="*/ 2120 h 2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72" h="217143">
                <a:moveTo>
                  <a:pt x="15875" y="2120"/>
                </a:moveTo>
                <a:cubicBezTo>
                  <a:pt x="13229" y="19583"/>
                  <a:pt x="0" y="196853"/>
                  <a:pt x="0" y="214845"/>
                </a:cubicBezTo>
                <a:cubicBezTo>
                  <a:pt x="0" y="232837"/>
                  <a:pt x="12171" y="140233"/>
                  <a:pt x="15875" y="110070"/>
                </a:cubicBezTo>
                <a:cubicBezTo>
                  <a:pt x="19579" y="79908"/>
                  <a:pt x="18521" y="-15343"/>
                  <a:pt x="15875" y="2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A21438D9-C540-7AAE-2406-155E1DD9D8E2}"/>
              </a:ext>
            </a:extLst>
          </p:cNvPr>
          <p:cNvSpPr/>
          <p:nvPr/>
        </p:nvSpPr>
        <p:spPr>
          <a:xfrm>
            <a:off x="3595929" y="4714864"/>
            <a:ext cx="64893" cy="177828"/>
          </a:xfrm>
          <a:custGeom>
            <a:avLst/>
            <a:gdLst>
              <a:gd name="connsiteX0" fmla="*/ 64846 w 64893"/>
              <a:gd name="connsiteY0" fmla="*/ 11 h 177828"/>
              <a:gd name="connsiteX1" fmla="*/ 17221 w 64893"/>
              <a:gd name="connsiteY1" fmla="*/ 98436 h 177828"/>
              <a:gd name="connsiteX2" fmla="*/ 1346 w 64893"/>
              <a:gd name="connsiteY2" fmla="*/ 177811 h 177828"/>
              <a:gd name="connsiteX3" fmla="*/ 7696 w 64893"/>
              <a:gd name="connsiteY3" fmla="*/ 104786 h 177828"/>
              <a:gd name="connsiteX4" fmla="*/ 64846 w 64893"/>
              <a:gd name="connsiteY4" fmla="*/ 11 h 17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93" h="177828">
                <a:moveTo>
                  <a:pt x="64846" y="11"/>
                </a:moveTo>
                <a:cubicBezTo>
                  <a:pt x="66434" y="-1047"/>
                  <a:pt x="27804" y="68803"/>
                  <a:pt x="17221" y="98436"/>
                </a:cubicBezTo>
                <a:cubicBezTo>
                  <a:pt x="6638" y="128069"/>
                  <a:pt x="2934" y="176753"/>
                  <a:pt x="1346" y="177811"/>
                </a:cubicBezTo>
                <a:cubicBezTo>
                  <a:pt x="-242" y="178869"/>
                  <a:pt x="-2358" y="131774"/>
                  <a:pt x="7696" y="104786"/>
                </a:cubicBezTo>
                <a:cubicBezTo>
                  <a:pt x="17750" y="77799"/>
                  <a:pt x="63258" y="1069"/>
                  <a:pt x="6484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795156B9-F42E-4962-2A60-8E4A43DE0003}"/>
              </a:ext>
            </a:extLst>
          </p:cNvPr>
          <p:cNvSpPr/>
          <p:nvPr/>
        </p:nvSpPr>
        <p:spPr>
          <a:xfrm>
            <a:off x="3590792" y="4924296"/>
            <a:ext cx="41413" cy="270203"/>
          </a:xfrm>
          <a:custGeom>
            <a:avLst/>
            <a:gdLst>
              <a:gd name="connsiteX0" fmla="*/ 41408 w 41413"/>
              <a:gd name="connsiteY0" fmla="*/ 129 h 270203"/>
              <a:gd name="connsiteX1" fmla="*/ 3308 w 41413"/>
              <a:gd name="connsiteY1" fmla="*/ 165229 h 270203"/>
              <a:gd name="connsiteX2" fmla="*/ 22358 w 41413"/>
              <a:gd name="connsiteY2" fmla="*/ 270004 h 270203"/>
              <a:gd name="connsiteX3" fmla="*/ 133 w 41413"/>
              <a:gd name="connsiteY3" fmla="*/ 139829 h 270203"/>
              <a:gd name="connsiteX4" fmla="*/ 41408 w 41413"/>
              <a:gd name="connsiteY4" fmla="*/ 129 h 27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13" h="270203">
                <a:moveTo>
                  <a:pt x="41408" y="129"/>
                </a:moveTo>
                <a:cubicBezTo>
                  <a:pt x="41937" y="4362"/>
                  <a:pt x="6483" y="120250"/>
                  <a:pt x="3308" y="165229"/>
                </a:cubicBezTo>
                <a:cubicBezTo>
                  <a:pt x="133" y="210208"/>
                  <a:pt x="22887" y="274237"/>
                  <a:pt x="22358" y="270004"/>
                </a:cubicBezTo>
                <a:cubicBezTo>
                  <a:pt x="21829" y="265771"/>
                  <a:pt x="-1984" y="183221"/>
                  <a:pt x="133" y="139829"/>
                </a:cubicBezTo>
                <a:cubicBezTo>
                  <a:pt x="2250" y="96437"/>
                  <a:pt x="40879" y="-4104"/>
                  <a:pt x="41408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2EDEA5AE-E4FA-C4A6-B9C1-F065291C3BE0}"/>
              </a:ext>
            </a:extLst>
          </p:cNvPr>
          <p:cNvSpPr/>
          <p:nvPr/>
        </p:nvSpPr>
        <p:spPr>
          <a:xfrm>
            <a:off x="3603617" y="5200583"/>
            <a:ext cx="320338" cy="111194"/>
          </a:xfrm>
          <a:custGeom>
            <a:avLst/>
            <a:gdLst>
              <a:gd name="connsiteX0" fmla="*/ 8 w 320338"/>
              <a:gd name="connsiteY0" fmla="*/ 111192 h 111194"/>
              <a:gd name="connsiteX1" fmla="*/ 139708 w 320338"/>
              <a:gd name="connsiteY1" fmla="*/ 15942 h 111194"/>
              <a:gd name="connsiteX2" fmla="*/ 101608 w 320338"/>
              <a:gd name="connsiteY2" fmla="*/ 12767 h 111194"/>
              <a:gd name="connsiteX3" fmla="*/ 317508 w 320338"/>
              <a:gd name="connsiteY3" fmla="*/ 12767 h 111194"/>
              <a:gd name="connsiteX4" fmla="*/ 219083 w 320338"/>
              <a:gd name="connsiteY4" fmla="*/ 67 h 111194"/>
              <a:gd name="connsiteX5" fmla="*/ 133358 w 320338"/>
              <a:gd name="connsiteY5" fmla="*/ 19117 h 111194"/>
              <a:gd name="connsiteX6" fmla="*/ 8 w 320338"/>
              <a:gd name="connsiteY6" fmla="*/ 111192 h 11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38" h="111194">
                <a:moveTo>
                  <a:pt x="8" y="111192"/>
                </a:moveTo>
                <a:cubicBezTo>
                  <a:pt x="1066" y="110663"/>
                  <a:pt x="122775" y="32346"/>
                  <a:pt x="139708" y="15942"/>
                </a:cubicBezTo>
                <a:cubicBezTo>
                  <a:pt x="156641" y="-462"/>
                  <a:pt x="71975" y="13296"/>
                  <a:pt x="101608" y="12767"/>
                </a:cubicBezTo>
                <a:cubicBezTo>
                  <a:pt x="131241" y="12238"/>
                  <a:pt x="297929" y="14884"/>
                  <a:pt x="317508" y="12767"/>
                </a:cubicBezTo>
                <a:cubicBezTo>
                  <a:pt x="337087" y="10650"/>
                  <a:pt x="249775" y="-991"/>
                  <a:pt x="219083" y="67"/>
                </a:cubicBezTo>
                <a:cubicBezTo>
                  <a:pt x="188391" y="1125"/>
                  <a:pt x="168283" y="3242"/>
                  <a:pt x="133358" y="19117"/>
                </a:cubicBezTo>
                <a:cubicBezTo>
                  <a:pt x="98433" y="34992"/>
                  <a:pt x="-1050" y="111721"/>
                  <a:pt x="8" y="111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DEF4A118-7B2C-FC9B-4E92-BD7BD5D7A5F5}"/>
              </a:ext>
            </a:extLst>
          </p:cNvPr>
          <p:cNvSpPr/>
          <p:nvPr/>
        </p:nvSpPr>
        <p:spPr>
          <a:xfrm>
            <a:off x="3707513" y="5311465"/>
            <a:ext cx="67609" cy="337858"/>
          </a:xfrm>
          <a:custGeom>
            <a:avLst/>
            <a:gdLst>
              <a:gd name="connsiteX0" fmla="*/ 16762 w 67609"/>
              <a:gd name="connsiteY0" fmla="*/ 310 h 337858"/>
              <a:gd name="connsiteX1" fmla="*/ 67562 w 67609"/>
              <a:gd name="connsiteY1" fmla="*/ 66985 h 337858"/>
              <a:gd name="connsiteX2" fmla="*/ 26287 w 67609"/>
              <a:gd name="connsiteY2" fmla="*/ 120960 h 337858"/>
              <a:gd name="connsiteX3" fmla="*/ 42162 w 67609"/>
              <a:gd name="connsiteY3" fmla="*/ 95560 h 337858"/>
              <a:gd name="connsiteX4" fmla="*/ 887 w 67609"/>
              <a:gd name="connsiteY4" fmla="*/ 238435 h 337858"/>
              <a:gd name="connsiteX5" fmla="*/ 13587 w 67609"/>
              <a:gd name="connsiteY5" fmla="*/ 336860 h 337858"/>
              <a:gd name="connsiteX6" fmla="*/ 10412 w 67609"/>
              <a:gd name="connsiteY6" fmla="*/ 178110 h 337858"/>
              <a:gd name="connsiteX7" fmla="*/ 58037 w 67609"/>
              <a:gd name="connsiteY7" fmla="*/ 95560 h 337858"/>
              <a:gd name="connsiteX8" fmla="*/ 16762 w 67609"/>
              <a:gd name="connsiteY8" fmla="*/ 310 h 337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09" h="337858">
                <a:moveTo>
                  <a:pt x="16762" y="310"/>
                </a:moveTo>
                <a:cubicBezTo>
                  <a:pt x="18349" y="-4452"/>
                  <a:pt x="65975" y="46877"/>
                  <a:pt x="67562" y="66985"/>
                </a:cubicBezTo>
                <a:cubicBezTo>
                  <a:pt x="69150" y="87093"/>
                  <a:pt x="30520" y="116198"/>
                  <a:pt x="26287" y="120960"/>
                </a:cubicBezTo>
                <a:cubicBezTo>
                  <a:pt x="22054" y="125722"/>
                  <a:pt x="46395" y="75981"/>
                  <a:pt x="42162" y="95560"/>
                </a:cubicBezTo>
                <a:cubicBezTo>
                  <a:pt x="37929" y="115139"/>
                  <a:pt x="5649" y="198218"/>
                  <a:pt x="887" y="238435"/>
                </a:cubicBezTo>
                <a:cubicBezTo>
                  <a:pt x="-3876" y="278652"/>
                  <a:pt x="12000" y="346914"/>
                  <a:pt x="13587" y="336860"/>
                </a:cubicBezTo>
                <a:cubicBezTo>
                  <a:pt x="15174" y="326806"/>
                  <a:pt x="3004" y="218327"/>
                  <a:pt x="10412" y="178110"/>
                </a:cubicBezTo>
                <a:cubicBezTo>
                  <a:pt x="17820" y="137893"/>
                  <a:pt x="53804" y="124664"/>
                  <a:pt x="58037" y="95560"/>
                </a:cubicBezTo>
                <a:cubicBezTo>
                  <a:pt x="62270" y="66456"/>
                  <a:pt x="15175" y="5072"/>
                  <a:pt x="16762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E98EC601-089B-C72A-7064-EE0A4088B2EA}"/>
              </a:ext>
            </a:extLst>
          </p:cNvPr>
          <p:cNvSpPr/>
          <p:nvPr/>
        </p:nvSpPr>
        <p:spPr>
          <a:xfrm>
            <a:off x="3778250" y="5418314"/>
            <a:ext cx="315921" cy="20461"/>
          </a:xfrm>
          <a:custGeom>
            <a:avLst/>
            <a:gdLst>
              <a:gd name="connsiteX0" fmla="*/ 0 w 315921"/>
              <a:gd name="connsiteY0" fmla="*/ 20461 h 20461"/>
              <a:gd name="connsiteX1" fmla="*/ 311150 w 315921"/>
              <a:gd name="connsiteY1" fmla="*/ 1411 h 20461"/>
              <a:gd name="connsiteX2" fmla="*/ 196850 w 315921"/>
              <a:gd name="connsiteY2" fmla="*/ 1411 h 20461"/>
              <a:gd name="connsiteX3" fmla="*/ 0 w 315921"/>
              <a:gd name="connsiteY3" fmla="*/ 20461 h 2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921" h="20461">
                <a:moveTo>
                  <a:pt x="0" y="20461"/>
                </a:moveTo>
                <a:lnTo>
                  <a:pt x="311150" y="1411"/>
                </a:lnTo>
                <a:cubicBezTo>
                  <a:pt x="343958" y="-1764"/>
                  <a:pt x="196850" y="1411"/>
                  <a:pt x="196850" y="1411"/>
                </a:cubicBezTo>
                <a:lnTo>
                  <a:pt x="0" y="2046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B744D344-141B-2DF5-8BF3-736D7183E166}"/>
              </a:ext>
            </a:extLst>
          </p:cNvPr>
          <p:cNvSpPr/>
          <p:nvPr/>
        </p:nvSpPr>
        <p:spPr>
          <a:xfrm>
            <a:off x="3590925" y="5235409"/>
            <a:ext cx="32168" cy="330480"/>
          </a:xfrm>
          <a:custGeom>
            <a:avLst/>
            <a:gdLst>
              <a:gd name="connsiteX0" fmla="*/ 0 w 32168"/>
              <a:gd name="connsiteY0" fmla="*/ 166 h 330480"/>
              <a:gd name="connsiteX1" fmla="*/ 28575 w 32168"/>
              <a:gd name="connsiteY1" fmla="*/ 216066 h 330480"/>
              <a:gd name="connsiteX2" fmla="*/ 31750 w 32168"/>
              <a:gd name="connsiteY2" fmla="*/ 270041 h 330480"/>
              <a:gd name="connsiteX3" fmla="*/ 28575 w 32168"/>
              <a:gd name="connsiteY3" fmla="*/ 330366 h 330480"/>
              <a:gd name="connsiteX4" fmla="*/ 28575 w 32168"/>
              <a:gd name="connsiteY4" fmla="*/ 254166 h 330480"/>
              <a:gd name="connsiteX5" fmla="*/ 0 w 32168"/>
              <a:gd name="connsiteY5" fmla="*/ 166 h 3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8" h="330480">
                <a:moveTo>
                  <a:pt x="0" y="166"/>
                </a:moveTo>
                <a:cubicBezTo>
                  <a:pt x="0" y="-6184"/>
                  <a:pt x="23283" y="171087"/>
                  <a:pt x="28575" y="216066"/>
                </a:cubicBezTo>
                <a:cubicBezTo>
                  <a:pt x="33867" y="261045"/>
                  <a:pt x="31750" y="250991"/>
                  <a:pt x="31750" y="270041"/>
                </a:cubicBezTo>
                <a:cubicBezTo>
                  <a:pt x="31750" y="289091"/>
                  <a:pt x="29104" y="333012"/>
                  <a:pt x="28575" y="330366"/>
                </a:cubicBezTo>
                <a:cubicBezTo>
                  <a:pt x="28046" y="327720"/>
                  <a:pt x="31221" y="304966"/>
                  <a:pt x="28575" y="254166"/>
                </a:cubicBezTo>
                <a:cubicBezTo>
                  <a:pt x="25929" y="203366"/>
                  <a:pt x="0" y="6516"/>
                  <a:pt x="0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3167125E-8650-031A-7556-63A0067E0D3E}"/>
              </a:ext>
            </a:extLst>
          </p:cNvPr>
          <p:cNvSpPr/>
          <p:nvPr/>
        </p:nvSpPr>
        <p:spPr>
          <a:xfrm>
            <a:off x="3583844" y="5634293"/>
            <a:ext cx="212603" cy="34671"/>
          </a:xfrm>
          <a:custGeom>
            <a:avLst/>
            <a:gdLst>
              <a:gd name="connsiteX0" fmla="*/ 731 w 212603"/>
              <a:gd name="connsiteY0" fmla="*/ 1332 h 34671"/>
              <a:gd name="connsiteX1" fmla="*/ 124556 w 212603"/>
              <a:gd name="connsiteY1" fmla="*/ 33082 h 34671"/>
              <a:gd name="connsiteX2" fmla="*/ 210281 w 212603"/>
              <a:gd name="connsiteY2" fmla="*/ 29907 h 34671"/>
              <a:gd name="connsiteX3" fmla="*/ 178531 w 212603"/>
              <a:gd name="connsiteY3" fmla="*/ 29907 h 34671"/>
              <a:gd name="connsiteX4" fmla="*/ 76931 w 212603"/>
              <a:gd name="connsiteY4" fmla="*/ 7682 h 34671"/>
              <a:gd name="connsiteX5" fmla="*/ 731 w 212603"/>
              <a:gd name="connsiteY5" fmla="*/ 1332 h 3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603" h="34671">
                <a:moveTo>
                  <a:pt x="731" y="1332"/>
                </a:moveTo>
                <a:cubicBezTo>
                  <a:pt x="8668" y="5565"/>
                  <a:pt x="89631" y="28320"/>
                  <a:pt x="124556" y="33082"/>
                </a:cubicBezTo>
                <a:cubicBezTo>
                  <a:pt x="159481" y="37845"/>
                  <a:pt x="201285" y="30436"/>
                  <a:pt x="210281" y="29907"/>
                </a:cubicBezTo>
                <a:cubicBezTo>
                  <a:pt x="219277" y="29378"/>
                  <a:pt x="200756" y="33611"/>
                  <a:pt x="178531" y="29907"/>
                </a:cubicBezTo>
                <a:cubicBezTo>
                  <a:pt x="156306" y="26203"/>
                  <a:pt x="102331" y="11386"/>
                  <a:pt x="76931" y="7682"/>
                </a:cubicBezTo>
                <a:cubicBezTo>
                  <a:pt x="51531" y="3978"/>
                  <a:pt x="-7206" y="-2901"/>
                  <a:pt x="731" y="1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6834F20D-9781-5EDF-BC10-879A427F3EBF}"/>
              </a:ext>
            </a:extLst>
          </p:cNvPr>
          <p:cNvSpPr/>
          <p:nvPr/>
        </p:nvSpPr>
        <p:spPr>
          <a:xfrm>
            <a:off x="3759156" y="5276819"/>
            <a:ext cx="312133" cy="105149"/>
          </a:xfrm>
          <a:custGeom>
            <a:avLst/>
            <a:gdLst>
              <a:gd name="connsiteX0" fmla="*/ 44 w 312133"/>
              <a:gd name="connsiteY0" fmla="*/ 31 h 105149"/>
              <a:gd name="connsiteX1" fmla="*/ 95294 w 312133"/>
              <a:gd name="connsiteY1" fmla="*/ 76231 h 105149"/>
              <a:gd name="connsiteX2" fmla="*/ 73069 w 312133"/>
              <a:gd name="connsiteY2" fmla="*/ 88931 h 105149"/>
              <a:gd name="connsiteX3" fmla="*/ 308019 w 312133"/>
              <a:gd name="connsiteY3" fmla="*/ 104806 h 105149"/>
              <a:gd name="connsiteX4" fmla="*/ 212769 w 312133"/>
              <a:gd name="connsiteY4" fmla="*/ 98456 h 105149"/>
              <a:gd name="connsiteX5" fmla="*/ 85769 w 312133"/>
              <a:gd name="connsiteY5" fmla="*/ 82581 h 105149"/>
              <a:gd name="connsiteX6" fmla="*/ 82594 w 312133"/>
              <a:gd name="connsiteY6" fmla="*/ 66706 h 105149"/>
              <a:gd name="connsiteX7" fmla="*/ 44 w 312133"/>
              <a:gd name="connsiteY7" fmla="*/ 31 h 10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133" h="105149">
                <a:moveTo>
                  <a:pt x="44" y="31"/>
                </a:moveTo>
                <a:cubicBezTo>
                  <a:pt x="2161" y="1619"/>
                  <a:pt x="83123" y="61414"/>
                  <a:pt x="95294" y="76231"/>
                </a:cubicBezTo>
                <a:cubicBezTo>
                  <a:pt x="107465" y="91048"/>
                  <a:pt x="37615" y="84169"/>
                  <a:pt x="73069" y="88931"/>
                </a:cubicBezTo>
                <a:cubicBezTo>
                  <a:pt x="108523" y="93693"/>
                  <a:pt x="308019" y="104806"/>
                  <a:pt x="308019" y="104806"/>
                </a:cubicBezTo>
                <a:cubicBezTo>
                  <a:pt x="331302" y="106394"/>
                  <a:pt x="249811" y="102160"/>
                  <a:pt x="212769" y="98456"/>
                </a:cubicBezTo>
                <a:cubicBezTo>
                  <a:pt x="175727" y="94752"/>
                  <a:pt x="85769" y="82581"/>
                  <a:pt x="85769" y="82581"/>
                </a:cubicBezTo>
                <a:cubicBezTo>
                  <a:pt x="64073" y="77289"/>
                  <a:pt x="93177" y="76760"/>
                  <a:pt x="82594" y="66706"/>
                </a:cubicBezTo>
                <a:cubicBezTo>
                  <a:pt x="72011" y="56652"/>
                  <a:pt x="-2073" y="-1557"/>
                  <a:pt x="44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222FACEC-524B-FD9C-A8FA-72FFEEACFCE2}"/>
              </a:ext>
            </a:extLst>
          </p:cNvPr>
          <p:cNvSpPr/>
          <p:nvPr/>
        </p:nvSpPr>
        <p:spPr>
          <a:xfrm>
            <a:off x="3665691" y="4708360"/>
            <a:ext cx="65204" cy="373123"/>
          </a:xfrm>
          <a:custGeom>
            <a:avLst/>
            <a:gdLst>
              <a:gd name="connsiteX0" fmla="*/ 64934 w 65204"/>
              <a:gd name="connsiteY0" fmla="*/ 3340 h 373123"/>
              <a:gd name="connsiteX1" fmla="*/ 1434 w 65204"/>
              <a:gd name="connsiteY1" fmla="*/ 368465 h 373123"/>
              <a:gd name="connsiteX2" fmla="*/ 23659 w 65204"/>
              <a:gd name="connsiteY2" fmla="*/ 197015 h 373123"/>
              <a:gd name="connsiteX3" fmla="*/ 64934 w 65204"/>
              <a:gd name="connsiteY3" fmla="*/ 3340 h 37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04" h="373123">
                <a:moveTo>
                  <a:pt x="64934" y="3340"/>
                </a:moveTo>
                <a:cubicBezTo>
                  <a:pt x="61230" y="31915"/>
                  <a:pt x="8313" y="336186"/>
                  <a:pt x="1434" y="368465"/>
                </a:cubicBezTo>
                <a:cubicBezTo>
                  <a:pt x="-5445" y="400744"/>
                  <a:pt x="14134" y="256811"/>
                  <a:pt x="23659" y="197015"/>
                </a:cubicBezTo>
                <a:cubicBezTo>
                  <a:pt x="33184" y="137219"/>
                  <a:pt x="68638" y="-25235"/>
                  <a:pt x="64934" y="3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8528D3F5-72AB-C60B-0CA3-5C4A79AFBD7E}"/>
              </a:ext>
            </a:extLst>
          </p:cNvPr>
          <p:cNvSpPr/>
          <p:nvPr/>
        </p:nvSpPr>
        <p:spPr>
          <a:xfrm>
            <a:off x="4203659" y="5273675"/>
            <a:ext cx="54019" cy="114300"/>
          </a:xfrm>
          <a:custGeom>
            <a:avLst/>
            <a:gdLst>
              <a:gd name="connsiteX0" fmla="*/ 12741 w 54019"/>
              <a:gd name="connsiteY0" fmla="*/ 0 h 114300"/>
              <a:gd name="connsiteX1" fmla="*/ 44491 w 54019"/>
              <a:gd name="connsiteY1" fmla="*/ 66675 h 114300"/>
              <a:gd name="connsiteX2" fmla="*/ 41 w 54019"/>
              <a:gd name="connsiteY2" fmla="*/ 114300 h 114300"/>
              <a:gd name="connsiteX3" fmla="*/ 54016 w 54019"/>
              <a:gd name="connsiteY3" fmla="*/ 66675 h 114300"/>
              <a:gd name="connsiteX4" fmla="*/ 12741 w 54019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19" h="114300">
                <a:moveTo>
                  <a:pt x="12741" y="0"/>
                </a:moveTo>
                <a:cubicBezTo>
                  <a:pt x="11154" y="0"/>
                  <a:pt x="46608" y="47625"/>
                  <a:pt x="44491" y="66675"/>
                </a:cubicBezTo>
                <a:cubicBezTo>
                  <a:pt x="42374" y="85725"/>
                  <a:pt x="-1546" y="114300"/>
                  <a:pt x="41" y="114300"/>
                </a:cubicBezTo>
                <a:cubicBezTo>
                  <a:pt x="1628" y="114300"/>
                  <a:pt x="54545" y="84137"/>
                  <a:pt x="54016" y="66675"/>
                </a:cubicBezTo>
                <a:cubicBezTo>
                  <a:pt x="53487" y="49213"/>
                  <a:pt x="14328" y="0"/>
                  <a:pt x="127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38E3C2F7-CAD9-A67A-2FE1-82E079C4F0CA}"/>
              </a:ext>
            </a:extLst>
          </p:cNvPr>
          <p:cNvSpPr/>
          <p:nvPr/>
        </p:nvSpPr>
        <p:spPr>
          <a:xfrm>
            <a:off x="4156075" y="5410191"/>
            <a:ext cx="146054" cy="95217"/>
          </a:xfrm>
          <a:custGeom>
            <a:avLst/>
            <a:gdLst>
              <a:gd name="connsiteX0" fmla="*/ 146050 w 146054"/>
              <a:gd name="connsiteY0" fmla="*/ 9 h 95217"/>
              <a:gd name="connsiteX1" fmla="*/ 85725 w 146054"/>
              <a:gd name="connsiteY1" fmla="*/ 92084 h 95217"/>
              <a:gd name="connsiteX2" fmla="*/ 82550 w 146054"/>
              <a:gd name="connsiteY2" fmla="*/ 69859 h 95217"/>
              <a:gd name="connsiteX3" fmla="*/ 0 w 146054"/>
              <a:gd name="connsiteY3" fmla="*/ 31759 h 95217"/>
              <a:gd name="connsiteX4" fmla="*/ 82550 w 146054"/>
              <a:gd name="connsiteY4" fmla="*/ 85734 h 95217"/>
              <a:gd name="connsiteX5" fmla="*/ 146050 w 146054"/>
              <a:gd name="connsiteY5" fmla="*/ 9 h 9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4" h="95217">
                <a:moveTo>
                  <a:pt x="146050" y="9"/>
                </a:moveTo>
                <a:cubicBezTo>
                  <a:pt x="146579" y="1067"/>
                  <a:pt x="96308" y="80442"/>
                  <a:pt x="85725" y="92084"/>
                </a:cubicBezTo>
                <a:cubicBezTo>
                  <a:pt x="75142" y="103726"/>
                  <a:pt x="96837" y="79913"/>
                  <a:pt x="82550" y="69859"/>
                </a:cubicBezTo>
                <a:cubicBezTo>
                  <a:pt x="68263" y="59805"/>
                  <a:pt x="0" y="29113"/>
                  <a:pt x="0" y="31759"/>
                </a:cubicBezTo>
                <a:cubicBezTo>
                  <a:pt x="0" y="34405"/>
                  <a:pt x="60325" y="85734"/>
                  <a:pt x="82550" y="85734"/>
                </a:cubicBezTo>
                <a:cubicBezTo>
                  <a:pt x="104775" y="85734"/>
                  <a:pt x="145521" y="-1049"/>
                  <a:pt x="14605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EDE5D825-AC48-F8A8-74A6-89B42BACBB76}"/>
              </a:ext>
            </a:extLst>
          </p:cNvPr>
          <p:cNvSpPr/>
          <p:nvPr/>
        </p:nvSpPr>
        <p:spPr>
          <a:xfrm>
            <a:off x="3857502" y="5464175"/>
            <a:ext cx="185708" cy="19050"/>
          </a:xfrm>
          <a:custGeom>
            <a:avLst/>
            <a:gdLst>
              <a:gd name="connsiteX0" fmla="*/ 123 w 185708"/>
              <a:gd name="connsiteY0" fmla="*/ 19050 h 19050"/>
              <a:gd name="connsiteX1" fmla="*/ 181098 w 185708"/>
              <a:gd name="connsiteY1" fmla="*/ 15875 h 19050"/>
              <a:gd name="connsiteX2" fmla="*/ 133473 w 185708"/>
              <a:gd name="connsiteY2" fmla="*/ 0 h 19050"/>
              <a:gd name="connsiteX3" fmla="*/ 152523 w 185708"/>
              <a:gd name="connsiteY3" fmla="*/ 15875 h 19050"/>
              <a:gd name="connsiteX4" fmla="*/ 123 w 185708"/>
              <a:gd name="connsiteY4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08" h="19050">
                <a:moveTo>
                  <a:pt x="123" y="19050"/>
                </a:moveTo>
                <a:cubicBezTo>
                  <a:pt x="4885" y="19050"/>
                  <a:pt x="158873" y="19050"/>
                  <a:pt x="181098" y="15875"/>
                </a:cubicBezTo>
                <a:cubicBezTo>
                  <a:pt x="203323" y="12700"/>
                  <a:pt x="138235" y="0"/>
                  <a:pt x="133473" y="0"/>
                </a:cubicBezTo>
                <a:cubicBezTo>
                  <a:pt x="128711" y="0"/>
                  <a:pt x="174748" y="13758"/>
                  <a:pt x="152523" y="15875"/>
                </a:cubicBezTo>
                <a:cubicBezTo>
                  <a:pt x="130298" y="17992"/>
                  <a:pt x="-4639" y="19050"/>
                  <a:pt x="123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5B49E081-6427-7C6D-9FFE-EF8442245B4B}"/>
              </a:ext>
            </a:extLst>
          </p:cNvPr>
          <p:cNvSpPr/>
          <p:nvPr/>
        </p:nvSpPr>
        <p:spPr>
          <a:xfrm>
            <a:off x="3767633" y="5476633"/>
            <a:ext cx="42841" cy="181527"/>
          </a:xfrm>
          <a:custGeom>
            <a:avLst/>
            <a:gdLst>
              <a:gd name="connsiteX0" fmla="*/ 1092 w 42841"/>
              <a:gd name="connsiteY0" fmla="*/ 242 h 181527"/>
              <a:gd name="connsiteX1" fmla="*/ 13792 w 42841"/>
              <a:gd name="connsiteY1" fmla="*/ 66917 h 181527"/>
              <a:gd name="connsiteX2" fmla="*/ 29667 w 42841"/>
              <a:gd name="connsiteY2" fmla="*/ 111367 h 181527"/>
              <a:gd name="connsiteX3" fmla="*/ 20142 w 42841"/>
              <a:gd name="connsiteY3" fmla="*/ 105017 h 181527"/>
              <a:gd name="connsiteX4" fmla="*/ 42367 w 42841"/>
              <a:gd name="connsiteY4" fmla="*/ 181217 h 181527"/>
              <a:gd name="connsiteX5" fmla="*/ 32842 w 42841"/>
              <a:gd name="connsiteY5" fmla="*/ 130417 h 181527"/>
              <a:gd name="connsiteX6" fmla="*/ 4267 w 42841"/>
              <a:gd name="connsiteY6" fmla="*/ 92317 h 181527"/>
              <a:gd name="connsiteX7" fmla="*/ 1092 w 42841"/>
              <a:gd name="connsiteY7" fmla="*/ 242 h 18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41" h="181527">
                <a:moveTo>
                  <a:pt x="1092" y="242"/>
                </a:moveTo>
                <a:cubicBezTo>
                  <a:pt x="2679" y="-3991"/>
                  <a:pt x="9029" y="48396"/>
                  <a:pt x="13792" y="66917"/>
                </a:cubicBezTo>
                <a:cubicBezTo>
                  <a:pt x="18555" y="85438"/>
                  <a:pt x="28609" y="105017"/>
                  <a:pt x="29667" y="111367"/>
                </a:cubicBezTo>
                <a:cubicBezTo>
                  <a:pt x="30725" y="117717"/>
                  <a:pt x="18025" y="93375"/>
                  <a:pt x="20142" y="105017"/>
                </a:cubicBezTo>
                <a:cubicBezTo>
                  <a:pt x="22259" y="116659"/>
                  <a:pt x="40250" y="176984"/>
                  <a:pt x="42367" y="181217"/>
                </a:cubicBezTo>
                <a:cubicBezTo>
                  <a:pt x="44484" y="185450"/>
                  <a:pt x="39192" y="145234"/>
                  <a:pt x="32842" y="130417"/>
                </a:cubicBezTo>
                <a:cubicBezTo>
                  <a:pt x="26492" y="115600"/>
                  <a:pt x="9559" y="109779"/>
                  <a:pt x="4267" y="92317"/>
                </a:cubicBezTo>
                <a:cubicBezTo>
                  <a:pt x="-1025" y="74855"/>
                  <a:pt x="-495" y="4475"/>
                  <a:pt x="1092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EE0417CC-559A-6DB7-95D9-104156E82AF4}"/>
              </a:ext>
            </a:extLst>
          </p:cNvPr>
          <p:cNvSpPr/>
          <p:nvPr/>
        </p:nvSpPr>
        <p:spPr>
          <a:xfrm>
            <a:off x="3937000" y="5299075"/>
            <a:ext cx="172052" cy="9556"/>
          </a:xfrm>
          <a:custGeom>
            <a:avLst/>
            <a:gdLst>
              <a:gd name="connsiteX0" fmla="*/ 0 w 172052"/>
              <a:gd name="connsiteY0" fmla="*/ 0 h 9556"/>
              <a:gd name="connsiteX1" fmla="*/ 168275 w 172052"/>
              <a:gd name="connsiteY1" fmla="*/ 9525 h 9556"/>
              <a:gd name="connsiteX2" fmla="*/ 111125 w 172052"/>
              <a:gd name="connsiteY2" fmla="*/ 3175 h 9556"/>
              <a:gd name="connsiteX3" fmla="*/ 0 w 172052"/>
              <a:gd name="connsiteY3" fmla="*/ 0 h 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052" h="9556">
                <a:moveTo>
                  <a:pt x="0" y="0"/>
                </a:moveTo>
                <a:cubicBezTo>
                  <a:pt x="9525" y="1058"/>
                  <a:pt x="149754" y="8996"/>
                  <a:pt x="168275" y="9525"/>
                </a:cubicBezTo>
                <a:cubicBezTo>
                  <a:pt x="186796" y="10054"/>
                  <a:pt x="132292" y="3704"/>
                  <a:pt x="111125" y="3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3C061864-321B-C486-9567-D82043924B8D}"/>
              </a:ext>
            </a:extLst>
          </p:cNvPr>
          <p:cNvSpPr/>
          <p:nvPr/>
        </p:nvSpPr>
        <p:spPr>
          <a:xfrm>
            <a:off x="3705225" y="5114925"/>
            <a:ext cx="289268" cy="28575"/>
          </a:xfrm>
          <a:custGeom>
            <a:avLst/>
            <a:gdLst>
              <a:gd name="connsiteX0" fmla="*/ 0 w 289268"/>
              <a:gd name="connsiteY0" fmla="*/ 19050 h 28575"/>
              <a:gd name="connsiteX1" fmla="*/ 203200 w 289268"/>
              <a:gd name="connsiteY1" fmla="*/ 6350 h 28575"/>
              <a:gd name="connsiteX2" fmla="*/ 288925 w 289268"/>
              <a:gd name="connsiteY2" fmla="*/ 28575 h 28575"/>
              <a:gd name="connsiteX3" fmla="*/ 231775 w 289268"/>
              <a:gd name="connsiteY3" fmla="*/ 6350 h 28575"/>
              <a:gd name="connsiteX4" fmla="*/ 193675 w 289268"/>
              <a:gd name="connsiteY4" fmla="*/ 0 h 28575"/>
              <a:gd name="connsiteX5" fmla="*/ 0 w 289268"/>
              <a:gd name="connsiteY5" fmla="*/ 19050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268" h="28575">
                <a:moveTo>
                  <a:pt x="0" y="19050"/>
                </a:moveTo>
                <a:cubicBezTo>
                  <a:pt x="77523" y="11906"/>
                  <a:pt x="155046" y="4763"/>
                  <a:pt x="203200" y="6350"/>
                </a:cubicBezTo>
                <a:cubicBezTo>
                  <a:pt x="251354" y="7937"/>
                  <a:pt x="284163" y="28575"/>
                  <a:pt x="288925" y="28575"/>
                </a:cubicBezTo>
                <a:cubicBezTo>
                  <a:pt x="293687" y="28575"/>
                  <a:pt x="247650" y="11112"/>
                  <a:pt x="231775" y="6350"/>
                </a:cubicBezTo>
                <a:cubicBezTo>
                  <a:pt x="215900" y="1588"/>
                  <a:pt x="193675" y="0"/>
                  <a:pt x="193675" y="0"/>
                </a:cubicBezTo>
                <a:lnTo>
                  <a:pt x="0" y="19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0CCC0DBD-90A0-EF3B-E079-907F808928F8}"/>
              </a:ext>
            </a:extLst>
          </p:cNvPr>
          <p:cNvSpPr/>
          <p:nvPr/>
        </p:nvSpPr>
        <p:spPr>
          <a:xfrm>
            <a:off x="4053785" y="5154582"/>
            <a:ext cx="89645" cy="214932"/>
          </a:xfrm>
          <a:custGeom>
            <a:avLst/>
            <a:gdLst>
              <a:gd name="connsiteX0" fmla="*/ 690 w 89645"/>
              <a:gd name="connsiteY0" fmla="*/ 1618 h 214932"/>
              <a:gd name="connsiteX1" fmla="*/ 48315 w 89645"/>
              <a:gd name="connsiteY1" fmla="*/ 90518 h 214932"/>
              <a:gd name="connsiteX2" fmla="*/ 89590 w 89645"/>
              <a:gd name="connsiteY2" fmla="*/ 150843 h 214932"/>
              <a:gd name="connsiteX3" fmla="*/ 57840 w 89645"/>
              <a:gd name="connsiteY3" fmla="*/ 214343 h 214932"/>
              <a:gd name="connsiteX4" fmla="*/ 86415 w 89645"/>
              <a:gd name="connsiteY4" fmla="*/ 173068 h 214932"/>
              <a:gd name="connsiteX5" fmla="*/ 690 w 89645"/>
              <a:gd name="connsiteY5" fmla="*/ 1618 h 21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45" h="214932">
                <a:moveTo>
                  <a:pt x="690" y="1618"/>
                </a:moveTo>
                <a:cubicBezTo>
                  <a:pt x="-5660" y="-12140"/>
                  <a:pt x="33498" y="65647"/>
                  <a:pt x="48315" y="90518"/>
                </a:cubicBezTo>
                <a:cubicBezTo>
                  <a:pt x="63132" y="115389"/>
                  <a:pt x="88003" y="130206"/>
                  <a:pt x="89590" y="150843"/>
                </a:cubicBezTo>
                <a:cubicBezTo>
                  <a:pt x="91177" y="171480"/>
                  <a:pt x="58369" y="210639"/>
                  <a:pt x="57840" y="214343"/>
                </a:cubicBezTo>
                <a:cubicBezTo>
                  <a:pt x="57311" y="218047"/>
                  <a:pt x="94352" y="204289"/>
                  <a:pt x="86415" y="173068"/>
                </a:cubicBezTo>
                <a:cubicBezTo>
                  <a:pt x="78478" y="141847"/>
                  <a:pt x="7040" y="15376"/>
                  <a:pt x="690" y="1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145059D5-C7FD-2A0A-842E-B76C7D64970C}"/>
              </a:ext>
            </a:extLst>
          </p:cNvPr>
          <p:cNvSpPr/>
          <p:nvPr/>
        </p:nvSpPr>
        <p:spPr>
          <a:xfrm>
            <a:off x="3531972" y="4288979"/>
            <a:ext cx="40250" cy="203649"/>
          </a:xfrm>
          <a:custGeom>
            <a:avLst/>
            <a:gdLst>
              <a:gd name="connsiteX0" fmla="*/ 39903 w 40250"/>
              <a:gd name="connsiteY0" fmla="*/ 446 h 203649"/>
              <a:gd name="connsiteX1" fmla="*/ 20853 w 40250"/>
              <a:gd name="connsiteY1" fmla="*/ 140146 h 203649"/>
              <a:gd name="connsiteX2" fmla="*/ 24028 w 40250"/>
              <a:gd name="connsiteY2" fmla="*/ 203646 h 203649"/>
              <a:gd name="connsiteX3" fmla="*/ 11328 w 40250"/>
              <a:gd name="connsiteY3" fmla="*/ 143321 h 203649"/>
              <a:gd name="connsiteX4" fmla="*/ 1803 w 40250"/>
              <a:gd name="connsiteY4" fmla="*/ 190946 h 203649"/>
              <a:gd name="connsiteX5" fmla="*/ 39903 w 40250"/>
              <a:gd name="connsiteY5" fmla="*/ 446 h 20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50" h="203649">
                <a:moveTo>
                  <a:pt x="39903" y="446"/>
                </a:moveTo>
                <a:cubicBezTo>
                  <a:pt x="43078" y="-8021"/>
                  <a:pt x="23499" y="106279"/>
                  <a:pt x="20853" y="140146"/>
                </a:cubicBezTo>
                <a:cubicBezTo>
                  <a:pt x="18207" y="174013"/>
                  <a:pt x="25615" y="203117"/>
                  <a:pt x="24028" y="203646"/>
                </a:cubicBezTo>
                <a:cubicBezTo>
                  <a:pt x="22441" y="204175"/>
                  <a:pt x="15032" y="145438"/>
                  <a:pt x="11328" y="143321"/>
                </a:cubicBezTo>
                <a:cubicBezTo>
                  <a:pt x="7624" y="141204"/>
                  <a:pt x="-4547" y="208938"/>
                  <a:pt x="1803" y="190946"/>
                </a:cubicBezTo>
                <a:cubicBezTo>
                  <a:pt x="8153" y="172954"/>
                  <a:pt x="36728" y="8913"/>
                  <a:pt x="39903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892E879C-5681-2382-AEF5-90C276169CF7}"/>
              </a:ext>
            </a:extLst>
          </p:cNvPr>
          <p:cNvSpPr/>
          <p:nvPr/>
        </p:nvSpPr>
        <p:spPr>
          <a:xfrm>
            <a:off x="3622483" y="4530671"/>
            <a:ext cx="86977" cy="111449"/>
          </a:xfrm>
          <a:custGeom>
            <a:avLst/>
            <a:gdLst>
              <a:gd name="connsiteX0" fmla="*/ 192 w 86977"/>
              <a:gd name="connsiteY0" fmla="*/ 54 h 111449"/>
              <a:gd name="connsiteX1" fmla="*/ 60517 w 86977"/>
              <a:gd name="connsiteY1" fmla="*/ 76254 h 111449"/>
              <a:gd name="connsiteX2" fmla="*/ 79567 w 86977"/>
              <a:gd name="connsiteY2" fmla="*/ 111179 h 111449"/>
              <a:gd name="connsiteX3" fmla="*/ 82742 w 86977"/>
              <a:gd name="connsiteY3" fmla="*/ 88954 h 111449"/>
              <a:gd name="connsiteX4" fmla="*/ 192 w 86977"/>
              <a:gd name="connsiteY4" fmla="*/ 54 h 11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77" h="111449">
                <a:moveTo>
                  <a:pt x="192" y="54"/>
                </a:moveTo>
                <a:cubicBezTo>
                  <a:pt x="-3512" y="-2063"/>
                  <a:pt x="47288" y="57733"/>
                  <a:pt x="60517" y="76254"/>
                </a:cubicBezTo>
                <a:cubicBezTo>
                  <a:pt x="73746" y="94775"/>
                  <a:pt x="75863" y="109062"/>
                  <a:pt x="79567" y="111179"/>
                </a:cubicBezTo>
                <a:cubicBezTo>
                  <a:pt x="83271" y="113296"/>
                  <a:pt x="92267" y="102712"/>
                  <a:pt x="82742" y="88954"/>
                </a:cubicBezTo>
                <a:cubicBezTo>
                  <a:pt x="73217" y="75196"/>
                  <a:pt x="3896" y="2171"/>
                  <a:pt x="192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6E7A9778-617D-48A8-F558-1A7E1CC998F3}"/>
              </a:ext>
            </a:extLst>
          </p:cNvPr>
          <p:cNvSpPr/>
          <p:nvPr/>
        </p:nvSpPr>
        <p:spPr>
          <a:xfrm>
            <a:off x="3720846" y="4857332"/>
            <a:ext cx="192012" cy="224579"/>
          </a:xfrm>
          <a:custGeom>
            <a:avLst/>
            <a:gdLst>
              <a:gd name="connsiteX0" fmla="*/ 38354 w 192012"/>
              <a:gd name="connsiteY0" fmla="*/ 418 h 224579"/>
              <a:gd name="connsiteX1" fmla="*/ 19304 w 192012"/>
              <a:gd name="connsiteY1" fmla="*/ 213143 h 224579"/>
              <a:gd name="connsiteX2" fmla="*/ 19304 w 192012"/>
              <a:gd name="connsiteY2" fmla="*/ 197268 h 224579"/>
              <a:gd name="connsiteX3" fmla="*/ 190754 w 192012"/>
              <a:gd name="connsiteY3" fmla="*/ 209968 h 224579"/>
              <a:gd name="connsiteX4" fmla="*/ 92329 w 192012"/>
              <a:gd name="connsiteY4" fmla="*/ 203618 h 224579"/>
              <a:gd name="connsiteX5" fmla="*/ 3429 w 192012"/>
              <a:gd name="connsiteY5" fmla="*/ 209968 h 224579"/>
              <a:gd name="connsiteX6" fmla="*/ 19304 w 192012"/>
              <a:gd name="connsiteY6" fmla="*/ 159168 h 224579"/>
              <a:gd name="connsiteX7" fmla="*/ 38354 w 192012"/>
              <a:gd name="connsiteY7" fmla="*/ 418 h 224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12" h="224579">
                <a:moveTo>
                  <a:pt x="38354" y="418"/>
                </a:moveTo>
                <a:cubicBezTo>
                  <a:pt x="38354" y="9414"/>
                  <a:pt x="19304" y="213143"/>
                  <a:pt x="19304" y="213143"/>
                </a:cubicBezTo>
                <a:cubicBezTo>
                  <a:pt x="16129" y="245951"/>
                  <a:pt x="-9271" y="197797"/>
                  <a:pt x="19304" y="197268"/>
                </a:cubicBezTo>
                <a:cubicBezTo>
                  <a:pt x="47879" y="196739"/>
                  <a:pt x="178583" y="208910"/>
                  <a:pt x="190754" y="209968"/>
                </a:cubicBezTo>
                <a:cubicBezTo>
                  <a:pt x="202925" y="211026"/>
                  <a:pt x="123550" y="203618"/>
                  <a:pt x="92329" y="203618"/>
                </a:cubicBezTo>
                <a:cubicBezTo>
                  <a:pt x="61108" y="203618"/>
                  <a:pt x="15600" y="217376"/>
                  <a:pt x="3429" y="209968"/>
                </a:cubicBezTo>
                <a:cubicBezTo>
                  <a:pt x="-8742" y="202560"/>
                  <a:pt x="15071" y="188272"/>
                  <a:pt x="19304" y="159168"/>
                </a:cubicBezTo>
                <a:cubicBezTo>
                  <a:pt x="23537" y="130064"/>
                  <a:pt x="38354" y="-8578"/>
                  <a:pt x="38354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A883D80F-4BFB-EDCD-45CA-5C27267DF00D}"/>
              </a:ext>
            </a:extLst>
          </p:cNvPr>
          <p:cNvSpPr/>
          <p:nvPr/>
        </p:nvSpPr>
        <p:spPr>
          <a:xfrm>
            <a:off x="3819151" y="4961980"/>
            <a:ext cx="221362" cy="146966"/>
          </a:xfrm>
          <a:custGeom>
            <a:avLst/>
            <a:gdLst>
              <a:gd name="connsiteX0" fmla="*/ 374 w 221362"/>
              <a:gd name="connsiteY0" fmla="*/ 545 h 146966"/>
              <a:gd name="connsiteX1" fmla="*/ 213099 w 221362"/>
              <a:gd name="connsiteY1" fmla="*/ 143420 h 146966"/>
              <a:gd name="connsiteX2" fmla="*/ 162299 w 221362"/>
              <a:gd name="connsiteY2" fmla="*/ 95795 h 146966"/>
              <a:gd name="connsiteX3" fmla="*/ 374 w 221362"/>
              <a:gd name="connsiteY3" fmla="*/ 545 h 14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362" h="146966">
                <a:moveTo>
                  <a:pt x="374" y="545"/>
                </a:moveTo>
                <a:cubicBezTo>
                  <a:pt x="8841" y="8483"/>
                  <a:pt x="186112" y="127545"/>
                  <a:pt x="213099" y="143420"/>
                </a:cubicBezTo>
                <a:cubicBezTo>
                  <a:pt x="240087" y="159295"/>
                  <a:pt x="195107" y="118020"/>
                  <a:pt x="162299" y="95795"/>
                </a:cubicBezTo>
                <a:cubicBezTo>
                  <a:pt x="129491" y="73570"/>
                  <a:pt x="-8093" y="-7393"/>
                  <a:pt x="374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4DAA7080-70A5-BB7F-9D7E-63FA0C0ACF12}"/>
              </a:ext>
            </a:extLst>
          </p:cNvPr>
          <p:cNvSpPr/>
          <p:nvPr/>
        </p:nvSpPr>
        <p:spPr>
          <a:xfrm>
            <a:off x="3819300" y="5502628"/>
            <a:ext cx="200444" cy="63151"/>
          </a:xfrm>
          <a:custGeom>
            <a:avLst/>
            <a:gdLst>
              <a:gd name="connsiteX0" fmla="*/ 225 w 200444"/>
              <a:gd name="connsiteY0" fmla="*/ 63147 h 63151"/>
              <a:gd name="connsiteX1" fmla="*/ 92300 w 200444"/>
              <a:gd name="connsiteY1" fmla="*/ 5997 h 63151"/>
              <a:gd name="connsiteX2" fmla="*/ 200250 w 200444"/>
              <a:gd name="connsiteY2" fmla="*/ 2822 h 63151"/>
              <a:gd name="connsiteX3" fmla="*/ 120875 w 200444"/>
              <a:gd name="connsiteY3" fmla="*/ 2822 h 63151"/>
              <a:gd name="connsiteX4" fmla="*/ 66900 w 200444"/>
              <a:gd name="connsiteY4" fmla="*/ 2822 h 63151"/>
              <a:gd name="connsiteX5" fmla="*/ 225 w 200444"/>
              <a:gd name="connsiteY5" fmla="*/ 63147 h 6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444" h="63151">
                <a:moveTo>
                  <a:pt x="225" y="63147"/>
                </a:moveTo>
                <a:cubicBezTo>
                  <a:pt x="4458" y="63676"/>
                  <a:pt x="58962" y="16051"/>
                  <a:pt x="92300" y="5997"/>
                </a:cubicBezTo>
                <a:cubicBezTo>
                  <a:pt x="125638" y="-4057"/>
                  <a:pt x="195488" y="3351"/>
                  <a:pt x="200250" y="2822"/>
                </a:cubicBezTo>
                <a:cubicBezTo>
                  <a:pt x="205013" y="2293"/>
                  <a:pt x="120875" y="2822"/>
                  <a:pt x="120875" y="2822"/>
                </a:cubicBezTo>
                <a:cubicBezTo>
                  <a:pt x="98650" y="2822"/>
                  <a:pt x="81188" y="-3528"/>
                  <a:pt x="66900" y="2822"/>
                </a:cubicBezTo>
                <a:cubicBezTo>
                  <a:pt x="52612" y="9172"/>
                  <a:pt x="-4008" y="62618"/>
                  <a:pt x="225" y="63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25DF570F-0100-FB83-227D-5AB506ED5F1C}"/>
              </a:ext>
            </a:extLst>
          </p:cNvPr>
          <p:cNvSpPr/>
          <p:nvPr/>
        </p:nvSpPr>
        <p:spPr>
          <a:xfrm>
            <a:off x="3492473" y="5559424"/>
            <a:ext cx="381341" cy="158751"/>
          </a:xfrm>
          <a:custGeom>
            <a:avLst/>
            <a:gdLst>
              <a:gd name="connsiteX0" fmla="*/ 27 w 381341"/>
              <a:gd name="connsiteY0" fmla="*/ 1 h 158751"/>
              <a:gd name="connsiteX1" fmla="*/ 120677 w 381341"/>
              <a:gd name="connsiteY1" fmla="*/ 130176 h 158751"/>
              <a:gd name="connsiteX2" fmla="*/ 117502 w 381341"/>
              <a:gd name="connsiteY2" fmla="*/ 142876 h 158751"/>
              <a:gd name="connsiteX3" fmla="*/ 301652 w 381341"/>
              <a:gd name="connsiteY3" fmla="*/ 158751 h 158751"/>
              <a:gd name="connsiteX4" fmla="*/ 266727 w 381341"/>
              <a:gd name="connsiteY4" fmla="*/ 142876 h 158751"/>
              <a:gd name="connsiteX5" fmla="*/ 381027 w 381341"/>
              <a:gd name="connsiteY5" fmla="*/ 142876 h 158751"/>
              <a:gd name="connsiteX6" fmla="*/ 225452 w 381341"/>
              <a:gd name="connsiteY6" fmla="*/ 127001 h 158751"/>
              <a:gd name="connsiteX7" fmla="*/ 273077 w 381341"/>
              <a:gd name="connsiteY7" fmla="*/ 146051 h 158751"/>
              <a:gd name="connsiteX8" fmla="*/ 133377 w 381341"/>
              <a:gd name="connsiteY8" fmla="*/ 133351 h 158751"/>
              <a:gd name="connsiteX9" fmla="*/ 27 w 381341"/>
              <a:gd name="connsiteY9" fmla="*/ 1 h 15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341" h="158751">
                <a:moveTo>
                  <a:pt x="27" y="1"/>
                </a:moveTo>
                <a:cubicBezTo>
                  <a:pt x="-2090" y="-528"/>
                  <a:pt x="120677" y="130176"/>
                  <a:pt x="120677" y="130176"/>
                </a:cubicBezTo>
                <a:cubicBezTo>
                  <a:pt x="140256" y="153988"/>
                  <a:pt x="87340" y="138114"/>
                  <a:pt x="117502" y="142876"/>
                </a:cubicBezTo>
                <a:cubicBezTo>
                  <a:pt x="147665" y="147639"/>
                  <a:pt x="276781" y="158751"/>
                  <a:pt x="301652" y="158751"/>
                </a:cubicBezTo>
                <a:cubicBezTo>
                  <a:pt x="326523" y="158751"/>
                  <a:pt x="253498" y="145522"/>
                  <a:pt x="266727" y="142876"/>
                </a:cubicBezTo>
                <a:cubicBezTo>
                  <a:pt x="279956" y="140230"/>
                  <a:pt x="387906" y="145522"/>
                  <a:pt x="381027" y="142876"/>
                </a:cubicBezTo>
                <a:cubicBezTo>
                  <a:pt x="374148" y="140230"/>
                  <a:pt x="243444" y="126472"/>
                  <a:pt x="225452" y="127001"/>
                </a:cubicBezTo>
                <a:cubicBezTo>
                  <a:pt x="207460" y="127530"/>
                  <a:pt x="288423" y="144993"/>
                  <a:pt x="273077" y="146051"/>
                </a:cubicBezTo>
                <a:cubicBezTo>
                  <a:pt x="257731" y="147109"/>
                  <a:pt x="173594" y="152401"/>
                  <a:pt x="133377" y="133351"/>
                </a:cubicBezTo>
                <a:cubicBezTo>
                  <a:pt x="93160" y="114301"/>
                  <a:pt x="2144" y="530"/>
                  <a:pt x="2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CDDB532F-FC29-88A0-697C-308A0AC73297}"/>
              </a:ext>
            </a:extLst>
          </p:cNvPr>
          <p:cNvSpPr/>
          <p:nvPr/>
        </p:nvSpPr>
        <p:spPr>
          <a:xfrm>
            <a:off x="3844112" y="5578614"/>
            <a:ext cx="198320" cy="76167"/>
          </a:xfrm>
          <a:custGeom>
            <a:avLst/>
            <a:gdLst>
              <a:gd name="connsiteX0" fmla="*/ 813 w 198320"/>
              <a:gd name="connsiteY0" fmla="*/ 76061 h 76167"/>
              <a:gd name="connsiteX1" fmla="*/ 127813 w 198320"/>
              <a:gd name="connsiteY1" fmla="*/ 18911 h 76167"/>
              <a:gd name="connsiteX2" fmla="*/ 194488 w 198320"/>
              <a:gd name="connsiteY2" fmla="*/ 3036 h 76167"/>
              <a:gd name="connsiteX3" fmla="*/ 813 w 198320"/>
              <a:gd name="connsiteY3" fmla="*/ 76061 h 7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20" h="76167">
                <a:moveTo>
                  <a:pt x="813" y="76061"/>
                </a:moveTo>
                <a:cubicBezTo>
                  <a:pt x="-10300" y="78707"/>
                  <a:pt x="95534" y="31082"/>
                  <a:pt x="127813" y="18911"/>
                </a:cubicBezTo>
                <a:cubicBezTo>
                  <a:pt x="160092" y="6740"/>
                  <a:pt x="213009" y="-5960"/>
                  <a:pt x="194488" y="3036"/>
                </a:cubicBezTo>
                <a:cubicBezTo>
                  <a:pt x="175967" y="12032"/>
                  <a:pt x="11926" y="73415"/>
                  <a:pt x="813" y="76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081C39EB-B520-6B83-B1E4-D42C82160571}"/>
              </a:ext>
            </a:extLst>
          </p:cNvPr>
          <p:cNvSpPr/>
          <p:nvPr/>
        </p:nvSpPr>
        <p:spPr>
          <a:xfrm>
            <a:off x="3889313" y="5502233"/>
            <a:ext cx="235257" cy="47688"/>
          </a:xfrm>
          <a:custGeom>
            <a:avLst/>
            <a:gdLst>
              <a:gd name="connsiteX0" fmla="*/ 62 w 235257"/>
              <a:gd name="connsiteY0" fmla="*/ 47667 h 47688"/>
              <a:gd name="connsiteX1" fmla="*/ 155637 w 235257"/>
              <a:gd name="connsiteY1" fmla="*/ 6392 h 47688"/>
              <a:gd name="connsiteX2" fmla="*/ 235012 w 235257"/>
              <a:gd name="connsiteY2" fmla="*/ 19092 h 47688"/>
              <a:gd name="connsiteX3" fmla="*/ 174687 w 235257"/>
              <a:gd name="connsiteY3" fmla="*/ 42 h 47688"/>
              <a:gd name="connsiteX4" fmla="*/ 62 w 235257"/>
              <a:gd name="connsiteY4" fmla="*/ 47667 h 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57" h="47688">
                <a:moveTo>
                  <a:pt x="62" y="47667"/>
                </a:moveTo>
                <a:cubicBezTo>
                  <a:pt x="-3113" y="48725"/>
                  <a:pt x="116479" y="11154"/>
                  <a:pt x="155637" y="6392"/>
                </a:cubicBezTo>
                <a:cubicBezTo>
                  <a:pt x="194795" y="1629"/>
                  <a:pt x="231837" y="20150"/>
                  <a:pt x="235012" y="19092"/>
                </a:cubicBezTo>
                <a:cubicBezTo>
                  <a:pt x="238187" y="18034"/>
                  <a:pt x="210141" y="-1016"/>
                  <a:pt x="174687" y="42"/>
                </a:cubicBezTo>
                <a:cubicBezTo>
                  <a:pt x="139233" y="1100"/>
                  <a:pt x="3237" y="46609"/>
                  <a:pt x="62" y="47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A44CDB66-0B03-7C6C-8CEE-D2EA2E810027}"/>
              </a:ext>
            </a:extLst>
          </p:cNvPr>
          <p:cNvSpPr/>
          <p:nvPr/>
        </p:nvSpPr>
        <p:spPr>
          <a:xfrm>
            <a:off x="3995714" y="5356221"/>
            <a:ext cx="122270" cy="128090"/>
          </a:xfrm>
          <a:custGeom>
            <a:avLst/>
            <a:gdLst>
              <a:gd name="connsiteX0" fmla="*/ 122261 w 122270"/>
              <a:gd name="connsiteY0" fmla="*/ 4 h 128090"/>
              <a:gd name="connsiteX1" fmla="*/ 17486 w 122270"/>
              <a:gd name="connsiteY1" fmla="*/ 69854 h 128090"/>
              <a:gd name="connsiteX2" fmla="*/ 1611 w 122270"/>
              <a:gd name="connsiteY2" fmla="*/ 127004 h 128090"/>
              <a:gd name="connsiteX3" fmla="*/ 1611 w 122270"/>
              <a:gd name="connsiteY3" fmla="*/ 104779 h 128090"/>
              <a:gd name="connsiteX4" fmla="*/ 11136 w 122270"/>
              <a:gd name="connsiteY4" fmla="*/ 73029 h 128090"/>
              <a:gd name="connsiteX5" fmla="*/ 122261 w 122270"/>
              <a:gd name="connsiteY5" fmla="*/ 4 h 12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270" h="128090">
                <a:moveTo>
                  <a:pt x="122261" y="4"/>
                </a:moveTo>
                <a:cubicBezTo>
                  <a:pt x="123319" y="-525"/>
                  <a:pt x="37594" y="48687"/>
                  <a:pt x="17486" y="69854"/>
                </a:cubicBezTo>
                <a:cubicBezTo>
                  <a:pt x="-2622" y="91021"/>
                  <a:pt x="4257" y="121183"/>
                  <a:pt x="1611" y="127004"/>
                </a:cubicBezTo>
                <a:cubicBezTo>
                  <a:pt x="-1035" y="132825"/>
                  <a:pt x="24" y="113775"/>
                  <a:pt x="1611" y="104779"/>
                </a:cubicBezTo>
                <a:cubicBezTo>
                  <a:pt x="3198" y="95783"/>
                  <a:pt x="-3152" y="86258"/>
                  <a:pt x="11136" y="73029"/>
                </a:cubicBezTo>
                <a:cubicBezTo>
                  <a:pt x="25423" y="59800"/>
                  <a:pt x="121203" y="533"/>
                  <a:pt x="122261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84815FE5-6F56-97D0-6607-4F46249671DB}"/>
              </a:ext>
            </a:extLst>
          </p:cNvPr>
          <p:cNvSpPr/>
          <p:nvPr/>
        </p:nvSpPr>
        <p:spPr>
          <a:xfrm>
            <a:off x="4051085" y="5438602"/>
            <a:ext cx="166393" cy="95423"/>
          </a:xfrm>
          <a:custGeom>
            <a:avLst/>
            <a:gdLst>
              <a:gd name="connsiteX0" fmla="*/ 215 w 166393"/>
              <a:gd name="connsiteY0" fmla="*/ 173 h 95423"/>
              <a:gd name="connsiteX1" fmla="*/ 95465 w 166393"/>
              <a:gd name="connsiteY1" fmla="*/ 19223 h 95423"/>
              <a:gd name="connsiteX2" fmla="*/ 146265 w 166393"/>
              <a:gd name="connsiteY2" fmla="*/ 66848 h 95423"/>
              <a:gd name="connsiteX3" fmla="*/ 133565 w 166393"/>
              <a:gd name="connsiteY3" fmla="*/ 41448 h 95423"/>
              <a:gd name="connsiteX4" fmla="*/ 165315 w 166393"/>
              <a:gd name="connsiteY4" fmla="*/ 70023 h 95423"/>
              <a:gd name="connsiteX5" fmla="*/ 158965 w 166393"/>
              <a:gd name="connsiteY5" fmla="*/ 95423 h 95423"/>
              <a:gd name="connsiteX6" fmla="*/ 158965 w 166393"/>
              <a:gd name="connsiteY6" fmla="*/ 70023 h 95423"/>
              <a:gd name="connsiteX7" fmla="*/ 124040 w 166393"/>
              <a:gd name="connsiteY7" fmla="*/ 28748 h 95423"/>
              <a:gd name="connsiteX8" fmla="*/ 215 w 166393"/>
              <a:gd name="connsiteY8" fmla="*/ 173 h 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93" h="95423">
                <a:moveTo>
                  <a:pt x="215" y="173"/>
                </a:moveTo>
                <a:cubicBezTo>
                  <a:pt x="-4547" y="-1414"/>
                  <a:pt x="71123" y="8111"/>
                  <a:pt x="95465" y="19223"/>
                </a:cubicBezTo>
                <a:cubicBezTo>
                  <a:pt x="119807" y="30335"/>
                  <a:pt x="139915" y="63144"/>
                  <a:pt x="146265" y="66848"/>
                </a:cubicBezTo>
                <a:cubicBezTo>
                  <a:pt x="152615" y="70552"/>
                  <a:pt x="130390" y="40919"/>
                  <a:pt x="133565" y="41448"/>
                </a:cubicBezTo>
                <a:cubicBezTo>
                  <a:pt x="136740" y="41977"/>
                  <a:pt x="161082" y="61027"/>
                  <a:pt x="165315" y="70023"/>
                </a:cubicBezTo>
                <a:cubicBezTo>
                  <a:pt x="169548" y="79019"/>
                  <a:pt x="160023" y="95423"/>
                  <a:pt x="158965" y="95423"/>
                </a:cubicBezTo>
                <a:cubicBezTo>
                  <a:pt x="157907" y="95423"/>
                  <a:pt x="164786" y="81135"/>
                  <a:pt x="158965" y="70023"/>
                </a:cubicBezTo>
                <a:cubicBezTo>
                  <a:pt x="153144" y="58911"/>
                  <a:pt x="143090" y="39331"/>
                  <a:pt x="124040" y="28748"/>
                </a:cubicBezTo>
                <a:cubicBezTo>
                  <a:pt x="104990" y="18165"/>
                  <a:pt x="4977" y="1760"/>
                  <a:pt x="215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3A8471EE-3A37-F06B-E271-BA312FCA9925}"/>
              </a:ext>
            </a:extLst>
          </p:cNvPr>
          <p:cNvSpPr/>
          <p:nvPr/>
        </p:nvSpPr>
        <p:spPr>
          <a:xfrm>
            <a:off x="3925850" y="5165058"/>
            <a:ext cx="136229" cy="100711"/>
          </a:xfrm>
          <a:custGeom>
            <a:avLst/>
            <a:gdLst>
              <a:gd name="connsiteX0" fmla="*/ 1625 w 136229"/>
              <a:gd name="connsiteY0" fmla="*/ 99092 h 100711"/>
              <a:gd name="connsiteX1" fmla="*/ 134975 w 136229"/>
              <a:gd name="connsiteY1" fmla="*/ 667 h 100711"/>
              <a:gd name="connsiteX2" fmla="*/ 65125 w 136229"/>
              <a:gd name="connsiteY2" fmla="*/ 57817 h 100711"/>
              <a:gd name="connsiteX3" fmla="*/ 1625 w 136229"/>
              <a:gd name="connsiteY3" fmla="*/ 99092 h 10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29" h="100711">
                <a:moveTo>
                  <a:pt x="1625" y="99092"/>
                </a:moveTo>
                <a:cubicBezTo>
                  <a:pt x="13267" y="89567"/>
                  <a:pt x="124392" y="7546"/>
                  <a:pt x="134975" y="667"/>
                </a:cubicBezTo>
                <a:cubicBezTo>
                  <a:pt x="145558" y="-6212"/>
                  <a:pt x="86292" y="41942"/>
                  <a:pt x="65125" y="57817"/>
                </a:cubicBezTo>
                <a:cubicBezTo>
                  <a:pt x="43958" y="73692"/>
                  <a:pt x="-10017" y="108617"/>
                  <a:pt x="1625" y="99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02991A34-A3A9-2422-8222-D51EBEF82B89}"/>
              </a:ext>
            </a:extLst>
          </p:cNvPr>
          <p:cNvSpPr/>
          <p:nvPr/>
        </p:nvSpPr>
        <p:spPr>
          <a:xfrm>
            <a:off x="4089190" y="5190903"/>
            <a:ext cx="145144" cy="55313"/>
          </a:xfrm>
          <a:custGeom>
            <a:avLst/>
            <a:gdLst>
              <a:gd name="connsiteX0" fmla="*/ 210 w 145144"/>
              <a:gd name="connsiteY0" fmla="*/ 222 h 55313"/>
              <a:gd name="connsiteX1" fmla="*/ 139910 w 145144"/>
              <a:gd name="connsiteY1" fmla="*/ 54197 h 55313"/>
              <a:gd name="connsiteX2" fmla="*/ 108160 w 145144"/>
              <a:gd name="connsiteY2" fmla="*/ 35147 h 55313"/>
              <a:gd name="connsiteX3" fmla="*/ 210 w 145144"/>
              <a:gd name="connsiteY3" fmla="*/ 222 h 5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144" h="55313">
                <a:moveTo>
                  <a:pt x="210" y="222"/>
                </a:moveTo>
                <a:cubicBezTo>
                  <a:pt x="5502" y="3397"/>
                  <a:pt x="121918" y="48376"/>
                  <a:pt x="139910" y="54197"/>
                </a:cubicBezTo>
                <a:cubicBezTo>
                  <a:pt x="157902" y="60018"/>
                  <a:pt x="125093" y="41497"/>
                  <a:pt x="108160" y="35147"/>
                </a:cubicBezTo>
                <a:cubicBezTo>
                  <a:pt x="91227" y="28797"/>
                  <a:pt x="-5082" y="-2953"/>
                  <a:pt x="210" y="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A3E3E3A3-2CEC-A27A-181A-23BA636DD937}"/>
              </a:ext>
            </a:extLst>
          </p:cNvPr>
          <p:cNvSpPr/>
          <p:nvPr/>
        </p:nvSpPr>
        <p:spPr>
          <a:xfrm>
            <a:off x="4165589" y="5270500"/>
            <a:ext cx="29069" cy="117475"/>
          </a:xfrm>
          <a:custGeom>
            <a:avLst/>
            <a:gdLst>
              <a:gd name="connsiteX0" fmla="*/ 28586 w 29069"/>
              <a:gd name="connsiteY0" fmla="*/ 0 h 117475"/>
              <a:gd name="connsiteX1" fmla="*/ 25411 w 29069"/>
              <a:gd name="connsiteY1" fmla="*/ 76200 h 117475"/>
              <a:gd name="connsiteX2" fmla="*/ 11 w 29069"/>
              <a:gd name="connsiteY2" fmla="*/ 117475 h 117475"/>
              <a:gd name="connsiteX3" fmla="*/ 22236 w 29069"/>
              <a:gd name="connsiteY3" fmla="*/ 76200 h 117475"/>
              <a:gd name="connsiteX4" fmla="*/ 28586 w 29069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69" h="117475">
                <a:moveTo>
                  <a:pt x="28586" y="0"/>
                </a:moveTo>
                <a:cubicBezTo>
                  <a:pt x="29115" y="0"/>
                  <a:pt x="30173" y="56621"/>
                  <a:pt x="25411" y="76200"/>
                </a:cubicBezTo>
                <a:cubicBezTo>
                  <a:pt x="20649" y="95779"/>
                  <a:pt x="540" y="117475"/>
                  <a:pt x="11" y="117475"/>
                </a:cubicBezTo>
                <a:cubicBezTo>
                  <a:pt x="-518" y="117475"/>
                  <a:pt x="17474" y="92075"/>
                  <a:pt x="22236" y="76200"/>
                </a:cubicBezTo>
                <a:cubicBezTo>
                  <a:pt x="26998" y="60325"/>
                  <a:pt x="28057" y="0"/>
                  <a:pt x="285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7CF67204-0A6A-7A32-F0E9-1C9D0F1A6B18}"/>
              </a:ext>
            </a:extLst>
          </p:cNvPr>
          <p:cNvSpPr/>
          <p:nvPr/>
        </p:nvSpPr>
        <p:spPr>
          <a:xfrm>
            <a:off x="3952853" y="5756014"/>
            <a:ext cx="48012" cy="229685"/>
          </a:xfrm>
          <a:custGeom>
            <a:avLst/>
            <a:gdLst>
              <a:gd name="connsiteX0" fmla="*/ 22 w 48012"/>
              <a:gd name="connsiteY0" fmla="*/ 261 h 229685"/>
              <a:gd name="connsiteX1" fmla="*/ 44472 w 48012"/>
              <a:gd name="connsiteY1" fmla="*/ 197111 h 229685"/>
              <a:gd name="connsiteX2" fmla="*/ 44472 w 48012"/>
              <a:gd name="connsiteY2" fmla="*/ 225686 h 229685"/>
              <a:gd name="connsiteX3" fmla="*/ 38122 w 48012"/>
              <a:gd name="connsiteY3" fmla="*/ 155836 h 229685"/>
              <a:gd name="connsiteX4" fmla="*/ 22 w 48012"/>
              <a:gd name="connsiteY4" fmla="*/ 261 h 22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12" h="229685">
                <a:moveTo>
                  <a:pt x="22" y="261"/>
                </a:moveTo>
                <a:cubicBezTo>
                  <a:pt x="1080" y="7140"/>
                  <a:pt x="37064" y="159540"/>
                  <a:pt x="44472" y="197111"/>
                </a:cubicBezTo>
                <a:cubicBezTo>
                  <a:pt x="51880" y="234682"/>
                  <a:pt x="45530" y="232565"/>
                  <a:pt x="44472" y="225686"/>
                </a:cubicBezTo>
                <a:cubicBezTo>
                  <a:pt x="43414" y="218807"/>
                  <a:pt x="40239" y="187586"/>
                  <a:pt x="38122" y="155836"/>
                </a:cubicBezTo>
                <a:cubicBezTo>
                  <a:pt x="36005" y="124086"/>
                  <a:pt x="-1036" y="-6618"/>
                  <a:pt x="22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263C0F8E-A5AD-6CBC-A7FD-1EA0109491EE}"/>
              </a:ext>
            </a:extLst>
          </p:cNvPr>
          <p:cNvSpPr/>
          <p:nvPr/>
        </p:nvSpPr>
        <p:spPr>
          <a:xfrm>
            <a:off x="4041725" y="5727642"/>
            <a:ext cx="90915" cy="228746"/>
          </a:xfrm>
          <a:custGeom>
            <a:avLst/>
            <a:gdLst>
              <a:gd name="connsiteX0" fmla="*/ 50 w 90915"/>
              <a:gd name="connsiteY0" fmla="*/ 58 h 228746"/>
              <a:gd name="connsiteX1" fmla="*/ 76250 w 90915"/>
              <a:gd name="connsiteY1" fmla="*/ 123883 h 228746"/>
              <a:gd name="connsiteX2" fmla="*/ 76250 w 90915"/>
              <a:gd name="connsiteY2" fmla="*/ 228658 h 228746"/>
              <a:gd name="connsiteX3" fmla="*/ 88950 w 90915"/>
              <a:gd name="connsiteY3" fmla="*/ 139758 h 228746"/>
              <a:gd name="connsiteX4" fmla="*/ 50 w 90915"/>
              <a:gd name="connsiteY4" fmla="*/ 58 h 22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5" h="228746">
                <a:moveTo>
                  <a:pt x="50" y="58"/>
                </a:moveTo>
                <a:cubicBezTo>
                  <a:pt x="-2067" y="-2588"/>
                  <a:pt x="63550" y="85783"/>
                  <a:pt x="76250" y="123883"/>
                </a:cubicBezTo>
                <a:cubicBezTo>
                  <a:pt x="88950" y="161983"/>
                  <a:pt x="74133" y="226012"/>
                  <a:pt x="76250" y="228658"/>
                </a:cubicBezTo>
                <a:cubicBezTo>
                  <a:pt x="78367" y="231304"/>
                  <a:pt x="96887" y="174154"/>
                  <a:pt x="88950" y="139758"/>
                </a:cubicBezTo>
                <a:cubicBezTo>
                  <a:pt x="81013" y="105362"/>
                  <a:pt x="2167" y="2704"/>
                  <a:pt x="50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DA188549-75BF-B5A7-A246-A76C5DFFABCA}"/>
              </a:ext>
            </a:extLst>
          </p:cNvPr>
          <p:cNvSpPr/>
          <p:nvPr/>
        </p:nvSpPr>
        <p:spPr>
          <a:xfrm>
            <a:off x="3956033" y="6064149"/>
            <a:ext cx="198990" cy="123982"/>
          </a:xfrm>
          <a:custGeom>
            <a:avLst/>
            <a:gdLst>
              <a:gd name="connsiteX0" fmla="*/ 17 w 198990"/>
              <a:gd name="connsiteY0" fmla="*/ 123926 h 123982"/>
              <a:gd name="connsiteX1" fmla="*/ 60342 w 198990"/>
              <a:gd name="connsiteY1" fmla="*/ 57251 h 123982"/>
              <a:gd name="connsiteX2" fmla="*/ 92092 w 198990"/>
              <a:gd name="connsiteY2" fmla="*/ 57251 h 123982"/>
              <a:gd name="connsiteX3" fmla="*/ 76217 w 198990"/>
              <a:gd name="connsiteY3" fmla="*/ 25501 h 123982"/>
              <a:gd name="connsiteX4" fmla="*/ 196867 w 198990"/>
              <a:gd name="connsiteY4" fmla="*/ 35026 h 123982"/>
              <a:gd name="connsiteX5" fmla="*/ 149242 w 198990"/>
              <a:gd name="connsiteY5" fmla="*/ 19151 h 123982"/>
              <a:gd name="connsiteX6" fmla="*/ 98442 w 198990"/>
              <a:gd name="connsiteY6" fmla="*/ 101 h 123982"/>
              <a:gd name="connsiteX7" fmla="*/ 114317 w 198990"/>
              <a:gd name="connsiteY7" fmla="*/ 12801 h 123982"/>
              <a:gd name="connsiteX8" fmla="*/ 66692 w 198990"/>
              <a:gd name="connsiteY8" fmla="*/ 38201 h 123982"/>
              <a:gd name="connsiteX9" fmla="*/ 53992 w 198990"/>
              <a:gd name="connsiteY9" fmla="*/ 28676 h 123982"/>
              <a:gd name="connsiteX10" fmla="*/ 66692 w 198990"/>
              <a:gd name="connsiteY10" fmla="*/ 44551 h 123982"/>
              <a:gd name="connsiteX11" fmla="*/ 17 w 198990"/>
              <a:gd name="connsiteY11" fmla="*/ 123926 h 12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8990" h="123982">
                <a:moveTo>
                  <a:pt x="17" y="123926"/>
                </a:moveTo>
                <a:cubicBezTo>
                  <a:pt x="-1041" y="126043"/>
                  <a:pt x="44996" y="68363"/>
                  <a:pt x="60342" y="57251"/>
                </a:cubicBezTo>
                <a:cubicBezTo>
                  <a:pt x="75688" y="46139"/>
                  <a:pt x="89446" y="62543"/>
                  <a:pt x="92092" y="57251"/>
                </a:cubicBezTo>
                <a:cubicBezTo>
                  <a:pt x="94738" y="51959"/>
                  <a:pt x="58755" y="29205"/>
                  <a:pt x="76217" y="25501"/>
                </a:cubicBezTo>
                <a:cubicBezTo>
                  <a:pt x="93679" y="21797"/>
                  <a:pt x="184696" y="36084"/>
                  <a:pt x="196867" y="35026"/>
                </a:cubicBezTo>
                <a:cubicBezTo>
                  <a:pt x="209038" y="33968"/>
                  <a:pt x="165646" y="24972"/>
                  <a:pt x="149242" y="19151"/>
                </a:cubicBezTo>
                <a:cubicBezTo>
                  <a:pt x="132838" y="13330"/>
                  <a:pt x="98442" y="101"/>
                  <a:pt x="98442" y="101"/>
                </a:cubicBezTo>
                <a:cubicBezTo>
                  <a:pt x="92621" y="-957"/>
                  <a:pt x="119609" y="6451"/>
                  <a:pt x="114317" y="12801"/>
                </a:cubicBezTo>
                <a:cubicBezTo>
                  <a:pt x="109025" y="19151"/>
                  <a:pt x="66692" y="38201"/>
                  <a:pt x="66692" y="38201"/>
                </a:cubicBezTo>
                <a:cubicBezTo>
                  <a:pt x="56638" y="40847"/>
                  <a:pt x="53992" y="28676"/>
                  <a:pt x="53992" y="28676"/>
                </a:cubicBezTo>
                <a:cubicBezTo>
                  <a:pt x="53992" y="29734"/>
                  <a:pt x="73571" y="31322"/>
                  <a:pt x="66692" y="44551"/>
                </a:cubicBezTo>
                <a:cubicBezTo>
                  <a:pt x="59813" y="57780"/>
                  <a:pt x="1075" y="121809"/>
                  <a:pt x="17" y="123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59763D67-DCA8-07C1-985E-5CAA8FF57827}"/>
              </a:ext>
            </a:extLst>
          </p:cNvPr>
          <p:cNvSpPr/>
          <p:nvPr/>
        </p:nvSpPr>
        <p:spPr>
          <a:xfrm>
            <a:off x="3975920" y="6079844"/>
            <a:ext cx="34113" cy="114603"/>
          </a:xfrm>
          <a:custGeom>
            <a:avLst/>
            <a:gdLst>
              <a:gd name="connsiteX0" fmla="*/ 34105 w 34113"/>
              <a:gd name="connsiteY0" fmla="*/ 281 h 114603"/>
              <a:gd name="connsiteX1" fmla="*/ 2355 w 34113"/>
              <a:gd name="connsiteY1" fmla="*/ 111406 h 114603"/>
              <a:gd name="connsiteX2" fmla="*/ 5530 w 34113"/>
              <a:gd name="connsiteY2" fmla="*/ 79656 h 114603"/>
              <a:gd name="connsiteX3" fmla="*/ 34105 w 34113"/>
              <a:gd name="connsiteY3" fmla="*/ 281 h 114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13" h="114603">
                <a:moveTo>
                  <a:pt x="34105" y="281"/>
                </a:moveTo>
                <a:cubicBezTo>
                  <a:pt x="33576" y="5573"/>
                  <a:pt x="7117" y="98177"/>
                  <a:pt x="2355" y="111406"/>
                </a:cubicBezTo>
                <a:cubicBezTo>
                  <a:pt x="-2407" y="124635"/>
                  <a:pt x="768" y="93414"/>
                  <a:pt x="5530" y="79656"/>
                </a:cubicBezTo>
                <a:cubicBezTo>
                  <a:pt x="10292" y="65898"/>
                  <a:pt x="34634" y="-5011"/>
                  <a:pt x="34105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829F4F44-231C-617D-2F14-5EA0749CE327}"/>
              </a:ext>
            </a:extLst>
          </p:cNvPr>
          <p:cNvSpPr/>
          <p:nvPr/>
        </p:nvSpPr>
        <p:spPr>
          <a:xfrm>
            <a:off x="4120600" y="5972014"/>
            <a:ext cx="788913" cy="127178"/>
          </a:xfrm>
          <a:custGeom>
            <a:avLst/>
            <a:gdLst>
              <a:gd name="connsiteX0" fmla="*/ 550 w 788913"/>
              <a:gd name="connsiteY0" fmla="*/ 127161 h 127178"/>
              <a:gd name="connsiteX1" fmla="*/ 232325 w 788913"/>
              <a:gd name="connsiteY1" fmla="*/ 63661 h 127178"/>
              <a:gd name="connsiteX2" fmla="*/ 184700 w 788913"/>
              <a:gd name="connsiteY2" fmla="*/ 70011 h 127178"/>
              <a:gd name="connsiteX3" fmla="*/ 435525 w 788913"/>
              <a:gd name="connsiteY3" fmla="*/ 66836 h 127178"/>
              <a:gd name="connsiteX4" fmla="*/ 362500 w 788913"/>
              <a:gd name="connsiteY4" fmla="*/ 79536 h 127178"/>
              <a:gd name="connsiteX5" fmla="*/ 514900 w 788913"/>
              <a:gd name="connsiteY5" fmla="*/ 63661 h 127178"/>
              <a:gd name="connsiteX6" fmla="*/ 457750 w 788913"/>
              <a:gd name="connsiteY6" fmla="*/ 66836 h 127178"/>
              <a:gd name="connsiteX7" fmla="*/ 622850 w 788913"/>
              <a:gd name="connsiteY7" fmla="*/ 12861 h 127178"/>
              <a:gd name="connsiteX8" fmla="*/ 543475 w 788913"/>
              <a:gd name="connsiteY8" fmla="*/ 19211 h 127178"/>
              <a:gd name="connsiteX9" fmla="*/ 689525 w 788913"/>
              <a:gd name="connsiteY9" fmla="*/ 161 h 127178"/>
              <a:gd name="connsiteX10" fmla="*/ 781600 w 788913"/>
              <a:gd name="connsiteY10" fmla="*/ 9686 h 127178"/>
              <a:gd name="connsiteX11" fmla="*/ 756200 w 788913"/>
              <a:gd name="connsiteY11" fmla="*/ 3336 h 127178"/>
              <a:gd name="connsiteX12" fmla="*/ 543475 w 788913"/>
              <a:gd name="connsiteY12" fmla="*/ 47786 h 127178"/>
              <a:gd name="connsiteX13" fmla="*/ 489500 w 788913"/>
              <a:gd name="connsiteY13" fmla="*/ 63661 h 127178"/>
              <a:gd name="connsiteX14" fmla="*/ 533950 w 788913"/>
              <a:gd name="connsiteY14" fmla="*/ 57311 h 127178"/>
              <a:gd name="connsiteX15" fmla="*/ 299000 w 788913"/>
              <a:gd name="connsiteY15" fmla="*/ 57311 h 127178"/>
              <a:gd name="connsiteX16" fmla="*/ 238675 w 788913"/>
              <a:gd name="connsiteY16" fmla="*/ 50961 h 127178"/>
              <a:gd name="connsiteX17" fmla="*/ 168825 w 788913"/>
              <a:gd name="connsiteY17" fmla="*/ 70011 h 127178"/>
              <a:gd name="connsiteX18" fmla="*/ 550 w 788913"/>
              <a:gd name="connsiteY18" fmla="*/ 127161 h 12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8913" h="127178">
                <a:moveTo>
                  <a:pt x="550" y="127161"/>
                </a:moveTo>
                <a:cubicBezTo>
                  <a:pt x="11133" y="126103"/>
                  <a:pt x="201633" y="73186"/>
                  <a:pt x="232325" y="63661"/>
                </a:cubicBezTo>
                <a:cubicBezTo>
                  <a:pt x="263017" y="54136"/>
                  <a:pt x="184700" y="70011"/>
                  <a:pt x="184700" y="70011"/>
                </a:cubicBezTo>
                <a:lnTo>
                  <a:pt x="435525" y="66836"/>
                </a:lnTo>
                <a:cubicBezTo>
                  <a:pt x="465158" y="68423"/>
                  <a:pt x="349271" y="80065"/>
                  <a:pt x="362500" y="79536"/>
                </a:cubicBezTo>
                <a:cubicBezTo>
                  <a:pt x="375729" y="79007"/>
                  <a:pt x="499025" y="65778"/>
                  <a:pt x="514900" y="63661"/>
                </a:cubicBezTo>
                <a:cubicBezTo>
                  <a:pt x="530775" y="61544"/>
                  <a:pt x="439758" y="75303"/>
                  <a:pt x="457750" y="66836"/>
                </a:cubicBezTo>
                <a:cubicBezTo>
                  <a:pt x="475742" y="58369"/>
                  <a:pt x="608563" y="20798"/>
                  <a:pt x="622850" y="12861"/>
                </a:cubicBezTo>
                <a:cubicBezTo>
                  <a:pt x="637137" y="4924"/>
                  <a:pt x="532363" y="21328"/>
                  <a:pt x="543475" y="19211"/>
                </a:cubicBezTo>
                <a:cubicBezTo>
                  <a:pt x="554587" y="17094"/>
                  <a:pt x="649838" y="1748"/>
                  <a:pt x="689525" y="161"/>
                </a:cubicBezTo>
                <a:cubicBezTo>
                  <a:pt x="729212" y="-1426"/>
                  <a:pt x="770488" y="9157"/>
                  <a:pt x="781600" y="9686"/>
                </a:cubicBezTo>
                <a:cubicBezTo>
                  <a:pt x="792712" y="10215"/>
                  <a:pt x="795887" y="-3014"/>
                  <a:pt x="756200" y="3336"/>
                </a:cubicBezTo>
                <a:cubicBezTo>
                  <a:pt x="716513" y="9686"/>
                  <a:pt x="587925" y="37732"/>
                  <a:pt x="543475" y="47786"/>
                </a:cubicBezTo>
                <a:cubicBezTo>
                  <a:pt x="499025" y="57840"/>
                  <a:pt x="491087" y="62074"/>
                  <a:pt x="489500" y="63661"/>
                </a:cubicBezTo>
                <a:cubicBezTo>
                  <a:pt x="487913" y="65248"/>
                  <a:pt x="565700" y="58369"/>
                  <a:pt x="533950" y="57311"/>
                </a:cubicBezTo>
                <a:cubicBezTo>
                  <a:pt x="502200" y="56253"/>
                  <a:pt x="348212" y="58369"/>
                  <a:pt x="299000" y="57311"/>
                </a:cubicBezTo>
                <a:cubicBezTo>
                  <a:pt x="249788" y="56253"/>
                  <a:pt x="260371" y="48844"/>
                  <a:pt x="238675" y="50961"/>
                </a:cubicBezTo>
                <a:cubicBezTo>
                  <a:pt x="216979" y="53078"/>
                  <a:pt x="202692" y="57840"/>
                  <a:pt x="168825" y="70011"/>
                </a:cubicBezTo>
                <a:cubicBezTo>
                  <a:pt x="134958" y="82182"/>
                  <a:pt x="-10033" y="128219"/>
                  <a:pt x="550" y="127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2969E2B5-98BD-9C14-98A6-B987DBC790C3}"/>
              </a:ext>
            </a:extLst>
          </p:cNvPr>
          <p:cNvSpPr/>
          <p:nvPr/>
        </p:nvSpPr>
        <p:spPr>
          <a:xfrm>
            <a:off x="4178239" y="5986259"/>
            <a:ext cx="228907" cy="71641"/>
          </a:xfrm>
          <a:custGeom>
            <a:avLst/>
            <a:gdLst>
              <a:gd name="connsiteX0" fmla="*/ 61 w 228907"/>
              <a:gd name="connsiteY0" fmla="*/ 71641 h 71641"/>
              <a:gd name="connsiteX1" fmla="*/ 82611 w 228907"/>
              <a:gd name="connsiteY1" fmla="*/ 17666 h 71641"/>
              <a:gd name="connsiteX2" fmla="*/ 225486 w 228907"/>
              <a:gd name="connsiteY2" fmla="*/ 17666 h 71641"/>
              <a:gd name="connsiteX3" fmla="*/ 177861 w 228907"/>
              <a:gd name="connsiteY3" fmla="*/ 1791 h 71641"/>
              <a:gd name="connsiteX4" fmla="*/ 104836 w 228907"/>
              <a:gd name="connsiteY4" fmla="*/ 1791 h 71641"/>
              <a:gd name="connsiteX5" fmla="*/ 139761 w 228907"/>
              <a:gd name="connsiteY5" fmla="*/ 14491 h 71641"/>
              <a:gd name="connsiteX6" fmla="*/ 69911 w 228907"/>
              <a:gd name="connsiteY6" fmla="*/ 17666 h 71641"/>
              <a:gd name="connsiteX7" fmla="*/ 61 w 228907"/>
              <a:gd name="connsiteY7" fmla="*/ 71641 h 7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907" h="71641">
                <a:moveTo>
                  <a:pt x="61" y="71641"/>
                </a:moveTo>
                <a:cubicBezTo>
                  <a:pt x="2178" y="71641"/>
                  <a:pt x="45040" y="26662"/>
                  <a:pt x="82611" y="17666"/>
                </a:cubicBezTo>
                <a:cubicBezTo>
                  <a:pt x="120182" y="8670"/>
                  <a:pt x="209611" y="20312"/>
                  <a:pt x="225486" y="17666"/>
                </a:cubicBezTo>
                <a:cubicBezTo>
                  <a:pt x="241361" y="15020"/>
                  <a:pt x="197969" y="4437"/>
                  <a:pt x="177861" y="1791"/>
                </a:cubicBezTo>
                <a:cubicBezTo>
                  <a:pt x="157753" y="-855"/>
                  <a:pt x="111186" y="-326"/>
                  <a:pt x="104836" y="1791"/>
                </a:cubicBezTo>
                <a:cubicBezTo>
                  <a:pt x="98486" y="3908"/>
                  <a:pt x="145582" y="11845"/>
                  <a:pt x="139761" y="14491"/>
                </a:cubicBezTo>
                <a:cubicBezTo>
                  <a:pt x="133940" y="17137"/>
                  <a:pt x="88961" y="10258"/>
                  <a:pt x="69911" y="17666"/>
                </a:cubicBezTo>
                <a:cubicBezTo>
                  <a:pt x="50861" y="25074"/>
                  <a:pt x="-2056" y="71641"/>
                  <a:pt x="61" y="71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D24A611B-7A7C-E74E-8681-50F510B2A7D9}"/>
              </a:ext>
            </a:extLst>
          </p:cNvPr>
          <p:cNvSpPr/>
          <p:nvPr/>
        </p:nvSpPr>
        <p:spPr>
          <a:xfrm>
            <a:off x="4524243" y="5990245"/>
            <a:ext cx="293522" cy="214977"/>
          </a:xfrm>
          <a:custGeom>
            <a:avLst/>
            <a:gdLst>
              <a:gd name="connsiteX0" fmla="*/ 292232 w 293522"/>
              <a:gd name="connsiteY0" fmla="*/ 980 h 214977"/>
              <a:gd name="connsiteX1" fmla="*/ 6482 w 293522"/>
              <a:gd name="connsiteY1" fmla="*/ 210530 h 214977"/>
              <a:gd name="connsiteX2" fmla="*/ 108082 w 293522"/>
              <a:gd name="connsiteY2" fmla="*/ 134330 h 214977"/>
              <a:gd name="connsiteX3" fmla="*/ 292232 w 293522"/>
              <a:gd name="connsiteY3" fmla="*/ 980 h 21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522" h="214977">
                <a:moveTo>
                  <a:pt x="292232" y="980"/>
                </a:moveTo>
                <a:cubicBezTo>
                  <a:pt x="275299" y="13680"/>
                  <a:pt x="37174" y="188305"/>
                  <a:pt x="6482" y="210530"/>
                </a:cubicBezTo>
                <a:cubicBezTo>
                  <a:pt x="-24210" y="232755"/>
                  <a:pt x="61515" y="166080"/>
                  <a:pt x="108082" y="134330"/>
                </a:cubicBezTo>
                <a:cubicBezTo>
                  <a:pt x="154649" y="102580"/>
                  <a:pt x="309165" y="-11720"/>
                  <a:pt x="292232" y="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830C3958-EBA2-693B-109F-AA90F6D8D995}"/>
              </a:ext>
            </a:extLst>
          </p:cNvPr>
          <p:cNvSpPr/>
          <p:nvPr/>
        </p:nvSpPr>
        <p:spPr>
          <a:xfrm>
            <a:off x="4549764" y="5999123"/>
            <a:ext cx="280855" cy="208026"/>
          </a:xfrm>
          <a:custGeom>
            <a:avLst/>
            <a:gdLst>
              <a:gd name="connsiteX0" fmla="*/ 279411 w 280855"/>
              <a:gd name="connsiteY0" fmla="*/ 1627 h 208026"/>
              <a:gd name="connsiteX1" fmla="*/ 120661 w 280855"/>
              <a:gd name="connsiteY1" fmla="*/ 100052 h 208026"/>
              <a:gd name="connsiteX2" fmla="*/ 11 w 280855"/>
              <a:gd name="connsiteY2" fmla="*/ 208002 h 208026"/>
              <a:gd name="connsiteX3" fmla="*/ 127011 w 280855"/>
              <a:gd name="connsiteY3" fmla="*/ 90527 h 208026"/>
              <a:gd name="connsiteX4" fmla="*/ 63511 w 280855"/>
              <a:gd name="connsiteY4" fmla="*/ 134977 h 208026"/>
              <a:gd name="connsiteX5" fmla="*/ 190511 w 280855"/>
              <a:gd name="connsiteY5" fmla="*/ 46077 h 208026"/>
              <a:gd name="connsiteX6" fmla="*/ 279411 w 280855"/>
              <a:gd name="connsiteY6" fmla="*/ 1627 h 20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855" h="208026">
                <a:moveTo>
                  <a:pt x="279411" y="1627"/>
                </a:moveTo>
                <a:cubicBezTo>
                  <a:pt x="267769" y="10623"/>
                  <a:pt x="167228" y="65656"/>
                  <a:pt x="120661" y="100052"/>
                </a:cubicBezTo>
                <a:cubicBezTo>
                  <a:pt x="74094" y="134448"/>
                  <a:pt x="-1047" y="209590"/>
                  <a:pt x="11" y="208002"/>
                </a:cubicBezTo>
                <a:cubicBezTo>
                  <a:pt x="1069" y="206414"/>
                  <a:pt x="116428" y="102698"/>
                  <a:pt x="127011" y="90527"/>
                </a:cubicBezTo>
                <a:cubicBezTo>
                  <a:pt x="137594" y="78356"/>
                  <a:pt x="63511" y="134977"/>
                  <a:pt x="63511" y="134977"/>
                </a:cubicBezTo>
                <a:cubicBezTo>
                  <a:pt x="74094" y="127569"/>
                  <a:pt x="151353" y="69360"/>
                  <a:pt x="190511" y="46077"/>
                </a:cubicBezTo>
                <a:cubicBezTo>
                  <a:pt x="229669" y="22794"/>
                  <a:pt x="291053" y="-7369"/>
                  <a:pt x="279411" y="1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51B29D29-25A9-E9A5-9932-F7523145EAD1}"/>
              </a:ext>
            </a:extLst>
          </p:cNvPr>
          <p:cNvSpPr/>
          <p:nvPr/>
        </p:nvSpPr>
        <p:spPr>
          <a:xfrm>
            <a:off x="4165575" y="6254330"/>
            <a:ext cx="38125" cy="152822"/>
          </a:xfrm>
          <a:custGeom>
            <a:avLst/>
            <a:gdLst>
              <a:gd name="connsiteX0" fmla="*/ 38125 w 38125"/>
              <a:gd name="connsiteY0" fmla="*/ 420 h 152822"/>
              <a:gd name="connsiteX1" fmla="*/ 12725 w 38125"/>
              <a:gd name="connsiteY1" fmla="*/ 73445 h 152822"/>
              <a:gd name="connsiteX2" fmla="*/ 12725 w 38125"/>
              <a:gd name="connsiteY2" fmla="*/ 92495 h 152822"/>
              <a:gd name="connsiteX3" fmla="*/ 9550 w 38125"/>
              <a:gd name="connsiteY3" fmla="*/ 44870 h 152822"/>
              <a:gd name="connsiteX4" fmla="*/ 25 w 38125"/>
              <a:gd name="connsiteY4" fmla="*/ 152820 h 152822"/>
              <a:gd name="connsiteX5" fmla="*/ 12725 w 38125"/>
              <a:gd name="connsiteY5" fmla="*/ 48045 h 152822"/>
              <a:gd name="connsiteX6" fmla="*/ 38125 w 38125"/>
              <a:gd name="connsiteY6" fmla="*/ 420 h 1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25" h="152822">
                <a:moveTo>
                  <a:pt x="38125" y="420"/>
                </a:moveTo>
                <a:cubicBezTo>
                  <a:pt x="38125" y="4653"/>
                  <a:pt x="12725" y="73445"/>
                  <a:pt x="12725" y="73445"/>
                </a:cubicBezTo>
                <a:cubicBezTo>
                  <a:pt x="8492" y="88791"/>
                  <a:pt x="13254" y="97258"/>
                  <a:pt x="12725" y="92495"/>
                </a:cubicBezTo>
                <a:cubicBezTo>
                  <a:pt x="12196" y="87733"/>
                  <a:pt x="11667" y="34816"/>
                  <a:pt x="9550" y="44870"/>
                </a:cubicBezTo>
                <a:cubicBezTo>
                  <a:pt x="7433" y="54924"/>
                  <a:pt x="-504" y="152291"/>
                  <a:pt x="25" y="152820"/>
                </a:cubicBezTo>
                <a:cubicBezTo>
                  <a:pt x="554" y="153349"/>
                  <a:pt x="7962" y="71328"/>
                  <a:pt x="12725" y="48045"/>
                </a:cubicBezTo>
                <a:cubicBezTo>
                  <a:pt x="17487" y="24762"/>
                  <a:pt x="38125" y="-3813"/>
                  <a:pt x="38125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54037768-80CA-F3A8-5949-7AF06EF8E65E}"/>
              </a:ext>
            </a:extLst>
          </p:cNvPr>
          <p:cNvSpPr/>
          <p:nvPr/>
        </p:nvSpPr>
        <p:spPr>
          <a:xfrm>
            <a:off x="4022316" y="6076910"/>
            <a:ext cx="213272" cy="85778"/>
          </a:xfrm>
          <a:custGeom>
            <a:avLst/>
            <a:gdLst>
              <a:gd name="connsiteX0" fmla="*/ 409 w 213272"/>
              <a:gd name="connsiteY0" fmla="*/ 40 h 85778"/>
              <a:gd name="connsiteX1" fmla="*/ 79784 w 213272"/>
              <a:gd name="connsiteY1" fmla="*/ 57190 h 85778"/>
              <a:gd name="connsiteX2" fmla="*/ 165509 w 213272"/>
              <a:gd name="connsiteY2" fmla="*/ 79415 h 85778"/>
              <a:gd name="connsiteX3" fmla="*/ 136934 w 213272"/>
              <a:gd name="connsiteY3" fmla="*/ 69890 h 85778"/>
              <a:gd name="connsiteX4" fmla="*/ 213134 w 213272"/>
              <a:gd name="connsiteY4" fmla="*/ 85765 h 85778"/>
              <a:gd name="connsiteX5" fmla="*/ 114709 w 213272"/>
              <a:gd name="connsiteY5" fmla="*/ 66715 h 85778"/>
              <a:gd name="connsiteX6" fmla="*/ 409 w 213272"/>
              <a:gd name="connsiteY6" fmla="*/ 40 h 8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72" h="85778">
                <a:moveTo>
                  <a:pt x="409" y="40"/>
                </a:moveTo>
                <a:cubicBezTo>
                  <a:pt x="-5412" y="-1548"/>
                  <a:pt x="52267" y="43961"/>
                  <a:pt x="79784" y="57190"/>
                </a:cubicBezTo>
                <a:cubicBezTo>
                  <a:pt x="107301" y="70419"/>
                  <a:pt x="155984" y="77298"/>
                  <a:pt x="165509" y="79415"/>
                </a:cubicBezTo>
                <a:cubicBezTo>
                  <a:pt x="175034" y="81532"/>
                  <a:pt x="128997" y="68832"/>
                  <a:pt x="136934" y="69890"/>
                </a:cubicBezTo>
                <a:cubicBezTo>
                  <a:pt x="144871" y="70948"/>
                  <a:pt x="216838" y="86294"/>
                  <a:pt x="213134" y="85765"/>
                </a:cubicBezTo>
                <a:cubicBezTo>
                  <a:pt x="209430" y="85236"/>
                  <a:pt x="147517" y="75182"/>
                  <a:pt x="114709" y="66715"/>
                </a:cubicBezTo>
                <a:cubicBezTo>
                  <a:pt x="81901" y="58248"/>
                  <a:pt x="6230" y="1628"/>
                  <a:pt x="409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34255E53-76AE-1249-1910-6FA47CE71449}"/>
              </a:ext>
            </a:extLst>
          </p:cNvPr>
          <p:cNvSpPr/>
          <p:nvPr/>
        </p:nvSpPr>
        <p:spPr>
          <a:xfrm>
            <a:off x="4278500" y="6130911"/>
            <a:ext cx="404625" cy="181990"/>
          </a:xfrm>
          <a:custGeom>
            <a:avLst/>
            <a:gdLst>
              <a:gd name="connsiteX0" fmla="*/ 404625 w 404625"/>
              <a:gd name="connsiteY0" fmla="*/ 14 h 181990"/>
              <a:gd name="connsiteX1" fmla="*/ 182375 w 404625"/>
              <a:gd name="connsiteY1" fmla="*/ 149239 h 181990"/>
              <a:gd name="connsiteX2" fmla="*/ 214125 w 404625"/>
              <a:gd name="connsiteY2" fmla="*/ 146064 h 181990"/>
              <a:gd name="connsiteX3" fmla="*/ 61725 w 404625"/>
              <a:gd name="connsiteY3" fmla="*/ 174639 h 181990"/>
              <a:gd name="connsiteX4" fmla="*/ 96650 w 404625"/>
              <a:gd name="connsiteY4" fmla="*/ 177814 h 181990"/>
              <a:gd name="connsiteX5" fmla="*/ 1400 w 404625"/>
              <a:gd name="connsiteY5" fmla="*/ 180989 h 181990"/>
              <a:gd name="connsiteX6" fmla="*/ 182375 w 404625"/>
              <a:gd name="connsiteY6" fmla="*/ 158764 h 181990"/>
              <a:gd name="connsiteX7" fmla="*/ 404625 w 404625"/>
              <a:gd name="connsiteY7" fmla="*/ 14 h 18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625" h="181990">
                <a:moveTo>
                  <a:pt x="404625" y="14"/>
                </a:moveTo>
                <a:cubicBezTo>
                  <a:pt x="404625" y="-1573"/>
                  <a:pt x="214125" y="124897"/>
                  <a:pt x="182375" y="149239"/>
                </a:cubicBezTo>
                <a:cubicBezTo>
                  <a:pt x="150625" y="173581"/>
                  <a:pt x="234233" y="141831"/>
                  <a:pt x="214125" y="146064"/>
                </a:cubicBezTo>
                <a:cubicBezTo>
                  <a:pt x="194017" y="150297"/>
                  <a:pt x="81304" y="169347"/>
                  <a:pt x="61725" y="174639"/>
                </a:cubicBezTo>
                <a:cubicBezTo>
                  <a:pt x="42146" y="179931"/>
                  <a:pt x="106704" y="176756"/>
                  <a:pt x="96650" y="177814"/>
                </a:cubicBezTo>
                <a:cubicBezTo>
                  <a:pt x="86596" y="178872"/>
                  <a:pt x="-12887" y="184164"/>
                  <a:pt x="1400" y="180989"/>
                </a:cubicBezTo>
                <a:cubicBezTo>
                  <a:pt x="15687" y="177814"/>
                  <a:pt x="119404" y="185752"/>
                  <a:pt x="182375" y="158764"/>
                </a:cubicBezTo>
                <a:cubicBezTo>
                  <a:pt x="245346" y="131776"/>
                  <a:pt x="404625" y="1601"/>
                  <a:pt x="404625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620FD691-1A3D-CEB1-3AAC-A1D3ACFB4644}"/>
              </a:ext>
            </a:extLst>
          </p:cNvPr>
          <p:cNvSpPr/>
          <p:nvPr/>
        </p:nvSpPr>
        <p:spPr>
          <a:xfrm>
            <a:off x="4535244" y="6132381"/>
            <a:ext cx="197902" cy="171900"/>
          </a:xfrm>
          <a:custGeom>
            <a:avLst/>
            <a:gdLst>
              <a:gd name="connsiteX0" fmla="*/ 195506 w 197902"/>
              <a:gd name="connsiteY0" fmla="*/ 1719 h 171900"/>
              <a:gd name="connsiteX1" fmla="*/ 1831 w 197902"/>
              <a:gd name="connsiteY1" fmla="*/ 169994 h 171900"/>
              <a:gd name="connsiteX2" fmla="*/ 103431 w 197902"/>
              <a:gd name="connsiteY2" fmla="*/ 87444 h 171900"/>
              <a:gd name="connsiteX3" fmla="*/ 195506 w 197902"/>
              <a:gd name="connsiteY3" fmla="*/ 1719 h 1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902" h="171900">
                <a:moveTo>
                  <a:pt x="195506" y="1719"/>
                </a:moveTo>
                <a:cubicBezTo>
                  <a:pt x="178573" y="15477"/>
                  <a:pt x="17177" y="155707"/>
                  <a:pt x="1831" y="169994"/>
                </a:cubicBezTo>
                <a:cubicBezTo>
                  <a:pt x="-13515" y="184282"/>
                  <a:pt x="71681" y="114431"/>
                  <a:pt x="103431" y="87444"/>
                </a:cubicBezTo>
                <a:cubicBezTo>
                  <a:pt x="135181" y="60457"/>
                  <a:pt x="212439" y="-12039"/>
                  <a:pt x="195506" y="1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073AE70C-72A6-2E6F-20EC-8A897CFEE749}"/>
              </a:ext>
            </a:extLst>
          </p:cNvPr>
          <p:cNvSpPr/>
          <p:nvPr/>
        </p:nvSpPr>
        <p:spPr>
          <a:xfrm>
            <a:off x="4640580" y="6102154"/>
            <a:ext cx="185432" cy="175812"/>
          </a:xfrm>
          <a:custGeom>
            <a:avLst/>
            <a:gdLst>
              <a:gd name="connsiteX0" fmla="*/ 185420 w 185432"/>
              <a:gd name="connsiteY0" fmla="*/ 196 h 175812"/>
              <a:gd name="connsiteX1" fmla="*/ 4445 w 185432"/>
              <a:gd name="connsiteY1" fmla="*/ 171646 h 175812"/>
              <a:gd name="connsiteX2" fmla="*/ 52070 w 185432"/>
              <a:gd name="connsiteY2" fmla="*/ 124021 h 175812"/>
              <a:gd name="connsiteX3" fmla="*/ 13970 w 185432"/>
              <a:gd name="connsiteY3" fmla="*/ 136721 h 175812"/>
              <a:gd name="connsiteX4" fmla="*/ 185420 w 185432"/>
              <a:gd name="connsiteY4" fmla="*/ 196 h 17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32" h="175812">
                <a:moveTo>
                  <a:pt x="185420" y="196"/>
                </a:moveTo>
                <a:cubicBezTo>
                  <a:pt x="183832" y="6017"/>
                  <a:pt x="26670" y="151009"/>
                  <a:pt x="4445" y="171646"/>
                </a:cubicBezTo>
                <a:cubicBezTo>
                  <a:pt x="-17780" y="192283"/>
                  <a:pt x="50482" y="129842"/>
                  <a:pt x="52070" y="124021"/>
                </a:cubicBezTo>
                <a:cubicBezTo>
                  <a:pt x="53657" y="118200"/>
                  <a:pt x="-6138" y="153654"/>
                  <a:pt x="13970" y="136721"/>
                </a:cubicBezTo>
                <a:cubicBezTo>
                  <a:pt x="34078" y="119788"/>
                  <a:pt x="187008" y="-5625"/>
                  <a:pt x="185420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8C6F5ACB-25A8-E7F6-A200-A7D689CEF7F9}"/>
              </a:ext>
            </a:extLst>
          </p:cNvPr>
          <p:cNvSpPr/>
          <p:nvPr/>
        </p:nvSpPr>
        <p:spPr>
          <a:xfrm>
            <a:off x="4240317" y="6384227"/>
            <a:ext cx="227550" cy="16591"/>
          </a:xfrm>
          <a:custGeom>
            <a:avLst/>
            <a:gdLst>
              <a:gd name="connsiteX0" fmla="*/ 1483 w 227550"/>
              <a:gd name="connsiteY0" fmla="*/ 16573 h 16591"/>
              <a:gd name="connsiteX1" fmla="*/ 223733 w 227550"/>
              <a:gd name="connsiteY1" fmla="*/ 698 h 16591"/>
              <a:gd name="connsiteX2" fmla="*/ 131658 w 227550"/>
              <a:gd name="connsiteY2" fmla="*/ 3873 h 16591"/>
              <a:gd name="connsiteX3" fmla="*/ 1483 w 227550"/>
              <a:gd name="connsiteY3" fmla="*/ 16573 h 1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50" h="16591">
                <a:moveTo>
                  <a:pt x="1483" y="16573"/>
                </a:moveTo>
                <a:cubicBezTo>
                  <a:pt x="16829" y="16044"/>
                  <a:pt x="202037" y="2815"/>
                  <a:pt x="223733" y="698"/>
                </a:cubicBezTo>
                <a:cubicBezTo>
                  <a:pt x="245429" y="-1419"/>
                  <a:pt x="169229" y="1756"/>
                  <a:pt x="131658" y="3873"/>
                </a:cubicBezTo>
                <a:cubicBezTo>
                  <a:pt x="94087" y="5990"/>
                  <a:pt x="-13863" y="17102"/>
                  <a:pt x="1483" y="16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A28E19AB-78E6-FA31-5E15-0F6477318AAD}"/>
              </a:ext>
            </a:extLst>
          </p:cNvPr>
          <p:cNvSpPr/>
          <p:nvPr/>
        </p:nvSpPr>
        <p:spPr>
          <a:xfrm>
            <a:off x="4516293" y="6212790"/>
            <a:ext cx="192520" cy="156597"/>
          </a:xfrm>
          <a:custGeom>
            <a:avLst/>
            <a:gdLst>
              <a:gd name="connsiteX0" fmla="*/ 192232 w 192520"/>
              <a:gd name="connsiteY0" fmla="*/ 685 h 156597"/>
              <a:gd name="connsiteX1" fmla="*/ 8082 w 192520"/>
              <a:gd name="connsiteY1" fmla="*/ 153085 h 156597"/>
              <a:gd name="connsiteX2" fmla="*/ 49357 w 192520"/>
              <a:gd name="connsiteY2" fmla="*/ 99110 h 156597"/>
              <a:gd name="connsiteX3" fmla="*/ 192232 w 192520"/>
              <a:gd name="connsiteY3" fmla="*/ 685 h 15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20" h="156597">
                <a:moveTo>
                  <a:pt x="192232" y="685"/>
                </a:moveTo>
                <a:cubicBezTo>
                  <a:pt x="185353" y="9681"/>
                  <a:pt x="31894" y="136681"/>
                  <a:pt x="8082" y="153085"/>
                </a:cubicBezTo>
                <a:cubicBezTo>
                  <a:pt x="-15730" y="169489"/>
                  <a:pt x="17607" y="124510"/>
                  <a:pt x="49357" y="99110"/>
                </a:cubicBezTo>
                <a:cubicBezTo>
                  <a:pt x="81107" y="73710"/>
                  <a:pt x="199111" y="-8311"/>
                  <a:pt x="192232" y="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B6FC3150-3B46-1F96-F16C-8E426BEDEDFA}"/>
              </a:ext>
            </a:extLst>
          </p:cNvPr>
          <p:cNvSpPr/>
          <p:nvPr/>
        </p:nvSpPr>
        <p:spPr>
          <a:xfrm>
            <a:off x="4333228" y="6191033"/>
            <a:ext cx="22872" cy="137018"/>
          </a:xfrm>
          <a:custGeom>
            <a:avLst/>
            <a:gdLst>
              <a:gd name="connsiteX0" fmla="*/ 6997 w 22872"/>
              <a:gd name="connsiteY0" fmla="*/ 217 h 137018"/>
              <a:gd name="connsiteX1" fmla="*/ 647 w 22872"/>
              <a:gd name="connsiteY1" fmla="*/ 63717 h 137018"/>
              <a:gd name="connsiteX2" fmla="*/ 22872 w 22872"/>
              <a:gd name="connsiteY2" fmla="*/ 136742 h 137018"/>
              <a:gd name="connsiteX3" fmla="*/ 647 w 22872"/>
              <a:gd name="connsiteY3" fmla="*/ 85942 h 137018"/>
              <a:gd name="connsiteX4" fmla="*/ 6997 w 22872"/>
              <a:gd name="connsiteY4" fmla="*/ 217 h 13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72" h="137018">
                <a:moveTo>
                  <a:pt x="6997" y="217"/>
                </a:moveTo>
                <a:cubicBezTo>
                  <a:pt x="6997" y="-3487"/>
                  <a:pt x="-1999" y="40963"/>
                  <a:pt x="647" y="63717"/>
                </a:cubicBezTo>
                <a:cubicBezTo>
                  <a:pt x="3293" y="86471"/>
                  <a:pt x="22872" y="133038"/>
                  <a:pt x="22872" y="136742"/>
                </a:cubicBezTo>
                <a:cubicBezTo>
                  <a:pt x="22872" y="140446"/>
                  <a:pt x="3822" y="106050"/>
                  <a:pt x="647" y="85942"/>
                </a:cubicBezTo>
                <a:cubicBezTo>
                  <a:pt x="-2528" y="65834"/>
                  <a:pt x="6997" y="3921"/>
                  <a:pt x="6997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88EE37A1-2FAE-3B90-CFB2-6AF8AD72A32F}"/>
              </a:ext>
            </a:extLst>
          </p:cNvPr>
          <p:cNvSpPr/>
          <p:nvPr/>
        </p:nvSpPr>
        <p:spPr>
          <a:xfrm>
            <a:off x="4505319" y="6130684"/>
            <a:ext cx="93868" cy="94124"/>
          </a:xfrm>
          <a:custGeom>
            <a:avLst/>
            <a:gdLst>
              <a:gd name="connsiteX0" fmla="*/ 6 w 93868"/>
              <a:gd name="connsiteY0" fmla="*/ 241 h 94124"/>
              <a:gd name="connsiteX1" fmla="*/ 47631 w 93868"/>
              <a:gd name="connsiteY1" fmla="*/ 25641 h 94124"/>
              <a:gd name="connsiteX2" fmla="*/ 88906 w 93868"/>
              <a:gd name="connsiteY2" fmla="*/ 92316 h 94124"/>
              <a:gd name="connsiteX3" fmla="*/ 88906 w 93868"/>
              <a:gd name="connsiteY3" fmla="*/ 70091 h 94124"/>
              <a:gd name="connsiteX4" fmla="*/ 50806 w 93868"/>
              <a:gd name="connsiteY4" fmla="*/ 16116 h 94124"/>
              <a:gd name="connsiteX5" fmla="*/ 6 w 93868"/>
              <a:gd name="connsiteY5" fmla="*/ 241 h 9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68" h="94124">
                <a:moveTo>
                  <a:pt x="6" y="241"/>
                </a:moveTo>
                <a:cubicBezTo>
                  <a:pt x="-523" y="1828"/>
                  <a:pt x="32814" y="10295"/>
                  <a:pt x="47631" y="25641"/>
                </a:cubicBezTo>
                <a:cubicBezTo>
                  <a:pt x="62448" y="40987"/>
                  <a:pt x="82027" y="84908"/>
                  <a:pt x="88906" y="92316"/>
                </a:cubicBezTo>
                <a:cubicBezTo>
                  <a:pt x="95785" y="99724"/>
                  <a:pt x="95256" y="82791"/>
                  <a:pt x="88906" y="70091"/>
                </a:cubicBezTo>
                <a:cubicBezTo>
                  <a:pt x="82556" y="57391"/>
                  <a:pt x="61389" y="27228"/>
                  <a:pt x="50806" y="16116"/>
                </a:cubicBezTo>
                <a:cubicBezTo>
                  <a:pt x="40223" y="5004"/>
                  <a:pt x="535" y="-1346"/>
                  <a:pt x="6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7CF3640A-85C9-0073-5484-CA62E0633D51}"/>
              </a:ext>
            </a:extLst>
          </p:cNvPr>
          <p:cNvSpPr/>
          <p:nvPr/>
        </p:nvSpPr>
        <p:spPr>
          <a:xfrm>
            <a:off x="4603296" y="6063218"/>
            <a:ext cx="57616" cy="87038"/>
          </a:xfrm>
          <a:custGeom>
            <a:avLst/>
            <a:gdLst>
              <a:gd name="connsiteX0" fmla="*/ 454 w 57616"/>
              <a:gd name="connsiteY0" fmla="*/ 1032 h 87038"/>
              <a:gd name="connsiteX1" fmla="*/ 32204 w 57616"/>
              <a:gd name="connsiteY1" fmla="*/ 42307 h 87038"/>
              <a:gd name="connsiteX2" fmla="*/ 57604 w 57616"/>
              <a:gd name="connsiteY2" fmla="*/ 86757 h 87038"/>
              <a:gd name="connsiteX3" fmla="*/ 454 w 57616"/>
              <a:gd name="connsiteY3" fmla="*/ 1032 h 8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16" h="87038">
                <a:moveTo>
                  <a:pt x="454" y="1032"/>
                </a:moveTo>
                <a:cubicBezTo>
                  <a:pt x="-3779" y="-6376"/>
                  <a:pt x="22679" y="28020"/>
                  <a:pt x="32204" y="42307"/>
                </a:cubicBezTo>
                <a:cubicBezTo>
                  <a:pt x="41729" y="56594"/>
                  <a:pt x="58133" y="90461"/>
                  <a:pt x="57604" y="86757"/>
                </a:cubicBezTo>
                <a:cubicBezTo>
                  <a:pt x="57075" y="83053"/>
                  <a:pt x="4687" y="8440"/>
                  <a:pt x="454" y="1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F670376E-68BE-3D84-E83D-932BCDEFF1CA}"/>
              </a:ext>
            </a:extLst>
          </p:cNvPr>
          <p:cNvSpPr/>
          <p:nvPr/>
        </p:nvSpPr>
        <p:spPr>
          <a:xfrm>
            <a:off x="4044661" y="6222346"/>
            <a:ext cx="380337" cy="40349"/>
          </a:xfrm>
          <a:custGeom>
            <a:avLst/>
            <a:gdLst>
              <a:gd name="connsiteX0" fmla="*/ 6639 w 380337"/>
              <a:gd name="connsiteY0" fmla="*/ 26054 h 40349"/>
              <a:gd name="connsiteX1" fmla="*/ 368589 w 380337"/>
              <a:gd name="connsiteY1" fmla="*/ 654 h 40349"/>
              <a:gd name="connsiteX2" fmla="*/ 276514 w 380337"/>
              <a:gd name="connsiteY2" fmla="*/ 10179 h 40349"/>
              <a:gd name="connsiteX3" fmla="*/ 120939 w 380337"/>
              <a:gd name="connsiteY3" fmla="*/ 38754 h 40349"/>
              <a:gd name="connsiteX4" fmla="*/ 222539 w 380337"/>
              <a:gd name="connsiteY4" fmla="*/ 35579 h 40349"/>
              <a:gd name="connsiteX5" fmla="*/ 143164 w 380337"/>
              <a:gd name="connsiteY5" fmla="*/ 26054 h 40349"/>
              <a:gd name="connsiteX6" fmla="*/ 6639 w 380337"/>
              <a:gd name="connsiteY6" fmla="*/ 26054 h 4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337" h="40349">
                <a:moveTo>
                  <a:pt x="6639" y="26054"/>
                </a:moveTo>
                <a:cubicBezTo>
                  <a:pt x="44210" y="21821"/>
                  <a:pt x="323610" y="3300"/>
                  <a:pt x="368589" y="654"/>
                </a:cubicBezTo>
                <a:cubicBezTo>
                  <a:pt x="413568" y="-1992"/>
                  <a:pt x="317789" y="3829"/>
                  <a:pt x="276514" y="10179"/>
                </a:cubicBezTo>
                <a:cubicBezTo>
                  <a:pt x="235239" y="16529"/>
                  <a:pt x="129935" y="34521"/>
                  <a:pt x="120939" y="38754"/>
                </a:cubicBezTo>
                <a:cubicBezTo>
                  <a:pt x="111943" y="42987"/>
                  <a:pt x="218835" y="37696"/>
                  <a:pt x="222539" y="35579"/>
                </a:cubicBezTo>
                <a:cubicBezTo>
                  <a:pt x="226243" y="33462"/>
                  <a:pt x="184968" y="28700"/>
                  <a:pt x="143164" y="26054"/>
                </a:cubicBezTo>
                <a:cubicBezTo>
                  <a:pt x="101360" y="23408"/>
                  <a:pt x="-30932" y="30287"/>
                  <a:pt x="6639" y="26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5C4EADDB-659E-80AD-D2CC-4CCE5BC31DB9}"/>
              </a:ext>
            </a:extLst>
          </p:cNvPr>
          <p:cNvSpPr/>
          <p:nvPr/>
        </p:nvSpPr>
        <p:spPr>
          <a:xfrm>
            <a:off x="4216400" y="6308725"/>
            <a:ext cx="228688" cy="31750"/>
          </a:xfrm>
          <a:custGeom>
            <a:avLst/>
            <a:gdLst>
              <a:gd name="connsiteX0" fmla="*/ 0 w 228688"/>
              <a:gd name="connsiteY0" fmla="*/ 31750 h 31750"/>
              <a:gd name="connsiteX1" fmla="*/ 228600 w 228688"/>
              <a:gd name="connsiteY1" fmla="*/ 0 h 31750"/>
              <a:gd name="connsiteX2" fmla="*/ 0 w 228688"/>
              <a:gd name="connsiteY2" fmla="*/ 3175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88" h="31750">
                <a:moveTo>
                  <a:pt x="0" y="31750"/>
                </a:moveTo>
                <a:lnTo>
                  <a:pt x="228600" y="0"/>
                </a:lnTo>
                <a:cubicBezTo>
                  <a:pt x="233892" y="0"/>
                  <a:pt x="0" y="31750"/>
                  <a:pt x="0" y="31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B79727F6-042C-3D52-BB8E-2AAF478F1170}"/>
              </a:ext>
            </a:extLst>
          </p:cNvPr>
          <p:cNvSpPr/>
          <p:nvPr/>
        </p:nvSpPr>
        <p:spPr>
          <a:xfrm>
            <a:off x="4622729" y="6003308"/>
            <a:ext cx="121740" cy="68251"/>
          </a:xfrm>
          <a:custGeom>
            <a:avLst/>
            <a:gdLst>
              <a:gd name="connsiteX0" fmla="*/ 71 w 121740"/>
              <a:gd name="connsiteY0" fmla="*/ 617 h 68251"/>
              <a:gd name="connsiteX1" fmla="*/ 88971 w 121740"/>
              <a:gd name="connsiteY1" fmla="*/ 26017 h 68251"/>
              <a:gd name="connsiteX2" fmla="*/ 120721 w 121740"/>
              <a:gd name="connsiteY2" fmla="*/ 67292 h 68251"/>
              <a:gd name="connsiteX3" fmla="*/ 104846 w 121740"/>
              <a:gd name="connsiteY3" fmla="*/ 51417 h 68251"/>
              <a:gd name="connsiteX4" fmla="*/ 71 w 121740"/>
              <a:gd name="connsiteY4" fmla="*/ 617 h 6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40" h="68251">
                <a:moveTo>
                  <a:pt x="71" y="617"/>
                </a:moveTo>
                <a:cubicBezTo>
                  <a:pt x="-2575" y="-3616"/>
                  <a:pt x="68863" y="14905"/>
                  <a:pt x="88971" y="26017"/>
                </a:cubicBezTo>
                <a:cubicBezTo>
                  <a:pt x="109079" y="37129"/>
                  <a:pt x="120721" y="67292"/>
                  <a:pt x="120721" y="67292"/>
                </a:cubicBezTo>
                <a:cubicBezTo>
                  <a:pt x="123367" y="71525"/>
                  <a:pt x="121779" y="60942"/>
                  <a:pt x="104846" y="51417"/>
                </a:cubicBezTo>
                <a:cubicBezTo>
                  <a:pt x="87913" y="41892"/>
                  <a:pt x="2717" y="4850"/>
                  <a:pt x="71" y="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33239A3D-6545-9F30-69C1-686A44FA5CDF}"/>
              </a:ext>
            </a:extLst>
          </p:cNvPr>
          <p:cNvSpPr/>
          <p:nvPr/>
        </p:nvSpPr>
        <p:spPr>
          <a:xfrm>
            <a:off x="4143332" y="6045099"/>
            <a:ext cx="104834" cy="98921"/>
          </a:xfrm>
          <a:custGeom>
            <a:avLst/>
            <a:gdLst>
              <a:gd name="connsiteX0" fmla="*/ 43 w 104834"/>
              <a:gd name="connsiteY0" fmla="*/ 101 h 98921"/>
              <a:gd name="connsiteX1" fmla="*/ 34968 w 104834"/>
              <a:gd name="connsiteY1" fmla="*/ 63601 h 98921"/>
              <a:gd name="connsiteX2" fmla="*/ 104818 w 104834"/>
              <a:gd name="connsiteY2" fmla="*/ 98526 h 98921"/>
              <a:gd name="connsiteX3" fmla="*/ 41318 w 104834"/>
              <a:gd name="connsiteY3" fmla="*/ 79476 h 98921"/>
              <a:gd name="connsiteX4" fmla="*/ 43 w 104834"/>
              <a:gd name="connsiteY4" fmla="*/ 101 h 9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34" h="98921">
                <a:moveTo>
                  <a:pt x="43" y="101"/>
                </a:moveTo>
                <a:cubicBezTo>
                  <a:pt x="-1015" y="-2545"/>
                  <a:pt x="17506" y="47197"/>
                  <a:pt x="34968" y="63601"/>
                </a:cubicBezTo>
                <a:cubicBezTo>
                  <a:pt x="52431" y="80005"/>
                  <a:pt x="103760" y="95880"/>
                  <a:pt x="104818" y="98526"/>
                </a:cubicBezTo>
                <a:cubicBezTo>
                  <a:pt x="105876" y="101172"/>
                  <a:pt x="56664" y="90059"/>
                  <a:pt x="41318" y="79476"/>
                </a:cubicBezTo>
                <a:cubicBezTo>
                  <a:pt x="25972" y="68893"/>
                  <a:pt x="1101" y="2747"/>
                  <a:pt x="43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D2EDC7C1-CB0F-D52E-8A7B-EF99036E5956}"/>
              </a:ext>
            </a:extLst>
          </p:cNvPr>
          <p:cNvSpPr/>
          <p:nvPr/>
        </p:nvSpPr>
        <p:spPr>
          <a:xfrm>
            <a:off x="4127451" y="5970757"/>
            <a:ext cx="127245" cy="74610"/>
          </a:xfrm>
          <a:custGeom>
            <a:avLst/>
            <a:gdLst>
              <a:gd name="connsiteX0" fmla="*/ 49 w 127245"/>
              <a:gd name="connsiteY0" fmla="*/ 74443 h 74610"/>
              <a:gd name="connsiteX1" fmla="*/ 85774 w 127245"/>
              <a:gd name="connsiteY1" fmla="*/ 23643 h 74610"/>
              <a:gd name="connsiteX2" fmla="*/ 127049 w 127245"/>
              <a:gd name="connsiteY2" fmla="*/ 7768 h 74610"/>
              <a:gd name="connsiteX3" fmla="*/ 98474 w 127245"/>
              <a:gd name="connsiteY3" fmla="*/ 4593 h 74610"/>
              <a:gd name="connsiteX4" fmla="*/ 49 w 127245"/>
              <a:gd name="connsiteY4" fmla="*/ 74443 h 7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245" h="74610">
                <a:moveTo>
                  <a:pt x="49" y="74443"/>
                </a:moveTo>
                <a:cubicBezTo>
                  <a:pt x="-2068" y="77618"/>
                  <a:pt x="64607" y="34755"/>
                  <a:pt x="85774" y="23643"/>
                </a:cubicBezTo>
                <a:cubicBezTo>
                  <a:pt x="106941" y="12530"/>
                  <a:pt x="124932" y="10943"/>
                  <a:pt x="127049" y="7768"/>
                </a:cubicBezTo>
                <a:cubicBezTo>
                  <a:pt x="129166" y="4593"/>
                  <a:pt x="113820" y="-5990"/>
                  <a:pt x="98474" y="4593"/>
                </a:cubicBezTo>
                <a:cubicBezTo>
                  <a:pt x="83128" y="15176"/>
                  <a:pt x="2166" y="71268"/>
                  <a:pt x="49" y="74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71DAD451-A09B-0816-4F2A-E3913639EC34}"/>
              </a:ext>
            </a:extLst>
          </p:cNvPr>
          <p:cNvSpPr/>
          <p:nvPr/>
        </p:nvSpPr>
        <p:spPr>
          <a:xfrm>
            <a:off x="3949077" y="6041749"/>
            <a:ext cx="115265" cy="117800"/>
          </a:xfrm>
          <a:custGeom>
            <a:avLst/>
            <a:gdLst>
              <a:gd name="connsiteX0" fmla="*/ 623 w 115265"/>
              <a:gd name="connsiteY0" fmla="*/ 117751 h 117800"/>
              <a:gd name="connsiteX1" fmla="*/ 29198 w 115265"/>
              <a:gd name="connsiteY1" fmla="*/ 38376 h 117800"/>
              <a:gd name="connsiteX2" fmla="*/ 114923 w 115265"/>
              <a:gd name="connsiteY2" fmla="*/ 25676 h 117800"/>
              <a:gd name="connsiteX3" fmla="*/ 60948 w 115265"/>
              <a:gd name="connsiteY3" fmla="*/ 276 h 117800"/>
              <a:gd name="connsiteX4" fmla="*/ 105398 w 115265"/>
              <a:gd name="connsiteY4" fmla="*/ 12976 h 117800"/>
              <a:gd name="connsiteX5" fmla="*/ 51423 w 115265"/>
              <a:gd name="connsiteY5" fmla="*/ 25676 h 117800"/>
              <a:gd name="connsiteX6" fmla="*/ 623 w 115265"/>
              <a:gd name="connsiteY6" fmla="*/ 117751 h 1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65" h="117800">
                <a:moveTo>
                  <a:pt x="623" y="117751"/>
                </a:moveTo>
                <a:cubicBezTo>
                  <a:pt x="-3081" y="119868"/>
                  <a:pt x="10148" y="53722"/>
                  <a:pt x="29198" y="38376"/>
                </a:cubicBezTo>
                <a:cubicBezTo>
                  <a:pt x="48248" y="23030"/>
                  <a:pt x="109631" y="32026"/>
                  <a:pt x="114923" y="25676"/>
                </a:cubicBezTo>
                <a:cubicBezTo>
                  <a:pt x="120215" y="19326"/>
                  <a:pt x="62536" y="2393"/>
                  <a:pt x="60948" y="276"/>
                </a:cubicBezTo>
                <a:cubicBezTo>
                  <a:pt x="59360" y="-1841"/>
                  <a:pt x="106985" y="8743"/>
                  <a:pt x="105398" y="12976"/>
                </a:cubicBezTo>
                <a:cubicBezTo>
                  <a:pt x="103811" y="17209"/>
                  <a:pt x="67827" y="11388"/>
                  <a:pt x="51423" y="25676"/>
                </a:cubicBezTo>
                <a:cubicBezTo>
                  <a:pt x="35019" y="39964"/>
                  <a:pt x="4327" y="115634"/>
                  <a:pt x="623" y="117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D4FB12A2-7273-7EEC-FC02-6445BF8D39B6}"/>
              </a:ext>
            </a:extLst>
          </p:cNvPr>
          <p:cNvSpPr/>
          <p:nvPr/>
        </p:nvSpPr>
        <p:spPr>
          <a:xfrm>
            <a:off x="4231038" y="6091170"/>
            <a:ext cx="369663" cy="132943"/>
          </a:xfrm>
          <a:custGeom>
            <a:avLst/>
            <a:gdLst>
              <a:gd name="connsiteX0" fmla="*/ 1237 w 369663"/>
              <a:gd name="connsiteY0" fmla="*/ 131830 h 132943"/>
              <a:gd name="connsiteX1" fmla="*/ 360012 w 369663"/>
              <a:gd name="connsiteY1" fmla="*/ 1655 h 132943"/>
              <a:gd name="connsiteX2" fmla="*/ 245712 w 369663"/>
              <a:gd name="connsiteY2" fmla="*/ 61980 h 132943"/>
              <a:gd name="connsiteX3" fmla="*/ 1237 w 369663"/>
              <a:gd name="connsiteY3" fmla="*/ 131830 h 13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663" h="132943">
                <a:moveTo>
                  <a:pt x="1237" y="131830"/>
                </a:moveTo>
                <a:cubicBezTo>
                  <a:pt x="20287" y="121776"/>
                  <a:pt x="319266" y="13297"/>
                  <a:pt x="360012" y="1655"/>
                </a:cubicBezTo>
                <a:cubicBezTo>
                  <a:pt x="400758" y="-9987"/>
                  <a:pt x="302862" y="42930"/>
                  <a:pt x="245712" y="61980"/>
                </a:cubicBezTo>
                <a:cubicBezTo>
                  <a:pt x="188562" y="81030"/>
                  <a:pt x="-17813" y="141884"/>
                  <a:pt x="1237" y="131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321FD3C1-DF2A-F4B6-C7BC-EA41813A5C0F}"/>
              </a:ext>
            </a:extLst>
          </p:cNvPr>
          <p:cNvSpPr/>
          <p:nvPr/>
        </p:nvSpPr>
        <p:spPr>
          <a:xfrm>
            <a:off x="4049261" y="6216408"/>
            <a:ext cx="213993" cy="9936"/>
          </a:xfrm>
          <a:custGeom>
            <a:avLst/>
            <a:gdLst>
              <a:gd name="connsiteX0" fmla="*/ 2039 w 213993"/>
              <a:gd name="connsiteY0" fmla="*/ 3417 h 9936"/>
              <a:gd name="connsiteX1" fmla="*/ 211589 w 213993"/>
              <a:gd name="connsiteY1" fmla="*/ 242 h 9936"/>
              <a:gd name="connsiteX2" fmla="*/ 109989 w 213993"/>
              <a:gd name="connsiteY2" fmla="*/ 9767 h 9936"/>
              <a:gd name="connsiteX3" fmla="*/ 2039 w 213993"/>
              <a:gd name="connsiteY3" fmla="*/ 3417 h 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93" h="9936">
                <a:moveTo>
                  <a:pt x="2039" y="3417"/>
                </a:moveTo>
                <a:cubicBezTo>
                  <a:pt x="18972" y="1829"/>
                  <a:pt x="193598" y="-816"/>
                  <a:pt x="211589" y="242"/>
                </a:cubicBezTo>
                <a:cubicBezTo>
                  <a:pt x="229580" y="1300"/>
                  <a:pt x="141739" y="11355"/>
                  <a:pt x="109989" y="9767"/>
                </a:cubicBezTo>
                <a:cubicBezTo>
                  <a:pt x="78239" y="8179"/>
                  <a:pt x="-14894" y="5005"/>
                  <a:pt x="2039" y="3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F70F171E-809B-35D4-6EB7-3FE90DDB2F3B}"/>
              </a:ext>
            </a:extLst>
          </p:cNvPr>
          <p:cNvSpPr/>
          <p:nvPr/>
        </p:nvSpPr>
        <p:spPr>
          <a:xfrm>
            <a:off x="3996602" y="6143487"/>
            <a:ext cx="201478" cy="38238"/>
          </a:xfrm>
          <a:custGeom>
            <a:avLst/>
            <a:gdLst>
              <a:gd name="connsiteX0" fmla="*/ 723 w 201478"/>
              <a:gd name="connsiteY0" fmla="*/ 38238 h 38238"/>
              <a:gd name="connsiteX1" fmla="*/ 99148 w 201478"/>
              <a:gd name="connsiteY1" fmla="*/ 12838 h 38238"/>
              <a:gd name="connsiteX2" fmla="*/ 200748 w 201478"/>
              <a:gd name="connsiteY2" fmla="*/ 6488 h 38238"/>
              <a:gd name="connsiteX3" fmla="*/ 140423 w 201478"/>
              <a:gd name="connsiteY3" fmla="*/ 138 h 38238"/>
              <a:gd name="connsiteX4" fmla="*/ 57873 w 201478"/>
              <a:gd name="connsiteY4" fmla="*/ 12838 h 38238"/>
              <a:gd name="connsiteX5" fmla="*/ 723 w 201478"/>
              <a:gd name="connsiteY5" fmla="*/ 38238 h 3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478" h="38238">
                <a:moveTo>
                  <a:pt x="723" y="38238"/>
                </a:moveTo>
                <a:cubicBezTo>
                  <a:pt x="7602" y="38238"/>
                  <a:pt x="65811" y="18130"/>
                  <a:pt x="99148" y="12838"/>
                </a:cubicBezTo>
                <a:cubicBezTo>
                  <a:pt x="132485" y="7546"/>
                  <a:pt x="193869" y="8605"/>
                  <a:pt x="200748" y="6488"/>
                </a:cubicBezTo>
                <a:cubicBezTo>
                  <a:pt x="207627" y="4371"/>
                  <a:pt x="164235" y="-920"/>
                  <a:pt x="140423" y="138"/>
                </a:cubicBezTo>
                <a:cubicBezTo>
                  <a:pt x="116611" y="1196"/>
                  <a:pt x="77981" y="7017"/>
                  <a:pt x="57873" y="12838"/>
                </a:cubicBezTo>
                <a:cubicBezTo>
                  <a:pt x="37765" y="18659"/>
                  <a:pt x="-6156" y="38238"/>
                  <a:pt x="723" y="38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9EF8EBF4-80F5-ED0D-F0CA-EF1527CA6176}"/>
              </a:ext>
            </a:extLst>
          </p:cNvPr>
          <p:cNvSpPr/>
          <p:nvPr/>
        </p:nvSpPr>
        <p:spPr>
          <a:xfrm>
            <a:off x="4197342" y="6003803"/>
            <a:ext cx="350233" cy="152758"/>
          </a:xfrm>
          <a:custGeom>
            <a:avLst/>
            <a:gdLst>
              <a:gd name="connsiteX0" fmla="*/ 88908 w 350233"/>
              <a:gd name="connsiteY0" fmla="*/ 122 h 152758"/>
              <a:gd name="connsiteX1" fmla="*/ 187333 w 350233"/>
              <a:gd name="connsiteY1" fmla="*/ 35047 h 152758"/>
              <a:gd name="connsiteX2" fmla="*/ 349258 w 350233"/>
              <a:gd name="connsiteY2" fmla="*/ 66797 h 152758"/>
              <a:gd name="connsiteX3" fmla="*/ 234958 w 350233"/>
              <a:gd name="connsiteY3" fmla="*/ 54097 h 152758"/>
              <a:gd name="connsiteX4" fmla="*/ 206383 w 350233"/>
              <a:gd name="connsiteY4" fmla="*/ 76322 h 152758"/>
              <a:gd name="connsiteX5" fmla="*/ 120658 w 350233"/>
              <a:gd name="connsiteY5" fmla="*/ 108072 h 152758"/>
              <a:gd name="connsiteX6" fmla="*/ 155583 w 350233"/>
              <a:gd name="connsiteY6" fmla="*/ 95372 h 152758"/>
              <a:gd name="connsiteX7" fmla="*/ 142883 w 350233"/>
              <a:gd name="connsiteY7" fmla="*/ 54097 h 152758"/>
              <a:gd name="connsiteX8" fmla="*/ 155583 w 350233"/>
              <a:gd name="connsiteY8" fmla="*/ 92197 h 152758"/>
              <a:gd name="connsiteX9" fmla="*/ 8 w 350233"/>
              <a:gd name="connsiteY9" fmla="*/ 152522 h 152758"/>
              <a:gd name="connsiteX10" fmla="*/ 149233 w 350233"/>
              <a:gd name="connsiteY10" fmla="*/ 111247 h 152758"/>
              <a:gd name="connsiteX11" fmla="*/ 279408 w 350233"/>
              <a:gd name="connsiteY11" fmla="*/ 63622 h 152758"/>
              <a:gd name="connsiteX12" fmla="*/ 342908 w 350233"/>
              <a:gd name="connsiteY12" fmla="*/ 47747 h 152758"/>
              <a:gd name="connsiteX13" fmla="*/ 88908 w 350233"/>
              <a:gd name="connsiteY13" fmla="*/ 122 h 15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0233" h="152758">
                <a:moveTo>
                  <a:pt x="88908" y="122"/>
                </a:moveTo>
                <a:cubicBezTo>
                  <a:pt x="62979" y="-1995"/>
                  <a:pt x="143941" y="23935"/>
                  <a:pt x="187333" y="35047"/>
                </a:cubicBezTo>
                <a:cubicBezTo>
                  <a:pt x="230725" y="46159"/>
                  <a:pt x="341320" y="63622"/>
                  <a:pt x="349258" y="66797"/>
                </a:cubicBezTo>
                <a:cubicBezTo>
                  <a:pt x="357196" y="69972"/>
                  <a:pt x="258771" y="52509"/>
                  <a:pt x="234958" y="54097"/>
                </a:cubicBezTo>
                <a:cubicBezTo>
                  <a:pt x="211145" y="55685"/>
                  <a:pt x="225433" y="67326"/>
                  <a:pt x="206383" y="76322"/>
                </a:cubicBezTo>
                <a:cubicBezTo>
                  <a:pt x="187333" y="85318"/>
                  <a:pt x="129125" y="104897"/>
                  <a:pt x="120658" y="108072"/>
                </a:cubicBezTo>
                <a:cubicBezTo>
                  <a:pt x="112191" y="111247"/>
                  <a:pt x="151879" y="104368"/>
                  <a:pt x="155583" y="95372"/>
                </a:cubicBezTo>
                <a:cubicBezTo>
                  <a:pt x="159287" y="86376"/>
                  <a:pt x="142883" y="54626"/>
                  <a:pt x="142883" y="54097"/>
                </a:cubicBezTo>
                <a:cubicBezTo>
                  <a:pt x="142883" y="53568"/>
                  <a:pt x="179395" y="75793"/>
                  <a:pt x="155583" y="92197"/>
                </a:cubicBezTo>
                <a:cubicBezTo>
                  <a:pt x="131771" y="108601"/>
                  <a:pt x="1066" y="149347"/>
                  <a:pt x="8" y="152522"/>
                </a:cubicBezTo>
                <a:cubicBezTo>
                  <a:pt x="-1050" y="155697"/>
                  <a:pt x="102666" y="126064"/>
                  <a:pt x="149233" y="111247"/>
                </a:cubicBezTo>
                <a:cubicBezTo>
                  <a:pt x="195800" y="96430"/>
                  <a:pt x="247129" y="74205"/>
                  <a:pt x="279408" y="63622"/>
                </a:cubicBezTo>
                <a:cubicBezTo>
                  <a:pt x="311687" y="53039"/>
                  <a:pt x="370954" y="54626"/>
                  <a:pt x="342908" y="47747"/>
                </a:cubicBezTo>
                <a:cubicBezTo>
                  <a:pt x="314862" y="40868"/>
                  <a:pt x="114837" y="2239"/>
                  <a:pt x="88908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4297400D-DE81-C95B-0F1D-E66BC1194A67}"/>
              </a:ext>
            </a:extLst>
          </p:cNvPr>
          <p:cNvSpPr/>
          <p:nvPr/>
        </p:nvSpPr>
        <p:spPr>
          <a:xfrm>
            <a:off x="4127466" y="6276973"/>
            <a:ext cx="170107" cy="177818"/>
          </a:xfrm>
          <a:custGeom>
            <a:avLst/>
            <a:gdLst>
              <a:gd name="connsiteX0" fmla="*/ 34 w 170107"/>
              <a:gd name="connsiteY0" fmla="*/ 2 h 177818"/>
              <a:gd name="connsiteX1" fmla="*/ 66709 w 170107"/>
              <a:gd name="connsiteY1" fmla="*/ 120652 h 177818"/>
              <a:gd name="connsiteX2" fmla="*/ 88934 w 170107"/>
              <a:gd name="connsiteY2" fmla="*/ 152402 h 177818"/>
              <a:gd name="connsiteX3" fmla="*/ 54009 w 170107"/>
              <a:gd name="connsiteY3" fmla="*/ 161927 h 177818"/>
              <a:gd name="connsiteX4" fmla="*/ 168309 w 170107"/>
              <a:gd name="connsiteY4" fmla="*/ 177802 h 177818"/>
              <a:gd name="connsiteX5" fmla="*/ 120684 w 170107"/>
              <a:gd name="connsiteY5" fmla="*/ 158752 h 177818"/>
              <a:gd name="connsiteX6" fmla="*/ 76234 w 170107"/>
              <a:gd name="connsiteY6" fmla="*/ 123827 h 177818"/>
              <a:gd name="connsiteX7" fmla="*/ 34 w 170107"/>
              <a:gd name="connsiteY7" fmla="*/ 2 h 17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07" h="177818">
                <a:moveTo>
                  <a:pt x="34" y="2"/>
                </a:moveTo>
                <a:cubicBezTo>
                  <a:pt x="-1553" y="-527"/>
                  <a:pt x="51892" y="95252"/>
                  <a:pt x="66709" y="120652"/>
                </a:cubicBezTo>
                <a:cubicBezTo>
                  <a:pt x="81526" y="146052"/>
                  <a:pt x="91051" y="145523"/>
                  <a:pt x="88934" y="152402"/>
                </a:cubicBezTo>
                <a:cubicBezTo>
                  <a:pt x="86817" y="159281"/>
                  <a:pt x="40780" y="157694"/>
                  <a:pt x="54009" y="161927"/>
                </a:cubicBezTo>
                <a:cubicBezTo>
                  <a:pt x="67238" y="166160"/>
                  <a:pt x="157197" y="178331"/>
                  <a:pt x="168309" y="177802"/>
                </a:cubicBezTo>
                <a:cubicBezTo>
                  <a:pt x="179421" y="177273"/>
                  <a:pt x="136030" y="167748"/>
                  <a:pt x="120684" y="158752"/>
                </a:cubicBezTo>
                <a:cubicBezTo>
                  <a:pt x="105338" y="149756"/>
                  <a:pt x="94226" y="144994"/>
                  <a:pt x="76234" y="123827"/>
                </a:cubicBezTo>
                <a:cubicBezTo>
                  <a:pt x="58242" y="102660"/>
                  <a:pt x="1621" y="531"/>
                  <a:pt x="3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ED373990-B475-6D03-79B8-797B86E29AF3}"/>
              </a:ext>
            </a:extLst>
          </p:cNvPr>
          <p:cNvSpPr/>
          <p:nvPr/>
        </p:nvSpPr>
        <p:spPr>
          <a:xfrm>
            <a:off x="4002336" y="6016018"/>
            <a:ext cx="729315" cy="189323"/>
          </a:xfrm>
          <a:custGeom>
            <a:avLst/>
            <a:gdLst>
              <a:gd name="connsiteX0" fmla="*/ 1339 w 729315"/>
              <a:gd name="connsiteY0" fmla="*/ 187932 h 189323"/>
              <a:gd name="connsiteX1" fmla="*/ 160089 w 729315"/>
              <a:gd name="connsiteY1" fmla="*/ 159357 h 189323"/>
              <a:gd name="connsiteX2" fmla="*/ 106114 w 729315"/>
              <a:gd name="connsiteY2" fmla="*/ 156182 h 189323"/>
              <a:gd name="connsiteX3" fmla="*/ 309314 w 729315"/>
              <a:gd name="connsiteY3" fmla="*/ 118082 h 189323"/>
              <a:gd name="connsiteX4" fmla="*/ 255339 w 729315"/>
              <a:gd name="connsiteY4" fmla="*/ 118082 h 189323"/>
              <a:gd name="connsiteX5" fmla="*/ 429964 w 729315"/>
              <a:gd name="connsiteY5" fmla="*/ 67282 h 189323"/>
              <a:gd name="connsiteX6" fmla="*/ 385514 w 729315"/>
              <a:gd name="connsiteY6" fmla="*/ 79982 h 189323"/>
              <a:gd name="connsiteX7" fmla="*/ 544264 w 729315"/>
              <a:gd name="connsiteY7" fmla="*/ 22832 h 189323"/>
              <a:gd name="connsiteX8" fmla="*/ 728414 w 729315"/>
              <a:gd name="connsiteY8" fmla="*/ 3782 h 189323"/>
              <a:gd name="connsiteX9" fmla="*/ 607764 w 729315"/>
              <a:gd name="connsiteY9" fmla="*/ 10132 h 189323"/>
              <a:gd name="connsiteX10" fmla="*/ 452189 w 729315"/>
              <a:gd name="connsiteY10" fmla="*/ 102207 h 189323"/>
              <a:gd name="connsiteX11" fmla="*/ 525214 w 729315"/>
              <a:gd name="connsiteY11" fmla="*/ 60932 h 189323"/>
              <a:gd name="connsiteX12" fmla="*/ 306139 w 729315"/>
              <a:gd name="connsiteY12" fmla="*/ 149832 h 189323"/>
              <a:gd name="connsiteX13" fmla="*/ 198189 w 729315"/>
              <a:gd name="connsiteY13" fmla="*/ 178407 h 189323"/>
              <a:gd name="connsiteX14" fmla="*/ 328364 w 729315"/>
              <a:gd name="connsiteY14" fmla="*/ 168882 h 189323"/>
              <a:gd name="connsiteX15" fmla="*/ 264864 w 729315"/>
              <a:gd name="connsiteY15" fmla="*/ 181582 h 189323"/>
              <a:gd name="connsiteX16" fmla="*/ 1339 w 729315"/>
              <a:gd name="connsiteY16" fmla="*/ 187932 h 18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9315" h="189323">
                <a:moveTo>
                  <a:pt x="1339" y="187932"/>
                </a:moveTo>
                <a:cubicBezTo>
                  <a:pt x="-16123" y="184228"/>
                  <a:pt x="142627" y="164649"/>
                  <a:pt x="160089" y="159357"/>
                </a:cubicBezTo>
                <a:cubicBezTo>
                  <a:pt x="177551" y="154065"/>
                  <a:pt x="81243" y="163061"/>
                  <a:pt x="106114" y="156182"/>
                </a:cubicBezTo>
                <a:cubicBezTo>
                  <a:pt x="130985" y="149303"/>
                  <a:pt x="284443" y="124432"/>
                  <a:pt x="309314" y="118082"/>
                </a:cubicBezTo>
                <a:cubicBezTo>
                  <a:pt x="334185" y="111732"/>
                  <a:pt x="235231" y="126549"/>
                  <a:pt x="255339" y="118082"/>
                </a:cubicBezTo>
                <a:cubicBezTo>
                  <a:pt x="275447" y="109615"/>
                  <a:pt x="429964" y="67282"/>
                  <a:pt x="429964" y="67282"/>
                </a:cubicBezTo>
                <a:cubicBezTo>
                  <a:pt x="451660" y="60932"/>
                  <a:pt x="366464" y="87390"/>
                  <a:pt x="385514" y="79982"/>
                </a:cubicBezTo>
                <a:cubicBezTo>
                  <a:pt x="404564" y="72574"/>
                  <a:pt x="487114" y="35532"/>
                  <a:pt x="544264" y="22832"/>
                </a:cubicBezTo>
                <a:cubicBezTo>
                  <a:pt x="601414" y="10132"/>
                  <a:pt x="717831" y="5899"/>
                  <a:pt x="728414" y="3782"/>
                </a:cubicBezTo>
                <a:cubicBezTo>
                  <a:pt x="738997" y="1665"/>
                  <a:pt x="653802" y="-6272"/>
                  <a:pt x="607764" y="10132"/>
                </a:cubicBezTo>
                <a:cubicBezTo>
                  <a:pt x="561726" y="26536"/>
                  <a:pt x="465947" y="93740"/>
                  <a:pt x="452189" y="102207"/>
                </a:cubicBezTo>
                <a:cubicBezTo>
                  <a:pt x="438431" y="110674"/>
                  <a:pt x="549556" y="52995"/>
                  <a:pt x="525214" y="60932"/>
                </a:cubicBezTo>
                <a:cubicBezTo>
                  <a:pt x="500872" y="68869"/>
                  <a:pt x="360643" y="130253"/>
                  <a:pt x="306139" y="149832"/>
                </a:cubicBezTo>
                <a:cubicBezTo>
                  <a:pt x="251635" y="169411"/>
                  <a:pt x="194485" y="175232"/>
                  <a:pt x="198189" y="178407"/>
                </a:cubicBezTo>
                <a:cubicBezTo>
                  <a:pt x="201893" y="181582"/>
                  <a:pt x="317252" y="168353"/>
                  <a:pt x="328364" y="168882"/>
                </a:cubicBezTo>
                <a:cubicBezTo>
                  <a:pt x="339476" y="169411"/>
                  <a:pt x="316193" y="175761"/>
                  <a:pt x="264864" y="181582"/>
                </a:cubicBezTo>
                <a:cubicBezTo>
                  <a:pt x="213535" y="187403"/>
                  <a:pt x="18801" y="191636"/>
                  <a:pt x="1339" y="187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1151B77B-7C24-91D6-A68D-68B506C35A74}"/>
              </a:ext>
            </a:extLst>
          </p:cNvPr>
          <p:cNvSpPr/>
          <p:nvPr/>
        </p:nvSpPr>
        <p:spPr>
          <a:xfrm>
            <a:off x="2384177" y="2941969"/>
            <a:ext cx="63753" cy="549185"/>
          </a:xfrm>
          <a:custGeom>
            <a:avLst/>
            <a:gdLst>
              <a:gd name="connsiteX0" fmla="*/ 63748 w 63753"/>
              <a:gd name="connsiteY0" fmla="*/ 1256 h 549185"/>
              <a:gd name="connsiteX1" fmla="*/ 19298 w 63753"/>
              <a:gd name="connsiteY1" fmla="*/ 360031 h 549185"/>
              <a:gd name="connsiteX2" fmla="*/ 19298 w 63753"/>
              <a:gd name="connsiteY2" fmla="*/ 302881 h 549185"/>
              <a:gd name="connsiteX3" fmla="*/ 248 w 63753"/>
              <a:gd name="connsiteY3" fmla="*/ 547356 h 549185"/>
              <a:gd name="connsiteX4" fmla="*/ 9773 w 63753"/>
              <a:gd name="connsiteY4" fmla="*/ 404481 h 549185"/>
              <a:gd name="connsiteX5" fmla="*/ 28823 w 63753"/>
              <a:gd name="connsiteY5" fmla="*/ 217156 h 549185"/>
              <a:gd name="connsiteX6" fmla="*/ 22473 w 63753"/>
              <a:gd name="connsiteY6" fmla="*/ 239381 h 549185"/>
              <a:gd name="connsiteX7" fmla="*/ 63748 w 63753"/>
              <a:gd name="connsiteY7" fmla="*/ 1256 h 54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53" h="549185">
                <a:moveTo>
                  <a:pt x="63748" y="1256"/>
                </a:moveTo>
                <a:cubicBezTo>
                  <a:pt x="63219" y="21364"/>
                  <a:pt x="26706" y="309760"/>
                  <a:pt x="19298" y="360031"/>
                </a:cubicBezTo>
                <a:cubicBezTo>
                  <a:pt x="11890" y="410302"/>
                  <a:pt x="22473" y="271660"/>
                  <a:pt x="19298" y="302881"/>
                </a:cubicBezTo>
                <a:cubicBezTo>
                  <a:pt x="16123" y="334102"/>
                  <a:pt x="1835" y="530423"/>
                  <a:pt x="248" y="547356"/>
                </a:cubicBezTo>
                <a:cubicBezTo>
                  <a:pt x="-1340" y="564289"/>
                  <a:pt x="5010" y="459514"/>
                  <a:pt x="9773" y="404481"/>
                </a:cubicBezTo>
                <a:cubicBezTo>
                  <a:pt x="14536" y="349448"/>
                  <a:pt x="26706" y="244673"/>
                  <a:pt x="28823" y="217156"/>
                </a:cubicBezTo>
                <a:cubicBezTo>
                  <a:pt x="30940" y="189639"/>
                  <a:pt x="16123" y="270073"/>
                  <a:pt x="22473" y="239381"/>
                </a:cubicBezTo>
                <a:cubicBezTo>
                  <a:pt x="28823" y="208689"/>
                  <a:pt x="64277" y="-18852"/>
                  <a:pt x="63748" y="12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346EC23B-39AF-FFDB-B03C-0AF0AD8A466B}"/>
              </a:ext>
            </a:extLst>
          </p:cNvPr>
          <p:cNvSpPr/>
          <p:nvPr/>
        </p:nvSpPr>
        <p:spPr>
          <a:xfrm>
            <a:off x="2405073" y="3522662"/>
            <a:ext cx="95203" cy="446473"/>
          </a:xfrm>
          <a:custGeom>
            <a:avLst/>
            <a:gdLst>
              <a:gd name="connsiteX0" fmla="*/ 1577 w 95203"/>
              <a:gd name="connsiteY0" fmla="*/ 1588 h 446473"/>
              <a:gd name="connsiteX1" fmla="*/ 90477 w 95203"/>
              <a:gd name="connsiteY1" fmla="*/ 420688 h 446473"/>
              <a:gd name="connsiteX2" fmla="*/ 77777 w 95203"/>
              <a:gd name="connsiteY2" fmla="*/ 382588 h 446473"/>
              <a:gd name="connsiteX3" fmla="*/ 33327 w 95203"/>
              <a:gd name="connsiteY3" fmla="*/ 230188 h 446473"/>
              <a:gd name="connsiteX4" fmla="*/ 33327 w 95203"/>
              <a:gd name="connsiteY4" fmla="*/ 274638 h 446473"/>
              <a:gd name="connsiteX5" fmla="*/ 1577 w 95203"/>
              <a:gd name="connsiteY5" fmla="*/ 1588 h 44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203" h="446473">
                <a:moveTo>
                  <a:pt x="1577" y="1588"/>
                </a:moveTo>
                <a:cubicBezTo>
                  <a:pt x="11102" y="25930"/>
                  <a:pt x="77777" y="357188"/>
                  <a:pt x="90477" y="420688"/>
                </a:cubicBezTo>
                <a:cubicBezTo>
                  <a:pt x="103177" y="484188"/>
                  <a:pt x="87302" y="414338"/>
                  <a:pt x="77777" y="382588"/>
                </a:cubicBezTo>
                <a:cubicBezTo>
                  <a:pt x="68252" y="350838"/>
                  <a:pt x="40735" y="248180"/>
                  <a:pt x="33327" y="230188"/>
                </a:cubicBezTo>
                <a:cubicBezTo>
                  <a:pt x="25919" y="212196"/>
                  <a:pt x="38089" y="309034"/>
                  <a:pt x="33327" y="274638"/>
                </a:cubicBezTo>
                <a:cubicBezTo>
                  <a:pt x="28565" y="240242"/>
                  <a:pt x="-7948" y="-22754"/>
                  <a:pt x="1577" y="1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8D603971-10D5-0B5C-5E8B-55CDDBD95D17}"/>
              </a:ext>
            </a:extLst>
          </p:cNvPr>
          <p:cNvSpPr/>
          <p:nvPr/>
        </p:nvSpPr>
        <p:spPr>
          <a:xfrm>
            <a:off x="2513450" y="3970700"/>
            <a:ext cx="61749" cy="155544"/>
          </a:xfrm>
          <a:custGeom>
            <a:avLst/>
            <a:gdLst>
              <a:gd name="connsiteX0" fmla="*/ 1150 w 61749"/>
              <a:gd name="connsiteY0" fmla="*/ 1225 h 155544"/>
              <a:gd name="connsiteX1" fmla="*/ 61475 w 61749"/>
              <a:gd name="connsiteY1" fmla="*/ 153625 h 155544"/>
              <a:gd name="connsiteX2" fmla="*/ 23375 w 61749"/>
              <a:gd name="connsiteY2" fmla="*/ 83775 h 155544"/>
              <a:gd name="connsiteX3" fmla="*/ 1150 w 61749"/>
              <a:gd name="connsiteY3" fmla="*/ 1225 h 15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49" h="155544">
                <a:moveTo>
                  <a:pt x="1150" y="1225"/>
                </a:moveTo>
                <a:cubicBezTo>
                  <a:pt x="7500" y="12867"/>
                  <a:pt x="57771" y="139867"/>
                  <a:pt x="61475" y="153625"/>
                </a:cubicBezTo>
                <a:cubicBezTo>
                  <a:pt x="65179" y="167383"/>
                  <a:pt x="30254" y="103354"/>
                  <a:pt x="23375" y="83775"/>
                </a:cubicBezTo>
                <a:cubicBezTo>
                  <a:pt x="16496" y="64196"/>
                  <a:pt x="-5200" y="-10417"/>
                  <a:pt x="1150" y="1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FFFA6231-09B7-014F-111B-6B513047DB83}"/>
              </a:ext>
            </a:extLst>
          </p:cNvPr>
          <p:cNvSpPr/>
          <p:nvPr/>
        </p:nvSpPr>
        <p:spPr>
          <a:xfrm>
            <a:off x="2701634" y="4374724"/>
            <a:ext cx="11006" cy="193650"/>
          </a:xfrm>
          <a:custGeom>
            <a:avLst/>
            <a:gdLst>
              <a:gd name="connsiteX0" fmla="*/ 9816 w 11006"/>
              <a:gd name="connsiteY0" fmla="*/ 426 h 193650"/>
              <a:gd name="connsiteX1" fmla="*/ 9816 w 11006"/>
              <a:gd name="connsiteY1" fmla="*/ 187751 h 193650"/>
              <a:gd name="connsiteX2" fmla="*/ 291 w 11006"/>
              <a:gd name="connsiteY2" fmla="*/ 136951 h 193650"/>
              <a:gd name="connsiteX3" fmla="*/ 9816 w 11006"/>
              <a:gd name="connsiteY3" fmla="*/ 426 h 1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06" h="193650">
                <a:moveTo>
                  <a:pt x="9816" y="426"/>
                </a:moveTo>
                <a:cubicBezTo>
                  <a:pt x="11403" y="8893"/>
                  <a:pt x="11403" y="164997"/>
                  <a:pt x="9816" y="187751"/>
                </a:cubicBezTo>
                <a:cubicBezTo>
                  <a:pt x="8229" y="210505"/>
                  <a:pt x="-1826" y="161822"/>
                  <a:pt x="291" y="136951"/>
                </a:cubicBezTo>
                <a:cubicBezTo>
                  <a:pt x="2408" y="112080"/>
                  <a:pt x="8229" y="-8041"/>
                  <a:pt x="9816" y="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C29A7BF8-6F60-54E3-C549-9EF7F2885FF1}"/>
              </a:ext>
            </a:extLst>
          </p:cNvPr>
          <p:cNvSpPr/>
          <p:nvPr/>
        </p:nvSpPr>
        <p:spPr>
          <a:xfrm>
            <a:off x="2888604" y="4815647"/>
            <a:ext cx="323318" cy="621255"/>
          </a:xfrm>
          <a:custGeom>
            <a:avLst/>
            <a:gdLst>
              <a:gd name="connsiteX0" fmla="*/ 646 w 323318"/>
              <a:gd name="connsiteY0" fmla="*/ 828 h 621255"/>
              <a:gd name="connsiteX1" fmla="*/ 311796 w 323318"/>
              <a:gd name="connsiteY1" fmla="*/ 594553 h 621255"/>
              <a:gd name="connsiteX2" fmla="*/ 232421 w 323318"/>
              <a:gd name="connsiteY2" fmla="*/ 467553 h 621255"/>
              <a:gd name="connsiteX3" fmla="*/ 646 w 323318"/>
              <a:gd name="connsiteY3" fmla="*/ 828 h 62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318" h="621255">
                <a:moveTo>
                  <a:pt x="646" y="828"/>
                </a:moveTo>
                <a:cubicBezTo>
                  <a:pt x="13875" y="21995"/>
                  <a:pt x="273167" y="516766"/>
                  <a:pt x="311796" y="594553"/>
                </a:cubicBezTo>
                <a:cubicBezTo>
                  <a:pt x="350425" y="672341"/>
                  <a:pt x="283750" y="564920"/>
                  <a:pt x="232421" y="467553"/>
                </a:cubicBezTo>
                <a:cubicBezTo>
                  <a:pt x="181092" y="370186"/>
                  <a:pt x="-12583" y="-20339"/>
                  <a:pt x="646" y="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F4EA29DD-CAFA-75BA-DD1E-588E8840C756}"/>
              </a:ext>
            </a:extLst>
          </p:cNvPr>
          <p:cNvSpPr/>
          <p:nvPr/>
        </p:nvSpPr>
        <p:spPr>
          <a:xfrm>
            <a:off x="3225398" y="5396979"/>
            <a:ext cx="411997" cy="509160"/>
          </a:xfrm>
          <a:custGeom>
            <a:avLst/>
            <a:gdLst>
              <a:gd name="connsiteX0" fmla="*/ 402 w 411997"/>
              <a:gd name="connsiteY0" fmla="*/ 521 h 509160"/>
              <a:gd name="connsiteX1" fmla="*/ 130577 w 411997"/>
              <a:gd name="connsiteY1" fmla="*/ 225946 h 509160"/>
              <a:gd name="connsiteX2" fmla="*/ 400452 w 411997"/>
              <a:gd name="connsiteY2" fmla="*/ 498996 h 509160"/>
              <a:gd name="connsiteX3" fmla="*/ 343302 w 411997"/>
              <a:gd name="connsiteY3" fmla="*/ 435496 h 509160"/>
              <a:gd name="connsiteX4" fmla="*/ 168677 w 411997"/>
              <a:gd name="connsiteY4" fmla="*/ 289446 h 509160"/>
              <a:gd name="connsiteX5" fmla="*/ 402 w 411997"/>
              <a:gd name="connsiteY5" fmla="*/ 521 h 50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997" h="509160">
                <a:moveTo>
                  <a:pt x="402" y="521"/>
                </a:moveTo>
                <a:cubicBezTo>
                  <a:pt x="-5948" y="-10062"/>
                  <a:pt x="63902" y="142867"/>
                  <a:pt x="130577" y="225946"/>
                </a:cubicBezTo>
                <a:cubicBezTo>
                  <a:pt x="197252" y="309025"/>
                  <a:pt x="364998" y="464071"/>
                  <a:pt x="400452" y="498996"/>
                </a:cubicBezTo>
                <a:cubicBezTo>
                  <a:pt x="435906" y="533921"/>
                  <a:pt x="381931" y="470421"/>
                  <a:pt x="343302" y="435496"/>
                </a:cubicBezTo>
                <a:cubicBezTo>
                  <a:pt x="304673" y="400571"/>
                  <a:pt x="221065" y="357179"/>
                  <a:pt x="168677" y="289446"/>
                </a:cubicBezTo>
                <a:cubicBezTo>
                  <a:pt x="116289" y="221713"/>
                  <a:pt x="6752" y="11104"/>
                  <a:pt x="402" y="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006BE752-313A-102D-2319-EACF16E07146}"/>
              </a:ext>
            </a:extLst>
          </p:cNvPr>
          <p:cNvSpPr/>
          <p:nvPr/>
        </p:nvSpPr>
        <p:spPr>
          <a:xfrm>
            <a:off x="3686175" y="5940425"/>
            <a:ext cx="417250" cy="440693"/>
          </a:xfrm>
          <a:custGeom>
            <a:avLst/>
            <a:gdLst>
              <a:gd name="connsiteX0" fmla="*/ 0 w 417250"/>
              <a:gd name="connsiteY0" fmla="*/ 0 h 440693"/>
              <a:gd name="connsiteX1" fmla="*/ 187325 w 417250"/>
              <a:gd name="connsiteY1" fmla="*/ 177800 h 440693"/>
              <a:gd name="connsiteX2" fmla="*/ 409575 w 417250"/>
              <a:gd name="connsiteY2" fmla="*/ 431800 h 440693"/>
              <a:gd name="connsiteX3" fmla="*/ 352425 w 417250"/>
              <a:gd name="connsiteY3" fmla="*/ 368300 h 440693"/>
              <a:gd name="connsiteX4" fmla="*/ 219075 w 417250"/>
              <a:gd name="connsiteY4" fmla="*/ 225425 h 440693"/>
              <a:gd name="connsiteX5" fmla="*/ 0 w 417250"/>
              <a:gd name="connsiteY5" fmla="*/ 0 h 44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250" h="440693">
                <a:moveTo>
                  <a:pt x="0" y="0"/>
                </a:moveTo>
                <a:cubicBezTo>
                  <a:pt x="59531" y="52916"/>
                  <a:pt x="119063" y="105833"/>
                  <a:pt x="187325" y="177800"/>
                </a:cubicBezTo>
                <a:cubicBezTo>
                  <a:pt x="255587" y="249767"/>
                  <a:pt x="382058" y="400050"/>
                  <a:pt x="409575" y="431800"/>
                </a:cubicBezTo>
                <a:cubicBezTo>
                  <a:pt x="437092" y="463550"/>
                  <a:pt x="384175" y="402696"/>
                  <a:pt x="352425" y="368300"/>
                </a:cubicBezTo>
                <a:cubicBezTo>
                  <a:pt x="320675" y="333904"/>
                  <a:pt x="219075" y="225425"/>
                  <a:pt x="219075" y="2254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4FFA0CA2-571D-E22F-2EFF-392E7DA2B526}"/>
              </a:ext>
            </a:extLst>
          </p:cNvPr>
          <p:cNvSpPr/>
          <p:nvPr/>
        </p:nvSpPr>
        <p:spPr>
          <a:xfrm>
            <a:off x="4092514" y="6378554"/>
            <a:ext cx="258974" cy="251310"/>
          </a:xfrm>
          <a:custGeom>
            <a:avLst/>
            <a:gdLst>
              <a:gd name="connsiteX0" fmla="*/ 61 w 258974"/>
              <a:gd name="connsiteY0" fmla="*/ 21 h 251310"/>
              <a:gd name="connsiteX1" fmla="*/ 203261 w 258974"/>
              <a:gd name="connsiteY1" fmla="*/ 196871 h 251310"/>
              <a:gd name="connsiteX2" fmla="*/ 257236 w 258974"/>
              <a:gd name="connsiteY2" fmla="*/ 250846 h 251310"/>
              <a:gd name="connsiteX3" fmla="*/ 225486 w 258974"/>
              <a:gd name="connsiteY3" fmla="*/ 209571 h 251310"/>
              <a:gd name="connsiteX4" fmla="*/ 61 w 258974"/>
              <a:gd name="connsiteY4" fmla="*/ 21 h 25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974" h="251310">
                <a:moveTo>
                  <a:pt x="61" y="21"/>
                </a:moveTo>
                <a:cubicBezTo>
                  <a:pt x="-3643" y="-2096"/>
                  <a:pt x="160398" y="155067"/>
                  <a:pt x="203261" y="196871"/>
                </a:cubicBezTo>
                <a:cubicBezTo>
                  <a:pt x="246124" y="238675"/>
                  <a:pt x="253532" y="248729"/>
                  <a:pt x="257236" y="250846"/>
                </a:cubicBezTo>
                <a:cubicBezTo>
                  <a:pt x="260940" y="252963"/>
                  <a:pt x="261998" y="249258"/>
                  <a:pt x="225486" y="209571"/>
                </a:cubicBezTo>
                <a:cubicBezTo>
                  <a:pt x="188974" y="169884"/>
                  <a:pt x="3765" y="2138"/>
                  <a:pt x="61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9EFCA2A6-D725-2F63-E4AE-5DEC3035A3C3}"/>
              </a:ext>
            </a:extLst>
          </p:cNvPr>
          <p:cNvSpPr/>
          <p:nvPr/>
        </p:nvSpPr>
        <p:spPr>
          <a:xfrm>
            <a:off x="4359214" y="6597649"/>
            <a:ext cx="222686" cy="241307"/>
          </a:xfrm>
          <a:custGeom>
            <a:avLst/>
            <a:gdLst>
              <a:gd name="connsiteX0" fmla="*/ 61 w 222686"/>
              <a:gd name="connsiteY0" fmla="*/ 1 h 241307"/>
              <a:gd name="connsiteX1" fmla="*/ 171511 w 222686"/>
              <a:gd name="connsiteY1" fmla="*/ 171451 h 241307"/>
              <a:gd name="connsiteX2" fmla="*/ 222311 w 222686"/>
              <a:gd name="connsiteY2" fmla="*/ 241301 h 241307"/>
              <a:gd name="connsiteX3" fmla="*/ 152461 w 222686"/>
              <a:gd name="connsiteY3" fmla="*/ 168276 h 241307"/>
              <a:gd name="connsiteX4" fmla="*/ 61 w 222686"/>
              <a:gd name="connsiteY4" fmla="*/ 1 h 24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686" h="241307">
                <a:moveTo>
                  <a:pt x="61" y="1"/>
                </a:moveTo>
                <a:cubicBezTo>
                  <a:pt x="3236" y="530"/>
                  <a:pt x="134469" y="131234"/>
                  <a:pt x="171511" y="171451"/>
                </a:cubicBezTo>
                <a:cubicBezTo>
                  <a:pt x="208553" y="211668"/>
                  <a:pt x="225486" y="241830"/>
                  <a:pt x="222311" y="241301"/>
                </a:cubicBezTo>
                <a:cubicBezTo>
                  <a:pt x="219136" y="240772"/>
                  <a:pt x="186857" y="205318"/>
                  <a:pt x="152461" y="168276"/>
                </a:cubicBezTo>
                <a:cubicBezTo>
                  <a:pt x="118065" y="131234"/>
                  <a:pt x="-3114" y="-528"/>
                  <a:pt x="6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571BA025-C3A2-EE79-CC1D-17DAC81B21CF}"/>
              </a:ext>
            </a:extLst>
          </p:cNvPr>
          <p:cNvSpPr/>
          <p:nvPr/>
        </p:nvSpPr>
        <p:spPr>
          <a:xfrm>
            <a:off x="5019312" y="6577236"/>
            <a:ext cx="441756" cy="253924"/>
          </a:xfrm>
          <a:custGeom>
            <a:avLst/>
            <a:gdLst>
              <a:gd name="connsiteX0" fmla="*/ 438513 w 441756"/>
              <a:gd name="connsiteY0" fmla="*/ 1364 h 253924"/>
              <a:gd name="connsiteX1" fmla="*/ 6713 w 441756"/>
              <a:gd name="connsiteY1" fmla="*/ 249014 h 253924"/>
              <a:gd name="connsiteX2" fmla="*/ 194038 w 441756"/>
              <a:gd name="connsiteY2" fmla="*/ 153764 h 253924"/>
              <a:gd name="connsiteX3" fmla="*/ 438513 w 441756"/>
              <a:gd name="connsiteY3" fmla="*/ 1364 h 2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756" h="253924">
                <a:moveTo>
                  <a:pt x="438513" y="1364"/>
                </a:moveTo>
                <a:cubicBezTo>
                  <a:pt x="407292" y="17239"/>
                  <a:pt x="47459" y="223614"/>
                  <a:pt x="6713" y="249014"/>
                </a:cubicBezTo>
                <a:cubicBezTo>
                  <a:pt x="-34033" y="274414"/>
                  <a:pt x="121013" y="195039"/>
                  <a:pt x="194038" y="153764"/>
                </a:cubicBezTo>
                <a:cubicBezTo>
                  <a:pt x="267063" y="112489"/>
                  <a:pt x="469734" y="-14511"/>
                  <a:pt x="438513" y="1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ABF5F0FF-3862-EB3B-073B-1F7B55FC59CD}"/>
              </a:ext>
            </a:extLst>
          </p:cNvPr>
          <p:cNvSpPr/>
          <p:nvPr/>
        </p:nvSpPr>
        <p:spPr>
          <a:xfrm>
            <a:off x="4583112" y="6696833"/>
            <a:ext cx="683612" cy="137633"/>
          </a:xfrm>
          <a:custGeom>
            <a:avLst/>
            <a:gdLst>
              <a:gd name="connsiteX0" fmla="*/ 7938 w 683612"/>
              <a:gd name="connsiteY0" fmla="*/ 113542 h 137633"/>
              <a:gd name="connsiteX1" fmla="*/ 61913 w 683612"/>
              <a:gd name="connsiteY1" fmla="*/ 126242 h 137633"/>
              <a:gd name="connsiteX2" fmla="*/ 325438 w 683612"/>
              <a:gd name="connsiteY2" fmla="*/ 132592 h 137633"/>
              <a:gd name="connsiteX3" fmla="*/ 252413 w 683612"/>
              <a:gd name="connsiteY3" fmla="*/ 126242 h 137633"/>
              <a:gd name="connsiteX4" fmla="*/ 458788 w 683612"/>
              <a:gd name="connsiteY4" fmla="*/ 5592 h 137633"/>
              <a:gd name="connsiteX5" fmla="*/ 354013 w 683612"/>
              <a:gd name="connsiteY5" fmla="*/ 18292 h 137633"/>
              <a:gd name="connsiteX6" fmla="*/ 681038 w 683612"/>
              <a:gd name="connsiteY6" fmla="*/ 2417 h 137633"/>
              <a:gd name="connsiteX7" fmla="*/ 500063 w 683612"/>
              <a:gd name="connsiteY7" fmla="*/ 2417 h 137633"/>
              <a:gd name="connsiteX8" fmla="*/ 379413 w 683612"/>
              <a:gd name="connsiteY8" fmla="*/ 24642 h 137633"/>
              <a:gd name="connsiteX9" fmla="*/ 309563 w 683612"/>
              <a:gd name="connsiteY9" fmla="*/ 97667 h 137633"/>
              <a:gd name="connsiteX10" fmla="*/ 188913 w 683612"/>
              <a:gd name="connsiteY10" fmla="*/ 116717 h 137633"/>
              <a:gd name="connsiteX11" fmla="*/ 7938 w 683612"/>
              <a:gd name="connsiteY11" fmla="*/ 113542 h 13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612" h="137633">
                <a:moveTo>
                  <a:pt x="7938" y="113542"/>
                </a:moveTo>
                <a:cubicBezTo>
                  <a:pt x="-13229" y="115129"/>
                  <a:pt x="8996" y="123067"/>
                  <a:pt x="61913" y="126242"/>
                </a:cubicBezTo>
                <a:cubicBezTo>
                  <a:pt x="114830" y="129417"/>
                  <a:pt x="293688" y="132592"/>
                  <a:pt x="325438" y="132592"/>
                </a:cubicBezTo>
                <a:cubicBezTo>
                  <a:pt x="357188" y="132592"/>
                  <a:pt x="230188" y="147409"/>
                  <a:pt x="252413" y="126242"/>
                </a:cubicBezTo>
                <a:cubicBezTo>
                  <a:pt x="274638" y="105075"/>
                  <a:pt x="441855" y="23584"/>
                  <a:pt x="458788" y="5592"/>
                </a:cubicBezTo>
                <a:cubicBezTo>
                  <a:pt x="475721" y="-12400"/>
                  <a:pt x="316971" y="18821"/>
                  <a:pt x="354013" y="18292"/>
                </a:cubicBezTo>
                <a:cubicBezTo>
                  <a:pt x="391055" y="17763"/>
                  <a:pt x="656696" y="5063"/>
                  <a:pt x="681038" y="2417"/>
                </a:cubicBezTo>
                <a:cubicBezTo>
                  <a:pt x="705380" y="-229"/>
                  <a:pt x="550334" y="-1287"/>
                  <a:pt x="500063" y="2417"/>
                </a:cubicBezTo>
                <a:cubicBezTo>
                  <a:pt x="449792" y="6121"/>
                  <a:pt x="411163" y="8767"/>
                  <a:pt x="379413" y="24642"/>
                </a:cubicBezTo>
                <a:cubicBezTo>
                  <a:pt x="347663" y="40517"/>
                  <a:pt x="341313" y="82321"/>
                  <a:pt x="309563" y="97667"/>
                </a:cubicBezTo>
                <a:cubicBezTo>
                  <a:pt x="277813" y="113013"/>
                  <a:pt x="242888" y="111954"/>
                  <a:pt x="188913" y="116717"/>
                </a:cubicBezTo>
                <a:cubicBezTo>
                  <a:pt x="134938" y="121480"/>
                  <a:pt x="29105" y="111955"/>
                  <a:pt x="7938" y="113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A13B4089-BE81-9F18-B63D-D366A4C83623}"/>
              </a:ext>
            </a:extLst>
          </p:cNvPr>
          <p:cNvSpPr/>
          <p:nvPr/>
        </p:nvSpPr>
        <p:spPr>
          <a:xfrm>
            <a:off x="5512281" y="5586213"/>
            <a:ext cx="415706" cy="918194"/>
          </a:xfrm>
          <a:custGeom>
            <a:avLst/>
            <a:gdLst>
              <a:gd name="connsiteX0" fmla="*/ 415444 w 415706"/>
              <a:gd name="connsiteY0" fmla="*/ 1787 h 918194"/>
              <a:gd name="connsiteX1" fmla="*/ 63019 w 415706"/>
              <a:gd name="connsiteY1" fmla="*/ 703462 h 918194"/>
              <a:gd name="connsiteX2" fmla="*/ 2694 w 415706"/>
              <a:gd name="connsiteY2" fmla="*/ 916187 h 918194"/>
              <a:gd name="connsiteX3" fmla="*/ 28094 w 415706"/>
              <a:gd name="connsiteY3" fmla="*/ 789187 h 918194"/>
              <a:gd name="connsiteX4" fmla="*/ 180494 w 415706"/>
              <a:gd name="connsiteY4" fmla="*/ 452637 h 918194"/>
              <a:gd name="connsiteX5" fmla="*/ 85244 w 415706"/>
              <a:gd name="connsiteY5" fmla="*/ 624087 h 918194"/>
              <a:gd name="connsiteX6" fmla="*/ 269394 w 415706"/>
              <a:gd name="connsiteY6" fmla="*/ 258962 h 918194"/>
              <a:gd name="connsiteX7" fmla="*/ 123344 w 415706"/>
              <a:gd name="connsiteY7" fmla="*/ 493912 h 918194"/>
              <a:gd name="connsiteX8" fmla="*/ 415444 w 415706"/>
              <a:gd name="connsiteY8" fmla="*/ 1787 h 91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706" h="918194">
                <a:moveTo>
                  <a:pt x="415444" y="1787"/>
                </a:moveTo>
                <a:cubicBezTo>
                  <a:pt x="405390" y="36712"/>
                  <a:pt x="131811" y="551062"/>
                  <a:pt x="63019" y="703462"/>
                </a:cubicBezTo>
                <a:cubicBezTo>
                  <a:pt x="-5773" y="855862"/>
                  <a:pt x="8515" y="901900"/>
                  <a:pt x="2694" y="916187"/>
                </a:cubicBezTo>
                <a:cubicBezTo>
                  <a:pt x="-3127" y="930474"/>
                  <a:pt x="-1539" y="866445"/>
                  <a:pt x="28094" y="789187"/>
                </a:cubicBezTo>
                <a:cubicBezTo>
                  <a:pt x="57727" y="711929"/>
                  <a:pt x="170969" y="480154"/>
                  <a:pt x="180494" y="452637"/>
                </a:cubicBezTo>
                <a:cubicBezTo>
                  <a:pt x="190019" y="425120"/>
                  <a:pt x="70427" y="656366"/>
                  <a:pt x="85244" y="624087"/>
                </a:cubicBezTo>
                <a:cubicBezTo>
                  <a:pt x="100061" y="591808"/>
                  <a:pt x="263044" y="280658"/>
                  <a:pt x="269394" y="258962"/>
                </a:cubicBezTo>
                <a:cubicBezTo>
                  <a:pt x="275744" y="237266"/>
                  <a:pt x="103236" y="533070"/>
                  <a:pt x="123344" y="493912"/>
                </a:cubicBezTo>
                <a:cubicBezTo>
                  <a:pt x="143452" y="454754"/>
                  <a:pt x="425498" y="-33138"/>
                  <a:pt x="415444" y="1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B696CFE1-6552-D0C7-43F7-050BD4F8DF7C}"/>
              </a:ext>
            </a:extLst>
          </p:cNvPr>
          <p:cNvSpPr/>
          <p:nvPr/>
        </p:nvSpPr>
        <p:spPr>
          <a:xfrm>
            <a:off x="5940258" y="4492579"/>
            <a:ext cx="112467" cy="692251"/>
          </a:xfrm>
          <a:custGeom>
            <a:avLst/>
            <a:gdLst>
              <a:gd name="connsiteX0" fmla="*/ 38267 w 112467"/>
              <a:gd name="connsiteY0" fmla="*/ 46 h 692251"/>
              <a:gd name="connsiteX1" fmla="*/ 79542 w 112467"/>
              <a:gd name="connsiteY1" fmla="*/ 396921 h 692251"/>
              <a:gd name="connsiteX2" fmla="*/ 167 w 112467"/>
              <a:gd name="connsiteY2" fmla="*/ 692196 h 692251"/>
              <a:gd name="connsiteX3" fmla="*/ 104942 w 112467"/>
              <a:gd name="connsiteY3" fmla="*/ 374696 h 692251"/>
              <a:gd name="connsiteX4" fmla="*/ 98592 w 112467"/>
              <a:gd name="connsiteY4" fmla="*/ 422321 h 692251"/>
              <a:gd name="connsiteX5" fmla="*/ 38267 w 112467"/>
              <a:gd name="connsiteY5" fmla="*/ 46 h 69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467" h="692251">
                <a:moveTo>
                  <a:pt x="38267" y="46"/>
                </a:moveTo>
                <a:cubicBezTo>
                  <a:pt x="35092" y="-4187"/>
                  <a:pt x="85892" y="281563"/>
                  <a:pt x="79542" y="396921"/>
                </a:cubicBezTo>
                <a:cubicBezTo>
                  <a:pt x="73192" y="512279"/>
                  <a:pt x="-4066" y="695900"/>
                  <a:pt x="167" y="692196"/>
                </a:cubicBezTo>
                <a:cubicBezTo>
                  <a:pt x="4400" y="688492"/>
                  <a:pt x="88538" y="419675"/>
                  <a:pt x="104942" y="374696"/>
                </a:cubicBezTo>
                <a:cubicBezTo>
                  <a:pt x="121346" y="329717"/>
                  <a:pt x="107059" y="483175"/>
                  <a:pt x="98592" y="422321"/>
                </a:cubicBezTo>
                <a:cubicBezTo>
                  <a:pt x="90125" y="361467"/>
                  <a:pt x="41442" y="4279"/>
                  <a:pt x="38267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2F758002-B0F1-E037-4028-5A766FAB42C8}"/>
              </a:ext>
            </a:extLst>
          </p:cNvPr>
          <p:cNvSpPr/>
          <p:nvPr/>
        </p:nvSpPr>
        <p:spPr>
          <a:xfrm>
            <a:off x="6013450" y="4320464"/>
            <a:ext cx="298700" cy="1131090"/>
          </a:xfrm>
          <a:custGeom>
            <a:avLst/>
            <a:gdLst>
              <a:gd name="connsiteX0" fmla="*/ 298450 w 298700"/>
              <a:gd name="connsiteY0" fmla="*/ 711 h 1131090"/>
              <a:gd name="connsiteX1" fmla="*/ 50800 w 298700"/>
              <a:gd name="connsiteY1" fmla="*/ 886536 h 1131090"/>
              <a:gd name="connsiteX2" fmla="*/ 95250 w 298700"/>
              <a:gd name="connsiteY2" fmla="*/ 778586 h 1131090"/>
              <a:gd name="connsiteX3" fmla="*/ 0 w 298700"/>
              <a:gd name="connsiteY3" fmla="*/ 1131011 h 1131090"/>
              <a:gd name="connsiteX4" fmla="*/ 95250 w 298700"/>
              <a:gd name="connsiteY4" fmla="*/ 743661 h 1131090"/>
              <a:gd name="connsiteX5" fmla="*/ 298450 w 298700"/>
              <a:gd name="connsiteY5" fmla="*/ 711 h 113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700" h="1131090">
                <a:moveTo>
                  <a:pt x="298450" y="711"/>
                </a:moveTo>
                <a:cubicBezTo>
                  <a:pt x="291042" y="24524"/>
                  <a:pt x="84667" y="756890"/>
                  <a:pt x="50800" y="886536"/>
                </a:cubicBezTo>
                <a:cubicBezTo>
                  <a:pt x="16933" y="1016182"/>
                  <a:pt x="103717" y="737840"/>
                  <a:pt x="95250" y="778586"/>
                </a:cubicBezTo>
                <a:cubicBezTo>
                  <a:pt x="86783" y="819332"/>
                  <a:pt x="0" y="1136832"/>
                  <a:pt x="0" y="1131011"/>
                </a:cubicBezTo>
                <a:cubicBezTo>
                  <a:pt x="0" y="1125190"/>
                  <a:pt x="43921" y="929928"/>
                  <a:pt x="95250" y="743661"/>
                </a:cubicBezTo>
                <a:cubicBezTo>
                  <a:pt x="146579" y="557394"/>
                  <a:pt x="305858" y="-23102"/>
                  <a:pt x="298450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DF17B4F4-2D81-185F-3FD7-9640C3C45445}"/>
              </a:ext>
            </a:extLst>
          </p:cNvPr>
          <p:cNvSpPr/>
          <p:nvPr/>
        </p:nvSpPr>
        <p:spPr>
          <a:xfrm>
            <a:off x="6050196" y="2869581"/>
            <a:ext cx="357459" cy="536663"/>
          </a:xfrm>
          <a:custGeom>
            <a:avLst/>
            <a:gdLst>
              <a:gd name="connsiteX0" fmla="*/ 356954 w 357459"/>
              <a:gd name="connsiteY0" fmla="*/ 619 h 536663"/>
              <a:gd name="connsiteX1" fmla="*/ 283929 w 357459"/>
              <a:gd name="connsiteY1" fmla="*/ 197469 h 536663"/>
              <a:gd name="connsiteX2" fmla="*/ 109304 w 357459"/>
              <a:gd name="connsiteY2" fmla="*/ 400669 h 536663"/>
              <a:gd name="connsiteX3" fmla="*/ 217254 w 357459"/>
              <a:gd name="connsiteY3" fmla="*/ 299069 h 536663"/>
              <a:gd name="connsiteX4" fmla="*/ 4529 w 357459"/>
              <a:gd name="connsiteY4" fmla="*/ 534019 h 536663"/>
              <a:gd name="connsiteX5" fmla="*/ 90254 w 357459"/>
              <a:gd name="connsiteY5" fmla="*/ 413369 h 536663"/>
              <a:gd name="connsiteX6" fmla="*/ 302979 w 357459"/>
              <a:gd name="connsiteY6" fmla="*/ 226044 h 536663"/>
              <a:gd name="connsiteX7" fmla="*/ 252179 w 357459"/>
              <a:gd name="connsiteY7" fmla="*/ 264144 h 536663"/>
              <a:gd name="connsiteX8" fmla="*/ 356954 w 357459"/>
              <a:gd name="connsiteY8" fmla="*/ 619 h 53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459" h="536663">
                <a:moveTo>
                  <a:pt x="356954" y="619"/>
                </a:moveTo>
                <a:cubicBezTo>
                  <a:pt x="362246" y="-10494"/>
                  <a:pt x="325204" y="130794"/>
                  <a:pt x="283929" y="197469"/>
                </a:cubicBezTo>
                <a:cubicBezTo>
                  <a:pt x="242654" y="264144"/>
                  <a:pt x="120416" y="383736"/>
                  <a:pt x="109304" y="400669"/>
                </a:cubicBezTo>
                <a:cubicBezTo>
                  <a:pt x="98192" y="417602"/>
                  <a:pt x="234716" y="276844"/>
                  <a:pt x="217254" y="299069"/>
                </a:cubicBezTo>
                <a:cubicBezTo>
                  <a:pt x="199792" y="321294"/>
                  <a:pt x="25695" y="514969"/>
                  <a:pt x="4529" y="534019"/>
                </a:cubicBezTo>
                <a:cubicBezTo>
                  <a:pt x="-16637" y="553069"/>
                  <a:pt x="40512" y="464698"/>
                  <a:pt x="90254" y="413369"/>
                </a:cubicBezTo>
                <a:cubicBezTo>
                  <a:pt x="139996" y="362040"/>
                  <a:pt x="275992" y="250915"/>
                  <a:pt x="302979" y="226044"/>
                </a:cubicBezTo>
                <a:cubicBezTo>
                  <a:pt x="329966" y="201173"/>
                  <a:pt x="244241" y="300127"/>
                  <a:pt x="252179" y="264144"/>
                </a:cubicBezTo>
                <a:cubicBezTo>
                  <a:pt x="260116" y="228161"/>
                  <a:pt x="351662" y="11732"/>
                  <a:pt x="356954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DDADC100-FA9F-9757-582A-EE6AA9B43778}"/>
              </a:ext>
            </a:extLst>
          </p:cNvPr>
          <p:cNvSpPr/>
          <p:nvPr/>
        </p:nvSpPr>
        <p:spPr>
          <a:xfrm>
            <a:off x="6229326" y="2868380"/>
            <a:ext cx="101282" cy="379745"/>
          </a:xfrm>
          <a:custGeom>
            <a:avLst/>
            <a:gdLst>
              <a:gd name="connsiteX0" fmla="*/ 98449 w 101282"/>
              <a:gd name="connsiteY0" fmla="*/ 1820 h 379745"/>
              <a:gd name="connsiteX1" fmla="*/ 53999 w 101282"/>
              <a:gd name="connsiteY1" fmla="*/ 217720 h 379745"/>
              <a:gd name="connsiteX2" fmla="*/ 24 w 101282"/>
              <a:gd name="connsiteY2" fmla="*/ 379645 h 379745"/>
              <a:gd name="connsiteX3" fmla="*/ 47649 w 101282"/>
              <a:gd name="connsiteY3" fmla="*/ 239945 h 379745"/>
              <a:gd name="connsiteX4" fmla="*/ 92099 w 101282"/>
              <a:gd name="connsiteY4" fmla="*/ 119295 h 379745"/>
              <a:gd name="connsiteX5" fmla="*/ 98449 w 101282"/>
              <a:gd name="connsiteY5" fmla="*/ 1820 h 37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282" h="379745">
                <a:moveTo>
                  <a:pt x="98449" y="1820"/>
                </a:moveTo>
                <a:cubicBezTo>
                  <a:pt x="92099" y="18224"/>
                  <a:pt x="70403" y="154749"/>
                  <a:pt x="53999" y="217720"/>
                </a:cubicBezTo>
                <a:cubicBezTo>
                  <a:pt x="37595" y="280691"/>
                  <a:pt x="1082" y="375941"/>
                  <a:pt x="24" y="379645"/>
                </a:cubicBezTo>
                <a:cubicBezTo>
                  <a:pt x="-1034" y="383349"/>
                  <a:pt x="32303" y="283337"/>
                  <a:pt x="47649" y="239945"/>
                </a:cubicBezTo>
                <a:cubicBezTo>
                  <a:pt x="62995" y="196553"/>
                  <a:pt x="84691" y="154220"/>
                  <a:pt x="92099" y="119295"/>
                </a:cubicBezTo>
                <a:cubicBezTo>
                  <a:pt x="99507" y="84370"/>
                  <a:pt x="104799" y="-14584"/>
                  <a:pt x="98449" y="18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60AAC263-910D-55DB-752C-3C326BDC7D42}"/>
              </a:ext>
            </a:extLst>
          </p:cNvPr>
          <p:cNvSpPr/>
          <p:nvPr/>
        </p:nvSpPr>
        <p:spPr>
          <a:xfrm>
            <a:off x="6194406" y="2881878"/>
            <a:ext cx="111411" cy="341003"/>
          </a:xfrm>
          <a:custGeom>
            <a:avLst/>
            <a:gdLst>
              <a:gd name="connsiteX0" fmla="*/ 111144 w 111411"/>
              <a:gd name="connsiteY0" fmla="*/ 1022 h 341003"/>
              <a:gd name="connsiteX1" fmla="*/ 79394 w 111411"/>
              <a:gd name="connsiteY1" fmla="*/ 124847 h 341003"/>
              <a:gd name="connsiteX2" fmla="*/ 57169 w 111411"/>
              <a:gd name="connsiteY2" fmla="*/ 318522 h 341003"/>
              <a:gd name="connsiteX3" fmla="*/ 66694 w 111411"/>
              <a:gd name="connsiteY3" fmla="*/ 229622 h 341003"/>
              <a:gd name="connsiteX4" fmla="*/ 19 w 111411"/>
              <a:gd name="connsiteY4" fmla="*/ 340747 h 341003"/>
              <a:gd name="connsiteX5" fmla="*/ 60344 w 111411"/>
              <a:gd name="connsiteY5" fmla="*/ 191522 h 341003"/>
              <a:gd name="connsiteX6" fmla="*/ 111144 w 111411"/>
              <a:gd name="connsiteY6" fmla="*/ 1022 h 34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411" h="341003">
                <a:moveTo>
                  <a:pt x="111144" y="1022"/>
                </a:moveTo>
                <a:cubicBezTo>
                  <a:pt x="114319" y="-10091"/>
                  <a:pt x="88390" y="71930"/>
                  <a:pt x="79394" y="124847"/>
                </a:cubicBezTo>
                <a:cubicBezTo>
                  <a:pt x="70398" y="177764"/>
                  <a:pt x="59286" y="301060"/>
                  <a:pt x="57169" y="318522"/>
                </a:cubicBezTo>
                <a:cubicBezTo>
                  <a:pt x="55052" y="335984"/>
                  <a:pt x="76219" y="225918"/>
                  <a:pt x="66694" y="229622"/>
                </a:cubicBezTo>
                <a:cubicBezTo>
                  <a:pt x="57169" y="233326"/>
                  <a:pt x="1077" y="347097"/>
                  <a:pt x="19" y="340747"/>
                </a:cubicBezTo>
                <a:cubicBezTo>
                  <a:pt x="-1039" y="334397"/>
                  <a:pt x="40765" y="246555"/>
                  <a:pt x="60344" y="191522"/>
                </a:cubicBezTo>
                <a:cubicBezTo>
                  <a:pt x="79923" y="136489"/>
                  <a:pt x="107969" y="12135"/>
                  <a:pt x="111144" y="1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7E247DB0-7821-6742-A67B-4F21E802CB87}"/>
              </a:ext>
            </a:extLst>
          </p:cNvPr>
          <p:cNvSpPr/>
          <p:nvPr/>
        </p:nvSpPr>
        <p:spPr>
          <a:xfrm>
            <a:off x="6330897" y="2813050"/>
            <a:ext cx="452411" cy="165149"/>
          </a:xfrm>
          <a:custGeom>
            <a:avLst/>
            <a:gdLst>
              <a:gd name="connsiteX0" fmla="*/ 53 w 452411"/>
              <a:gd name="connsiteY0" fmla="*/ 165100 h 165149"/>
              <a:gd name="connsiteX1" fmla="*/ 104828 w 452411"/>
              <a:gd name="connsiteY1" fmla="*/ 41275 h 165149"/>
              <a:gd name="connsiteX2" fmla="*/ 273103 w 452411"/>
              <a:gd name="connsiteY2" fmla="*/ 25400 h 165149"/>
              <a:gd name="connsiteX3" fmla="*/ 235003 w 452411"/>
              <a:gd name="connsiteY3" fmla="*/ 0 h 165149"/>
              <a:gd name="connsiteX4" fmla="*/ 450903 w 452411"/>
              <a:gd name="connsiteY4" fmla="*/ 25400 h 165149"/>
              <a:gd name="connsiteX5" fmla="*/ 336603 w 452411"/>
              <a:gd name="connsiteY5" fmla="*/ 25400 h 165149"/>
              <a:gd name="connsiteX6" fmla="*/ 203253 w 452411"/>
              <a:gd name="connsiteY6" fmla="*/ 25400 h 165149"/>
              <a:gd name="connsiteX7" fmla="*/ 98478 w 452411"/>
              <a:gd name="connsiteY7" fmla="*/ 31750 h 165149"/>
              <a:gd name="connsiteX8" fmla="*/ 117528 w 452411"/>
              <a:gd name="connsiteY8" fmla="*/ 25400 h 165149"/>
              <a:gd name="connsiteX9" fmla="*/ 53 w 452411"/>
              <a:gd name="connsiteY9" fmla="*/ 165100 h 16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411" h="165149">
                <a:moveTo>
                  <a:pt x="53" y="165100"/>
                </a:moveTo>
                <a:cubicBezTo>
                  <a:pt x="-2064" y="167746"/>
                  <a:pt x="59320" y="64558"/>
                  <a:pt x="104828" y="41275"/>
                </a:cubicBezTo>
                <a:cubicBezTo>
                  <a:pt x="150336" y="17992"/>
                  <a:pt x="251407" y="32279"/>
                  <a:pt x="273103" y="25400"/>
                </a:cubicBezTo>
                <a:cubicBezTo>
                  <a:pt x="294799" y="18521"/>
                  <a:pt x="205370" y="0"/>
                  <a:pt x="235003" y="0"/>
                </a:cubicBezTo>
                <a:cubicBezTo>
                  <a:pt x="264636" y="0"/>
                  <a:pt x="433970" y="21167"/>
                  <a:pt x="450903" y="25400"/>
                </a:cubicBezTo>
                <a:cubicBezTo>
                  <a:pt x="467836" y="29633"/>
                  <a:pt x="336603" y="25400"/>
                  <a:pt x="336603" y="25400"/>
                </a:cubicBezTo>
                <a:cubicBezTo>
                  <a:pt x="295328" y="25400"/>
                  <a:pt x="242940" y="24342"/>
                  <a:pt x="203253" y="25400"/>
                </a:cubicBezTo>
                <a:cubicBezTo>
                  <a:pt x="163566" y="26458"/>
                  <a:pt x="98478" y="31750"/>
                  <a:pt x="98478" y="31750"/>
                </a:cubicBezTo>
                <a:cubicBezTo>
                  <a:pt x="84191" y="31750"/>
                  <a:pt x="129699" y="8996"/>
                  <a:pt x="117528" y="25400"/>
                </a:cubicBezTo>
                <a:cubicBezTo>
                  <a:pt x="105357" y="41804"/>
                  <a:pt x="2170" y="162454"/>
                  <a:pt x="53" y="165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CAE88240-DD55-EEA4-A5D8-72A0654EEBAA}"/>
              </a:ext>
            </a:extLst>
          </p:cNvPr>
          <p:cNvSpPr/>
          <p:nvPr/>
        </p:nvSpPr>
        <p:spPr>
          <a:xfrm>
            <a:off x="6326874" y="2773953"/>
            <a:ext cx="436993" cy="144062"/>
          </a:xfrm>
          <a:custGeom>
            <a:avLst/>
            <a:gdLst>
              <a:gd name="connsiteX0" fmla="*/ 901 w 436993"/>
              <a:gd name="connsiteY0" fmla="*/ 143872 h 144062"/>
              <a:gd name="connsiteX1" fmla="*/ 156476 w 436993"/>
              <a:gd name="connsiteY1" fmla="*/ 39097 h 144062"/>
              <a:gd name="connsiteX2" fmla="*/ 124726 w 436993"/>
              <a:gd name="connsiteY2" fmla="*/ 45447 h 144062"/>
              <a:gd name="connsiteX3" fmla="*/ 267601 w 436993"/>
              <a:gd name="connsiteY3" fmla="*/ 997 h 144062"/>
              <a:gd name="connsiteX4" fmla="*/ 432701 w 436993"/>
              <a:gd name="connsiteY4" fmla="*/ 13697 h 144062"/>
              <a:gd name="connsiteX5" fmla="*/ 375551 w 436993"/>
              <a:gd name="connsiteY5" fmla="*/ 4172 h 144062"/>
              <a:gd name="connsiteX6" fmla="*/ 235851 w 436993"/>
              <a:gd name="connsiteY6" fmla="*/ 13697 h 144062"/>
              <a:gd name="connsiteX7" fmla="*/ 131076 w 436993"/>
              <a:gd name="connsiteY7" fmla="*/ 45447 h 144062"/>
              <a:gd name="connsiteX8" fmla="*/ 92976 w 436993"/>
              <a:gd name="connsiteY8" fmla="*/ 64497 h 144062"/>
              <a:gd name="connsiteX9" fmla="*/ 901 w 436993"/>
              <a:gd name="connsiteY9" fmla="*/ 143872 h 14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6993" h="144062">
                <a:moveTo>
                  <a:pt x="901" y="143872"/>
                </a:moveTo>
                <a:cubicBezTo>
                  <a:pt x="11484" y="139639"/>
                  <a:pt x="135839" y="55501"/>
                  <a:pt x="156476" y="39097"/>
                </a:cubicBezTo>
                <a:cubicBezTo>
                  <a:pt x="177113" y="22693"/>
                  <a:pt x="106205" y="51797"/>
                  <a:pt x="124726" y="45447"/>
                </a:cubicBezTo>
                <a:cubicBezTo>
                  <a:pt x="143247" y="39097"/>
                  <a:pt x="216272" y="6289"/>
                  <a:pt x="267601" y="997"/>
                </a:cubicBezTo>
                <a:cubicBezTo>
                  <a:pt x="318930" y="-4295"/>
                  <a:pt x="414709" y="13168"/>
                  <a:pt x="432701" y="13697"/>
                </a:cubicBezTo>
                <a:cubicBezTo>
                  <a:pt x="450693" y="14226"/>
                  <a:pt x="408359" y="4172"/>
                  <a:pt x="375551" y="4172"/>
                </a:cubicBezTo>
                <a:cubicBezTo>
                  <a:pt x="342743" y="4172"/>
                  <a:pt x="276597" y="6818"/>
                  <a:pt x="235851" y="13697"/>
                </a:cubicBezTo>
                <a:cubicBezTo>
                  <a:pt x="195105" y="20576"/>
                  <a:pt x="154888" y="36980"/>
                  <a:pt x="131076" y="45447"/>
                </a:cubicBezTo>
                <a:cubicBezTo>
                  <a:pt x="107264" y="53914"/>
                  <a:pt x="109909" y="48622"/>
                  <a:pt x="92976" y="64497"/>
                </a:cubicBezTo>
                <a:cubicBezTo>
                  <a:pt x="76043" y="80372"/>
                  <a:pt x="-9682" y="148105"/>
                  <a:pt x="901" y="143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B5CB601B-6030-BC17-3D4A-025A47B58EC6}"/>
              </a:ext>
            </a:extLst>
          </p:cNvPr>
          <p:cNvSpPr/>
          <p:nvPr/>
        </p:nvSpPr>
        <p:spPr>
          <a:xfrm>
            <a:off x="6788024" y="2815527"/>
            <a:ext cx="123678" cy="123577"/>
          </a:xfrm>
          <a:custGeom>
            <a:avLst/>
            <a:gdLst>
              <a:gd name="connsiteX0" fmla="*/ 126 w 123678"/>
              <a:gd name="connsiteY0" fmla="*/ 698 h 123577"/>
              <a:gd name="connsiteX1" fmla="*/ 117601 w 123678"/>
              <a:gd name="connsiteY1" fmla="*/ 121348 h 123577"/>
              <a:gd name="connsiteX2" fmla="*/ 95376 w 123678"/>
              <a:gd name="connsiteY2" fmla="*/ 73723 h 123577"/>
              <a:gd name="connsiteX3" fmla="*/ 126 w 123678"/>
              <a:gd name="connsiteY3" fmla="*/ 698 h 12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678" h="123577">
                <a:moveTo>
                  <a:pt x="126" y="698"/>
                </a:moveTo>
                <a:cubicBezTo>
                  <a:pt x="3830" y="8635"/>
                  <a:pt x="101726" y="109177"/>
                  <a:pt x="117601" y="121348"/>
                </a:cubicBezTo>
                <a:cubicBezTo>
                  <a:pt x="133476" y="133519"/>
                  <a:pt x="115484" y="92773"/>
                  <a:pt x="95376" y="73723"/>
                </a:cubicBezTo>
                <a:cubicBezTo>
                  <a:pt x="75268" y="54673"/>
                  <a:pt x="-3578" y="-7239"/>
                  <a:pt x="126" y="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A29555B7-420D-075D-BBDB-994BB71B7364}"/>
              </a:ext>
            </a:extLst>
          </p:cNvPr>
          <p:cNvSpPr/>
          <p:nvPr/>
        </p:nvSpPr>
        <p:spPr>
          <a:xfrm>
            <a:off x="6374964" y="2857040"/>
            <a:ext cx="146578" cy="268601"/>
          </a:xfrm>
          <a:custGeom>
            <a:avLst/>
            <a:gdLst>
              <a:gd name="connsiteX0" fmla="*/ 146486 w 146578"/>
              <a:gd name="connsiteY0" fmla="*/ 460 h 268601"/>
              <a:gd name="connsiteX1" fmla="*/ 25836 w 146578"/>
              <a:gd name="connsiteY1" fmla="*/ 149685 h 268601"/>
              <a:gd name="connsiteX2" fmla="*/ 54411 w 146578"/>
              <a:gd name="connsiteY2" fmla="*/ 105235 h 268601"/>
              <a:gd name="connsiteX3" fmla="*/ 25836 w 146578"/>
              <a:gd name="connsiteY3" fmla="*/ 200485 h 268601"/>
              <a:gd name="connsiteX4" fmla="*/ 13136 w 146578"/>
              <a:gd name="connsiteY4" fmla="*/ 267160 h 268601"/>
              <a:gd name="connsiteX5" fmla="*/ 25836 w 146578"/>
              <a:gd name="connsiteY5" fmla="*/ 136985 h 268601"/>
              <a:gd name="connsiteX6" fmla="*/ 3611 w 146578"/>
              <a:gd name="connsiteY6" fmla="*/ 206835 h 268601"/>
              <a:gd name="connsiteX7" fmla="*/ 146486 w 146578"/>
              <a:gd name="connsiteY7" fmla="*/ 460 h 26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578" h="268601">
                <a:moveTo>
                  <a:pt x="146486" y="460"/>
                </a:moveTo>
                <a:cubicBezTo>
                  <a:pt x="150190" y="-9065"/>
                  <a:pt x="41182" y="132223"/>
                  <a:pt x="25836" y="149685"/>
                </a:cubicBezTo>
                <a:cubicBezTo>
                  <a:pt x="10490" y="167147"/>
                  <a:pt x="54411" y="96768"/>
                  <a:pt x="54411" y="105235"/>
                </a:cubicBezTo>
                <a:cubicBezTo>
                  <a:pt x="54411" y="113702"/>
                  <a:pt x="32715" y="173498"/>
                  <a:pt x="25836" y="200485"/>
                </a:cubicBezTo>
                <a:cubicBezTo>
                  <a:pt x="18957" y="227472"/>
                  <a:pt x="13136" y="277743"/>
                  <a:pt x="13136" y="267160"/>
                </a:cubicBezTo>
                <a:cubicBezTo>
                  <a:pt x="13136" y="256577"/>
                  <a:pt x="27423" y="147039"/>
                  <a:pt x="25836" y="136985"/>
                </a:cubicBezTo>
                <a:cubicBezTo>
                  <a:pt x="24249" y="126931"/>
                  <a:pt x="-11206" y="225356"/>
                  <a:pt x="3611" y="206835"/>
                </a:cubicBezTo>
                <a:cubicBezTo>
                  <a:pt x="18428" y="188314"/>
                  <a:pt x="142782" y="9985"/>
                  <a:pt x="146486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FE5B1E82-98AF-B566-0982-265E84CB09E2}"/>
              </a:ext>
            </a:extLst>
          </p:cNvPr>
          <p:cNvSpPr/>
          <p:nvPr/>
        </p:nvSpPr>
        <p:spPr>
          <a:xfrm>
            <a:off x="6400596" y="2895592"/>
            <a:ext cx="155800" cy="269893"/>
          </a:xfrm>
          <a:custGeom>
            <a:avLst/>
            <a:gdLst>
              <a:gd name="connsiteX0" fmla="*/ 155779 w 155800"/>
              <a:gd name="connsiteY0" fmla="*/ 8 h 269893"/>
              <a:gd name="connsiteX1" fmla="*/ 31954 w 155800"/>
              <a:gd name="connsiteY1" fmla="*/ 136533 h 269893"/>
              <a:gd name="connsiteX2" fmla="*/ 204 w 155800"/>
              <a:gd name="connsiteY2" fmla="*/ 269883 h 269893"/>
              <a:gd name="connsiteX3" fmla="*/ 41479 w 155800"/>
              <a:gd name="connsiteY3" fmla="*/ 142883 h 269893"/>
              <a:gd name="connsiteX4" fmla="*/ 155779 w 155800"/>
              <a:gd name="connsiteY4" fmla="*/ 8 h 26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00" h="269893">
                <a:moveTo>
                  <a:pt x="155779" y="8"/>
                </a:moveTo>
                <a:cubicBezTo>
                  <a:pt x="154191" y="-1050"/>
                  <a:pt x="57883" y="91554"/>
                  <a:pt x="31954" y="136533"/>
                </a:cubicBezTo>
                <a:cubicBezTo>
                  <a:pt x="6025" y="181512"/>
                  <a:pt x="-1384" y="268825"/>
                  <a:pt x="204" y="269883"/>
                </a:cubicBezTo>
                <a:cubicBezTo>
                  <a:pt x="1792" y="270941"/>
                  <a:pt x="13962" y="187862"/>
                  <a:pt x="41479" y="142883"/>
                </a:cubicBezTo>
                <a:cubicBezTo>
                  <a:pt x="68996" y="97904"/>
                  <a:pt x="157367" y="1066"/>
                  <a:pt x="15577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3E3FA423-0679-2ECD-02C2-6A8375DA00E2}"/>
              </a:ext>
            </a:extLst>
          </p:cNvPr>
          <p:cNvSpPr/>
          <p:nvPr/>
        </p:nvSpPr>
        <p:spPr>
          <a:xfrm>
            <a:off x="6565859" y="2920901"/>
            <a:ext cx="286994" cy="151123"/>
          </a:xfrm>
          <a:custGeom>
            <a:avLst/>
            <a:gdLst>
              <a:gd name="connsiteX0" fmla="*/ 41 w 286994"/>
              <a:gd name="connsiteY0" fmla="*/ 99 h 151123"/>
              <a:gd name="connsiteX1" fmla="*/ 177841 w 286994"/>
              <a:gd name="connsiteY1" fmla="*/ 85824 h 151123"/>
              <a:gd name="connsiteX2" fmla="*/ 142916 w 286994"/>
              <a:gd name="connsiteY2" fmla="*/ 66774 h 151123"/>
              <a:gd name="connsiteX3" fmla="*/ 234991 w 286994"/>
              <a:gd name="connsiteY3" fmla="*/ 149324 h 151123"/>
              <a:gd name="connsiteX4" fmla="*/ 225466 w 286994"/>
              <a:gd name="connsiteY4" fmla="*/ 123924 h 151123"/>
              <a:gd name="connsiteX5" fmla="*/ 285791 w 286994"/>
              <a:gd name="connsiteY5" fmla="*/ 127099 h 151123"/>
              <a:gd name="connsiteX6" fmla="*/ 161966 w 286994"/>
              <a:gd name="connsiteY6" fmla="*/ 69949 h 151123"/>
              <a:gd name="connsiteX7" fmla="*/ 41 w 286994"/>
              <a:gd name="connsiteY7" fmla="*/ 99 h 15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994" h="151123">
                <a:moveTo>
                  <a:pt x="41" y="99"/>
                </a:moveTo>
                <a:cubicBezTo>
                  <a:pt x="2687" y="2745"/>
                  <a:pt x="154029" y="74712"/>
                  <a:pt x="177841" y="85824"/>
                </a:cubicBezTo>
                <a:cubicBezTo>
                  <a:pt x="201654" y="96937"/>
                  <a:pt x="133391" y="56191"/>
                  <a:pt x="142916" y="66774"/>
                </a:cubicBezTo>
                <a:cubicBezTo>
                  <a:pt x="152441" y="77357"/>
                  <a:pt x="221233" y="139799"/>
                  <a:pt x="234991" y="149324"/>
                </a:cubicBezTo>
                <a:cubicBezTo>
                  <a:pt x="248749" y="158849"/>
                  <a:pt x="216999" y="127628"/>
                  <a:pt x="225466" y="123924"/>
                </a:cubicBezTo>
                <a:cubicBezTo>
                  <a:pt x="233933" y="120220"/>
                  <a:pt x="296374" y="136095"/>
                  <a:pt x="285791" y="127099"/>
                </a:cubicBezTo>
                <a:cubicBezTo>
                  <a:pt x="275208" y="118103"/>
                  <a:pt x="203241" y="91645"/>
                  <a:pt x="161966" y="69949"/>
                </a:cubicBezTo>
                <a:cubicBezTo>
                  <a:pt x="120691" y="48253"/>
                  <a:pt x="-2605" y="-2547"/>
                  <a:pt x="41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C5C0105F-D0A6-5218-74C7-3C00013398D6}"/>
              </a:ext>
            </a:extLst>
          </p:cNvPr>
          <p:cNvSpPr/>
          <p:nvPr/>
        </p:nvSpPr>
        <p:spPr>
          <a:xfrm>
            <a:off x="6930100" y="2972998"/>
            <a:ext cx="81045" cy="266179"/>
          </a:xfrm>
          <a:custGeom>
            <a:avLst/>
            <a:gdLst>
              <a:gd name="connsiteX0" fmla="*/ 925 w 81045"/>
              <a:gd name="connsiteY0" fmla="*/ 1977 h 266179"/>
              <a:gd name="connsiteX1" fmla="*/ 80300 w 81045"/>
              <a:gd name="connsiteY1" fmla="*/ 262327 h 266179"/>
              <a:gd name="connsiteX2" fmla="*/ 39025 w 81045"/>
              <a:gd name="connsiteY2" fmla="*/ 148027 h 266179"/>
              <a:gd name="connsiteX3" fmla="*/ 925 w 81045"/>
              <a:gd name="connsiteY3" fmla="*/ 1977 h 26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45" h="266179">
                <a:moveTo>
                  <a:pt x="925" y="1977"/>
                </a:moveTo>
                <a:cubicBezTo>
                  <a:pt x="7804" y="21027"/>
                  <a:pt x="73950" y="237985"/>
                  <a:pt x="80300" y="262327"/>
                </a:cubicBezTo>
                <a:cubicBezTo>
                  <a:pt x="86650" y="286669"/>
                  <a:pt x="50667" y="189302"/>
                  <a:pt x="39025" y="148027"/>
                </a:cubicBezTo>
                <a:cubicBezTo>
                  <a:pt x="27383" y="106752"/>
                  <a:pt x="-5954" y="-17073"/>
                  <a:pt x="925" y="1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62F97A5A-CA03-B092-241C-14D2B82F9694}"/>
              </a:ext>
            </a:extLst>
          </p:cNvPr>
          <p:cNvSpPr/>
          <p:nvPr/>
        </p:nvSpPr>
        <p:spPr>
          <a:xfrm>
            <a:off x="6937373" y="2940035"/>
            <a:ext cx="124173" cy="540940"/>
          </a:xfrm>
          <a:custGeom>
            <a:avLst/>
            <a:gdLst>
              <a:gd name="connsiteX0" fmla="*/ 2 w 124173"/>
              <a:gd name="connsiteY0" fmla="*/ 15 h 540940"/>
              <a:gd name="connsiteX1" fmla="*/ 95252 w 124173"/>
              <a:gd name="connsiteY1" fmla="*/ 292115 h 540940"/>
              <a:gd name="connsiteX2" fmla="*/ 92077 w 124173"/>
              <a:gd name="connsiteY2" fmla="*/ 244490 h 540940"/>
              <a:gd name="connsiteX3" fmla="*/ 123827 w 124173"/>
              <a:gd name="connsiteY3" fmla="*/ 533415 h 540940"/>
              <a:gd name="connsiteX4" fmla="*/ 107952 w 124173"/>
              <a:gd name="connsiteY4" fmla="*/ 441340 h 540940"/>
              <a:gd name="connsiteX5" fmla="*/ 92077 w 124173"/>
              <a:gd name="connsiteY5" fmla="*/ 279415 h 540940"/>
              <a:gd name="connsiteX6" fmla="*/ 2 w 124173"/>
              <a:gd name="connsiteY6" fmla="*/ 15 h 54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173" h="540940">
                <a:moveTo>
                  <a:pt x="2" y="15"/>
                </a:moveTo>
                <a:cubicBezTo>
                  <a:pt x="531" y="2132"/>
                  <a:pt x="79906" y="251369"/>
                  <a:pt x="95252" y="292115"/>
                </a:cubicBezTo>
                <a:cubicBezTo>
                  <a:pt x="110598" y="332861"/>
                  <a:pt x="87315" y="204273"/>
                  <a:pt x="92077" y="244490"/>
                </a:cubicBezTo>
                <a:cubicBezTo>
                  <a:pt x="96840" y="284707"/>
                  <a:pt x="121181" y="500607"/>
                  <a:pt x="123827" y="533415"/>
                </a:cubicBezTo>
                <a:cubicBezTo>
                  <a:pt x="126473" y="566223"/>
                  <a:pt x="113244" y="483673"/>
                  <a:pt x="107952" y="441340"/>
                </a:cubicBezTo>
                <a:cubicBezTo>
                  <a:pt x="102660" y="399007"/>
                  <a:pt x="106894" y="348736"/>
                  <a:pt x="92077" y="279415"/>
                </a:cubicBezTo>
                <a:cubicBezTo>
                  <a:pt x="77260" y="210094"/>
                  <a:pt x="-527" y="-2102"/>
                  <a:pt x="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08BB0E30-A210-92B8-0839-A899F9FE182B}"/>
              </a:ext>
            </a:extLst>
          </p:cNvPr>
          <p:cNvSpPr/>
          <p:nvPr/>
        </p:nvSpPr>
        <p:spPr>
          <a:xfrm>
            <a:off x="6964613" y="3509114"/>
            <a:ext cx="110258" cy="357073"/>
          </a:xfrm>
          <a:custGeom>
            <a:avLst/>
            <a:gdLst>
              <a:gd name="connsiteX0" fmla="*/ 109287 w 110258"/>
              <a:gd name="connsiteY0" fmla="*/ 2436 h 357073"/>
              <a:gd name="connsiteX1" fmla="*/ 1337 w 110258"/>
              <a:gd name="connsiteY1" fmla="*/ 351686 h 357073"/>
              <a:gd name="connsiteX2" fmla="*/ 52137 w 110258"/>
              <a:gd name="connsiteY2" fmla="*/ 202461 h 357073"/>
              <a:gd name="connsiteX3" fmla="*/ 109287 w 110258"/>
              <a:gd name="connsiteY3" fmla="*/ 2436 h 35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58" h="357073">
                <a:moveTo>
                  <a:pt x="109287" y="2436"/>
                </a:moveTo>
                <a:cubicBezTo>
                  <a:pt x="100820" y="27307"/>
                  <a:pt x="10862" y="318349"/>
                  <a:pt x="1337" y="351686"/>
                </a:cubicBezTo>
                <a:cubicBezTo>
                  <a:pt x="-8188" y="385024"/>
                  <a:pt x="35733" y="254849"/>
                  <a:pt x="52137" y="202461"/>
                </a:cubicBezTo>
                <a:cubicBezTo>
                  <a:pt x="68541" y="150073"/>
                  <a:pt x="117754" y="-22435"/>
                  <a:pt x="109287" y="2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D9325FE6-AB6E-10FA-FDA7-2D4FFDBD7DCC}"/>
              </a:ext>
            </a:extLst>
          </p:cNvPr>
          <p:cNvSpPr/>
          <p:nvPr/>
        </p:nvSpPr>
        <p:spPr>
          <a:xfrm>
            <a:off x="6940510" y="3517888"/>
            <a:ext cx="114352" cy="372089"/>
          </a:xfrm>
          <a:custGeom>
            <a:avLst/>
            <a:gdLst>
              <a:gd name="connsiteX0" fmla="*/ 114340 w 114352"/>
              <a:gd name="connsiteY0" fmla="*/ 12 h 372089"/>
              <a:gd name="connsiteX1" fmla="*/ 31790 w 114352"/>
              <a:gd name="connsiteY1" fmla="*/ 180987 h 372089"/>
              <a:gd name="connsiteX2" fmla="*/ 63540 w 114352"/>
              <a:gd name="connsiteY2" fmla="*/ 149237 h 372089"/>
              <a:gd name="connsiteX3" fmla="*/ 40 w 114352"/>
              <a:gd name="connsiteY3" fmla="*/ 371487 h 372089"/>
              <a:gd name="connsiteX4" fmla="*/ 54015 w 114352"/>
              <a:gd name="connsiteY4" fmla="*/ 212737 h 372089"/>
              <a:gd name="connsiteX5" fmla="*/ 57190 w 114352"/>
              <a:gd name="connsiteY5" fmla="*/ 146062 h 372089"/>
              <a:gd name="connsiteX6" fmla="*/ 38140 w 114352"/>
              <a:gd name="connsiteY6" fmla="*/ 171462 h 372089"/>
              <a:gd name="connsiteX7" fmla="*/ 114340 w 114352"/>
              <a:gd name="connsiteY7" fmla="*/ 12 h 37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52" h="372089">
                <a:moveTo>
                  <a:pt x="114340" y="12"/>
                </a:moveTo>
                <a:cubicBezTo>
                  <a:pt x="113282" y="1600"/>
                  <a:pt x="40257" y="156116"/>
                  <a:pt x="31790" y="180987"/>
                </a:cubicBezTo>
                <a:cubicBezTo>
                  <a:pt x="23323" y="205858"/>
                  <a:pt x="68832" y="117487"/>
                  <a:pt x="63540" y="149237"/>
                </a:cubicBezTo>
                <a:cubicBezTo>
                  <a:pt x="58248" y="180987"/>
                  <a:pt x="1627" y="360904"/>
                  <a:pt x="40" y="371487"/>
                </a:cubicBezTo>
                <a:cubicBezTo>
                  <a:pt x="-1548" y="382070"/>
                  <a:pt x="44490" y="250308"/>
                  <a:pt x="54015" y="212737"/>
                </a:cubicBezTo>
                <a:cubicBezTo>
                  <a:pt x="63540" y="175166"/>
                  <a:pt x="59836" y="152941"/>
                  <a:pt x="57190" y="146062"/>
                </a:cubicBezTo>
                <a:cubicBezTo>
                  <a:pt x="54544" y="139183"/>
                  <a:pt x="28086" y="189983"/>
                  <a:pt x="38140" y="171462"/>
                </a:cubicBezTo>
                <a:cubicBezTo>
                  <a:pt x="48194" y="152941"/>
                  <a:pt x="115398" y="-1576"/>
                  <a:pt x="11434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8F199570-BF36-1B18-BD15-24F3AAB1D0BF}"/>
              </a:ext>
            </a:extLst>
          </p:cNvPr>
          <p:cNvSpPr/>
          <p:nvPr/>
        </p:nvSpPr>
        <p:spPr>
          <a:xfrm>
            <a:off x="6740520" y="3875982"/>
            <a:ext cx="232073" cy="368993"/>
          </a:xfrm>
          <a:custGeom>
            <a:avLst/>
            <a:gdLst>
              <a:gd name="connsiteX0" fmla="*/ 231780 w 232073"/>
              <a:gd name="connsiteY0" fmla="*/ 693 h 368993"/>
              <a:gd name="connsiteX1" fmla="*/ 107955 w 232073"/>
              <a:gd name="connsiteY1" fmla="*/ 156268 h 368993"/>
              <a:gd name="connsiteX2" fmla="*/ 41280 w 232073"/>
              <a:gd name="connsiteY2" fmla="*/ 248343 h 368993"/>
              <a:gd name="connsiteX3" fmla="*/ 73030 w 232073"/>
              <a:gd name="connsiteY3" fmla="*/ 222943 h 368993"/>
              <a:gd name="connsiteX4" fmla="*/ 5 w 232073"/>
              <a:gd name="connsiteY4" fmla="*/ 368993 h 368993"/>
              <a:gd name="connsiteX5" fmla="*/ 69855 w 232073"/>
              <a:gd name="connsiteY5" fmla="*/ 222943 h 368993"/>
              <a:gd name="connsiteX6" fmla="*/ 231780 w 232073"/>
              <a:gd name="connsiteY6" fmla="*/ 693 h 36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073" h="368993">
                <a:moveTo>
                  <a:pt x="231780" y="693"/>
                </a:moveTo>
                <a:cubicBezTo>
                  <a:pt x="238130" y="-10419"/>
                  <a:pt x="139705" y="114993"/>
                  <a:pt x="107955" y="156268"/>
                </a:cubicBezTo>
                <a:cubicBezTo>
                  <a:pt x="76205" y="197543"/>
                  <a:pt x="47101" y="237231"/>
                  <a:pt x="41280" y="248343"/>
                </a:cubicBezTo>
                <a:cubicBezTo>
                  <a:pt x="35459" y="259455"/>
                  <a:pt x="79909" y="202835"/>
                  <a:pt x="73030" y="222943"/>
                </a:cubicBezTo>
                <a:cubicBezTo>
                  <a:pt x="66151" y="243051"/>
                  <a:pt x="534" y="368993"/>
                  <a:pt x="5" y="368993"/>
                </a:cubicBezTo>
                <a:cubicBezTo>
                  <a:pt x="-524" y="368993"/>
                  <a:pt x="35459" y="278505"/>
                  <a:pt x="69855" y="222943"/>
                </a:cubicBezTo>
                <a:cubicBezTo>
                  <a:pt x="104251" y="167381"/>
                  <a:pt x="225430" y="11805"/>
                  <a:pt x="231780" y="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88C3E529-0396-C1DE-D3AE-FC608C0AEF2F}"/>
              </a:ext>
            </a:extLst>
          </p:cNvPr>
          <p:cNvSpPr/>
          <p:nvPr/>
        </p:nvSpPr>
        <p:spPr>
          <a:xfrm>
            <a:off x="6606914" y="4107863"/>
            <a:ext cx="195352" cy="235762"/>
          </a:xfrm>
          <a:custGeom>
            <a:avLst/>
            <a:gdLst>
              <a:gd name="connsiteX0" fmla="*/ 193936 w 195352"/>
              <a:gd name="connsiteY0" fmla="*/ 587 h 235762"/>
              <a:gd name="connsiteX1" fmla="*/ 76461 w 195352"/>
              <a:gd name="connsiteY1" fmla="*/ 168862 h 235762"/>
              <a:gd name="connsiteX2" fmla="*/ 261 w 195352"/>
              <a:gd name="connsiteY2" fmla="*/ 235537 h 235762"/>
              <a:gd name="connsiteX3" fmla="*/ 101861 w 195352"/>
              <a:gd name="connsiteY3" fmla="*/ 149812 h 235762"/>
              <a:gd name="connsiteX4" fmla="*/ 136786 w 195352"/>
              <a:gd name="connsiteY4" fmla="*/ 114887 h 235762"/>
              <a:gd name="connsiteX5" fmla="*/ 193936 w 195352"/>
              <a:gd name="connsiteY5" fmla="*/ 587 h 23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352" h="235762">
                <a:moveTo>
                  <a:pt x="193936" y="587"/>
                </a:moveTo>
                <a:cubicBezTo>
                  <a:pt x="183882" y="9583"/>
                  <a:pt x="108740" y="129704"/>
                  <a:pt x="76461" y="168862"/>
                </a:cubicBezTo>
                <a:cubicBezTo>
                  <a:pt x="44182" y="208020"/>
                  <a:pt x="-3972" y="238712"/>
                  <a:pt x="261" y="235537"/>
                </a:cubicBezTo>
                <a:cubicBezTo>
                  <a:pt x="4494" y="232362"/>
                  <a:pt x="79107" y="169920"/>
                  <a:pt x="101861" y="149812"/>
                </a:cubicBezTo>
                <a:cubicBezTo>
                  <a:pt x="124615" y="129704"/>
                  <a:pt x="115619" y="141345"/>
                  <a:pt x="136786" y="114887"/>
                </a:cubicBezTo>
                <a:cubicBezTo>
                  <a:pt x="157953" y="88429"/>
                  <a:pt x="203990" y="-8409"/>
                  <a:pt x="193936" y="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CCE4CA94-F4B0-AB9C-F8F5-861CE1ABFA4D}"/>
              </a:ext>
            </a:extLst>
          </p:cNvPr>
          <p:cNvSpPr/>
          <p:nvPr/>
        </p:nvSpPr>
        <p:spPr>
          <a:xfrm>
            <a:off x="6861112" y="3018732"/>
            <a:ext cx="114078" cy="376795"/>
          </a:xfrm>
          <a:custGeom>
            <a:avLst/>
            <a:gdLst>
              <a:gd name="connsiteX0" fmla="*/ 63 w 114078"/>
              <a:gd name="connsiteY0" fmla="*/ 693 h 376795"/>
              <a:gd name="connsiteX1" fmla="*/ 108013 w 114078"/>
              <a:gd name="connsiteY1" fmla="*/ 362643 h 376795"/>
              <a:gd name="connsiteX2" fmla="*/ 92138 w 114078"/>
              <a:gd name="connsiteY2" fmla="*/ 273743 h 376795"/>
              <a:gd name="connsiteX3" fmla="*/ 63 w 114078"/>
              <a:gd name="connsiteY3" fmla="*/ 693 h 37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8" h="376795">
                <a:moveTo>
                  <a:pt x="63" y="693"/>
                </a:moveTo>
                <a:cubicBezTo>
                  <a:pt x="2709" y="15510"/>
                  <a:pt x="92667" y="317135"/>
                  <a:pt x="108013" y="362643"/>
                </a:cubicBezTo>
                <a:cubicBezTo>
                  <a:pt x="123359" y="408151"/>
                  <a:pt x="106425" y="334597"/>
                  <a:pt x="92138" y="273743"/>
                </a:cubicBezTo>
                <a:cubicBezTo>
                  <a:pt x="77851" y="212889"/>
                  <a:pt x="-2583" y="-14124"/>
                  <a:pt x="63" y="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81B983A0-5574-95DA-C14D-A65F4C2FACDD}"/>
              </a:ext>
            </a:extLst>
          </p:cNvPr>
          <p:cNvSpPr/>
          <p:nvPr/>
        </p:nvSpPr>
        <p:spPr>
          <a:xfrm>
            <a:off x="6616619" y="4072707"/>
            <a:ext cx="235685" cy="296585"/>
          </a:xfrm>
          <a:custGeom>
            <a:avLst/>
            <a:gdLst>
              <a:gd name="connsiteX0" fmla="*/ 231856 w 235685"/>
              <a:gd name="connsiteY0" fmla="*/ 10343 h 296585"/>
              <a:gd name="connsiteX1" fmla="*/ 98506 w 235685"/>
              <a:gd name="connsiteY1" fmla="*/ 223068 h 296585"/>
              <a:gd name="connsiteX2" fmla="*/ 81 w 235685"/>
              <a:gd name="connsiteY2" fmla="*/ 296093 h 296585"/>
              <a:gd name="connsiteX3" fmla="*/ 114381 w 235685"/>
              <a:gd name="connsiteY3" fmla="*/ 194493 h 296585"/>
              <a:gd name="connsiteX4" fmla="*/ 193756 w 235685"/>
              <a:gd name="connsiteY4" fmla="*/ 48443 h 296585"/>
              <a:gd name="connsiteX5" fmla="*/ 231856 w 235685"/>
              <a:gd name="connsiteY5" fmla="*/ 10343 h 29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685" h="296585">
                <a:moveTo>
                  <a:pt x="231856" y="10343"/>
                </a:moveTo>
                <a:cubicBezTo>
                  <a:pt x="215981" y="39447"/>
                  <a:pt x="137135" y="175443"/>
                  <a:pt x="98506" y="223068"/>
                </a:cubicBezTo>
                <a:cubicBezTo>
                  <a:pt x="59877" y="270693"/>
                  <a:pt x="-2565" y="300855"/>
                  <a:pt x="81" y="296093"/>
                </a:cubicBezTo>
                <a:cubicBezTo>
                  <a:pt x="2727" y="291331"/>
                  <a:pt x="82102" y="235768"/>
                  <a:pt x="114381" y="194493"/>
                </a:cubicBezTo>
                <a:cubicBezTo>
                  <a:pt x="146660" y="153218"/>
                  <a:pt x="177352" y="77018"/>
                  <a:pt x="193756" y="48443"/>
                </a:cubicBezTo>
                <a:cubicBezTo>
                  <a:pt x="210160" y="19868"/>
                  <a:pt x="247731" y="-18761"/>
                  <a:pt x="231856" y="10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320CD844-AF85-42B1-233A-2501533A570B}"/>
              </a:ext>
            </a:extLst>
          </p:cNvPr>
          <p:cNvSpPr/>
          <p:nvPr/>
        </p:nvSpPr>
        <p:spPr>
          <a:xfrm>
            <a:off x="6397487" y="4111625"/>
            <a:ext cx="174767" cy="228737"/>
          </a:xfrm>
          <a:custGeom>
            <a:avLst/>
            <a:gdLst>
              <a:gd name="connsiteX0" fmla="*/ 12838 w 174767"/>
              <a:gd name="connsiteY0" fmla="*/ 0 h 228737"/>
              <a:gd name="connsiteX1" fmla="*/ 16013 w 174767"/>
              <a:gd name="connsiteY1" fmla="*/ 155575 h 228737"/>
              <a:gd name="connsiteX2" fmla="*/ 60463 w 174767"/>
              <a:gd name="connsiteY2" fmla="*/ 203200 h 228737"/>
              <a:gd name="connsiteX3" fmla="*/ 47763 w 174767"/>
              <a:gd name="connsiteY3" fmla="*/ 222250 h 228737"/>
              <a:gd name="connsiteX4" fmla="*/ 108088 w 174767"/>
              <a:gd name="connsiteY4" fmla="*/ 222250 h 228737"/>
              <a:gd name="connsiteX5" fmla="*/ 174763 w 174767"/>
              <a:gd name="connsiteY5" fmla="*/ 193675 h 228737"/>
              <a:gd name="connsiteX6" fmla="*/ 104913 w 174767"/>
              <a:gd name="connsiteY6" fmla="*/ 228600 h 228737"/>
              <a:gd name="connsiteX7" fmla="*/ 38238 w 174767"/>
              <a:gd name="connsiteY7" fmla="*/ 177800 h 228737"/>
              <a:gd name="connsiteX8" fmla="*/ 138 w 174767"/>
              <a:gd name="connsiteY8" fmla="*/ 139700 h 228737"/>
              <a:gd name="connsiteX9" fmla="*/ 25538 w 174767"/>
              <a:gd name="connsiteY9" fmla="*/ 155575 h 228737"/>
              <a:gd name="connsiteX10" fmla="*/ 12838 w 174767"/>
              <a:gd name="connsiteY10" fmla="*/ 0 h 2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4767" h="228737">
                <a:moveTo>
                  <a:pt x="12838" y="0"/>
                </a:moveTo>
                <a:cubicBezTo>
                  <a:pt x="11251" y="0"/>
                  <a:pt x="8075" y="121708"/>
                  <a:pt x="16013" y="155575"/>
                </a:cubicBezTo>
                <a:cubicBezTo>
                  <a:pt x="23951" y="189442"/>
                  <a:pt x="55171" y="192088"/>
                  <a:pt x="60463" y="203200"/>
                </a:cubicBezTo>
                <a:cubicBezTo>
                  <a:pt x="65755" y="214313"/>
                  <a:pt x="39825" y="219075"/>
                  <a:pt x="47763" y="222250"/>
                </a:cubicBezTo>
                <a:cubicBezTo>
                  <a:pt x="55701" y="225425"/>
                  <a:pt x="86921" y="227012"/>
                  <a:pt x="108088" y="222250"/>
                </a:cubicBezTo>
                <a:cubicBezTo>
                  <a:pt x="129255" y="217488"/>
                  <a:pt x="175292" y="192617"/>
                  <a:pt x="174763" y="193675"/>
                </a:cubicBezTo>
                <a:cubicBezTo>
                  <a:pt x="174234" y="194733"/>
                  <a:pt x="127667" y="231246"/>
                  <a:pt x="104913" y="228600"/>
                </a:cubicBezTo>
                <a:cubicBezTo>
                  <a:pt x="82159" y="225954"/>
                  <a:pt x="55700" y="192617"/>
                  <a:pt x="38238" y="177800"/>
                </a:cubicBezTo>
                <a:cubicBezTo>
                  <a:pt x="20776" y="162983"/>
                  <a:pt x="2255" y="143404"/>
                  <a:pt x="138" y="139700"/>
                </a:cubicBezTo>
                <a:cubicBezTo>
                  <a:pt x="-1979" y="135996"/>
                  <a:pt x="20776" y="175154"/>
                  <a:pt x="25538" y="155575"/>
                </a:cubicBezTo>
                <a:cubicBezTo>
                  <a:pt x="30300" y="135996"/>
                  <a:pt x="14425" y="0"/>
                  <a:pt x="1283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F562D3F5-6F7D-AEEC-CE11-83D7C4BAD1AF}"/>
              </a:ext>
            </a:extLst>
          </p:cNvPr>
          <p:cNvSpPr/>
          <p:nvPr/>
        </p:nvSpPr>
        <p:spPr>
          <a:xfrm>
            <a:off x="6511922" y="4127490"/>
            <a:ext cx="98428" cy="212777"/>
          </a:xfrm>
          <a:custGeom>
            <a:avLst/>
            <a:gdLst>
              <a:gd name="connsiteX0" fmla="*/ 3 w 98428"/>
              <a:gd name="connsiteY0" fmla="*/ 10 h 212777"/>
              <a:gd name="connsiteX1" fmla="*/ 82553 w 98428"/>
              <a:gd name="connsiteY1" fmla="*/ 111135 h 212777"/>
              <a:gd name="connsiteX2" fmla="*/ 53978 w 98428"/>
              <a:gd name="connsiteY2" fmla="*/ 177810 h 212777"/>
              <a:gd name="connsiteX3" fmla="*/ 98428 w 98428"/>
              <a:gd name="connsiteY3" fmla="*/ 212735 h 212777"/>
              <a:gd name="connsiteX4" fmla="*/ 53978 w 98428"/>
              <a:gd name="connsiteY4" fmla="*/ 171460 h 212777"/>
              <a:gd name="connsiteX5" fmla="*/ 79378 w 98428"/>
              <a:gd name="connsiteY5" fmla="*/ 117485 h 212777"/>
              <a:gd name="connsiteX6" fmla="*/ 3 w 98428"/>
              <a:gd name="connsiteY6" fmla="*/ 10 h 21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28" h="212777">
                <a:moveTo>
                  <a:pt x="3" y="10"/>
                </a:moveTo>
                <a:cubicBezTo>
                  <a:pt x="532" y="-1048"/>
                  <a:pt x="73557" y="81502"/>
                  <a:pt x="82553" y="111135"/>
                </a:cubicBezTo>
                <a:cubicBezTo>
                  <a:pt x="91549" y="140768"/>
                  <a:pt x="51332" y="160877"/>
                  <a:pt x="53978" y="177810"/>
                </a:cubicBezTo>
                <a:cubicBezTo>
                  <a:pt x="56624" y="194743"/>
                  <a:pt x="98428" y="213793"/>
                  <a:pt x="98428" y="212735"/>
                </a:cubicBezTo>
                <a:cubicBezTo>
                  <a:pt x="98428" y="211677"/>
                  <a:pt x="57153" y="187335"/>
                  <a:pt x="53978" y="171460"/>
                </a:cubicBezTo>
                <a:cubicBezTo>
                  <a:pt x="50803" y="155585"/>
                  <a:pt x="93136" y="148706"/>
                  <a:pt x="79378" y="117485"/>
                </a:cubicBezTo>
                <a:cubicBezTo>
                  <a:pt x="65620" y="86264"/>
                  <a:pt x="-526" y="1068"/>
                  <a:pt x="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22F31B6D-0A3D-D425-8E42-56EE340C254E}"/>
              </a:ext>
            </a:extLst>
          </p:cNvPr>
          <p:cNvSpPr/>
          <p:nvPr/>
        </p:nvSpPr>
        <p:spPr>
          <a:xfrm>
            <a:off x="6445207" y="4063900"/>
            <a:ext cx="111365" cy="252570"/>
          </a:xfrm>
          <a:custGeom>
            <a:avLst/>
            <a:gdLst>
              <a:gd name="connsiteX0" fmla="*/ 15918 w 111365"/>
              <a:gd name="connsiteY0" fmla="*/ 100 h 252570"/>
              <a:gd name="connsiteX1" fmla="*/ 73068 w 111365"/>
              <a:gd name="connsiteY1" fmla="*/ 168375 h 252570"/>
              <a:gd name="connsiteX2" fmla="*/ 111168 w 111365"/>
              <a:gd name="connsiteY2" fmla="*/ 250925 h 252570"/>
              <a:gd name="connsiteX3" fmla="*/ 88943 w 111365"/>
              <a:gd name="connsiteY3" fmla="*/ 225525 h 252570"/>
              <a:gd name="connsiteX4" fmla="*/ 43 w 111365"/>
              <a:gd name="connsiteY4" fmla="*/ 123925 h 252570"/>
              <a:gd name="connsiteX5" fmla="*/ 76243 w 111365"/>
              <a:gd name="connsiteY5" fmla="*/ 193775 h 252570"/>
              <a:gd name="connsiteX6" fmla="*/ 15918 w 111365"/>
              <a:gd name="connsiteY6" fmla="*/ 100 h 25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365" h="252570">
                <a:moveTo>
                  <a:pt x="15918" y="100"/>
                </a:moveTo>
                <a:cubicBezTo>
                  <a:pt x="15389" y="-4133"/>
                  <a:pt x="57193" y="126571"/>
                  <a:pt x="73068" y="168375"/>
                </a:cubicBezTo>
                <a:cubicBezTo>
                  <a:pt x="88943" y="210179"/>
                  <a:pt x="108522" y="241400"/>
                  <a:pt x="111168" y="250925"/>
                </a:cubicBezTo>
                <a:cubicBezTo>
                  <a:pt x="113814" y="260450"/>
                  <a:pt x="88943" y="225525"/>
                  <a:pt x="88943" y="225525"/>
                </a:cubicBezTo>
                <a:cubicBezTo>
                  <a:pt x="70422" y="204358"/>
                  <a:pt x="2160" y="129217"/>
                  <a:pt x="43" y="123925"/>
                </a:cubicBezTo>
                <a:cubicBezTo>
                  <a:pt x="-2074" y="118633"/>
                  <a:pt x="74656" y="207533"/>
                  <a:pt x="76243" y="193775"/>
                </a:cubicBezTo>
                <a:cubicBezTo>
                  <a:pt x="77830" y="180017"/>
                  <a:pt x="16447" y="4333"/>
                  <a:pt x="15918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31ADACC8-D8C7-110B-B18D-CF21174C5D3D}"/>
              </a:ext>
            </a:extLst>
          </p:cNvPr>
          <p:cNvSpPr/>
          <p:nvPr/>
        </p:nvSpPr>
        <p:spPr>
          <a:xfrm>
            <a:off x="6813504" y="3092414"/>
            <a:ext cx="121001" cy="338800"/>
          </a:xfrm>
          <a:custGeom>
            <a:avLst/>
            <a:gdLst>
              <a:gd name="connsiteX0" fmla="*/ 46 w 121001"/>
              <a:gd name="connsiteY0" fmla="*/ 36 h 338800"/>
              <a:gd name="connsiteX1" fmla="*/ 88946 w 121001"/>
              <a:gd name="connsiteY1" fmla="*/ 203236 h 338800"/>
              <a:gd name="connsiteX2" fmla="*/ 120696 w 121001"/>
              <a:gd name="connsiteY2" fmla="*/ 336586 h 338800"/>
              <a:gd name="connsiteX3" fmla="*/ 104821 w 121001"/>
              <a:gd name="connsiteY3" fmla="*/ 279436 h 338800"/>
              <a:gd name="connsiteX4" fmla="*/ 101646 w 121001"/>
              <a:gd name="connsiteY4" fmla="*/ 187361 h 338800"/>
              <a:gd name="connsiteX5" fmla="*/ 46 w 121001"/>
              <a:gd name="connsiteY5" fmla="*/ 36 h 3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01" h="338800">
                <a:moveTo>
                  <a:pt x="46" y="36"/>
                </a:moveTo>
                <a:cubicBezTo>
                  <a:pt x="-2071" y="2682"/>
                  <a:pt x="68838" y="147144"/>
                  <a:pt x="88946" y="203236"/>
                </a:cubicBezTo>
                <a:cubicBezTo>
                  <a:pt x="109054" y="259328"/>
                  <a:pt x="118050" y="323886"/>
                  <a:pt x="120696" y="336586"/>
                </a:cubicBezTo>
                <a:cubicBezTo>
                  <a:pt x="123342" y="349286"/>
                  <a:pt x="107996" y="304307"/>
                  <a:pt x="104821" y="279436"/>
                </a:cubicBezTo>
                <a:cubicBezTo>
                  <a:pt x="101646" y="254565"/>
                  <a:pt x="118579" y="233398"/>
                  <a:pt x="101646" y="187361"/>
                </a:cubicBezTo>
                <a:cubicBezTo>
                  <a:pt x="84713" y="141324"/>
                  <a:pt x="2163" y="-2610"/>
                  <a:pt x="46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34FEEA3D-ACAB-DB45-1682-279D390A54A3}"/>
              </a:ext>
            </a:extLst>
          </p:cNvPr>
          <p:cNvSpPr/>
          <p:nvPr/>
        </p:nvSpPr>
        <p:spPr>
          <a:xfrm>
            <a:off x="6473107" y="3019374"/>
            <a:ext cx="96965" cy="190830"/>
          </a:xfrm>
          <a:custGeom>
            <a:avLst/>
            <a:gdLst>
              <a:gd name="connsiteX0" fmla="*/ 3893 w 96965"/>
              <a:gd name="connsiteY0" fmla="*/ 51 h 190830"/>
              <a:gd name="connsiteX1" fmla="*/ 73743 w 96965"/>
              <a:gd name="connsiteY1" fmla="*/ 114351 h 190830"/>
              <a:gd name="connsiteX2" fmla="*/ 70568 w 96965"/>
              <a:gd name="connsiteY2" fmla="*/ 98476 h 190830"/>
              <a:gd name="connsiteX3" fmla="*/ 80093 w 96965"/>
              <a:gd name="connsiteY3" fmla="*/ 184201 h 190830"/>
              <a:gd name="connsiteX4" fmla="*/ 51518 w 96965"/>
              <a:gd name="connsiteY4" fmla="*/ 146101 h 190830"/>
              <a:gd name="connsiteX5" fmla="*/ 718 w 96965"/>
              <a:gd name="connsiteY5" fmla="*/ 108001 h 190830"/>
              <a:gd name="connsiteX6" fmla="*/ 92793 w 96965"/>
              <a:gd name="connsiteY6" fmla="*/ 190551 h 190830"/>
              <a:gd name="connsiteX7" fmla="*/ 73743 w 96965"/>
              <a:gd name="connsiteY7" fmla="*/ 130226 h 190830"/>
              <a:gd name="connsiteX8" fmla="*/ 3893 w 96965"/>
              <a:gd name="connsiteY8" fmla="*/ 51 h 190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965" h="190830">
                <a:moveTo>
                  <a:pt x="3893" y="51"/>
                </a:moveTo>
                <a:cubicBezTo>
                  <a:pt x="3893" y="-2595"/>
                  <a:pt x="62631" y="97947"/>
                  <a:pt x="73743" y="114351"/>
                </a:cubicBezTo>
                <a:cubicBezTo>
                  <a:pt x="84855" y="130755"/>
                  <a:pt x="69510" y="86834"/>
                  <a:pt x="70568" y="98476"/>
                </a:cubicBezTo>
                <a:cubicBezTo>
                  <a:pt x="71626" y="110118"/>
                  <a:pt x="83268" y="176263"/>
                  <a:pt x="80093" y="184201"/>
                </a:cubicBezTo>
                <a:cubicBezTo>
                  <a:pt x="76918" y="192139"/>
                  <a:pt x="64747" y="158801"/>
                  <a:pt x="51518" y="146101"/>
                </a:cubicBezTo>
                <a:cubicBezTo>
                  <a:pt x="38289" y="133401"/>
                  <a:pt x="-6161" y="100593"/>
                  <a:pt x="718" y="108001"/>
                </a:cubicBezTo>
                <a:cubicBezTo>
                  <a:pt x="7597" y="115409"/>
                  <a:pt x="80622" y="186847"/>
                  <a:pt x="92793" y="190551"/>
                </a:cubicBezTo>
                <a:cubicBezTo>
                  <a:pt x="104964" y="194255"/>
                  <a:pt x="88030" y="160388"/>
                  <a:pt x="73743" y="130226"/>
                </a:cubicBezTo>
                <a:cubicBezTo>
                  <a:pt x="59456" y="100064"/>
                  <a:pt x="3893" y="2697"/>
                  <a:pt x="3893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169D6368-2FB4-A68C-0AE3-A6C5B35AB58D}"/>
              </a:ext>
            </a:extLst>
          </p:cNvPr>
          <p:cNvSpPr/>
          <p:nvPr/>
        </p:nvSpPr>
        <p:spPr>
          <a:xfrm>
            <a:off x="6625953" y="3003380"/>
            <a:ext cx="230908" cy="213874"/>
          </a:xfrm>
          <a:custGeom>
            <a:avLst/>
            <a:gdLst>
              <a:gd name="connsiteX0" fmla="*/ 272 w 230908"/>
              <a:gd name="connsiteY0" fmla="*/ 170 h 213874"/>
              <a:gd name="connsiteX1" fmla="*/ 139972 w 230908"/>
              <a:gd name="connsiteY1" fmla="*/ 104945 h 213874"/>
              <a:gd name="connsiteX2" fmla="*/ 127272 w 230908"/>
              <a:gd name="connsiteY2" fmla="*/ 79545 h 213874"/>
              <a:gd name="connsiteX3" fmla="*/ 228872 w 230908"/>
              <a:gd name="connsiteY3" fmla="*/ 212895 h 213874"/>
              <a:gd name="connsiteX4" fmla="*/ 181247 w 230908"/>
              <a:gd name="connsiteY4" fmla="*/ 133520 h 213874"/>
              <a:gd name="connsiteX5" fmla="*/ 272 w 230908"/>
              <a:gd name="connsiteY5" fmla="*/ 170 h 21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908" h="213874">
                <a:moveTo>
                  <a:pt x="272" y="170"/>
                </a:moveTo>
                <a:cubicBezTo>
                  <a:pt x="-6607" y="-4592"/>
                  <a:pt x="118805" y="91716"/>
                  <a:pt x="139972" y="104945"/>
                </a:cubicBezTo>
                <a:cubicBezTo>
                  <a:pt x="161139" y="118174"/>
                  <a:pt x="112455" y="61553"/>
                  <a:pt x="127272" y="79545"/>
                </a:cubicBezTo>
                <a:cubicBezTo>
                  <a:pt x="142089" y="97537"/>
                  <a:pt x="219876" y="203899"/>
                  <a:pt x="228872" y="212895"/>
                </a:cubicBezTo>
                <a:cubicBezTo>
                  <a:pt x="237868" y="221891"/>
                  <a:pt x="216172" y="166858"/>
                  <a:pt x="181247" y="133520"/>
                </a:cubicBezTo>
                <a:cubicBezTo>
                  <a:pt x="146322" y="100183"/>
                  <a:pt x="7151" y="4932"/>
                  <a:pt x="272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B7F7CDEB-F342-B6AE-9D57-DDE641572B5B}"/>
              </a:ext>
            </a:extLst>
          </p:cNvPr>
          <p:cNvSpPr/>
          <p:nvPr/>
        </p:nvSpPr>
        <p:spPr>
          <a:xfrm>
            <a:off x="6830112" y="3235160"/>
            <a:ext cx="145395" cy="683290"/>
          </a:xfrm>
          <a:custGeom>
            <a:avLst/>
            <a:gdLst>
              <a:gd name="connsiteX0" fmla="*/ 24713 w 145395"/>
              <a:gd name="connsiteY0" fmla="*/ 165 h 683290"/>
              <a:gd name="connsiteX1" fmla="*/ 94563 w 145395"/>
              <a:gd name="connsiteY1" fmla="*/ 231940 h 683290"/>
              <a:gd name="connsiteX2" fmla="*/ 107263 w 145395"/>
              <a:gd name="connsiteY2" fmla="*/ 171615 h 683290"/>
              <a:gd name="connsiteX3" fmla="*/ 107263 w 145395"/>
              <a:gd name="connsiteY3" fmla="*/ 317665 h 683290"/>
              <a:gd name="connsiteX4" fmla="*/ 37413 w 145395"/>
              <a:gd name="connsiteY4" fmla="*/ 457365 h 683290"/>
              <a:gd name="connsiteX5" fmla="*/ 50113 w 145395"/>
              <a:gd name="connsiteY5" fmla="*/ 412915 h 683290"/>
              <a:gd name="connsiteX6" fmla="*/ 2488 w 145395"/>
              <a:gd name="connsiteY6" fmla="*/ 676440 h 683290"/>
              <a:gd name="connsiteX7" fmla="*/ 21538 w 145395"/>
              <a:gd name="connsiteY7" fmla="*/ 584365 h 683290"/>
              <a:gd name="connsiteX8" fmla="*/ 145363 w 145395"/>
              <a:gd name="connsiteY8" fmla="*/ 352590 h 683290"/>
              <a:gd name="connsiteX9" fmla="*/ 34238 w 145395"/>
              <a:gd name="connsiteY9" fmla="*/ 530390 h 683290"/>
              <a:gd name="connsiteX10" fmla="*/ 78688 w 145395"/>
              <a:gd name="connsiteY10" fmla="*/ 346240 h 683290"/>
              <a:gd name="connsiteX11" fmla="*/ 119963 w 145395"/>
              <a:gd name="connsiteY11" fmla="*/ 273215 h 683290"/>
              <a:gd name="connsiteX12" fmla="*/ 24713 w 145395"/>
              <a:gd name="connsiteY12" fmla="*/ 165 h 68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395" h="683290">
                <a:moveTo>
                  <a:pt x="24713" y="165"/>
                </a:moveTo>
                <a:cubicBezTo>
                  <a:pt x="20480" y="-6714"/>
                  <a:pt x="80805" y="203365"/>
                  <a:pt x="94563" y="231940"/>
                </a:cubicBezTo>
                <a:cubicBezTo>
                  <a:pt x="108321" y="260515"/>
                  <a:pt x="105146" y="157328"/>
                  <a:pt x="107263" y="171615"/>
                </a:cubicBezTo>
                <a:cubicBezTo>
                  <a:pt x="109380" y="185903"/>
                  <a:pt x="118905" y="270040"/>
                  <a:pt x="107263" y="317665"/>
                </a:cubicBezTo>
                <a:cubicBezTo>
                  <a:pt x="95621" y="365290"/>
                  <a:pt x="46938" y="441490"/>
                  <a:pt x="37413" y="457365"/>
                </a:cubicBezTo>
                <a:cubicBezTo>
                  <a:pt x="27888" y="473240"/>
                  <a:pt x="55934" y="376403"/>
                  <a:pt x="50113" y="412915"/>
                </a:cubicBezTo>
                <a:cubicBezTo>
                  <a:pt x="44292" y="449427"/>
                  <a:pt x="7250" y="647865"/>
                  <a:pt x="2488" y="676440"/>
                </a:cubicBezTo>
                <a:cubicBezTo>
                  <a:pt x="-2274" y="705015"/>
                  <a:pt x="-2274" y="638340"/>
                  <a:pt x="21538" y="584365"/>
                </a:cubicBezTo>
                <a:cubicBezTo>
                  <a:pt x="45350" y="530390"/>
                  <a:pt x="143246" y="361586"/>
                  <a:pt x="145363" y="352590"/>
                </a:cubicBezTo>
                <a:cubicBezTo>
                  <a:pt x="147480" y="343594"/>
                  <a:pt x="45350" y="531448"/>
                  <a:pt x="34238" y="530390"/>
                </a:cubicBezTo>
                <a:cubicBezTo>
                  <a:pt x="23126" y="529332"/>
                  <a:pt x="64401" y="389102"/>
                  <a:pt x="78688" y="346240"/>
                </a:cubicBezTo>
                <a:cubicBezTo>
                  <a:pt x="92975" y="303378"/>
                  <a:pt x="131605" y="329836"/>
                  <a:pt x="119963" y="273215"/>
                </a:cubicBezTo>
                <a:cubicBezTo>
                  <a:pt x="108321" y="216594"/>
                  <a:pt x="28946" y="7044"/>
                  <a:pt x="24713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50761138-6BD1-B0A5-423E-64D0674FA1E7}"/>
              </a:ext>
            </a:extLst>
          </p:cNvPr>
          <p:cNvSpPr/>
          <p:nvPr/>
        </p:nvSpPr>
        <p:spPr>
          <a:xfrm>
            <a:off x="6619330" y="3015240"/>
            <a:ext cx="243285" cy="274253"/>
          </a:xfrm>
          <a:custGeom>
            <a:avLst/>
            <a:gdLst>
              <a:gd name="connsiteX0" fmla="*/ 545 w 243285"/>
              <a:gd name="connsiteY0" fmla="*/ 1010 h 274253"/>
              <a:gd name="connsiteX1" fmla="*/ 235495 w 243285"/>
              <a:gd name="connsiteY1" fmla="*/ 267710 h 274253"/>
              <a:gd name="connsiteX2" fmla="*/ 171995 w 243285"/>
              <a:gd name="connsiteY2" fmla="*/ 178810 h 274253"/>
              <a:gd name="connsiteX3" fmla="*/ 545 w 243285"/>
              <a:gd name="connsiteY3" fmla="*/ 1010 h 27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285" h="274253">
                <a:moveTo>
                  <a:pt x="545" y="1010"/>
                </a:moveTo>
                <a:cubicBezTo>
                  <a:pt x="11128" y="15827"/>
                  <a:pt x="206920" y="238077"/>
                  <a:pt x="235495" y="267710"/>
                </a:cubicBezTo>
                <a:cubicBezTo>
                  <a:pt x="264070" y="297343"/>
                  <a:pt x="207449" y="219026"/>
                  <a:pt x="171995" y="178810"/>
                </a:cubicBezTo>
                <a:cubicBezTo>
                  <a:pt x="136541" y="138594"/>
                  <a:pt x="-10038" y="-13807"/>
                  <a:pt x="545" y="1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C928DED2-5918-FC1B-4ED9-020C9A529747}"/>
              </a:ext>
            </a:extLst>
          </p:cNvPr>
          <p:cNvSpPr/>
          <p:nvPr/>
        </p:nvSpPr>
        <p:spPr>
          <a:xfrm>
            <a:off x="6416644" y="3114598"/>
            <a:ext cx="194562" cy="120994"/>
          </a:xfrm>
          <a:custGeom>
            <a:avLst/>
            <a:gdLst>
              <a:gd name="connsiteX0" fmla="*/ 31 w 194562"/>
              <a:gd name="connsiteY0" fmla="*/ 77 h 120994"/>
              <a:gd name="connsiteX1" fmla="*/ 95281 w 194562"/>
              <a:gd name="connsiteY1" fmla="*/ 92152 h 120994"/>
              <a:gd name="connsiteX2" fmla="*/ 104806 w 194562"/>
              <a:gd name="connsiteY2" fmla="*/ 108027 h 120994"/>
              <a:gd name="connsiteX3" fmla="*/ 22256 w 194562"/>
              <a:gd name="connsiteY3" fmla="*/ 108027 h 120994"/>
              <a:gd name="connsiteX4" fmla="*/ 193706 w 194562"/>
              <a:gd name="connsiteY4" fmla="*/ 117552 h 120994"/>
              <a:gd name="connsiteX5" fmla="*/ 85756 w 194562"/>
              <a:gd name="connsiteY5" fmla="*/ 111202 h 120994"/>
              <a:gd name="connsiteX6" fmla="*/ 31 w 194562"/>
              <a:gd name="connsiteY6" fmla="*/ 77 h 12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562" h="120994">
                <a:moveTo>
                  <a:pt x="31" y="77"/>
                </a:moveTo>
                <a:cubicBezTo>
                  <a:pt x="1618" y="-3098"/>
                  <a:pt x="95281" y="92152"/>
                  <a:pt x="95281" y="92152"/>
                </a:cubicBezTo>
                <a:cubicBezTo>
                  <a:pt x="112743" y="110144"/>
                  <a:pt x="116977" y="105381"/>
                  <a:pt x="104806" y="108027"/>
                </a:cubicBezTo>
                <a:cubicBezTo>
                  <a:pt x="92635" y="110673"/>
                  <a:pt x="7439" y="106440"/>
                  <a:pt x="22256" y="108027"/>
                </a:cubicBezTo>
                <a:cubicBezTo>
                  <a:pt x="37073" y="109614"/>
                  <a:pt x="193706" y="117552"/>
                  <a:pt x="193706" y="117552"/>
                </a:cubicBezTo>
                <a:cubicBezTo>
                  <a:pt x="204289" y="118081"/>
                  <a:pt x="113802" y="128135"/>
                  <a:pt x="85756" y="111202"/>
                </a:cubicBezTo>
                <a:cubicBezTo>
                  <a:pt x="57710" y="94269"/>
                  <a:pt x="-1556" y="3252"/>
                  <a:pt x="31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EC5BA6A5-9729-C901-02C9-E83C267240E4}"/>
              </a:ext>
            </a:extLst>
          </p:cNvPr>
          <p:cNvSpPr/>
          <p:nvPr/>
        </p:nvSpPr>
        <p:spPr>
          <a:xfrm>
            <a:off x="6603873" y="3012577"/>
            <a:ext cx="156297" cy="207580"/>
          </a:xfrm>
          <a:custGeom>
            <a:avLst/>
            <a:gdLst>
              <a:gd name="connsiteX0" fmla="*/ 16002 w 156297"/>
              <a:gd name="connsiteY0" fmla="*/ 498 h 207580"/>
              <a:gd name="connsiteX1" fmla="*/ 22352 w 156297"/>
              <a:gd name="connsiteY1" fmla="*/ 92573 h 207580"/>
              <a:gd name="connsiteX2" fmla="*/ 82677 w 156297"/>
              <a:gd name="connsiteY2" fmla="*/ 133848 h 207580"/>
              <a:gd name="connsiteX3" fmla="*/ 3302 w 156297"/>
              <a:gd name="connsiteY3" fmla="*/ 105273 h 207580"/>
              <a:gd name="connsiteX4" fmla="*/ 155702 w 156297"/>
              <a:gd name="connsiteY4" fmla="*/ 206873 h 207580"/>
              <a:gd name="connsiteX5" fmla="*/ 54102 w 156297"/>
              <a:gd name="connsiteY5" fmla="*/ 149723 h 207580"/>
              <a:gd name="connsiteX6" fmla="*/ 127 w 156297"/>
              <a:gd name="connsiteY6" fmla="*/ 137023 h 207580"/>
              <a:gd name="connsiteX7" fmla="*/ 16002 w 156297"/>
              <a:gd name="connsiteY7" fmla="*/ 498 h 20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297" h="207580">
                <a:moveTo>
                  <a:pt x="16002" y="498"/>
                </a:moveTo>
                <a:cubicBezTo>
                  <a:pt x="19706" y="-6910"/>
                  <a:pt x="11240" y="70348"/>
                  <a:pt x="22352" y="92573"/>
                </a:cubicBezTo>
                <a:cubicBezTo>
                  <a:pt x="33464" y="114798"/>
                  <a:pt x="85852" y="131731"/>
                  <a:pt x="82677" y="133848"/>
                </a:cubicBezTo>
                <a:cubicBezTo>
                  <a:pt x="79502" y="135965"/>
                  <a:pt x="-8869" y="93102"/>
                  <a:pt x="3302" y="105273"/>
                </a:cubicBezTo>
                <a:cubicBezTo>
                  <a:pt x="15473" y="117444"/>
                  <a:pt x="147235" y="199465"/>
                  <a:pt x="155702" y="206873"/>
                </a:cubicBezTo>
                <a:cubicBezTo>
                  <a:pt x="164169" y="214281"/>
                  <a:pt x="80031" y="161365"/>
                  <a:pt x="54102" y="149723"/>
                </a:cubicBezTo>
                <a:cubicBezTo>
                  <a:pt x="28173" y="138081"/>
                  <a:pt x="1714" y="161365"/>
                  <a:pt x="127" y="137023"/>
                </a:cubicBezTo>
                <a:cubicBezTo>
                  <a:pt x="-1461" y="112681"/>
                  <a:pt x="12298" y="7906"/>
                  <a:pt x="16002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F91D6F5A-10CC-FC13-F82B-414F8C72B669}"/>
              </a:ext>
            </a:extLst>
          </p:cNvPr>
          <p:cNvSpPr/>
          <p:nvPr/>
        </p:nvSpPr>
        <p:spPr>
          <a:xfrm>
            <a:off x="6431749" y="3235270"/>
            <a:ext cx="331520" cy="42190"/>
          </a:xfrm>
          <a:custGeom>
            <a:avLst/>
            <a:gdLst>
              <a:gd name="connsiteX0" fmla="*/ 801 w 331520"/>
              <a:gd name="connsiteY0" fmla="*/ 22280 h 42190"/>
              <a:gd name="connsiteX1" fmla="*/ 108751 w 331520"/>
              <a:gd name="connsiteY1" fmla="*/ 34980 h 42190"/>
              <a:gd name="connsiteX2" fmla="*/ 184951 w 331520"/>
              <a:gd name="connsiteY2" fmla="*/ 31805 h 42190"/>
              <a:gd name="connsiteX3" fmla="*/ 162726 w 331520"/>
              <a:gd name="connsiteY3" fmla="*/ 41330 h 42190"/>
              <a:gd name="connsiteX4" fmla="*/ 321476 w 331520"/>
              <a:gd name="connsiteY4" fmla="*/ 6405 h 42190"/>
              <a:gd name="connsiteX5" fmla="*/ 299251 w 331520"/>
              <a:gd name="connsiteY5" fmla="*/ 3230 h 42190"/>
              <a:gd name="connsiteX6" fmla="*/ 169076 w 331520"/>
              <a:gd name="connsiteY6" fmla="*/ 41330 h 42190"/>
              <a:gd name="connsiteX7" fmla="*/ 801 w 331520"/>
              <a:gd name="connsiteY7" fmla="*/ 22280 h 4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520" h="42190">
                <a:moveTo>
                  <a:pt x="801" y="22280"/>
                </a:moveTo>
                <a:cubicBezTo>
                  <a:pt x="-9253" y="21222"/>
                  <a:pt x="78059" y="33393"/>
                  <a:pt x="108751" y="34980"/>
                </a:cubicBezTo>
                <a:cubicBezTo>
                  <a:pt x="139443" y="36568"/>
                  <a:pt x="175955" y="30747"/>
                  <a:pt x="184951" y="31805"/>
                </a:cubicBezTo>
                <a:cubicBezTo>
                  <a:pt x="193947" y="32863"/>
                  <a:pt x="139972" y="45563"/>
                  <a:pt x="162726" y="41330"/>
                </a:cubicBezTo>
                <a:cubicBezTo>
                  <a:pt x="185480" y="37097"/>
                  <a:pt x="298722" y="12755"/>
                  <a:pt x="321476" y="6405"/>
                </a:cubicBezTo>
                <a:cubicBezTo>
                  <a:pt x="344230" y="55"/>
                  <a:pt x="324651" y="-2591"/>
                  <a:pt x="299251" y="3230"/>
                </a:cubicBezTo>
                <a:cubicBezTo>
                  <a:pt x="273851" y="9051"/>
                  <a:pt x="216701" y="38155"/>
                  <a:pt x="169076" y="41330"/>
                </a:cubicBezTo>
                <a:cubicBezTo>
                  <a:pt x="121451" y="44505"/>
                  <a:pt x="10855" y="23338"/>
                  <a:pt x="801" y="22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6C1662B4-D002-D181-35E7-680F36A36497}"/>
              </a:ext>
            </a:extLst>
          </p:cNvPr>
          <p:cNvSpPr/>
          <p:nvPr/>
        </p:nvSpPr>
        <p:spPr>
          <a:xfrm>
            <a:off x="6378574" y="3203550"/>
            <a:ext cx="253960" cy="127225"/>
          </a:xfrm>
          <a:custGeom>
            <a:avLst/>
            <a:gdLst>
              <a:gd name="connsiteX0" fmla="*/ 1 w 253960"/>
              <a:gd name="connsiteY0" fmla="*/ 25 h 127225"/>
              <a:gd name="connsiteX1" fmla="*/ 133351 w 253960"/>
              <a:gd name="connsiteY1" fmla="*/ 85750 h 127225"/>
              <a:gd name="connsiteX2" fmla="*/ 76201 w 253960"/>
              <a:gd name="connsiteY2" fmla="*/ 82575 h 127225"/>
              <a:gd name="connsiteX3" fmla="*/ 250826 w 253960"/>
              <a:gd name="connsiteY3" fmla="*/ 127025 h 127225"/>
              <a:gd name="connsiteX4" fmla="*/ 174626 w 253960"/>
              <a:gd name="connsiteY4" fmla="*/ 98450 h 127225"/>
              <a:gd name="connsiteX5" fmla="*/ 3176 w 253960"/>
              <a:gd name="connsiteY5" fmla="*/ 85750 h 127225"/>
              <a:gd name="connsiteX6" fmla="*/ 136526 w 253960"/>
              <a:gd name="connsiteY6" fmla="*/ 95275 h 127225"/>
              <a:gd name="connsiteX7" fmla="*/ 1 w 253960"/>
              <a:gd name="connsiteY7" fmla="*/ 25 h 12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960" h="127225">
                <a:moveTo>
                  <a:pt x="1" y="25"/>
                </a:moveTo>
                <a:cubicBezTo>
                  <a:pt x="-528" y="-1562"/>
                  <a:pt x="120651" y="71992"/>
                  <a:pt x="133351" y="85750"/>
                </a:cubicBezTo>
                <a:cubicBezTo>
                  <a:pt x="146051" y="99508"/>
                  <a:pt x="56622" y="75696"/>
                  <a:pt x="76201" y="82575"/>
                </a:cubicBezTo>
                <a:cubicBezTo>
                  <a:pt x="95780" y="89454"/>
                  <a:pt x="234422" y="124379"/>
                  <a:pt x="250826" y="127025"/>
                </a:cubicBezTo>
                <a:cubicBezTo>
                  <a:pt x="267230" y="129671"/>
                  <a:pt x="215901" y="105329"/>
                  <a:pt x="174626" y="98450"/>
                </a:cubicBezTo>
                <a:cubicBezTo>
                  <a:pt x="133351" y="91571"/>
                  <a:pt x="9526" y="86279"/>
                  <a:pt x="3176" y="85750"/>
                </a:cubicBezTo>
                <a:cubicBezTo>
                  <a:pt x="-3174" y="85221"/>
                  <a:pt x="137055" y="110092"/>
                  <a:pt x="136526" y="95275"/>
                </a:cubicBezTo>
                <a:cubicBezTo>
                  <a:pt x="135997" y="80458"/>
                  <a:pt x="530" y="1612"/>
                  <a:pt x="1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B242668A-EBC2-E6BD-2788-BCBDC909B49C}"/>
              </a:ext>
            </a:extLst>
          </p:cNvPr>
          <p:cNvSpPr/>
          <p:nvPr/>
        </p:nvSpPr>
        <p:spPr>
          <a:xfrm>
            <a:off x="6768944" y="3197104"/>
            <a:ext cx="124026" cy="391941"/>
          </a:xfrm>
          <a:custGeom>
            <a:avLst/>
            <a:gdLst>
              <a:gd name="connsiteX0" fmla="*/ 156 w 124026"/>
              <a:gd name="connsiteY0" fmla="*/ 121 h 391941"/>
              <a:gd name="connsiteX1" fmla="*/ 98581 w 124026"/>
              <a:gd name="connsiteY1" fmla="*/ 193796 h 391941"/>
              <a:gd name="connsiteX2" fmla="*/ 108106 w 124026"/>
              <a:gd name="connsiteY2" fmla="*/ 165221 h 391941"/>
              <a:gd name="connsiteX3" fmla="*/ 117631 w 124026"/>
              <a:gd name="connsiteY3" fmla="*/ 390646 h 391941"/>
              <a:gd name="connsiteX4" fmla="*/ 123981 w 124026"/>
              <a:gd name="connsiteY4" fmla="*/ 254121 h 391941"/>
              <a:gd name="connsiteX5" fmla="*/ 114456 w 124026"/>
              <a:gd name="connsiteY5" fmla="*/ 181096 h 391941"/>
              <a:gd name="connsiteX6" fmla="*/ 76356 w 124026"/>
              <a:gd name="connsiteY6" fmla="*/ 165221 h 391941"/>
              <a:gd name="connsiteX7" fmla="*/ 156 w 124026"/>
              <a:gd name="connsiteY7" fmla="*/ 121 h 39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26" h="391941">
                <a:moveTo>
                  <a:pt x="156" y="121"/>
                </a:moveTo>
                <a:cubicBezTo>
                  <a:pt x="3860" y="4883"/>
                  <a:pt x="80589" y="166279"/>
                  <a:pt x="98581" y="193796"/>
                </a:cubicBezTo>
                <a:cubicBezTo>
                  <a:pt x="116573" y="221313"/>
                  <a:pt x="104931" y="132413"/>
                  <a:pt x="108106" y="165221"/>
                </a:cubicBezTo>
                <a:cubicBezTo>
                  <a:pt x="111281" y="198029"/>
                  <a:pt x="114985" y="375829"/>
                  <a:pt x="117631" y="390646"/>
                </a:cubicBezTo>
                <a:cubicBezTo>
                  <a:pt x="120277" y="405463"/>
                  <a:pt x="124510" y="289046"/>
                  <a:pt x="123981" y="254121"/>
                </a:cubicBezTo>
                <a:cubicBezTo>
                  <a:pt x="123452" y="219196"/>
                  <a:pt x="122394" y="195913"/>
                  <a:pt x="114456" y="181096"/>
                </a:cubicBezTo>
                <a:cubicBezTo>
                  <a:pt x="106519" y="166279"/>
                  <a:pt x="93289" y="198029"/>
                  <a:pt x="76356" y="165221"/>
                </a:cubicBezTo>
                <a:cubicBezTo>
                  <a:pt x="59423" y="132413"/>
                  <a:pt x="-3548" y="-4641"/>
                  <a:pt x="156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0A0E82C4-6F9D-D572-5700-4FA1FC111446}"/>
              </a:ext>
            </a:extLst>
          </p:cNvPr>
          <p:cNvSpPr/>
          <p:nvPr/>
        </p:nvSpPr>
        <p:spPr>
          <a:xfrm>
            <a:off x="6597650" y="3272426"/>
            <a:ext cx="190500" cy="32749"/>
          </a:xfrm>
          <a:custGeom>
            <a:avLst/>
            <a:gdLst>
              <a:gd name="connsiteX0" fmla="*/ 0 w 190500"/>
              <a:gd name="connsiteY0" fmla="*/ 32749 h 32749"/>
              <a:gd name="connsiteX1" fmla="*/ 57150 w 190500"/>
              <a:gd name="connsiteY1" fmla="*/ 999 h 32749"/>
              <a:gd name="connsiteX2" fmla="*/ 190500 w 190500"/>
              <a:gd name="connsiteY2" fmla="*/ 7349 h 32749"/>
              <a:gd name="connsiteX3" fmla="*/ 117475 w 190500"/>
              <a:gd name="connsiteY3" fmla="*/ 4174 h 32749"/>
              <a:gd name="connsiteX4" fmla="*/ 0 w 190500"/>
              <a:gd name="connsiteY4" fmla="*/ 32749 h 3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" h="32749">
                <a:moveTo>
                  <a:pt x="0" y="32749"/>
                </a:moveTo>
                <a:cubicBezTo>
                  <a:pt x="12700" y="18990"/>
                  <a:pt x="25400" y="5232"/>
                  <a:pt x="57150" y="999"/>
                </a:cubicBezTo>
                <a:cubicBezTo>
                  <a:pt x="88900" y="-3234"/>
                  <a:pt x="190500" y="7349"/>
                  <a:pt x="190500" y="7349"/>
                </a:cubicBezTo>
                <a:lnTo>
                  <a:pt x="117475" y="4174"/>
                </a:lnTo>
                <a:lnTo>
                  <a:pt x="0" y="3274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9F05C21E-94F8-3493-7B32-D1F1B1FDE564}"/>
              </a:ext>
            </a:extLst>
          </p:cNvPr>
          <p:cNvSpPr/>
          <p:nvPr/>
        </p:nvSpPr>
        <p:spPr>
          <a:xfrm>
            <a:off x="6562407" y="3282622"/>
            <a:ext cx="298791" cy="155909"/>
          </a:xfrm>
          <a:custGeom>
            <a:avLst/>
            <a:gdLst>
              <a:gd name="connsiteX0" fmla="*/ 318 w 298791"/>
              <a:gd name="connsiteY0" fmla="*/ 54303 h 155909"/>
              <a:gd name="connsiteX1" fmla="*/ 171768 w 298791"/>
              <a:gd name="connsiteY1" fmla="*/ 13028 h 155909"/>
              <a:gd name="connsiteX2" fmla="*/ 219393 w 298791"/>
              <a:gd name="connsiteY2" fmla="*/ 47953 h 155909"/>
              <a:gd name="connsiteX3" fmla="*/ 213043 w 298791"/>
              <a:gd name="connsiteY3" fmla="*/ 9853 h 155909"/>
              <a:gd name="connsiteX4" fmla="*/ 298768 w 298791"/>
              <a:gd name="connsiteY4" fmla="*/ 155903 h 155909"/>
              <a:gd name="connsiteX5" fmla="*/ 219393 w 298791"/>
              <a:gd name="connsiteY5" fmla="*/ 3503 h 155909"/>
              <a:gd name="connsiteX6" fmla="*/ 318 w 298791"/>
              <a:gd name="connsiteY6" fmla="*/ 54303 h 15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791" h="155909">
                <a:moveTo>
                  <a:pt x="318" y="54303"/>
                </a:moveTo>
                <a:cubicBezTo>
                  <a:pt x="-7620" y="55891"/>
                  <a:pt x="135256" y="14086"/>
                  <a:pt x="171768" y="13028"/>
                </a:cubicBezTo>
                <a:cubicBezTo>
                  <a:pt x="208280" y="11970"/>
                  <a:pt x="212514" y="48482"/>
                  <a:pt x="219393" y="47953"/>
                </a:cubicBezTo>
                <a:cubicBezTo>
                  <a:pt x="226272" y="47424"/>
                  <a:pt x="199814" y="-8139"/>
                  <a:pt x="213043" y="9853"/>
                </a:cubicBezTo>
                <a:cubicBezTo>
                  <a:pt x="226272" y="27845"/>
                  <a:pt x="297710" y="156961"/>
                  <a:pt x="298768" y="155903"/>
                </a:cubicBezTo>
                <a:cubicBezTo>
                  <a:pt x="299826" y="154845"/>
                  <a:pt x="265431" y="23082"/>
                  <a:pt x="219393" y="3503"/>
                </a:cubicBezTo>
                <a:cubicBezTo>
                  <a:pt x="173356" y="-16076"/>
                  <a:pt x="8256" y="52715"/>
                  <a:pt x="318" y="54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F35C3324-F960-7C70-8B96-9B36472F2A1B}"/>
              </a:ext>
            </a:extLst>
          </p:cNvPr>
          <p:cNvSpPr/>
          <p:nvPr/>
        </p:nvSpPr>
        <p:spPr>
          <a:xfrm>
            <a:off x="6640842" y="3340096"/>
            <a:ext cx="223536" cy="392362"/>
          </a:xfrm>
          <a:custGeom>
            <a:avLst/>
            <a:gdLst>
              <a:gd name="connsiteX0" fmla="*/ 223508 w 223536"/>
              <a:gd name="connsiteY0" fmla="*/ 4 h 392362"/>
              <a:gd name="connsiteX1" fmla="*/ 194933 w 223536"/>
              <a:gd name="connsiteY1" fmla="*/ 231779 h 392362"/>
              <a:gd name="connsiteX2" fmla="*/ 217158 w 223536"/>
              <a:gd name="connsiteY2" fmla="*/ 193679 h 392362"/>
              <a:gd name="connsiteX3" fmla="*/ 112383 w 223536"/>
              <a:gd name="connsiteY3" fmla="*/ 323854 h 392362"/>
              <a:gd name="connsiteX4" fmla="*/ 80633 w 223536"/>
              <a:gd name="connsiteY4" fmla="*/ 361954 h 392362"/>
              <a:gd name="connsiteX5" fmla="*/ 1258 w 223536"/>
              <a:gd name="connsiteY5" fmla="*/ 390529 h 392362"/>
              <a:gd name="connsiteX6" fmla="*/ 150483 w 223536"/>
              <a:gd name="connsiteY6" fmla="*/ 307979 h 392362"/>
              <a:gd name="connsiteX7" fmla="*/ 163183 w 223536"/>
              <a:gd name="connsiteY7" fmla="*/ 263529 h 392362"/>
              <a:gd name="connsiteX8" fmla="*/ 188583 w 223536"/>
              <a:gd name="connsiteY8" fmla="*/ 225429 h 392362"/>
              <a:gd name="connsiteX9" fmla="*/ 223508 w 223536"/>
              <a:gd name="connsiteY9" fmla="*/ 4 h 39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536" h="392362">
                <a:moveTo>
                  <a:pt x="223508" y="4"/>
                </a:moveTo>
                <a:cubicBezTo>
                  <a:pt x="224566" y="1062"/>
                  <a:pt x="195991" y="199500"/>
                  <a:pt x="194933" y="231779"/>
                </a:cubicBezTo>
                <a:cubicBezTo>
                  <a:pt x="193875" y="264058"/>
                  <a:pt x="230916" y="178333"/>
                  <a:pt x="217158" y="193679"/>
                </a:cubicBezTo>
                <a:cubicBezTo>
                  <a:pt x="203400" y="209025"/>
                  <a:pt x="135137" y="295808"/>
                  <a:pt x="112383" y="323854"/>
                </a:cubicBezTo>
                <a:cubicBezTo>
                  <a:pt x="89629" y="351900"/>
                  <a:pt x="99154" y="350842"/>
                  <a:pt x="80633" y="361954"/>
                </a:cubicBezTo>
                <a:cubicBezTo>
                  <a:pt x="62112" y="373067"/>
                  <a:pt x="-10384" y="399525"/>
                  <a:pt x="1258" y="390529"/>
                </a:cubicBezTo>
                <a:cubicBezTo>
                  <a:pt x="12900" y="381533"/>
                  <a:pt x="123495" y="329146"/>
                  <a:pt x="150483" y="307979"/>
                </a:cubicBezTo>
                <a:cubicBezTo>
                  <a:pt x="177470" y="286812"/>
                  <a:pt x="156833" y="277287"/>
                  <a:pt x="163183" y="263529"/>
                </a:cubicBezTo>
                <a:cubicBezTo>
                  <a:pt x="169533" y="249771"/>
                  <a:pt x="177470" y="263000"/>
                  <a:pt x="188583" y="225429"/>
                </a:cubicBezTo>
                <a:cubicBezTo>
                  <a:pt x="199695" y="187858"/>
                  <a:pt x="222450" y="-1054"/>
                  <a:pt x="22350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31613696-2D2F-0A82-DC20-136A9CC16E48}"/>
              </a:ext>
            </a:extLst>
          </p:cNvPr>
          <p:cNvSpPr/>
          <p:nvPr/>
        </p:nvSpPr>
        <p:spPr>
          <a:xfrm>
            <a:off x="6365167" y="3273422"/>
            <a:ext cx="272992" cy="101754"/>
          </a:xfrm>
          <a:custGeom>
            <a:avLst/>
            <a:gdLst>
              <a:gd name="connsiteX0" fmla="*/ 708 w 272992"/>
              <a:gd name="connsiteY0" fmla="*/ 3 h 101754"/>
              <a:gd name="connsiteX1" fmla="*/ 124533 w 272992"/>
              <a:gd name="connsiteY1" fmla="*/ 82553 h 101754"/>
              <a:gd name="connsiteX2" fmla="*/ 76908 w 272992"/>
              <a:gd name="connsiteY2" fmla="*/ 66678 h 101754"/>
              <a:gd name="connsiteX3" fmla="*/ 270583 w 272992"/>
              <a:gd name="connsiteY3" fmla="*/ 101603 h 101754"/>
              <a:gd name="connsiteX4" fmla="*/ 178508 w 272992"/>
              <a:gd name="connsiteY4" fmla="*/ 79378 h 101754"/>
              <a:gd name="connsiteX5" fmla="*/ 76908 w 272992"/>
              <a:gd name="connsiteY5" fmla="*/ 79378 h 101754"/>
              <a:gd name="connsiteX6" fmla="*/ 708 w 272992"/>
              <a:gd name="connsiteY6" fmla="*/ 3 h 1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992" h="101754">
                <a:moveTo>
                  <a:pt x="708" y="3"/>
                </a:moveTo>
                <a:cubicBezTo>
                  <a:pt x="8646" y="532"/>
                  <a:pt x="111833" y="71441"/>
                  <a:pt x="124533" y="82553"/>
                </a:cubicBezTo>
                <a:cubicBezTo>
                  <a:pt x="137233" y="93665"/>
                  <a:pt x="52566" y="63503"/>
                  <a:pt x="76908" y="66678"/>
                </a:cubicBezTo>
                <a:cubicBezTo>
                  <a:pt x="101250" y="69853"/>
                  <a:pt x="253650" y="99486"/>
                  <a:pt x="270583" y="101603"/>
                </a:cubicBezTo>
                <a:cubicBezTo>
                  <a:pt x="287516" y="103720"/>
                  <a:pt x="210787" y="83082"/>
                  <a:pt x="178508" y="79378"/>
                </a:cubicBezTo>
                <a:cubicBezTo>
                  <a:pt x="146229" y="75674"/>
                  <a:pt x="100191" y="89961"/>
                  <a:pt x="76908" y="79378"/>
                </a:cubicBezTo>
                <a:cubicBezTo>
                  <a:pt x="53625" y="68795"/>
                  <a:pt x="-7230" y="-526"/>
                  <a:pt x="70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B62E1EC3-9CDB-D957-E0C4-AE4BF0164795}"/>
              </a:ext>
            </a:extLst>
          </p:cNvPr>
          <p:cNvSpPr/>
          <p:nvPr/>
        </p:nvSpPr>
        <p:spPr>
          <a:xfrm>
            <a:off x="6708546" y="3368423"/>
            <a:ext cx="65719" cy="336942"/>
          </a:xfrm>
          <a:custGeom>
            <a:avLst/>
            <a:gdLst>
              <a:gd name="connsiteX0" fmla="*/ 229 w 65719"/>
              <a:gd name="connsiteY0" fmla="*/ 252 h 336942"/>
              <a:gd name="connsiteX1" fmla="*/ 57379 w 65719"/>
              <a:gd name="connsiteY1" fmla="*/ 146302 h 336942"/>
              <a:gd name="connsiteX2" fmla="*/ 57379 w 65719"/>
              <a:gd name="connsiteY2" fmla="*/ 222502 h 336942"/>
              <a:gd name="connsiteX3" fmla="*/ 229 w 65719"/>
              <a:gd name="connsiteY3" fmla="*/ 336802 h 336942"/>
              <a:gd name="connsiteX4" fmla="*/ 38329 w 65719"/>
              <a:gd name="connsiteY4" fmla="*/ 244727 h 336942"/>
              <a:gd name="connsiteX5" fmla="*/ 63729 w 65719"/>
              <a:gd name="connsiteY5" fmla="*/ 184402 h 336942"/>
              <a:gd name="connsiteX6" fmla="*/ 229 w 65719"/>
              <a:gd name="connsiteY6" fmla="*/ 252 h 33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19" h="336942">
                <a:moveTo>
                  <a:pt x="229" y="252"/>
                </a:moveTo>
                <a:cubicBezTo>
                  <a:pt x="-829" y="-6098"/>
                  <a:pt x="47854" y="109260"/>
                  <a:pt x="57379" y="146302"/>
                </a:cubicBezTo>
                <a:cubicBezTo>
                  <a:pt x="66904" y="183344"/>
                  <a:pt x="66904" y="190752"/>
                  <a:pt x="57379" y="222502"/>
                </a:cubicBezTo>
                <a:cubicBezTo>
                  <a:pt x="47854" y="254252"/>
                  <a:pt x="3404" y="333098"/>
                  <a:pt x="229" y="336802"/>
                </a:cubicBezTo>
                <a:cubicBezTo>
                  <a:pt x="-2946" y="340506"/>
                  <a:pt x="27746" y="270127"/>
                  <a:pt x="38329" y="244727"/>
                </a:cubicBezTo>
                <a:cubicBezTo>
                  <a:pt x="48912" y="219327"/>
                  <a:pt x="72725" y="225148"/>
                  <a:pt x="63729" y="184402"/>
                </a:cubicBezTo>
                <a:cubicBezTo>
                  <a:pt x="54733" y="143656"/>
                  <a:pt x="1287" y="6602"/>
                  <a:pt x="229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2B2BCA09-76DD-0D89-2D12-A4863848DB96}"/>
              </a:ext>
            </a:extLst>
          </p:cNvPr>
          <p:cNvSpPr/>
          <p:nvPr/>
        </p:nvSpPr>
        <p:spPr>
          <a:xfrm>
            <a:off x="6524264" y="3371440"/>
            <a:ext cx="259021" cy="144434"/>
          </a:xfrm>
          <a:custGeom>
            <a:avLst/>
            <a:gdLst>
              <a:gd name="connsiteX0" fmla="*/ 361 w 259021"/>
              <a:gd name="connsiteY0" fmla="*/ 410 h 144434"/>
              <a:gd name="connsiteX1" fmla="*/ 248011 w 259021"/>
              <a:gd name="connsiteY1" fmla="*/ 140110 h 144434"/>
              <a:gd name="connsiteX2" fmla="*/ 194036 w 259021"/>
              <a:gd name="connsiteY2" fmla="*/ 98835 h 144434"/>
              <a:gd name="connsiteX3" fmla="*/ 361 w 259021"/>
              <a:gd name="connsiteY3" fmla="*/ 410 h 14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21" h="144434">
                <a:moveTo>
                  <a:pt x="361" y="410"/>
                </a:moveTo>
                <a:cubicBezTo>
                  <a:pt x="9357" y="7289"/>
                  <a:pt x="215732" y="123706"/>
                  <a:pt x="248011" y="140110"/>
                </a:cubicBezTo>
                <a:cubicBezTo>
                  <a:pt x="280290" y="156514"/>
                  <a:pt x="235311" y="122647"/>
                  <a:pt x="194036" y="98835"/>
                </a:cubicBezTo>
                <a:cubicBezTo>
                  <a:pt x="152761" y="75023"/>
                  <a:pt x="-8635" y="-6469"/>
                  <a:pt x="361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EF5A847D-7372-4C5B-CE05-BDE8767E9178}"/>
              </a:ext>
            </a:extLst>
          </p:cNvPr>
          <p:cNvSpPr/>
          <p:nvPr/>
        </p:nvSpPr>
        <p:spPr>
          <a:xfrm>
            <a:off x="6321194" y="3395881"/>
            <a:ext cx="102946" cy="622029"/>
          </a:xfrm>
          <a:custGeom>
            <a:avLst/>
            <a:gdLst>
              <a:gd name="connsiteX0" fmla="*/ 28806 w 102946"/>
              <a:gd name="connsiteY0" fmla="*/ 1369 h 622029"/>
              <a:gd name="connsiteX1" fmla="*/ 101831 w 102946"/>
              <a:gd name="connsiteY1" fmla="*/ 137894 h 622029"/>
              <a:gd name="connsiteX2" fmla="*/ 73256 w 102946"/>
              <a:gd name="connsiteY2" fmla="*/ 299819 h 622029"/>
              <a:gd name="connsiteX3" fmla="*/ 76431 w 102946"/>
              <a:gd name="connsiteY3" fmla="*/ 271244 h 622029"/>
              <a:gd name="connsiteX4" fmla="*/ 51031 w 102946"/>
              <a:gd name="connsiteY4" fmla="*/ 426819 h 622029"/>
              <a:gd name="connsiteX5" fmla="*/ 231 w 102946"/>
              <a:gd name="connsiteY5" fmla="*/ 620494 h 622029"/>
              <a:gd name="connsiteX6" fmla="*/ 73256 w 102946"/>
              <a:gd name="connsiteY6" fmla="*/ 315694 h 622029"/>
              <a:gd name="connsiteX7" fmla="*/ 101831 w 102946"/>
              <a:gd name="connsiteY7" fmla="*/ 223619 h 622029"/>
              <a:gd name="connsiteX8" fmla="*/ 28806 w 102946"/>
              <a:gd name="connsiteY8" fmla="*/ 1369 h 62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46" h="622029">
                <a:moveTo>
                  <a:pt x="28806" y="1369"/>
                </a:moveTo>
                <a:cubicBezTo>
                  <a:pt x="28806" y="-12918"/>
                  <a:pt x="94423" y="88152"/>
                  <a:pt x="101831" y="137894"/>
                </a:cubicBezTo>
                <a:cubicBezTo>
                  <a:pt x="109239" y="187636"/>
                  <a:pt x="77489" y="277594"/>
                  <a:pt x="73256" y="299819"/>
                </a:cubicBezTo>
                <a:cubicBezTo>
                  <a:pt x="69023" y="322044"/>
                  <a:pt x="80135" y="250077"/>
                  <a:pt x="76431" y="271244"/>
                </a:cubicBezTo>
                <a:cubicBezTo>
                  <a:pt x="72727" y="292411"/>
                  <a:pt x="63731" y="368611"/>
                  <a:pt x="51031" y="426819"/>
                </a:cubicBezTo>
                <a:cubicBezTo>
                  <a:pt x="38331" y="485027"/>
                  <a:pt x="-3473" y="639015"/>
                  <a:pt x="231" y="620494"/>
                </a:cubicBezTo>
                <a:cubicBezTo>
                  <a:pt x="3935" y="601973"/>
                  <a:pt x="56323" y="381840"/>
                  <a:pt x="73256" y="315694"/>
                </a:cubicBezTo>
                <a:cubicBezTo>
                  <a:pt x="90189" y="249548"/>
                  <a:pt x="105535" y="277594"/>
                  <a:pt x="101831" y="223619"/>
                </a:cubicBezTo>
                <a:cubicBezTo>
                  <a:pt x="98127" y="169644"/>
                  <a:pt x="28806" y="15656"/>
                  <a:pt x="28806" y="1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5FD291D5-0276-4FA7-81B3-78917A969DA5}"/>
              </a:ext>
            </a:extLst>
          </p:cNvPr>
          <p:cNvSpPr/>
          <p:nvPr/>
        </p:nvSpPr>
        <p:spPr>
          <a:xfrm>
            <a:off x="6339001" y="3330294"/>
            <a:ext cx="128716" cy="1013509"/>
          </a:xfrm>
          <a:custGeom>
            <a:avLst/>
            <a:gdLst>
              <a:gd name="connsiteX0" fmla="*/ 39574 w 128716"/>
              <a:gd name="connsiteY0" fmla="*/ 281 h 1013509"/>
              <a:gd name="connsiteX1" fmla="*/ 96724 w 128716"/>
              <a:gd name="connsiteY1" fmla="*/ 260631 h 1013509"/>
              <a:gd name="connsiteX2" fmla="*/ 128474 w 128716"/>
              <a:gd name="connsiteY2" fmla="*/ 209831 h 1013509"/>
              <a:gd name="connsiteX3" fmla="*/ 80849 w 128716"/>
              <a:gd name="connsiteY3" fmla="*/ 422556 h 1013509"/>
              <a:gd name="connsiteX4" fmla="*/ 96724 w 128716"/>
              <a:gd name="connsiteY4" fmla="*/ 368581 h 1013509"/>
              <a:gd name="connsiteX5" fmla="*/ 39574 w 128716"/>
              <a:gd name="connsiteY5" fmla="*/ 657506 h 1013509"/>
              <a:gd name="connsiteX6" fmla="*/ 7824 w 128716"/>
              <a:gd name="connsiteY6" fmla="*/ 997231 h 1013509"/>
              <a:gd name="connsiteX7" fmla="*/ 1474 w 128716"/>
              <a:gd name="connsiteY7" fmla="*/ 924206 h 1013509"/>
              <a:gd name="connsiteX8" fmla="*/ 30049 w 128716"/>
              <a:gd name="connsiteY8" fmla="*/ 616231 h 1013509"/>
              <a:gd name="connsiteX9" fmla="*/ 30049 w 128716"/>
              <a:gd name="connsiteY9" fmla="*/ 755931 h 1013509"/>
              <a:gd name="connsiteX10" fmla="*/ 90374 w 128716"/>
              <a:gd name="connsiteY10" fmla="*/ 317781 h 1013509"/>
              <a:gd name="connsiteX11" fmla="*/ 39574 w 128716"/>
              <a:gd name="connsiteY11" fmla="*/ 281 h 101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716" h="1013509">
                <a:moveTo>
                  <a:pt x="39574" y="281"/>
                </a:moveTo>
                <a:cubicBezTo>
                  <a:pt x="40632" y="-9244"/>
                  <a:pt x="81907" y="225706"/>
                  <a:pt x="96724" y="260631"/>
                </a:cubicBezTo>
                <a:cubicBezTo>
                  <a:pt x="111541" y="295556"/>
                  <a:pt x="131120" y="182844"/>
                  <a:pt x="128474" y="209831"/>
                </a:cubicBezTo>
                <a:cubicBezTo>
                  <a:pt x="125828" y="236819"/>
                  <a:pt x="86141" y="396098"/>
                  <a:pt x="80849" y="422556"/>
                </a:cubicBezTo>
                <a:cubicBezTo>
                  <a:pt x="75557" y="449014"/>
                  <a:pt x="103603" y="329423"/>
                  <a:pt x="96724" y="368581"/>
                </a:cubicBezTo>
                <a:cubicBezTo>
                  <a:pt x="89845" y="407739"/>
                  <a:pt x="54391" y="552731"/>
                  <a:pt x="39574" y="657506"/>
                </a:cubicBezTo>
                <a:cubicBezTo>
                  <a:pt x="24757" y="762281"/>
                  <a:pt x="14174" y="952781"/>
                  <a:pt x="7824" y="997231"/>
                </a:cubicBezTo>
                <a:cubicBezTo>
                  <a:pt x="1474" y="1041681"/>
                  <a:pt x="-2230" y="987706"/>
                  <a:pt x="1474" y="924206"/>
                </a:cubicBezTo>
                <a:cubicBezTo>
                  <a:pt x="5178" y="860706"/>
                  <a:pt x="25287" y="644277"/>
                  <a:pt x="30049" y="616231"/>
                </a:cubicBezTo>
                <a:cubicBezTo>
                  <a:pt x="34811" y="588185"/>
                  <a:pt x="19995" y="805673"/>
                  <a:pt x="30049" y="755931"/>
                </a:cubicBezTo>
                <a:cubicBezTo>
                  <a:pt x="40103" y="706189"/>
                  <a:pt x="86670" y="444252"/>
                  <a:pt x="90374" y="317781"/>
                </a:cubicBezTo>
                <a:cubicBezTo>
                  <a:pt x="94078" y="191310"/>
                  <a:pt x="38516" y="9806"/>
                  <a:pt x="39574" y="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4BBFF5AC-7401-2618-1F97-316B975EC78C}"/>
              </a:ext>
            </a:extLst>
          </p:cNvPr>
          <p:cNvSpPr/>
          <p:nvPr/>
        </p:nvSpPr>
        <p:spPr>
          <a:xfrm>
            <a:off x="6603999" y="3581350"/>
            <a:ext cx="309868" cy="165218"/>
          </a:xfrm>
          <a:custGeom>
            <a:avLst/>
            <a:gdLst>
              <a:gd name="connsiteX0" fmla="*/ 307976 w 309868"/>
              <a:gd name="connsiteY0" fmla="*/ 50 h 165218"/>
              <a:gd name="connsiteX1" fmla="*/ 190501 w 309868"/>
              <a:gd name="connsiteY1" fmla="*/ 127050 h 165218"/>
              <a:gd name="connsiteX2" fmla="*/ 1 w 309868"/>
              <a:gd name="connsiteY2" fmla="*/ 165150 h 165218"/>
              <a:gd name="connsiteX3" fmla="*/ 193676 w 309868"/>
              <a:gd name="connsiteY3" fmla="*/ 136575 h 165218"/>
              <a:gd name="connsiteX4" fmla="*/ 98426 w 309868"/>
              <a:gd name="connsiteY4" fmla="*/ 142925 h 165218"/>
              <a:gd name="connsiteX5" fmla="*/ 307976 w 309868"/>
              <a:gd name="connsiteY5" fmla="*/ 50 h 16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868" h="165218">
                <a:moveTo>
                  <a:pt x="307976" y="50"/>
                </a:moveTo>
                <a:cubicBezTo>
                  <a:pt x="323322" y="-2596"/>
                  <a:pt x="241830" y="99533"/>
                  <a:pt x="190501" y="127050"/>
                </a:cubicBezTo>
                <a:cubicBezTo>
                  <a:pt x="139172" y="154567"/>
                  <a:pt x="-528" y="163563"/>
                  <a:pt x="1" y="165150"/>
                </a:cubicBezTo>
                <a:cubicBezTo>
                  <a:pt x="530" y="166737"/>
                  <a:pt x="177272" y="140279"/>
                  <a:pt x="193676" y="136575"/>
                </a:cubicBezTo>
                <a:cubicBezTo>
                  <a:pt x="210080" y="132871"/>
                  <a:pt x="77789" y="158271"/>
                  <a:pt x="98426" y="142925"/>
                </a:cubicBezTo>
                <a:cubicBezTo>
                  <a:pt x="119063" y="127579"/>
                  <a:pt x="292630" y="2696"/>
                  <a:pt x="307976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48556C87-04D1-9E6D-CC94-D7E507969FEF}"/>
              </a:ext>
            </a:extLst>
          </p:cNvPr>
          <p:cNvSpPr/>
          <p:nvPr/>
        </p:nvSpPr>
        <p:spPr>
          <a:xfrm>
            <a:off x="6356072" y="3365493"/>
            <a:ext cx="408728" cy="269943"/>
          </a:xfrm>
          <a:custGeom>
            <a:avLst/>
            <a:gdLst>
              <a:gd name="connsiteX0" fmla="*/ 278 w 408728"/>
              <a:gd name="connsiteY0" fmla="*/ 7 h 269943"/>
              <a:gd name="connsiteX1" fmla="*/ 165378 w 408728"/>
              <a:gd name="connsiteY1" fmla="*/ 139707 h 269943"/>
              <a:gd name="connsiteX2" fmla="*/ 54253 w 408728"/>
              <a:gd name="connsiteY2" fmla="*/ 203207 h 269943"/>
              <a:gd name="connsiteX3" fmla="*/ 146328 w 408728"/>
              <a:gd name="connsiteY3" fmla="*/ 158757 h 269943"/>
              <a:gd name="connsiteX4" fmla="*/ 251103 w 408728"/>
              <a:gd name="connsiteY4" fmla="*/ 146057 h 269943"/>
              <a:gd name="connsiteX5" fmla="*/ 162203 w 408728"/>
              <a:gd name="connsiteY5" fmla="*/ 155582 h 269943"/>
              <a:gd name="connsiteX6" fmla="*/ 403503 w 408728"/>
              <a:gd name="connsiteY6" fmla="*/ 174632 h 269943"/>
              <a:gd name="connsiteX7" fmla="*/ 327303 w 408728"/>
              <a:gd name="connsiteY7" fmla="*/ 203207 h 269943"/>
              <a:gd name="connsiteX8" fmla="*/ 317778 w 408728"/>
              <a:gd name="connsiteY8" fmla="*/ 269882 h 269943"/>
              <a:gd name="connsiteX9" fmla="*/ 324128 w 408728"/>
              <a:gd name="connsiteY9" fmla="*/ 190507 h 269943"/>
              <a:gd name="connsiteX10" fmla="*/ 213003 w 408728"/>
              <a:gd name="connsiteY10" fmla="*/ 146057 h 269943"/>
              <a:gd name="connsiteX11" fmla="*/ 278 w 408728"/>
              <a:gd name="connsiteY11" fmla="*/ 7 h 26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8728" h="269943">
                <a:moveTo>
                  <a:pt x="278" y="7"/>
                </a:moveTo>
                <a:cubicBezTo>
                  <a:pt x="-7659" y="-1051"/>
                  <a:pt x="156382" y="105840"/>
                  <a:pt x="165378" y="139707"/>
                </a:cubicBezTo>
                <a:cubicBezTo>
                  <a:pt x="174374" y="173574"/>
                  <a:pt x="57428" y="200032"/>
                  <a:pt x="54253" y="203207"/>
                </a:cubicBezTo>
                <a:cubicBezTo>
                  <a:pt x="51078" y="206382"/>
                  <a:pt x="113520" y="168282"/>
                  <a:pt x="146328" y="158757"/>
                </a:cubicBezTo>
                <a:cubicBezTo>
                  <a:pt x="179136" y="149232"/>
                  <a:pt x="248457" y="146586"/>
                  <a:pt x="251103" y="146057"/>
                </a:cubicBezTo>
                <a:cubicBezTo>
                  <a:pt x="253749" y="145528"/>
                  <a:pt x="136803" y="150820"/>
                  <a:pt x="162203" y="155582"/>
                </a:cubicBezTo>
                <a:cubicBezTo>
                  <a:pt x="187603" y="160344"/>
                  <a:pt x="375987" y="166695"/>
                  <a:pt x="403503" y="174632"/>
                </a:cubicBezTo>
                <a:cubicBezTo>
                  <a:pt x="431019" y="182569"/>
                  <a:pt x="341591" y="187332"/>
                  <a:pt x="327303" y="203207"/>
                </a:cubicBezTo>
                <a:cubicBezTo>
                  <a:pt x="313016" y="219082"/>
                  <a:pt x="318307" y="271999"/>
                  <a:pt x="317778" y="269882"/>
                </a:cubicBezTo>
                <a:cubicBezTo>
                  <a:pt x="317249" y="267765"/>
                  <a:pt x="341590" y="211144"/>
                  <a:pt x="324128" y="190507"/>
                </a:cubicBezTo>
                <a:cubicBezTo>
                  <a:pt x="306666" y="169870"/>
                  <a:pt x="261686" y="173574"/>
                  <a:pt x="213003" y="146057"/>
                </a:cubicBezTo>
                <a:cubicBezTo>
                  <a:pt x="164320" y="118540"/>
                  <a:pt x="8215" y="1065"/>
                  <a:pt x="27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F87F1334-A3A0-75CC-2D87-CE1A3B1C76AA}"/>
              </a:ext>
            </a:extLst>
          </p:cNvPr>
          <p:cNvSpPr/>
          <p:nvPr/>
        </p:nvSpPr>
        <p:spPr>
          <a:xfrm>
            <a:off x="6388170" y="3368500"/>
            <a:ext cx="323062" cy="206112"/>
          </a:xfrm>
          <a:custGeom>
            <a:avLst/>
            <a:gdLst>
              <a:gd name="connsiteX0" fmla="*/ 231705 w 323062"/>
              <a:gd name="connsiteY0" fmla="*/ 175 h 206112"/>
              <a:gd name="connsiteX1" fmla="*/ 88830 w 323062"/>
              <a:gd name="connsiteY1" fmla="*/ 108125 h 206112"/>
              <a:gd name="connsiteX2" fmla="*/ 111055 w 323062"/>
              <a:gd name="connsiteY2" fmla="*/ 114475 h 206112"/>
              <a:gd name="connsiteX3" fmla="*/ 76130 w 323062"/>
              <a:gd name="connsiteY3" fmla="*/ 177975 h 206112"/>
              <a:gd name="connsiteX4" fmla="*/ 3105 w 323062"/>
              <a:gd name="connsiteY4" fmla="*/ 200200 h 206112"/>
              <a:gd name="connsiteX5" fmla="*/ 190430 w 323062"/>
              <a:gd name="connsiteY5" fmla="*/ 73200 h 206112"/>
              <a:gd name="connsiteX6" fmla="*/ 320605 w 323062"/>
              <a:gd name="connsiteY6" fmla="*/ 31925 h 206112"/>
              <a:gd name="connsiteX7" fmla="*/ 76130 w 323062"/>
              <a:gd name="connsiteY7" fmla="*/ 136700 h 206112"/>
              <a:gd name="connsiteX8" fmla="*/ 231705 w 323062"/>
              <a:gd name="connsiteY8" fmla="*/ 175 h 20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062" h="206112">
                <a:moveTo>
                  <a:pt x="231705" y="175"/>
                </a:moveTo>
                <a:cubicBezTo>
                  <a:pt x="233822" y="-4587"/>
                  <a:pt x="108938" y="89075"/>
                  <a:pt x="88830" y="108125"/>
                </a:cubicBezTo>
                <a:cubicBezTo>
                  <a:pt x="68722" y="127175"/>
                  <a:pt x="113172" y="102833"/>
                  <a:pt x="111055" y="114475"/>
                </a:cubicBezTo>
                <a:cubicBezTo>
                  <a:pt x="108938" y="126117"/>
                  <a:pt x="94122" y="163687"/>
                  <a:pt x="76130" y="177975"/>
                </a:cubicBezTo>
                <a:cubicBezTo>
                  <a:pt x="58138" y="192263"/>
                  <a:pt x="-15945" y="217662"/>
                  <a:pt x="3105" y="200200"/>
                </a:cubicBezTo>
                <a:cubicBezTo>
                  <a:pt x="22155" y="182738"/>
                  <a:pt x="137513" y="101246"/>
                  <a:pt x="190430" y="73200"/>
                </a:cubicBezTo>
                <a:cubicBezTo>
                  <a:pt x="243347" y="45154"/>
                  <a:pt x="339655" y="21342"/>
                  <a:pt x="320605" y="31925"/>
                </a:cubicBezTo>
                <a:cubicBezTo>
                  <a:pt x="301555" y="42508"/>
                  <a:pt x="90417" y="141992"/>
                  <a:pt x="76130" y="136700"/>
                </a:cubicBezTo>
                <a:cubicBezTo>
                  <a:pt x="61843" y="131408"/>
                  <a:pt x="229588" y="4937"/>
                  <a:pt x="231705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BC2D74A9-3DF0-3020-DA24-2F4785DB9002}"/>
              </a:ext>
            </a:extLst>
          </p:cNvPr>
          <p:cNvSpPr/>
          <p:nvPr/>
        </p:nvSpPr>
        <p:spPr>
          <a:xfrm>
            <a:off x="6353128" y="3606340"/>
            <a:ext cx="296229" cy="321304"/>
          </a:xfrm>
          <a:custGeom>
            <a:avLst/>
            <a:gdLst>
              <a:gd name="connsiteX0" fmla="*/ 120697 w 296229"/>
              <a:gd name="connsiteY0" fmla="*/ 460 h 321304"/>
              <a:gd name="connsiteX1" fmla="*/ 260397 w 296229"/>
              <a:gd name="connsiteY1" fmla="*/ 102060 h 321304"/>
              <a:gd name="connsiteX2" fmla="*/ 219122 w 296229"/>
              <a:gd name="connsiteY2" fmla="*/ 149685 h 321304"/>
              <a:gd name="connsiteX3" fmla="*/ 282622 w 296229"/>
              <a:gd name="connsiteY3" fmla="*/ 146510 h 321304"/>
              <a:gd name="connsiteX4" fmla="*/ 47 w 296229"/>
              <a:gd name="connsiteY4" fmla="*/ 321135 h 321304"/>
              <a:gd name="connsiteX5" fmla="*/ 260397 w 296229"/>
              <a:gd name="connsiteY5" fmla="*/ 178260 h 321304"/>
              <a:gd name="connsiteX6" fmla="*/ 288972 w 296229"/>
              <a:gd name="connsiteY6" fmla="*/ 152860 h 321304"/>
              <a:gd name="connsiteX7" fmla="*/ 212772 w 296229"/>
              <a:gd name="connsiteY7" fmla="*/ 89360 h 321304"/>
              <a:gd name="connsiteX8" fmla="*/ 285797 w 296229"/>
              <a:gd name="connsiteY8" fmla="*/ 146510 h 321304"/>
              <a:gd name="connsiteX9" fmla="*/ 120697 w 296229"/>
              <a:gd name="connsiteY9" fmla="*/ 460 h 32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229" h="321304">
                <a:moveTo>
                  <a:pt x="120697" y="460"/>
                </a:moveTo>
                <a:cubicBezTo>
                  <a:pt x="116464" y="-6948"/>
                  <a:pt x="243993" y="77189"/>
                  <a:pt x="260397" y="102060"/>
                </a:cubicBezTo>
                <a:cubicBezTo>
                  <a:pt x="276801" y="126931"/>
                  <a:pt x="215418" y="142277"/>
                  <a:pt x="219122" y="149685"/>
                </a:cubicBezTo>
                <a:cubicBezTo>
                  <a:pt x="222826" y="157093"/>
                  <a:pt x="319134" y="117935"/>
                  <a:pt x="282622" y="146510"/>
                </a:cubicBezTo>
                <a:cubicBezTo>
                  <a:pt x="246110" y="175085"/>
                  <a:pt x="3751" y="315843"/>
                  <a:pt x="47" y="321135"/>
                </a:cubicBezTo>
                <a:cubicBezTo>
                  <a:pt x="-3657" y="326427"/>
                  <a:pt x="212243" y="206306"/>
                  <a:pt x="260397" y="178260"/>
                </a:cubicBezTo>
                <a:cubicBezTo>
                  <a:pt x="308551" y="150214"/>
                  <a:pt x="296910" y="167677"/>
                  <a:pt x="288972" y="152860"/>
                </a:cubicBezTo>
                <a:cubicBezTo>
                  <a:pt x="281035" y="138043"/>
                  <a:pt x="213301" y="90418"/>
                  <a:pt x="212772" y="89360"/>
                </a:cubicBezTo>
                <a:cubicBezTo>
                  <a:pt x="212243" y="88302"/>
                  <a:pt x="299555" y="158681"/>
                  <a:pt x="285797" y="146510"/>
                </a:cubicBezTo>
                <a:cubicBezTo>
                  <a:pt x="272039" y="134339"/>
                  <a:pt x="124930" y="7868"/>
                  <a:pt x="120697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66570FA9-D814-CA37-F499-F766763BE99D}"/>
              </a:ext>
            </a:extLst>
          </p:cNvPr>
          <p:cNvSpPr/>
          <p:nvPr/>
        </p:nvSpPr>
        <p:spPr>
          <a:xfrm>
            <a:off x="6406993" y="3629024"/>
            <a:ext cx="232696" cy="193551"/>
          </a:xfrm>
          <a:custGeom>
            <a:avLst/>
            <a:gdLst>
              <a:gd name="connsiteX0" fmla="*/ 82707 w 232696"/>
              <a:gd name="connsiteY0" fmla="*/ 1 h 193551"/>
              <a:gd name="connsiteX1" fmla="*/ 25557 w 232696"/>
              <a:gd name="connsiteY1" fmla="*/ 184151 h 193551"/>
              <a:gd name="connsiteX2" fmla="*/ 38257 w 232696"/>
              <a:gd name="connsiteY2" fmla="*/ 161926 h 193551"/>
              <a:gd name="connsiteX3" fmla="*/ 231932 w 232696"/>
              <a:gd name="connsiteY3" fmla="*/ 120651 h 193551"/>
              <a:gd name="connsiteX4" fmla="*/ 101757 w 232696"/>
              <a:gd name="connsiteY4" fmla="*/ 155576 h 193551"/>
              <a:gd name="connsiteX5" fmla="*/ 157 w 232696"/>
              <a:gd name="connsiteY5" fmla="*/ 180976 h 193551"/>
              <a:gd name="connsiteX6" fmla="*/ 82707 w 232696"/>
              <a:gd name="connsiteY6" fmla="*/ 1 h 1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696" h="193551">
                <a:moveTo>
                  <a:pt x="82707" y="1"/>
                </a:moveTo>
                <a:cubicBezTo>
                  <a:pt x="86940" y="530"/>
                  <a:pt x="32965" y="157164"/>
                  <a:pt x="25557" y="184151"/>
                </a:cubicBezTo>
                <a:cubicBezTo>
                  <a:pt x="18149" y="211138"/>
                  <a:pt x="3861" y="172509"/>
                  <a:pt x="38257" y="161926"/>
                </a:cubicBezTo>
                <a:cubicBezTo>
                  <a:pt x="72653" y="151343"/>
                  <a:pt x="221349" y="121709"/>
                  <a:pt x="231932" y="120651"/>
                </a:cubicBezTo>
                <a:cubicBezTo>
                  <a:pt x="242515" y="119593"/>
                  <a:pt x="140386" y="145522"/>
                  <a:pt x="101757" y="155576"/>
                </a:cubicBezTo>
                <a:cubicBezTo>
                  <a:pt x="63128" y="165630"/>
                  <a:pt x="4390" y="201613"/>
                  <a:pt x="157" y="180976"/>
                </a:cubicBezTo>
                <a:cubicBezTo>
                  <a:pt x="-4076" y="160339"/>
                  <a:pt x="78474" y="-528"/>
                  <a:pt x="8270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628C4AD8-1566-B446-6B90-675627F5585B}"/>
              </a:ext>
            </a:extLst>
          </p:cNvPr>
          <p:cNvSpPr/>
          <p:nvPr/>
        </p:nvSpPr>
        <p:spPr>
          <a:xfrm>
            <a:off x="6442041" y="3647890"/>
            <a:ext cx="140561" cy="158942"/>
          </a:xfrm>
          <a:custGeom>
            <a:avLst/>
            <a:gdLst>
              <a:gd name="connsiteX0" fmla="*/ 31784 w 140561"/>
              <a:gd name="connsiteY0" fmla="*/ 185 h 158942"/>
              <a:gd name="connsiteX1" fmla="*/ 133384 w 140561"/>
              <a:gd name="connsiteY1" fmla="*/ 82735 h 158942"/>
              <a:gd name="connsiteX2" fmla="*/ 117509 w 140561"/>
              <a:gd name="connsiteY2" fmla="*/ 104960 h 158942"/>
              <a:gd name="connsiteX3" fmla="*/ 34 w 140561"/>
              <a:gd name="connsiteY3" fmla="*/ 158935 h 158942"/>
              <a:gd name="connsiteX4" fmla="*/ 130209 w 140561"/>
              <a:gd name="connsiteY4" fmla="*/ 108135 h 158942"/>
              <a:gd name="connsiteX5" fmla="*/ 31784 w 140561"/>
              <a:gd name="connsiteY5" fmla="*/ 185 h 15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61" h="158942">
                <a:moveTo>
                  <a:pt x="31784" y="185"/>
                </a:moveTo>
                <a:cubicBezTo>
                  <a:pt x="32313" y="-4048"/>
                  <a:pt x="119097" y="65273"/>
                  <a:pt x="133384" y="82735"/>
                </a:cubicBezTo>
                <a:cubicBezTo>
                  <a:pt x="147671" y="100197"/>
                  <a:pt x="139734" y="92260"/>
                  <a:pt x="117509" y="104960"/>
                </a:cubicBezTo>
                <a:cubicBezTo>
                  <a:pt x="95284" y="117660"/>
                  <a:pt x="-2083" y="158406"/>
                  <a:pt x="34" y="158935"/>
                </a:cubicBezTo>
                <a:cubicBezTo>
                  <a:pt x="2151" y="159464"/>
                  <a:pt x="119097" y="132477"/>
                  <a:pt x="130209" y="108135"/>
                </a:cubicBezTo>
                <a:cubicBezTo>
                  <a:pt x="141321" y="83793"/>
                  <a:pt x="31255" y="4418"/>
                  <a:pt x="31784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77CD5F2A-EF8A-57EC-DDCB-5A581117AB03}"/>
              </a:ext>
            </a:extLst>
          </p:cNvPr>
          <p:cNvSpPr/>
          <p:nvPr/>
        </p:nvSpPr>
        <p:spPr>
          <a:xfrm>
            <a:off x="6437300" y="3547974"/>
            <a:ext cx="141660" cy="75008"/>
          </a:xfrm>
          <a:custGeom>
            <a:avLst/>
            <a:gdLst>
              <a:gd name="connsiteX0" fmla="*/ 141300 w 141660"/>
              <a:gd name="connsiteY0" fmla="*/ 1676 h 75008"/>
              <a:gd name="connsiteX1" fmla="*/ 4775 w 141660"/>
              <a:gd name="connsiteY1" fmla="*/ 74701 h 75008"/>
              <a:gd name="connsiteX2" fmla="*/ 42875 w 141660"/>
              <a:gd name="connsiteY2" fmla="*/ 27076 h 75008"/>
              <a:gd name="connsiteX3" fmla="*/ 141300 w 141660"/>
              <a:gd name="connsiteY3" fmla="*/ 1676 h 7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660" h="75008">
                <a:moveTo>
                  <a:pt x="141300" y="1676"/>
                </a:moveTo>
                <a:cubicBezTo>
                  <a:pt x="134950" y="9613"/>
                  <a:pt x="21179" y="70468"/>
                  <a:pt x="4775" y="74701"/>
                </a:cubicBezTo>
                <a:cubicBezTo>
                  <a:pt x="-11629" y="78934"/>
                  <a:pt x="17475" y="38188"/>
                  <a:pt x="42875" y="27076"/>
                </a:cubicBezTo>
                <a:cubicBezTo>
                  <a:pt x="68275" y="15964"/>
                  <a:pt x="147650" y="-6261"/>
                  <a:pt x="141300" y="1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D670BFB8-41A9-0E0A-AF2E-B53EB1707531}"/>
              </a:ext>
            </a:extLst>
          </p:cNvPr>
          <p:cNvSpPr/>
          <p:nvPr/>
        </p:nvSpPr>
        <p:spPr>
          <a:xfrm>
            <a:off x="6448916" y="3621577"/>
            <a:ext cx="123661" cy="166319"/>
          </a:xfrm>
          <a:custGeom>
            <a:avLst/>
            <a:gdLst>
              <a:gd name="connsiteX0" fmla="*/ 94759 w 123661"/>
              <a:gd name="connsiteY0" fmla="*/ 1098 h 166319"/>
              <a:gd name="connsiteX1" fmla="*/ 15384 w 123661"/>
              <a:gd name="connsiteY1" fmla="*/ 147148 h 166319"/>
              <a:gd name="connsiteX2" fmla="*/ 37609 w 123661"/>
              <a:gd name="connsiteY2" fmla="*/ 124923 h 166319"/>
              <a:gd name="connsiteX3" fmla="*/ 123334 w 123661"/>
              <a:gd name="connsiteY3" fmla="*/ 102698 h 166319"/>
              <a:gd name="connsiteX4" fmla="*/ 2684 w 123661"/>
              <a:gd name="connsiteY4" fmla="*/ 166198 h 166319"/>
              <a:gd name="connsiteX5" fmla="*/ 43959 w 123661"/>
              <a:gd name="connsiteY5" fmla="*/ 83648 h 166319"/>
              <a:gd name="connsiteX6" fmla="*/ 94759 w 123661"/>
              <a:gd name="connsiteY6" fmla="*/ 1098 h 1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661" h="166319">
                <a:moveTo>
                  <a:pt x="94759" y="1098"/>
                </a:moveTo>
                <a:cubicBezTo>
                  <a:pt x="89996" y="11681"/>
                  <a:pt x="24909" y="126511"/>
                  <a:pt x="15384" y="147148"/>
                </a:cubicBezTo>
                <a:cubicBezTo>
                  <a:pt x="5859" y="167785"/>
                  <a:pt x="19617" y="132331"/>
                  <a:pt x="37609" y="124923"/>
                </a:cubicBezTo>
                <a:cubicBezTo>
                  <a:pt x="55601" y="117515"/>
                  <a:pt x="129155" y="95819"/>
                  <a:pt x="123334" y="102698"/>
                </a:cubicBezTo>
                <a:cubicBezTo>
                  <a:pt x="117513" y="109577"/>
                  <a:pt x="15913" y="169373"/>
                  <a:pt x="2684" y="166198"/>
                </a:cubicBezTo>
                <a:cubicBezTo>
                  <a:pt x="-10545" y="163023"/>
                  <a:pt x="28613" y="107990"/>
                  <a:pt x="43959" y="83648"/>
                </a:cubicBezTo>
                <a:cubicBezTo>
                  <a:pt x="59305" y="59306"/>
                  <a:pt x="99522" y="-9485"/>
                  <a:pt x="94759" y="1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347BCE98-ACFB-AE37-CA49-8591CBA834BC}"/>
              </a:ext>
            </a:extLst>
          </p:cNvPr>
          <p:cNvSpPr/>
          <p:nvPr/>
        </p:nvSpPr>
        <p:spPr>
          <a:xfrm>
            <a:off x="6629232" y="3690671"/>
            <a:ext cx="309392" cy="72964"/>
          </a:xfrm>
          <a:custGeom>
            <a:avLst/>
            <a:gdLst>
              <a:gd name="connsiteX0" fmla="*/ 168 w 309392"/>
              <a:gd name="connsiteY0" fmla="*/ 71704 h 72964"/>
              <a:gd name="connsiteX1" fmla="*/ 184318 w 309392"/>
              <a:gd name="connsiteY1" fmla="*/ 55829 h 72964"/>
              <a:gd name="connsiteX2" fmla="*/ 95418 w 309392"/>
              <a:gd name="connsiteY2" fmla="*/ 55829 h 72964"/>
              <a:gd name="connsiteX3" fmla="*/ 304968 w 309392"/>
              <a:gd name="connsiteY3" fmla="*/ 1854 h 72964"/>
              <a:gd name="connsiteX4" fmla="*/ 222418 w 309392"/>
              <a:gd name="connsiteY4" fmla="*/ 17729 h 72964"/>
              <a:gd name="connsiteX5" fmla="*/ 168 w 309392"/>
              <a:gd name="connsiteY5" fmla="*/ 71704 h 7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392" h="72964">
                <a:moveTo>
                  <a:pt x="168" y="71704"/>
                </a:moveTo>
                <a:cubicBezTo>
                  <a:pt x="-6182" y="78054"/>
                  <a:pt x="168443" y="58475"/>
                  <a:pt x="184318" y="55829"/>
                </a:cubicBezTo>
                <a:cubicBezTo>
                  <a:pt x="200193" y="53183"/>
                  <a:pt x="75310" y="64825"/>
                  <a:pt x="95418" y="55829"/>
                </a:cubicBezTo>
                <a:cubicBezTo>
                  <a:pt x="115526" y="46833"/>
                  <a:pt x="283801" y="8204"/>
                  <a:pt x="304968" y="1854"/>
                </a:cubicBezTo>
                <a:cubicBezTo>
                  <a:pt x="326135" y="-4496"/>
                  <a:pt x="266868" y="6616"/>
                  <a:pt x="222418" y="17729"/>
                </a:cubicBezTo>
                <a:cubicBezTo>
                  <a:pt x="177968" y="28842"/>
                  <a:pt x="6518" y="65354"/>
                  <a:pt x="168" y="71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7B351FEA-07C9-CB7A-80EF-88BC34B6719C}"/>
              </a:ext>
            </a:extLst>
          </p:cNvPr>
          <p:cNvSpPr/>
          <p:nvPr/>
        </p:nvSpPr>
        <p:spPr>
          <a:xfrm>
            <a:off x="6367099" y="3727060"/>
            <a:ext cx="456486" cy="563786"/>
          </a:xfrm>
          <a:custGeom>
            <a:avLst/>
            <a:gdLst>
              <a:gd name="connsiteX0" fmla="*/ 455976 w 456486"/>
              <a:gd name="connsiteY0" fmla="*/ 390 h 563786"/>
              <a:gd name="connsiteX1" fmla="*/ 278176 w 456486"/>
              <a:gd name="connsiteY1" fmla="*/ 159140 h 563786"/>
              <a:gd name="connsiteX2" fmla="*/ 176576 w 456486"/>
              <a:gd name="connsiteY2" fmla="*/ 213115 h 563786"/>
              <a:gd name="connsiteX3" fmla="*/ 17826 w 456486"/>
              <a:gd name="connsiteY3" fmla="*/ 244865 h 563786"/>
              <a:gd name="connsiteX4" fmla="*/ 125776 w 456486"/>
              <a:gd name="connsiteY4" fmla="*/ 251215 h 563786"/>
              <a:gd name="connsiteX5" fmla="*/ 55926 w 456486"/>
              <a:gd name="connsiteY5" fmla="*/ 270265 h 563786"/>
              <a:gd name="connsiteX6" fmla="*/ 113076 w 456486"/>
              <a:gd name="connsiteY6" fmla="*/ 282965 h 563786"/>
              <a:gd name="connsiteX7" fmla="*/ 1951 w 456486"/>
              <a:gd name="connsiteY7" fmla="*/ 397265 h 563786"/>
              <a:gd name="connsiteX8" fmla="*/ 40051 w 456486"/>
              <a:gd name="connsiteY8" fmla="*/ 375040 h 563786"/>
              <a:gd name="connsiteX9" fmla="*/ 11476 w 456486"/>
              <a:gd name="connsiteY9" fmla="*/ 495690 h 563786"/>
              <a:gd name="connsiteX10" fmla="*/ 14651 w 456486"/>
              <a:gd name="connsiteY10" fmla="*/ 562365 h 563786"/>
              <a:gd name="connsiteX11" fmla="*/ 36876 w 456486"/>
              <a:gd name="connsiteY11" fmla="*/ 435365 h 563786"/>
              <a:gd name="connsiteX12" fmla="*/ 144826 w 456486"/>
              <a:gd name="connsiteY12" fmla="*/ 235340 h 563786"/>
              <a:gd name="connsiteX13" fmla="*/ 87676 w 456486"/>
              <a:gd name="connsiteY13" fmla="*/ 321065 h 563786"/>
              <a:gd name="connsiteX14" fmla="*/ 351201 w 456486"/>
              <a:gd name="connsiteY14" fmla="*/ 124215 h 563786"/>
              <a:gd name="connsiteX15" fmla="*/ 217851 w 456486"/>
              <a:gd name="connsiteY15" fmla="*/ 209940 h 563786"/>
              <a:gd name="connsiteX16" fmla="*/ 455976 w 456486"/>
              <a:gd name="connsiteY16" fmla="*/ 390 h 56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6486" h="563786">
                <a:moveTo>
                  <a:pt x="455976" y="390"/>
                </a:moveTo>
                <a:cubicBezTo>
                  <a:pt x="466030" y="-8077"/>
                  <a:pt x="324743" y="123686"/>
                  <a:pt x="278176" y="159140"/>
                </a:cubicBezTo>
                <a:cubicBezTo>
                  <a:pt x="231609" y="194594"/>
                  <a:pt x="219968" y="198828"/>
                  <a:pt x="176576" y="213115"/>
                </a:cubicBezTo>
                <a:cubicBezTo>
                  <a:pt x="133184" y="227402"/>
                  <a:pt x="26293" y="238515"/>
                  <a:pt x="17826" y="244865"/>
                </a:cubicBezTo>
                <a:cubicBezTo>
                  <a:pt x="9359" y="251215"/>
                  <a:pt x="119426" y="246982"/>
                  <a:pt x="125776" y="251215"/>
                </a:cubicBezTo>
                <a:cubicBezTo>
                  <a:pt x="132126" y="255448"/>
                  <a:pt x="58043" y="264973"/>
                  <a:pt x="55926" y="270265"/>
                </a:cubicBezTo>
                <a:cubicBezTo>
                  <a:pt x="53809" y="275557"/>
                  <a:pt x="122072" y="261798"/>
                  <a:pt x="113076" y="282965"/>
                </a:cubicBezTo>
                <a:cubicBezTo>
                  <a:pt x="104080" y="304132"/>
                  <a:pt x="14122" y="381919"/>
                  <a:pt x="1951" y="397265"/>
                </a:cubicBezTo>
                <a:cubicBezTo>
                  <a:pt x="-10220" y="412611"/>
                  <a:pt x="38464" y="358636"/>
                  <a:pt x="40051" y="375040"/>
                </a:cubicBezTo>
                <a:cubicBezTo>
                  <a:pt x="41638" y="391444"/>
                  <a:pt x="15709" y="464469"/>
                  <a:pt x="11476" y="495690"/>
                </a:cubicBezTo>
                <a:cubicBezTo>
                  <a:pt x="7243" y="526911"/>
                  <a:pt x="10418" y="572419"/>
                  <a:pt x="14651" y="562365"/>
                </a:cubicBezTo>
                <a:cubicBezTo>
                  <a:pt x="18884" y="552311"/>
                  <a:pt x="15180" y="489869"/>
                  <a:pt x="36876" y="435365"/>
                </a:cubicBezTo>
                <a:cubicBezTo>
                  <a:pt x="58572" y="380861"/>
                  <a:pt x="136359" y="254390"/>
                  <a:pt x="144826" y="235340"/>
                </a:cubicBezTo>
                <a:cubicBezTo>
                  <a:pt x="153293" y="216290"/>
                  <a:pt x="53280" y="339586"/>
                  <a:pt x="87676" y="321065"/>
                </a:cubicBezTo>
                <a:cubicBezTo>
                  <a:pt x="122072" y="302544"/>
                  <a:pt x="329505" y="142736"/>
                  <a:pt x="351201" y="124215"/>
                </a:cubicBezTo>
                <a:cubicBezTo>
                  <a:pt x="372897" y="105694"/>
                  <a:pt x="200389" y="230048"/>
                  <a:pt x="217851" y="209940"/>
                </a:cubicBezTo>
                <a:cubicBezTo>
                  <a:pt x="235313" y="189832"/>
                  <a:pt x="445922" y="8857"/>
                  <a:pt x="455976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19EDF034-60FB-CFDC-5F8B-A00D60D611E0}"/>
              </a:ext>
            </a:extLst>
          </p:cNvPr>
          <p:cNvSpPr/>
          <p:nvPr/>
        </p:nvSpPr>
        <p:spPr>
          <a:xfrm>
            <a:off x="6349945" y="3673414"/>
            <a:ext cx="346135" cy="598834"/>
          </a:xfrm>
          <a:custGeom>
            <a:avLst/>
            <a:gdLst>
              <a:gd name="connsiteX0" fmla="*/ 346130 w 346135"/>
              <a:gd name="connsiteY0" fmla="*/ 61 h 598834"/>
              <a:gd name="connsiteX1" fmla="*/ 203255 w 346135"/>
              <a:gd name="connsiteY1" fmla="*/ 203261 h 598834"/>
              <a:gd name="connsiteX2" fmla="*/ 330255 w 346135"/>
              <a:gd name="connsiteY2" fmla="*/ 117536 h 598834"/>
              <a:gd name="connsiteX3" fmla="*/ 244530 w 346135"/>
              <a:gd name="connsiteY3" fmla="*/ 187386 h 598834"/>
              <a:gd name="connsiteX4" fmla="*/ 184205 w 346135"/>
              <a:gd name="connsiteY4" fmla="*/ 225486 h 598834"/>
              <a:gd name="connsiteX5" fmla="*/ 47680 w 346135"/>
              <a:gd name="connsiteY5" fmla="*/ 285811 h 598834"/>
              <a:gd name="connsiteX6" fmla="*/ 6405 w 346135"/>
              <a:gd name="connsiteY6" fmla="*/ 384236 h 598834"/>
              <a:gd name="connsiteX7" fmla="*/ 41330 w 346135"/>
              <a:gd name="connsiteY7" fmla="*/ 317561 h 598834"/>
              <a:gd name="connsiteX8" fmla="*/ 3230 w 346135"/>
              <a:gd name="connsiteY8" fmla="*/ 596961 h 598834"/>
              <a:gd name="connsiteX9" fmla="*/ 6405 w 346135"/>
              <a:gd name="connsiteY9" fmla="*/ 431861 h 598834"/>
              <a:gd name="connsiteX10" fmla="*/ 41330 w 346135"/>
              <a:gd name="connsiteY10" fmla="*/ 279461 h 598834"/>
              <a:gd name="connsiteX11" fmla="*/ 98480 w 346135"/>
              <a:gd name="connsiteY11" fmla="*/ 260411 h 598834"/>
              <a:gd name="connsiteX12" fmla="*/ 158805 w 346135"/>
              <a:gd name="connsiteY12" fmla="*/ 212786 h 598834"/>
              <a:gd name="connsiteX13" fmla="*/ 127055 w 346135"/>
              <a:gd name="connsiteY13" fmla="*/ 263586 h 598834"/>
              <a:gd name="connsiteX14" fmla="*/ 241355 w 346135"/>
              <a:gd name="connsiteY14" fmla="*/ 123886 h 598834"/>
              <a:gd name="connsiteX15" fmla="*/ 196905 w 346135"/>
              <a:gd name="connsiteY15" fmla="*/ 181036 h 598834"/>
              <a:gd name="connsiteX16" fmla="*/ 346130 w 346135"/>
              <a:gd name="connsiteY16" fmla="*/ 61 h 59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6135" h="598834">
                <a:moveTo>
                  <a:pt x="346130" y="61"/>
                </a:moveTo>
                <a:cubicBezTo>
                  <a:pt x="347188" y="3765"/>
                  <a:pt x="205901" y="183682"/>
                  <a:pt x="203255" y="203261"/>
                </a:cubicBezTo>
                <a:cubicBezTo>
                  <a:pt x="200609" y="222840"/>
                  <a:pt x="323376" y="120182"/>
                  <a:pt x="330255" y="117536"/>
                </a:cubicBezTo>
                <a:cubicBezTo>
                  <a:pt x="337134" y="114890"/>
                  <a:pt x="268872" y="169394"/>
                  <a:pt x="244530" y="187386"/>
                </a:cubicBezTo>
                <a:cubicBezTo>
                  <a:pt x="220188" y="205378"/>
                  <a:pt x="217013" y="209082"/>
                  <a:pt x="184205" y="225486"/>
                </a:cubicBezTo>
                <a:cubicBezTo>
                  <a:pt x="151397" y="241890"/>
                  <a:pt x="77313" y="259353"/>
                  <a:pt x="47680" y="285811"/>
                </a:cubicBezTo>
                <a:cubicBezTo>
                  <a:pt x="18047" y="312269"/>
                  <a:pt x="7463" y="378945"/>
                  <a:pt x="6405" y="384236"/>
                </a:cubicBezTo>
                <a:cubicBezTo>
                  <a:pt x="5347" y="389527"/>
                  <a:pt x="41859" y="282107"/>
                  <a:pt x="41330" y="317561"/>
                </a:cubicBezTo>
                <a:cubicBezTo>
                  <a:pt x="40801" y="353015"/>
                  <a:pt x="9051" y="577911"/>
                  <a:pt x="3230" y="596961"/>
                </a:cubicBezTo>
                <a:cubicBezTo>
                  <a:pt x="-2591" y="616011"/>
                  <a:pt x="55" y="484778"/>
                  <a:pt x="6405" y="431861"/>
                </a:cubicBezTo>
                <a:cubicBezTo>
                  <a:pt x="12755" y="378944"/>
                  <a:pt x="25984" y="308036"/>
                  <a:pt x="41330" y="279461"/>
                </a:cubicBezTo>
                <a:cubicBezTo>
                  <a:pt x="56676" y="250886"/>
                  <a:pt x="78901" y="271523"/>
                  <a:pt x="98480" y="260411"/>
                </a:cubicBezTo>
                <a:cubicBezTo>
                  <a:pt x="118059" y="249299"/>
                  <a:pt x="154042" y="212257"/>
                  <a:pt x="158805" y="212786"/>
                </a:cubicBezTo>
                <a:cubicBezTo>
                  <a:pt x="163567" y="213315"/>
                  <a:pt x="113297" y="278403"/>
                  <a:pt x="127055" y="263586"/>
                </a:cubicBezTo>
                <a:cubicBezTo>
                  <a:pt x="140813" y="248769"/>
                  <a:pt x="229713" y="137644"/>
                  <a:pt x="241355" y="123886"/>
                </a:cubicBezTo>
                <a:cubicBezTo>
                  <a:pt x="252997" y="110128"/>
                  <a:pt x="179972" y="202203"/>
                  <a:pt x="196905" y="181036"/>
                </a:cubicBezTo>
                <a:cubicBezTo>
                  <a:pt x="213838" y="159869"/>
                  <a:pt x="345072" y="-3643"/>
                  <a:pt x="346130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03A95A99-6FE5-1173-FCF1-B7BE58B45ED5}"/>
              </a:ext>
            </a:extLst>
          </p:cNvPr>
          <p:cNvSpPr/>
          <p:nvPr/>
        </p:nvSpPr>
        <p:spPr>
          <a:xfrm>
            <a:off x="6610348" y="3936540"/>
            <a:ext cx="157693" cy="365585"/>
          </a:xfrm>
          <a:custGeom>
            <a:avLst/>
            <a:gdLst>
              <a:gd name="connsiteX0" fmla="*/ 120652 w 157693"/>
              <a:gd name="connsiteY0" fmla="*/ 460 h 365585"/>
              <a:gd name="connsiteX1" fmla="*/ 136527 w 157693"/>
              <a:gd name="connsiteY1" fmla="*/ 98885 h 365585"/>
              <a:gd name="connsiteX2" fmla="*/ 155577 w 157693"/>
              <a:gd name="connsiteY2" fmla="*/ 130635 h 365585"/>
              <a:gd name="connsiteX3" fmla="*/ 82552 w 157693"/>
              <a:gd name="connsiteY3" fmla="*/ 222710 h 365585"/>
              <a:gd name="connsiteX4" fmla="*/ 130177 w 157693"/>
              <a:gd name="connsiteY4" fmla="*/ 178260 h 365585"/>
              <a:gd name="connsiteX5" fmla="*/ 2 w 157693"/>
              <a:gd name="connsiteY5" fmla="*/ 365585 h 365585"/>
              <a:gd name="connsiteX6" fmla="*/ 127002 w 157693"/>
              <a:gd name="connsiteY6" fmla="*/ 178260 h 365585"/>
              <a:gd name="connsiteX7" fmla="*/ 146052 w 157693"/>
              <a:gd name="connsiteY7" fmla="*/ 143335 h 365585"/>
              <a:gd name="connsiteX8" fmla="*/ 120652 w 157693"/>
              <a:gd name="connsiteY8" fmla="*/ 460 h 36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693" h="365585">
                <a:moveTo>
                  <a:pt x="120652" y="460"/>
                </a:moveTo>
                <a:cubicBezTo>
                  <a:pt x="119065" y="-6948"/>
                  <a:pt x="130706" y="77189"/>
                  <a:pt x="136527" y="98885"/>
                </a:cubicBezTo>
                <a:cubicBezTo>
                  <a:pt x="142348" y="120581"/>
                  <a:pt x="164573" y="109998"/>
                  <a:pt x="155577" y="130635"/>
                </a:cubicBezTo>
                <a:cubicBezTo>
                  <a:pt x="146581" y="151273"/>
                  <a:pt x="86785" y="214773"/>
                  <a:pt x="82552" y="222710"/>
                </a:cubicBezTo>
                <a:cubicBezTo>
                  <a:pt x="78319" y="230647"/>
                  <a:pt x="143935" y="154448"/>
                  <a:pt x="130177" y="178260"/>
                </a:cubicBezTo>
                <a:cubicBezTo>
                  <a:pt x="116419" y="202072"/>
                  <a:pt x="531" y="365585"/>
                  <a:pt x="2" y="365585"/>
                </a:cubicBezTo>
                <a:cubicBezTo>
                  <a:pt x="-527" y="365585"/>
                  <a:pt x="102660" y="215302"/>
                  <a:pt x="127002" y="178260"/>
                </a:cubicBezTo>
                <a:cubicBezTo>
                  <a:pt x="151344" y="141218"/>
                  <a:pt x="143406" y="170323"/>
                  <a:pt x="146052" y="143335"/>
                </a:cubicBezTo>
                <a:cubicBezTo>
                  <a:pt x="148698" y="116348"/>
                  <a:pt x="122239" y="7868"/>
                  <a:pt x="120652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2BE3A990-083E-B63A-1992-4A2B8C995FA5}"/>
              </a:ext>
            </a:extLst>
          </p:cNvPr>
          <p:cNvSpPr/>
          <p:nvPr/>
        </p:nvSpPr>
        <p:spPr>
          <a:xfrm>
            <a:off x="6988175" y="3285486"/>
            <a:ext cx="20586" cy="319409"/>
          </a:xfrm>
          <a:custGeom>
            <a:avLst/>
            <a:gdLst>
              <a:gd name="connsiteX0" fmla="*/ 0 w 20586"/>
              <a:gd name="connsiteY0" fmla="*/ 639 h 319409"/>
              <a:gd name="connsiteX1" fmla="*/ 19050 w 20586"/>
              <a:gd name="connsiteY1" fmla="*/ 308614 h 319409"/>
              <a:gd name="connsiteX2" fmla="*/ 19050 w 20586"/>
              <a:gd name="connsiteY2" fmla="*/ 229239 h 319409"/>
              <a:gd name="connsiteX3" fmla="*/ 0 w 20586"/>
              <a:gd name="connsiteY3" fmla="*/ 639 h 31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6" h="319409">
                <a:moveTo>
                  <a:pt x="0" y="639"/>
                </a:moveTo>
                <a:cubicBezTo>
                  <a:pt x="0" y="13868"/>
                  <a:pt x="15875" y="270514"/>
                  <a:pt x="19050" y="308614"/>
                </a:cubicBezTo>
                <a:cubicBezTo>
                  <a:pt x="22225" y="346714"/>
                  <a:pt x="19579" y="275276"/>
                  <a:pt x="19050" y="229239"/>
                </a:cubicBezTo>
                <a:cubicBezTo>
                  <a:pt x="18521" y="183202"/>
                  <a:pt x="0" y="-12590"/>
                  <a:pt x="0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EF2A534D-DA8E-7DE2-1C27-0EA9BFD5751D}"/>
              </a:ext>
            </a:extLst>
          </p:cNvPr>
          <p:cNvSpPr/>
          <p:nvPr/>
        </p:nvSpPr>
        <p:spPr>
          <a:xfrm>
            <a:off x="6943719" y="3273420"/>
            <a:ext cx="49023" cy="368314"/>
          </a:xfrm>
          <a:custGeom>
            <a:avLst/>
            <a:gdLst>
              <a:gd name="connsiteX0" fmla="*/ 6 w 49023"/>
              <a:gd name="connsiteY0" fmla="*/ 5 h 368314"/>
              <a:gd name="connsiteX1" fmla="*/ 41281 w 49023"/>
              <a:gd name="connsiteY1" fmla="*/ 215905 h 368314"/>
              <a:gd name="connsiteX2" fmla="*/ 47631 w 49023"/>
              <a:gd name="connsiteY2" fmla="*/ 368305 h 368314"/>
              <a:gd name="connsiteX3" fmla="*/ 44456 w 49023"/>
              <a:gd name="connsiteY3" fmla="*/ 222255 h 368314"/>
              <a:gd name="connsiteX4" fmla="*/ 6 w 49023"/>
              <a:gd name="connsiteY4" fmla="*/ 5 h 36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23" h="368314">
                <a:moveTo>
                  <a:pt x="6" y="5"/>
                </a:moveTo>
                <a:cubicBezTo>
                  <a:pt x="-523" y="-1053"/>
                  <a:pt x="33344" y="154522"/>
                  <a:pt x="41281" y="215905"/>
                </a:cubicBezTo>
                <a:cubicBezTo>
                  <a:pt x="49218" y="277288"/>
                  <a:pt x="47102" y="367247"/>
                  <a:pt x="47631" y="368305"/>
                </a:cubicBezTo>
                <a:cubicBezTo>
                  <a:pt x="48160" y="369363"/>
                  <a:pt x="51864" y="283109"/>
                  <a:pt x="44456" y="222255"/>
                </a:cubicBezTo>
                <a:cubicBezTo>
                  <a:pt x="37048" y="161401"/>
                  <a:pt x="535" y="1063"/>
                  <a:pt x="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DE1DD97B-CA53-77FB-E4BE-D85C1C5F89FB}"/>
              </a:ext>
            </a:extLst>
          </p:cNvPr>
          <p:cNvSpPr/>
          <p:nvPr/>
        </p:nvSpPr>
        <p:spPr>
          <a:xfrm>
            <a:off x="2741791" y="4511352"/>
            <a:ext cx="233544" cy="161596"/>
          </a:xfrm>
          <a:custGeom>
            <a:avLst/>
            <a:gdLst>
              <a:gd name="connsiteX0" fmla="*/ 1409 w 233544"/>
              <a:gd name="connsiteY0" fmla="*/ 323 h 161596"/>
              <a:gd name="connsiteX1" fmla="*/ 201434 w 233544"/>
              <a:gd name="connsiteY1" fmla="*/ 54298 h 161596"/>
              <a:gd name="connsiteX2" fmla="*/ 137934 w 233544"/>
              <a:gd name="connsiteY2" fmla="*/ 57473 h 161596"/>
              <a:gd name="connsiteX3" fmla="*/ 233184 w 233544"/>
              <a:gd name="connsiteY3" fmla="*/ 76523 h 161596"/>
              <a:gd name="connsiteX4" fmla="*/ 169684 w 233544"/>
              <a:gd name="connsiteY4" fmla="*/ 92398 h 161596"/>
              <a:gd name="connsiteX5" fmla="*/ 147459 w 233544"/>
              <a:gd name="connsiteY5" fmla="*/ 152723 h 161596"/>
              <a:gd name="connsiteX6" fmla="*/ 137934 w 233544"/>
              <a:gd name="connsiteY6" fmla="*/ 152723 h 161596"/>
              <a:gd name="connsiteX7" fmla="*/ 147459 w 233544"/>
              <a:gd name="connsiteY7" fmla="*/ 159073 h 161596"/>
              <a:gd name="connsiteX8" fmla="*/ 125234 w 233544"/>
              <a:gd name="connsiteY8" fmla="*/ 105098 h 161596"/>
              <a:gd name="connsiteX9" fmla="*/ 83959 w 233544"/>
              <a:gd name="connsiteY9" fmla="*/ 60648 h 161596"/>
              <a:gd name="connsiteX10" fmla="*/ 109359 w 233544"/>
              <a:gd name="connsiteY10" fmla="*/ 82873 h 161596"/>
              <a:gd name="connsiteX11" fmla="*/ 1409 w 233544"/>
              <a:gd name="connsiteY11" fmla="*/ 323 h 16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544" h="161596">
                <a:moveTo>
                  <a:pt x="1409" y="323"/>
                </a:moveTo>
                <a:cubicBezTo>
                  <a:pt x="16755" y="-4440"/>
                  <a:pt x="178680" y="44773"/>
                  <a:pt x="201434" y="54298"/>
                </a:cubicBezTo>
                <a:cubicBezTo>
                  <a:pt x="224188" y="63823"/>
                  <a:pt x="132642" y="53769"/>
                  <a:pt x="137934" y="57473"/>
                </a:cubicBezTo>
                <a:cubicBezTo>
                  <a:pt x="143226" y="61177"/>
                  <a:pt x="227892" y="70702"/>
                  <a:pt x="233184" y="76523"/>
                </a:cubicBezTo>
                <a:cubicBezTo>
                  <a:pt x="238476" y="82344"/>
                  <a:pt x="183972" y="79698"/>
                  <a:pt x="169684" y="92398"/>
                </a:cubicBezTo>
                <a:cubicBezTo>
                  <a:pt x="155397" y="105098"/>
                  <a:pt x="152751" y="142669"/>
                  <a:pt x="147459" y="152723"/>
                </a:cubicBezTo>
                <a:cubicBezTo>
                  <a:pt x="142167" y="162777"/>
                  <a:pt x="137934" y="151665"/>
                  <a:pt x="137934" y="152723"/>
                </a:cubicBezTo>
                <a:cubicBezTo>
                  <a:pt x="137934" y="153781"/>
                  <a:pt x="149576" y="167010"/>
                  <a:pt x="147459" y="159073"/>
                </a:cubicBezTo>
                <a:cubicBezTo>
                  <a:pt x="145342" y="151136"/>
                  <a:pt x="135817" y="121502"/>
                  <a:pt x="125234" y="105098"/>
                </a:cubicBezTo>
                <a:cubicBezTo>
                  <a:pt x="114651" y="88694"/>
                  <a:pt x="86605" y="64352"/>
                  <a:pt x="83959" y="60648"/>
                </a:cubicBezTo>
                <a:cubicBezTo>
                  <a:pt x="81313" y="56944"/>
                  <a:pt x="117826" y="92927"/>
                  <a:pt x="109359" y="82873"/>
                </a:cubicBezTo>
                <a:cubicBezTo>
                  <a:pt x="100892" y="72819"/>
                  <a:pt x="-13937" y="5086"/>
                  <a:pt x="1409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4082B5A4-314A-B21B-7FE3-0100D27306B0}"/>
              </a:ext>
            </a:extLst>
          </p:cNvPr>
          <p:cNvSpPr/>
          <p:nvPr/>
        </p:nvSpPr>
        <p:spPr>
          <a:xfrm>
            <a:off x="2224093" y="2740024"/>
            <a:ext cx="207026" cy="1172852"/>
          </a:xfrm>
          <a:custGeom>
            <a:avLst/>
            <a:gdLst>
              <a:gd name="connsiteX0" fmla="*/ 39682 w 207026"/>
              <a:gd name="connsiteY0" fmla="*/ 1 h 1172852"/>
              <a:gd name="connsiteX1" fmla="*/ 17457 w 207026"/>
              <a:gd name="connsiteY1" fmla="*/ 533401 h 1172852"/>
              <a:gd name="connsiteX2" fmla="*/ 11107 w 207026"/>
              <a:gd name="connsiteY2" fmla="*/ 473076 h 1172852"/>
              <a:gd name="connsiteX3" fmla="*/ 84132 w 207026"/>
              <a:gd name="connsiteY3" fmla="*/ 863601 h 1172852"/>
              <a:gd name="connsiteX4" fmla="*/ 80957 w 207026"/>
              <a:gd name="connsiteY4" fmla="*/ 746126 h 1172852"/>
              <a:gd name="connsiteX5" fmla="*/ 204782 w 207026"/>
              <a:gd name="connsiteY5" fmla="*/ 1162051 h 1172852"/>
              <a:gd name="connsiteX6" fmla="*/ 150807 w 207026"/>
              <a:gd name="connsiteY6" fmla="*/ 993776 h 1172852"/>
              <a:gd name="connsiteX7" fmla="*/ 26982 w 207026"/>
              <a:gd name="connsiteY7" fmla="*/ 393701 h 1172852"/>
              <a:gd name="connsiteX8" fmla="*/ 1582 w 207026"/>
              <a:gd name="connsiteY8" fmla="*/ 527051 h 1172852"/>
              <a:gd name="connsiteX9" fmla="*/ 39682 w 207026"/>
              <a:gd name="connsiteY9" fmla="*/ 1 h 117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026" h="1172852">
                <a:moveTo>
                  <a:pt x="39682" y="1"/>
                </a:moveTo>
                <a:cubicBezTo>
                  <a:pt x="42328" y="1059"/>
                  <a:pt x="22219" y="454555"/>
                  <a:pt x="17457" y="533401"/>
                </a:cubicBezTo>
                <a:cubicBezTo>
                  <a:pt x="12695" y="612247"/>
                  <a:pt x="-5" y="418043"/>
                  <a:pt x="11107" y="473076"/>
                </a:cubicBezTo>
                <a:cubicBezTo>
                  <a:pt x="22219" y="528109"/>
                  <a:pt x="72490" y="818093"/>
                  <a:pt x="84132" y="863601"/>
                </a:cubicBezTo>
                <a:cubicBezTo>
                  <a:pt x="95774" y="909109"/>
                  <a:pt x="60849" y="696384"/>
                  <a:pt x="80957" y="746126"/>
                </a:cubicBezTo>
                <a:cubicBezTo>
                  <a:pt x="101065" y="795868"/>
                  <a:pt x="193140" y="1120776"/>
                  <a:pt x="204782" y="1162051"/>
                </a:cubicBezTo>
                <a:cubicBezTo>
                  <a:pt x="216424" y="1203326"/>
                  <a:pt x="180440" y="1121834"/>
                  <a:pt x="150807" y="993776"/>
                </a:cubicBezTo>
                <a:cubicBezTo>
                  <a:pt x="121174" y="865718"/>
                  <a:pt x="51853" y="471488"/>
                  <a:pt x="26982" y="393701"/>
                </a:cubicBezTo>
                <a:cubicBezTo>
                  <a:pt x="2111" y="315914"/>
                  <a:pt x="-3180" y="591609"/>
                  <a:pt x="1582" y="527051"/>
                </a:cubicBezTo>
                <a:cubicBezTo>
                  <a:pt x="6344" y="462493"/>
                  <a:pt x="37036" y="-1057"/>
                  <a:pt x="3968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6364BC28-1FDE-1B3C-E602-05DF70BE37FA}"/>
              </a:ext>
            </a:extLst>
          </p:cNvPr>
          <p:cNvSpPr/>
          <p:nvPr/>
        </p:nvSpPr>
        <p:spPr>
          <a:xfrm>
            <a:off x="2540428" y="1608197"/>
            <a:ext cx="546765" cy="1044396"/>
          </a:xfrm>
          <a:custGeom>
            <a:avLst/>
            <a:gdLst>
              <a:gd name="connsiteX0" fmla="*/ 104347 w 546765"/>
              <a:gd name="connsiteY0" fmla="*/ 26928 h 1044396"/>
              <a:gd name="connsiteX1" fmla="*/ 31322 w 546765"/>
              <a:gd name="connsiteY1" fmla="*/ 414278 h 1044396"/>
              <a:gd name="connsiteX2" fmla="*/ 142447 w 546765"/>
              <a:gd name="connsiteY2" fmla="*/ 798453 h 1044396"/>
              <a:gd name="connsiteX3" fmla="*/ 158322 w 546765"/>
              <a:gd name="connsiteY3" fmla="*/ 807978 h 1044396"/>
              <a:gd name="connsiteX4" fmla="*/ 520272 w 546765"/>
              <a:gd name="connsiteY4" fmla="*/ 1033403 h 1044396"/>
              <a:gd name="connsiteX5" fmla="*/ 478997 w 546765"/>
              <a:gd name="connsiteY5" fmla="*/ 988953 h 1044396"/>
              <a:gd name="connsiteX6" fmla="*/ 158322 w 546765"/>
              <a:gd name="connsiteY6" fmla="*/ 811153 h 1044396"/>
              <a:gd name="connsiteX7" fmla="*/ 82122 w 546765"/>
              <a:gd name="connsiteY7" fmla="*/ 617478 h 1044396"/>
              <a:gd name="connsiteX8" fmla="*/ 107522 w 546765"/>
              <a:gd name="connsiteY8" fmla="*/ 712728 h 1044396"/>
              <a:gd name="connsiteX9" fmla="*/ 9097 w 546765"/>
              <a:gd name="connsiteY9" fmla="*/ 366653 h 1044396"/>
              <a:gd name="connsiteX10" fmla="*/ 12272 w 546765"/>
              <a:gd name="connsiteY10" fmla="*/ 401578 h 1044396"/>
              <a:gd name="connsiteX11" fmla="*/ 78947 w 546765"/>
              <a:gd name="connsiteY11" fmla="*/ 71378 h 1044396"/>
              <a:gd name="connsiteX12" fmla="*/ 104347 w 546765"/>
              <a:gd name="connsiteY12" fmla="*/ 26928 h 104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6765" h="1044396">
                <a:moveTo>
                  <a:pt x="104347" y="26928"/>
                </a:moveTo>
                <a:cubicBezTo>
                  <a:pt x="96410" y="84078"/>
                  <a:pt x="24972" y="285691"/>
                  <a:pt x="31322" y="414278"/>
                </a:cubicBezTo>
                <a:cubicBezTo>
                  <a:pt x="37672" y="542865"/>
                  <a:pt x="121280" y="732836"/>
                  <a:pt x="142447" y="798453"/>
                </a:cubicBezTo>
                <a:cubicBezTo>
                  <a:pt x="163614" y="864070"/>
                  <a:pt x="158322" y="807978"/>
                  <a:pt x="158322" y="807978"/>
                </a:cubicBezTo>
                <a:cubicBezTo>
                  <a:pt x="221293" y="847136"/>
                  <a:pt x="466826" y="1003241"/>
                  <a:pt x="520272" y="1033403"/>
                </a:cubicBezTo>
                <a:cubicBezTo>
                  <a:pt x="573718" y="1063565"/>
                  <a:pt x="539322" y="1025995"/>
                  <a:pt x="478997" y="988953"/>
                </a:cubicBezTo>
                <a:cubicBezTo>
                  <a:pt x="418672" y="951911"/>
                  <a:pt x="224468" y="873065"/>
                  <a:pt x="158322" y="811153"/>
                </a:cubicBezTo>
                <a:cubicBezTo>
                  <a:pt x="92176" y="749241"/>
                  <a:pt x="90589" y="633882"/>
                  <a:pt x="82122" y="617478"/>
                </a:cubicBezTo>
                <a:cubicBezTo>
                  <a:pt x="73655" y="601074"/>
                  <a:pt x="119693" y="754532"/>
                  <a:pt x="107522" y="712728"/>
                </a:cubicBezTo>
                <a:cubicBezTo>
                  <a:pt x="95351" y="670924"/>
                  <a:pt x="24972" y="418511"/>
                  <a:pt x="9097" y="366653"/>
                </a:cubicBezTo>
                <a:cubicBezTo>
                  <a:pt x="-6778" y="314795"/>
                  <a:pt x="630" y="450791"/>
                  <a:pt x="12272" y="401578"/>
                </a:cubicBezTo>
                <a:cubicBezTo>
                  <a:pt x="23914" y="352366"/>
                  <a:pt x="65718" y="130115"/>
                  <a:pt x="78947" y="71378"/>
                </a:cubicBezTo>
                <a:cubicBezTo>
                  <a:pt x="92176" y="12641"/>
                  <a:pt x="112284" y="-30222"/>
                  <a:pt x="104347" y="26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6F65801A-5A45-0E4A-CB93-6BAC29F71A45}"/>
              </a:ext>
            </a:extLst>
          </p:cNvPr>
          <p:cNvSpPr/>
          <p:nvPr/>
        </p:nvSpPr>
        <p:spPr>
          <a:xfrm>
            <a:off x="2357606" y="1803373"/>
            <a:ext cx="306118" cy="1112932"/>
          </a:xfrm>
          <a:custGeom>
            <a:avLst/>
            <a:gdLst>
              <a:gd name="connsiteX0" fmla="*/ 115719 w 306118"/>
              <a:gd name="connsiteY0" fmla="*/ 27 h 1112932"/>
              <a:gd name="connsiteX1" fmla="*/ 14119 w 306118"/>
              <a:gd name="connsiteY1" fmla="*/ 295302 h 1112932"/>
              <a:gd name="connsiteX2" fmla="*/ 29994 w 306118"/>
              <a:gd name="connsiteY2" fmla="*/ 641377 h 1112932"/>
              <a:gd name="connsiteX3" fmla="*/ 26819 w 306118"/>
              <a:gd name="connsiteY3" fmla="*/ 660427 h 1112932"/>
              <a:gd name="connsiteX4" fmla="*/ 287169 w 306118"/>
              <a:gd name="connsiteY4" fmla="*/ 1085877 h 1112932"/>
              <a:gd name="connsiteX5" fmla="*/ 258594 w 306118"/>
              <a:gd name="connsiteY5" fmla="*/ 1028727 h 1112932"/>
              <a:gd name="connsiteX6" fmla="*/ 39519 w 306118"/>
              <a:gd name="connsiteY6" fmla="*/ 695352 h 1112932"/>
              <a:gd name="connsiteX7" fmla="*/ 4594 w 306118"/>
              <a:gd name="connsiteY7" fmla="*/ 514377 h 1112932"/>
              <a:gd name="connsiteX8" fmla="*/ 1419 w 306118"/>
              <a:gd name="connsiteY8" fmla="*/ 596927 h 1112932"/>
              <a:gd name="connsiteX9" fmla="*/ 14119 w 306118"/>
              <a:gd name="connsiteY9" fmla="*/ 279427 h 1112932"/>
              <a:gd name="connsiteX10" fmla="*/ 115719 w 306118"/>
              <a:gd name="connsiteY10" fmla="*/ 27 h 111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18" h="1112932">
                <a:moveTo>
                  <a:pt x="115719" y="27"/>
                </a:moveTo>
                <a:cubicBezTo>
                  <a:pt x="115719" y="2673"/>
                  <a:pt x="28406" y="188410"/>
                  <a:pt x="14119" y="295302"/>
                </a:cubicBezTo>
                <a:cubicBezTo>
                  <a:pt x="-168" y="402194"/>
                  <a:pt x="27877" y="580523"/>
                  <a:pt x="29994" y="641377"/>
                </a:cubicBezTo>
                <a:cubicBezTo>
                  <a:pt x="32111" y="702231"/>
                  <a:pt x="-16044" y="586344"/>
                  <a:pt x="26819" y="660427"/>
                </a:cubicBezTo>
                <a:cubicBezTo>
                  <a:pt x="69681" y="734510"/>
                  <a:pt x="248540" y="1024494"/>
                  <a:pt x="287169" y="1085877"/>
                </a:cubicBezTo>
                <a:cubicBezTo>
                  <a:pt x="325798" y="1147260"/>
                  <a:pt x="299869" y="1093815"/>
                  <a:pt x="258594" y="1028727"/>
                </a:cubicBezTo>
                <a:cubicBezTo>
                  <a:pt x="217319" y="963640"/>
                  <a:pt x="81852" y="781077"/>
                  <a:pt x="39519" y="695352"/>
                </a:cubicBezTo>
                <a:cubicBezTo>
                  <a:pt x="-2814" y="609627"/>
                  <a:pt x="10944" y="530781"/>
                  <a:pt x="4594" y="514377"/>
                </a:cubicBezTo>
                <a:cubicBezTo>
                  <a:pt x="-1756" y="497973"/>
                  <a:pt x="-168" y="636085"/>
                  <a:pt x="1419" y="596927"/>
                </a:cubicBezTo>
                <a:cubicBezTo>
                  <a:pt x="3006" y="557769"/>
                  <a:pt x="-1227" y="373089"/>
                  <a:pt x="14119" y="279427"/>
                </a:cubicBezTo>
                <a:cubicBezTo>
                  <a:pt x="29465" y="185765"/>
                  <a:pt x="115719" y="-2619"/>
                  <a:pt x="11571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A919A999-D367-2615-3DD3-66DB50F142E3}"/>
              </a:ext>
            </a:extLst>
          </p:cNvPr>
          <p:cNvSpPr/>
          <p:nvPr/>
        </p:nvSpPr>
        <p:spPr>
          <a:xfrm>
            <a:off x="2763080" y="1052525"/>
            <a:ext cx="1126795" cy="1243213"/>
          </a:xfrm>
          <a:custGeom>
            <a:avLst/>
            <a:gdLst>
              <a:gd name="connsiteX0" fmla="*/ 751645 w 1126795"/>
              <a:gd name="connsiteY0" fmla="*/ 1243000 h 1243213"/>
              <a:gd name="connsiteX1" fmla="*/ 183320 w 1126795"/>
              <a:gd name="connsiteY1" fmla="*/ 1135050 h 1243213"/>
              <a:gd name="connsiteX2" fmla="*/ 88070 w 1126795"/>
              <a:gd name="connsiteY2" fmla="*/ 706425 h 1243213"/>
              <a:gd name="connsiteX3" fmla="*/ 284920 w 1126795"/>
              <a:gd name="connsiteY3" fmla="*/ 350825 h 1243213"/>
              <a:gd name="connsiteX4" fmla="*/ 122995 w 1126795"/>
              <a:gd name="connsiteY4" fmla="*/ 411150 h 1243213"/>
              <a:gd name="connsiteX5" fmla="*/ 1094545 w 1126795"/>
              <a:gd name="connsiteY5" fmla="*/ 14275 h 1243213"/>
              <a:gd name="connsiteX6" fmla="*/ 843720 w 1126795"/>
              <a:gd name="connsiteY6" fmla="*/ 109525 h 1243213"/>
              <a:gd name="connsiteX7" fmla="*/ 338895 w 1126795"/>
              <a:gd name="connsiteY7" fmla="*/ 319075 h 1243213"/>
              <a:gd name="connsiteX8" fmla="*/ 119820 w 1126795"/>
              <a:gd name="connsiteY8" fmla="*/ 427025 h 1243213"/>
              <a:gd name="connsiteX9" fmla="*/ 221420 w 1126795"/>
              <a:gd name="connsiteY9" fmla="*/ 411150 h 1243213"/>
              <a:gd name="connsiteX10" fmla="*/ 135695 w 1126795"/>
              <a:gd name="connsiteY10" fmla="*/ 534975 h 1243213"/>
              <a:gd name="connsiteX11" fmla="*/ 154745 w 1126795"/>
              <a:gd name="connsiteY11" fmla="*/ 550850 h 1243213"/>
              <a:gd name="connsiteX12" fmla="*/ 2345 w 1126795"/>
              <a:gd name="connsiteY12" fmla="*/ 827075 h 1243213"/>
              <a:gd name="connsiteX13" fmla="*/ 62670 w 1126795"/>
              <a:gd name="connsiteY13" fmla="*/ 792150 h 1243213"/>
              <a:gd name="connsiteX14" fmla="*/ 69020 w 1126795"/>
              <a:gd name="connsiteY14" fmla="*/ 944550 h 1243213"/>
              <a:gd name="connsiteX15" fmla="*/ 81720 w 1126795"/>
              <a:gd name="connsiteY15" fmla="*/ 922325 h 1243213"/>
              <a:gd name="connsiteX16" fmla="*/ 211895 w 1126795"/>
              <a:gd name="connsiteY16" fmla="*/ 1122350 h 1243213"/>
              <a:gd name="connsiteX17" fmla="*/ 173795 w 1126795"/>
              <a:gd name="connsiteY17" fmla="*/ 1119175 h 1243213"/>
              <a:gd name="connsiteX18" fmla="*/ 751645 w 1126795"/>
              <a:gd name="connsiteY18" fmla="*/ 1243000 h 124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6795" h="1243213">
                <a:moveTo>
                  <a:pt x="751645" y="1243000"/>
                </a:moveTo>
                <a:cubicBezTo>
                  <a:pt x="753233" y="1245646"/>
                  <a:pt x="293916" y="1224479"/>
                  <a:pt x="183320" y="1135050"/>
                </a:cubicBezTo>
                <a:cubicBezTo>
                  <a:pt x="72724" y="1045621"/>
                  <a:pt x="71137" y="837129"/>
                  <a:pt x="88070" y="706425"/>
                </a:cubicBezTo>
                <a:cubicBezTo>
                  <a:pt x="105003" y="575721"/>
                  <a:pt x="279099" y="400037"/>
                  <a:pt x="284920" y="350825"/>
                </a:cubicBezTo>
                <a:cubicBezTo>
                  <a:pt x="290741" y="301613"/>
                  <a:pt x="122995" y="411150"/>
                  <a:pt x="122995" y="411150"/>
                </a:cubicBezTo>
                <a:lnTo>
                  <a:pt x="1094545" y="14275"/>
                </a:lnTo>
                <a:cubicBezTo>
                  <a:pt x="1214666" y="-35996"/>
                  <a:pt x="969662" y="58725"/>
                  <a:pt x="843720" y="109525"/>
                </a:cubicBezTo>
                <a:cubicBezTo>
                  <a:pt x="717778" y="160325"/>
                  <a:pt x="459545" y="266158"/>
                  <a:pt x="338895" y="319075"/>
                </a:cubicBezTo>
                <a:cubicBezTo>
                  <a:pt x="218245" y="371992"/>
                  <a:pt x="139399" y="411679"/>
                  <a:pt x="119820" y="427025"/>
                </a:cubicBezTo>
                <a:cubicBezTo>
                  <a:pt x="100241" y="442371"/>
                  <a:pt x="218774" y="393158"/>
                  <a:pt x="221420" y="411150"/>
                </a:cubicBezTo>
                <a:cubicBezTo>
                  <a:pt x="224066" y="429142"/>
                  <a:pt x="146807" y="511692"/>
                  <a:pt x="135695" y="534975"/>
                </a:cubicBezTo>
                <a:cubicBezTo>
                  <a:pt x="124583" y="558258"/>
                  <a:pt x="176970" y="502167"/>
                  <a:pt x="154745" y="550850"/>
                </a:cubicBezTo>
                <a:cubicBezTo>
                  <a:pt x="132520" y="599533"/>
                  <a:pt x="17691" y="786858"/>
                  <a:pt x="2345" y="827075"/>
                </a:cubicBezTo>
                <a:cubicBezTo>
                  <a:pt x="-13001" y="867292"/>
                  <a:pt x="51558" y="772571"/>
                  <a:pt x="62670" y="792150"/>
                </a:cubicBezTo>
                <a:cubicBezTo>
                  <a:pt x="73782" y="811729"/>
                  <a:pt x="65845" y="922854"/>
                  <a:pt x="69020" y="944550"/>
                </a:cubicBezTo>
                <a:cubicBezTo>
                  <a:pt x="72195" y="966246"/>
                  <a:pt x="57908" y="892692"/>
                  <a:pt x="81720" y="922325"/>
                </a:cubicBezTo>
                <a:cubicBezTo>
                  <a:pt x="105532" y="951958"/>
                  <a:pt x="196549" y="1089542"/>
                  <a:pt x="211895" y="1122350"/>
                </a:cubicBezTo>
                <a:cubicBezTo>
                  <a:pt x="227241" y="1155158"/>
                  <a:pt x="90187" y="1099067"/>
                  <a:pt x="173795" y="1119175"/>
                </a:cubicBezTo>
                <a:cubicBezTo>
                  <a:pt x="257403" y="1139283"/>
                  <a:pt x="750057" y="1240354"/>
                  <a:pt x="751645" y="1243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D4CF64D0-DFB3-E575-2CC4-A710B213EF41}"/>
              </a:ext>
            </a:extLst>
          </p:cNvPr>
          <p:cNvSpPr/>
          <p:nvPr/>
        </p:nvSpPr>
        <p:spPr>
          <a:xfrm>
            <a:off x="2884681" y="886010"/>
            <a:ext cx="998541" cy="468148"/>
          </a:xfrm>
          <a:custGeom>
            <a:avLst/>
            <a:gdLst>
              <a:gd name="connsiteX0" fmla="*/ 995169 w 998541"/>
              <a:gd name="connsiteY0" fmla="*/ 2990 h 468148"/>
              <a:gd name="connsiteX1" fmla="*/ 29969 w 998541"/>
              <a:gd name="connsiteY1" fmla="*/ 453840 h 468148"/>
              <a:gd name="connsiteX2" fmla="*/ 261744 w 998541"/>
              <a:gd name="connsiteY2" fmla="*/ 345890 h 468148"/>
              <a:gd name="connsiteX3" fmla="*/ 433194 w 998541"/>
              <a:gd name="connsiteY3" fmla="*/ 244290 h 468148"/>
              <a:gd name="connsiteX4" fmla="*/ 350644 w 998541"/>
              <a:gd name="connsiteY4" fmla="*/ 256990 h 468148"/>
              <a:gd name="connsiteX5" fmla="*/ 995169 w 998541"/>
              <a:gd name="connsiteY5" fmla="*/ 2990 h 46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541" h="468148">
                <a:moveTo>
                  <a:pt x="995169" y="2990"/>
                </a:moveTo>
                <a:cubicBezTo>
                  <a:pt x="941723" y="35798"/>
                  <a:pt x="29969" y="453840"/>
                  <a:pt x="29969" y="453840"/>
                </a:cubicBezTo>
                <a:cubicBezTo>
                  <a:pt x="-92269" y="510990"/>
                  <a:pt x="194540" y="380815"/>
                  <a:pt x="261744" y="345890"/>
                </a:cubicBezTo>
                <a:cubicBezTo>
                  <a:pt x="328948" y="310965"/>
                  <a:pt x="418377" y="259107"/>
                  <a:pt x="433194" y="244290"/>
                </a:cubicBezTo>
                <a:cubicBezTo>
                  <a:pt x="448011" y="229473"/>
                  <a:pt x="250632" y="296677"/>
                  <a:pt x="350644" y="256990"/>
                </a:cubicBezTo>
                <a:cubicBezTo>
                  <a:pt x="450656" y="217303"/>
                  <a:pt x="1048615" y="-29818"/>
                  <a:pt x="995169" y="2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9B788993-7982-2119-9407-4D872F5F6556}"/>
              </a:ext>
            </a:extLst>
          </p:cNvPr>
          <p:cNvSpPr/>
          <p:nvPr/>
        </p:nvSpPr>
        <p:spPr>
          <a:xfrm>
            <a:off x="3465905" y="523580"/>
            <a:ext cx="2030885" cy="860311"/>
          </a:xfrm>
          <a:custGeom>
            <a:avLst/>
            <a:gdLst>
              <a:gd name="connsiteX0" fmla="*/ 864 w 2030885"/>
              <a:gd name="connsiteY0" fmla="*/ 859947 h 860311"/>
              <a:gd name="connsiteX1" fmla="*/ 1257170 w 2030885"/>
              <a:gd name="connsiteY1" fmla="*/ 168183 h 860311"/>
              <a:gd name="connsiteX2" fmla="*/ 1121998 w 2030885"/>
              <a:gd name="connsiteY2" fmla="*/ 207940 h 860311"/>
              <a:gd name="connsiteX3" fmla="*/ 2028446 w 2030885"/>
              <a:gd name="connsiteY3" fmla="*/ 1206 h 860311"/>
              <a:gd name="connsiteX4" fmla="*/ 1376439 w 2030885"/>
              <a:gd name="connsiteY4" fmla="*/ 128427 h 860311"/>
              <a:gd name="connsiteX5" fmla="*/ 994777 w 2030885"/>
              <a:gd name="connsiteY5" fmla="*/ 247697 h 860311"/>
              <a:gd name="connsiteX6" fmla="*/ 1058387 w 2030885"/>
              <a:gd name="connsiteY6" fmla="*/ 263599 h 860311"/>
              <a:gd name="connsiteX7" fmla="*/ 864 w 2030885"/>
              <a:gd name="connsiteY7" fmla="*/ 859947 h 86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0885" h="860311">
                <a:moveTo>
                  <a:pt x="864" y="859947"/>
                </a:moveTo>
                <a:cubicBezTo>
                  <a:pt x="33994" y="844044"/>
                  <a:pt x="1070314" y="276851"/>
                  <a:pt x="1257170" y="168183"/>
                </a:cubicBezTo>
                <a:cubicBezTo>
                  <a:pt x="1444026" y="59515"/>
                  <a:pt x="993452" y="235769"/>
                  <a:pt x="1121998" y="207940"/>
                </a:cubicBezTo>
                <a:cubicBezTo>
                  <a:pt x="1250544" y="180111"/>
                  <a:pt x="1986039" y="14458"/>
                  <a:pt x="2028446" y="1206"/>
                </a:cubicBezTo>
                <a:cubicBezTo>
                  <a:pt x="2070853" y="-12046"/>
                  <a:pt x="1548717" y="87345"/>
                  <a:pt x="1376439" y="128427"/>
                </a:cubicBezTo>
                <a:cubicBezTo>
                  <a:pt x="1204161" y="169509"/>
                  <a:pt x="1047786" y="225168"/>
                  <a:pt x="994777" y="247697"/>
                </a:cubicBezTo>
                <a:cubicBezTo>
                  <a:pt x="941768" y="270226"/>
                  <a:pt x="1220063" y="160232"/>
                  <a:pt x="1058387" y="263599"/>
                </a:cubicBezTo>
                <a:cubicBezTo>
                  <a:pt x="896711" y="366966"/>
                  <a:pt x="-32266" y="875850"/>
                  <a:pt x="864" y="859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8AC78D3D-5F5C-7B7C-47BB-F99B1B78D704}"/>
              </a:ext>
            </a:extLst>
          </p:cNvPr>
          <p:cNvSpPr/>
          <p:nvPr/>
        </p:nvSpPr>
        <p:spPr>
          <a:xfrm>
            <a:off x="3680553" y="570327"/>
            <a:ext cx="2362691" cy="1044078"/>
          </a:xfrm>
          <a:custGeom>
            <a:avLst/>
            <a:gdLst>
              <a:gd name="connsiteX0" fmla="*/ 901 w 2362691"/>
              <a:gd name="connsiteY0" fmla="*/ 1043788 h 1044078"/>
              <a:gd name="connsiteX1" fmla="*/ 1829701 w 2362691"/>
              <a:gd name="connsiteY1" fmla="*/ 73729 h 1044078"/>
              <a:gd name="connsiteX2" fmla="*/ 2004630 w 2362691"/>
              <a:gd name="connsiteY2" fmla="*/ 113485 h 1044078"/>
              <a:gd name="connsiteX3" fmla="*/ 2362438 w 2362691"/>
              <a:gd name="connsiteY3" fmla="*/ 479245 h 1044078"/>
              <a:gd name="connsiteX4" fmla="*/ 2060289 w 2362691"/>
              <a:gd name="connsiteY4" fmla="*/ 224803 h 1044078"/>
              <a:gd name="connsiteX5" fmla="*/ 1980776 w 2362691"/>
              <a:gd name="connsiteY5" fmla="*/ 57826 h 1044078"/>
              <a:gd name="connsiteX6" fmla="*/ 1463941 w 2362691"/>
              <a:gd name="connsiteY6" fmla="*/ 264560 h 1044078"/>
              <a:gd name="connsiteX7" fmla="*/ 1583210 w 2362691"/>
              <a:gd name="connsiteY7" fmla="*/ 177096 h 1044078"/>
              <a:gd name="connsiteX8" fmla="*/ 901 w 2362691"/>
              <a:gd name="connsiteY8" fmla="*/ 1043788 h 104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2691" h="1044078">
                <a:moveTo>
                  <a:pt x="901" y="1043788"/>
                </a:moveTo>
                <a:cubicBezTo>
                  <a:pt x="41983" y="1026560"/>
                  <a:pt x="1495746" y="228779"/>
                  <a:pt x="1829701" y="73729"/>
                </a:cubicBezTo>
                <a:cubicBezTo>
                  <a:pt x="2163656" y="-81321"/>
                  <a:pt x="1915841" y="45899"/>
                  <a:pt x="2004630" y="113485"/>
                </a:cubicBezTo>
                <a:cubicBezTo>
                  <a:pt x="2093419" y="181071"/>
                  <a:pt x="2353162" y="460692"/>
                  <a:pt x="2362438" y="479245"/>
                </a:cubicBezTo>
                <a:cubicBezTo>
                  <a:pt x="2371714" y="497798"/>
                  <a:pt x="2123899" y="295039"/>
                  <a:pt x="2060289" y="224803"/>
                </a:cubicBezTo>
                <a:cubicBezTo>
                  <a:pt x="1996679" y="154566"/>
                  <a:pt x="2080167" y="51200"/>
                  <a:pt x="1980776" y="57826"/>
                </a:cubicBezTo>
                <a:cubicBezTo>
                  <a:pt x="1881385" y="64452"/>
                  <a:pt x="1530202" y="244682"/>
                  <a:pt x="1463941" y="264560"/>
                </a:cubicBezTo>
                <a:cubicBezTo>
                  <a:pt x="1397680" y="284438"/>
                  <a:pt x="1831026" y="47225"/>
                  <a:pt x="1583210" y="177096"/>
                </a:cubicBezTo>
                <a:cubicBezTo>
                  <a:pt x="1335394" y="306967"/>
                  <a:pt x="-40181" y="1061016"/>
                  <a:pt x="901" y="1043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27F79621-0F4D-1091-8674-FC9C7C428B5C}"/>
              </a:ext>
            </a:extLst>
          </p:cNvPr>
          <p:cNvSpPr/>
          <p:nvPr/>
        </p:nvSpPr>
        <p:spPr>
          <a:xfrm>
            <a:off x="3358378" y="1143953"/>
            <a:ext cx="736954" cy="1122211"/>
          </a:xfrm>
          <a:custGeom>
            <a:avLst/>
            <a:gdLst>
              <a:gd name="connsiteX0" fmla="*/ 736544 w 736954"/>
              <a:gd name="connsiteY0" fmla="*/ 1035 h 1122211"/>
              <a:gd name="connsiteX1" fmla="*/ 84537 w 736954"/>
              <a:gd name="connsiteY1" fmla="*/ 533772 h 1122211"/>
              <a:gd name="connsiteX2" fmla="*/ 108391 w 736954"/>
              <a:gd name="connsiteY2" fmla="*/ 1122169 h 1122211"/>
              <a:gd name="connsiteX3" fmla="*/ 52732 w 736954"/>
              <a:gd name="connsiteY3" fmla="*/ 565577 h 1122211"/>
              <a:gd name="connsiteX4" fmla="*/ 5024 w 736954"/>
              <a:gd name="connsiteY4" fmla="*/ 724604 h 1122211"/>
              <a:gd name="connsiteX5" fmla="*/ 179952 w 736954"/>
              <a:gd name="connsiteY5" fmla="*/ 406551 h 1122211"/>
              <a:gd name="connsiteX6" fmla="*/ 736544 w 736954"/>
              <a:gd name="connsiteY6" fmla="*/ 1035 h 112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6954" h="1122211">
                <a:moveTo>
                  <a:pt x="736544" y="1035"/>
                </a:moveTo>
                <a:cubicBezTo>
                  <a:pt x="720641" y="22239"/>
                  <a:pt x="189229" y="346916"/>
                  <a:pt x="84537" y="533772"/>
                </a:cubicBezTo>
                <a:cubicBezTo>
                  <a:pt x="-20155" y="720628"/>
                  <a:pt x="113692" y="1116868"/>
                  <a:pt x="108391" y="1122169"/>
                </a:cubicBezTo>
                <a:cubicBezTo>
                  <a:pt x="103090" y="1127470"/>
                  <a:pt x="69960" y="631838"/>
                  <a:pt x="52732" y="565577"/>
                </a:cubicBezTo>
                <a:cubicBezTo>
                  <a:pt x="35504" y="499316"/>
                  <a:pt x="-16179" y="751108"/>
                  <a:pt x="5024" y="724604"/>
                </a:cubicBezTo>
                <a:cubicBezTo>
                  <a:pt x="26227" y="698100"/>
                  <a:pt x="58032" y="523170"/>
                  <a:pt x="179952" y="406551"/>
                </a:cubicBezTo>
                <a:cubicBezTo>
                  <a:pt x="301872" y="289932"/>
                  <a:pt x="752447" y="-20169"/>
                  <a:pt x="736544" y="1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39D70E66-9EF0-D45A-BEF6-6BE490F43957}"/>
              </a:ext>
            </a:extLst>
          </p:cNvPr>
          <p:cNvSpPr/>
          <p:nvPr/>
        </p:nvSpPr>
        <p:spPr>
          <a:xfrm>
            <a:off x="4667395" y="444759"/>
            <a:ext cx="1187610" cy="266812"/>
          </a:xfrm>
          <a:custGeom>
            <a:avLst/>
            <a:gdLst>
              <a:gd name="connsiteX0" fmla="*/ 21 w 1187610"/>
              <a:gd name="connsiteY0" fmla="*/ 111832 h 266812"/>
              <a:gd name="connsiteX1" fmla="*/ 731541 w 1187610"/>
              <a:gd name="connsiteY1" fmla="*/ 8465 h 266812"/>
              <a:gd name="connsiteX2" fmla="*/ 1176814 w 1187610"/>
              <a:gd name="connsiteY2" fmla="*/ 262907 h 266812"/>
              <a:gd name="connsiteX3" fmla="*/ 1025739 w 1187610"/>
              <a:gd name="connsiteY3" fmla="*/ 151589 h 266812"/>
              <a:gd name="connsiteX4" fmla="*/ 755395 w 1187610"/>
              <a:gd name="connsiteY4" fmla="*/ 514 h 266812"/>
              <a:gd name="connsiteX5" fmla="*/ 21 w 1187610"/>
              <a:gd name="connsiteY5" fmla="*/ 111832 h 26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7610" h="266812">
                <a:moveTo>
                  <a:pt x="21" y="111832"/>
                </a:moveTo>
                <a:cubicBezTo>
                  <a:pt x="-3955" y="113157"/>
                  <a:pt x="535409" y="-16714"/>
                  <a:pt x="731541" y="8465"/>
                </a:cubicBezTo>
                <a:cubicBezTo>
                  <a:pt x="927673" y="33644"/>
                  <a:pt x="1127781" y="239053"/>
                  <a:pt x="1176814" y="262907"/>
                </a:cubicBezTo>
                <a:cubicBezTo>
                  <a:pt x="1225847" y="286761"/>
                  <a:pt x="1095976" y="195321"/>
                  <a:pt x="1025739" y="151589"/>
                </a:cubicBezTo>
                <a:cubicBezTo>
                  <a:pt x="955503" y="107857"/>
                  <a:pt x="926348" y="9790"/>
                  <a:pt x="755395" y="514"/>
                </a:cubicBezTo>
                <a:cubicBezTo>
                  <a:pt x="584442" y="-8763"/>
                  <a:pt x="3997" y="110507"/>
                  <a:pt x="21" y="1118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1C07E174-9B0E-6AAE-42CC-6AAC9F307E49}"/>
              </a:ext>
            </a:extLst>
          </p:cNvPr>
          <p:cNvSpPr/>
          <p:nvPr/>
        </p:nvSpPr>
        <p:spPr>
          <a:xfrm>
            <a:off x="2798452" y="471679"/>
            <a:ext cx="1927353" cy="1023324"/>
          </a:xfrm>
          <a:custGeom>
            <a:avLst/>
            <a:gdLst>
              <a:gd name="connsiteX0" fmla="*/ 407 w 1927353"/>
              <a:gd name="connsiteY0" fmla="*/ 1023166 h 1023324"/>
              <a:gd name="connsiteX1" fmla="*/ 517242 w 1927353"/>
              <a:gd name="connsiteY1" fmla="*/ 514283 h 1023324"/>
              <a:gd name="connsiteX2" fmla="*/ 906856 w 1927353"/>
              <a:gd name="connsiteY2" fmla="*/ 323451 h 1023324"/>
              <a:gd name="connsiteX3" fmla="*/ 628560 w 1927353"/>
              <a:gd name="connsiteY3" fmla="*/ 490429 h 1023324"/>
              <a:gd name="connsiteX4" fmla="*/ 970466 w 1927353"/>
              <a:gd name="connsiteY4" fmla="*/ 299598 h 1023324"/>
              <a:gd name="connsiteX5" fmla="*/ 1304421 w 1927353"/>
              <a:gd name="connsiteY5" fmla="*/ 251890 h 1023324"/>
              <a:gd name="connsiteX6" fmla="*/ 986369 w 1927353"/>
              <a:gd name="connsiteY6" fmla="*/ 339354 h 1023324"/>
              <a:gd name="connsiteX7" fmla="*/ 1916671 w 1927353"/>
              <a:gd name="connsiteY7" fmla="*/ 5399 h 1023324"/>
              <a:gd name="connsiteX8" fmla="*/ 1455496 w 1927353"/>
              <a:gd name="connsiteY8" fmla="*/ 148523 h 1023324"/>
              <a:gd name="connsiteX9" fmla="*/ 906856 w 1927353"/>
              <a:gd name="connsiteY9" fmla="*/ 355257 h 1023324"/>
              <a:gd name="connsiteX10" fmla="*/ 604706 w 1927353"/>
              <a:gd name="connsiteY10" fmla="*/ 458624 h 1023324"/>
              <a:gd name="connsiteX11" fmla="*/ 407 w 1927353"/>
              <a:gd name="connsiteY11" fmla="*/ 1023166 h 102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27353" h="1023324">
                <a:moveTo>
                  <a:pt x="407" y="1023166"/>
                </a:moveTo>
                <a:cubicBezTo>
                  <a:pt x="-14170" y="1032443"/>
                  <a:pt x="366167" y="630902"/>
                  <a:pt x="517242" y="514283"/>
                </a:cubicBezTo>
                <a:cubicBezTo>
                  <a:pt x="668317" y="397664"/>
                  <a:pt x="888303" y="327427"/>
                  <a:pt x="906856" y="323451"/>
                </a:cubicBezTo>
                <a:cubicBezTo>
                  <a:pt x="925409" y="319475"/>
                  <a:pt x="617958" y="494404"/>
                  <a:pt x="628560" y="490429"/>
                </a:cubicBezTo>
                <a:cubicBezTo>
                  <a:pt x="639162" y="486453"/>
                  <a:pt x="857823" y="339354"/>
                  <a:pt x="970466" y="299598"/>
                </a:cubicBezTo>
                <a:cubicBezTo>
                  <a:pt x="1083109" y="259842"/>
                  <a:pt x="1301770" y="245264"/>
                  <a:pt x="1304421" y="251890"/>
                </a:cubicBezTo>
                <a:cubicBezTo>
                  <a:pt x="1307072" y="258516"/>
                  <a:pt x="884327" y="380436"/>
                  <a:pt x="986369" y="339354"/>
                </a:cubicBezTo>
                <a:cubicBezTo>
                  <a:pt x="1088411" y="298272"/>
                  <a:pt x="1838483" y="37204"/>
                  <a:pt x="1916671" y="5399"/>
                </a:cubicBezTo>
                <a:cubicBezTo>
                  <a:pt x="1994859" y="-26406"/>
                  <a:pt x="1623798" y="90213"/>
                  <a:pt x="1455496" y="148523"/>
                </a:cubicBezTo>
                <a:cubicBezTo>
                  <a:pt x="1287194" y="206833"/>
                  <a:pt x="1048654" y="303574"/>
                  <a:pt x="906856" y="355257"/>
                </a:cubicBezTo>
                <a:cubicBezTo>
                  <a:pt x="765058" y="406940"/>
                  <a:pt x="747829" y="347306"/>
                  <a:pt x="604706" y="458624"/>
                </a:cubicBezTo>
                <a:cubicBezTo>
                  <a:pt x="461583" y="569942"/>
                  <a:pt x="14984" y="1013889"/>
                  <a:pt x="407" y="1023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F29B1450-959E-964E-2A4E-FF7F5AA32A5B}"/>
              </a:ext>
            </a:extLst>
          </p:cNvPr>
          <p:cNvSpPr/>
          <p:nvPr/>
        </p:nvSpPr>
        <p:spPr>
          <a:xfrm>
            <a:off x="3888133" y="1359375"/>
            <a:ext cx="2703851" cy="588695"/>
          </a:xfrm>
          <a:custGeom>
            <a:avLst/>
            <a:gdLst>
              <a:gd name="connsiteX0" fmla="*/ 55 w 2703851"/>
              <a:gd name="connsiteY0" fmla="*/ 509182 h 588695"/>
              <a:gd name="connsiteX1" fmla="*/ 1964027 w 2703851"/>
              <a:gd name="connsiteY1" fmla="*/ 298 h 588695"/>
              <a:gd name="connsiteX2" fmla="*/ 2703498 w 2703851"/>
              <a:gd name="connsiteY2" fmla="*/ 588695 h 588695"/>
              <a:gd name="connsiteX3" fmla="*/ 2027637 w 2703851"/>
              <a:gd name="connsiteY3" fmla="*/ 298 h 588695"/>
              <a:gd name="connsiteX4" fmla="*/ 55 w 2703851"/>
              <a:gd name="connsiteY4" fmla="*/ 509182 h 58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851" h="588695">
                <a:moveTo>
                  <a:pt x="55" y="509182"/>
                </a:moveTo>
                <a:cubicBezTo>
                  <a:pt x="-10547" y="509182"/>
                  <a:pt x="1513453" y="-12954"/>
                  <a:pt x="1964027" y="298"/>
                </a:cubicBezTo>
                <a:cubicBezTo>
                  <a:pt x="2414601" y="13550"/>
                  <a:pt x="2692896" y="588695"/>
                  <a:pt x="2703498" y="588695"/>
                </a:cubicBezTo>
                <a:cubicBezTo>
                  <a:pt x="2714100" y="588695"/>
                  <a:pt x="2486162" y="14875"/>
                  <a:pt x="2027637" y="298"/>
                </a:cubicBezTo>
                <a:cubicBezTo>
                  <a:pt x="1569112" y="-14279"/>
                  <a:pt x="10657" y="509182"/>
                  <a:pt x="55" y="509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08F2FBEE-16E1-17A7-F08A-594522A32C28}"/>
              </a:ext>
            </a:extLst>
          </p:cNvPr>
          <p:cNvSpPr/>
          <p:nvPr/>
        </p:nvSpPr>
        <p:spPr>
          <a:xfrm>
            <a:off x="4397070" y="1605663"/>
            <a:ext cx="1936881" cy="557096"/>
          </a:xfrm>
          <a:custGeom>
            <a:avLst/>
            <a:gdLst>
              <a:gd name="connsiteX0" fmla="*/ 1 w 1936881"/>
              <a:gd name="connsiteY0" fmla="*/ 557092 h 557096"/>
              <a:gd name="connsiteX1" fmla="*/ 1152940 w 1936881"/>
              <a:gd name="connsiteY1" fmla="*/ 143624 h 557096"/>
              <a:gd name="connsiteX2" fmla="*/ 1876509 w 1936881"/>
              <a:gd name="connsiteY2" fmla="*/ 16403 h 557096"/>
              <a:gd name="connsiteX3" fmla="*/ 1812899 w 1936881"/>
              <a:gd name="connsiteY3" fmla="*/ 16403 h 557096"/>
              <a:gd name="connsiteX4" fmla="*/ 1144989 w 1936881"/>
              <a:gd name="connsiteY4" fmla="*/ 151575 h 557096"/>
              <a:gd name="connsiteX5" fmla="*/ 1 w 1936881"/>
              <a:gd name="connsiteY5" fmla="*/ 557092 h 55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6881" h="557096">
                <a:moveTo>
                  <a:pt x="1" y="557092"/>
                </a:moveTo>
                <a:cubicBezTo>
                  <a:pt x="1326" y="555767"/>
                  <a:pt x="840189" y="233739"/>
                  <a:pt x="1152940" y="143624"/>
                </a:cubicBezTo>
                <a:cubicBezTo>
                  <a:pt x="1465691" y="53509"/>
                  <a:pt x="1766516" y="37606"/>
                  <a:pt x="1876509" y="16403"/>
                </a:cubicBezTo>
                <a:cubicBezTo>
                  <a:pt x="1986502" y="-4801"/>
                  <a:pt x="1934819" y="-6126"/>
                  <a:pt x="1812899" y="16403"/>
                </a:cubicBezTo>
                <a:cubicBezTo>
                  <a:pt x="1690979" y="38932"/>
                  <a:pt x="1445813" y="65436"/>
                  <a:pt x="1144989" y="151575"/>
                </a:cubicBezTo>
                <a:cubicBezTo>
                  <a:pt x="844165" y="237714"/>
                  <a:pt x="-1324" y="558417"/>
                  <a:pt x="1" y="557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E31BD89C-BEEA-240B-1E2F-15BDB80E05A7}"/>
              </a:ext>
            </a:extLst>
          </p:cNvPr>
          <p:cNvSpPr/>
          <p:nvPr/>
        </p:nvSpPr>
        <p:spPr>
          <a:xfrm>
            <a:off x="3599650" y="1954015"/>
            <a:ext cx="296563" cy="1251100"/>
          </a:xfrm>
          <a:custGeom>
            <a:avLst/>
            <a:gdLst>
              <a:gd name="connsiteX0" fmla="*/ 137463 w 296563"/>
              <a:gd name="connsiteY0" fmla="*/ 2006 h 1251100"/>
              <a:gd name="connsiteX1" fmla="*/ 2291 w 296563"/>
              <a:gd name="connsiteY1" fmla="*/ 534743 h 1251100"/>
              <a:gd name="connsiteX2" fmla="*/ 49999 w 296563"/>
              <a:gd name="connsiteY2" fmla="*/ 693769 h 1251100"/>
              <a:gd name="connsiteX3" fmla="*/ 18193 w 296563"/>
              <a:gd name="connsiteY3" fmla="*/ 654013 h 1251100"/>
              <a:gd name="connsiteX4" fmla="*/ 288538 w 296563"/>
              <a:gd name="connsiteY4" fmla="*/ 1226507 h 1251100"/>
              <a:gd name="connsiteX5" fmla="*/ 209025 w 296563"/>
              <a:gd name="connsiteY5" fmla="*/ 1107237 h 1251100"/>
              <a:gd name="connsiteX6" fmla="*/ 42047 w 296563"/>
              <a:gd name="connsiteY6" fmla="*/ 749428 h 1251100"/>
              <a:gd name="connsiteX7" fmla="*/ 137463 w 296563"/>
              <a:gd name="connsiteY7" fmla="*/ 2006 h 125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563" h="1251100">
                <a:moveTo>
                  <a:pt x="137463" y="2006"/>
                </a:moveTo>
                <a:cubicBezTo>
                  <a:pt x="130837" y="-33775"/>
                  <a:pt x="16868" y="419449"/>
                  <a:pt x="2291" y="534743"/>
                </a:cubicBezTo>
                <a:cubicBezTo>
                  <a:pt x="-12286" y="650037"/>
                  <a:pt x="47349" y="673891"/>
                  <a:pt x="49999" y="693769"/>
                </a:cubicBezTo>
                <a:cubicBezTo>
                  <a:pt x="52649" y="713647"/>
                  <a:pt x="-21564" y="565223"/>
                  <a:pt x="18193" y="654013"/>
                </a:cubicBezTo>
                <a:cubicBezTo>
                  <a:pt x="57949" y="742803"/>
                  <a:pt x="256733" y="1150970"/>
                  <a:pt x="288538" y="1226507"/>
                </a:cubicBezTo>
                <a:cubicBezTo>
                  <a:pt x="320343" y="1302044"/>
                  <a:pt x="250107" y="1186750"/>
                  <a:pt x="209025" y="1107237"/>
                </a:cubicBezTo>
                <a:cubicBezTo>
                  <a:pt x="167943" y="1027724"/>
                  <a:pt x="57950" y="929657"/>
                  <a:pt x="42047" y="749428"/>
                </a:cubicBezTo>
                <a:cubicBezTo>
                  <a:pt x="26144" y="569199"/>
                  <a:pt x="144089" y="37787"/>
                  <a:pt x="137463" y="2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8D71E9C4-48B3-6321-B541-83B79C6EFD6B}"/>
              </a:ext>
            </a:extLst>
          </p:cNvPr>
          <p:cNvSpPr/>
          <p:nvPr/>
        </p:nvSpPr>
        <p:spPr>
          <a:xfrm>
            <a:off x="3681135" y="1733262"/>
            <a:ext cx="709704" cy="1366476"/>
          </a:xfrm>
          <a:custGeom>
            <a:avLst/>
            <a:gdLst>
              <a:gd name="connsiteX0" fmla="*/ 319 w 709704"/>
              <a:gd name="connsiteY0" fmla="*/ 122 h 1366476"/>
              <a:gd name="connsiteX1" fmla="*/ 350176 w 709704"/>
              <a:gd name="connsiteY1" fmla="*/ 763448 h 1366476"/>
              <a:gd name="connsiteX2" fmla="*/ 215004 w 709704"/>
              <a:gd name="connsiteY2" fmla="*/ 572616 h 1366476"/>
              <a:gd name="connsiteX3" fmla="*/ 700034 w 709704"/>
              <a:gd name="connsiteY3" fmla="*/ 1351844 h 1366476"/>
              <a:gd name="connsiteX4" fmla="*/ 525105 w 709704"/>
              <a:gd name="connsiteY4" fmla="*/ 1049695 h 1366476"/>
              <a:gd name="connsiteX5" fmla="*/ 358128 w 709704"/>
              <a:gd name="connsiteY5" fmla="*/ 652129 h 1366476"/>
              <a:gd name="connsiteX6" fmla="*/ 421738 w 709704"/>
              <a:gd name="connsiteY6" fmla="*/ 827058 h 1366476"/>
              <a:gd name="connsiteX7" fmla="*/ 319 w 709704"/>
              <a:gd name="connsiteY7" fmla="*/ 122 h 136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04" h="1366476">
                <a:moveTo>
                  <a:pt x="319" y="122"/>
                </a:moveTo>
                <a:cubicBezTo>
                  <a:pt x="-11608" y="-10480"/>
                  <a:pt x="314395" y="668032"/>
                  <a:pt x="350176" y="763448"/>
                </a:cubicBezTo>
                <a:cubicBezTo>
                  <a:pt x="385957" y="858864"/>
                  <a:pt x="156694" y="474550"/>
                  <a:pt x="215004" y="572616"/>
                </a:cubicBezTo>
                <a:cubicBezTo>
                  <a:pt x="273314" y="670682"/>
                  <a:pt x="648350" y="1272331"/>
                  <a:pt x="700034" y="1351844"/>
                </a:cubicBezTo>
                <a:cubicBezTo>
                  <a:pt x="751718" y="1431357"/>
                  <a:pt x="582089" y="1166314"/>
                  <a:pt x="525105" y="1049695"/>
                </a:cubicBezTo>
                <a:cubicBezTo>
                  <a:pt x="468121" y="933076"/>
                  <a:pt x="375356" y="689235"/>
                  <a:pt x="358128" y="652129"/>
                </a:cubicBezTo>
                <a:cubicBezTo>
                  <a:pt x="340900" y="615023"/>
                  <a:pt x="480048" y="943677"/>
                  <a:pt x="421738" y="827058"/>
                </a:cubicBezTo>
                <a:cubicBezTo>
                  <a:pt x="363428" y="710439"/>
                  <a:pt x="12246" y="10724"/>
                  <a:pt x="319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A8449A59-E90E-780C-CBE5-6A74DD7392E6}"/>
              </a:ext>
            </a:extLst>
          </p:cNvPr>
          <p:cNvSpPr/>
          <p:nvPr/>
        </p:nvSpPr>
        <p:spPr>
          <a:xfrm>
            <a:off x="4015071" y="1685569"/>
            <a:ext cx="1126405" cy="1455515"/>
          </a:xfrm>
          <a:custGeom>
            <a:avLst/>
            <a:gdLst>
              <a:gd name="connsiteX0" fmla="*/ 338 w 1126405"/>
              <a:gd name="connsiteY0" fmla="*/ 108 h 1455515"/>
              <a:gd name="connsiteX1" fmla="*/ 358146 w 1126405"/>
              <a:gd name="connsiteY1" fmla="*/ 819092 h 1455515"/>
              <a:gd name="connsiteX2" fmla="*/ 1105569 w 1126405"/>
              <a:gd name="connsiteY2" fmla="*/ 1431342 h 1455515"/>
              <a:gd name="connsiteX3" fmla="*/ 874981 w 1126405"/>
              <a:gd name="connsiteY3" fmla="*/ 1288219 h 1455515"/>
              <a:gd name="connsiteX4" fmla="*/ 413806 w 1126405"/>
              <a:gd name="connsiteY4" fmla="*/ 874751 h 1455515"/>
              <a:gd name="connsiteX5" fmla="*/ 338 w 1126405"/>
              <a:gd name="connsiteY5" fmla="*/ 108 h 145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6405" h="1455515">
                <a:moveTo>
                  <a:pt x="338" y="108"/>
                </a:moveTo>
                <a:cubicBezTo>
                  <a:pt x="-8939" y="-9168"/>
                  <a:pt x="173941" y="580553"/>
                  <a:pt x="358146" y="819092"/>
                </a:cubicBezTo>
                <a:cubicBezTo>
                  <a:pt x="542351" y="1057631"/>
                  <a:pt x="1019430" y="1353154"/>
                  <a:pt x="1105569" y="1431342"/>
                </a:cubicBezTo>
                <a:cubicBezTo>
                  <a:pt x="1191708" y="1509530"/>
                  <a:pt x="990275" y="1380984"/>
                  <a:pt x="874981" y="1288219"/>
                </a:cubicBezTo>
                <a:cubicBezTo>
                  <a:pt x="759687" y="1195454"/>
                  <a:pt x="564881" y="1090761"/>
                  <a:pt x="413806" y="874751"/>
                </a:cubicBezTo>
                <a:cubicBezTo>
                  <a:pt x="262731" y="658741"/>
                  <a:pt x="9615" y="9384"/>
                  <a:pt x="338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0EE8741F-5A16-BDE9-1C79-E05F7DA49A20}"/>
              </a:ext>
            </a:extLst>
          </p:cNvPr>
          <p:cNvSpPr/>
          <p:nvPr/>
        </p:nvSpPr>
        <p:spPr>
          <a:xfrm>
            <a:off x="4143170" y="1927268"/>
            <a:ext cx="2377297" cy="498204"/>
          </a:xfrm>
          <a:custGeom>
            <a:avLst/>
            <a:gdLst>
              <a:gd name="connsiteX0" fmla="*/ 166437 w 2377297"/>
              <a:gd name="connsiteY0" fmla="*/ 68509 h 498204"/>
              <a:gd name="connsiteX1" fmla="*/ 1096740 w 2377297"/>
              <a:gd name="connsiteY1" fmla="*/ 195730 h 498204"/>
              <a:gd name="connsiteX2" fmla="*/ 2209922 w 2377297"/>
              <a:gd name="connsiteY2" fmla="*/ 12850 h 498204"/>
              <a:gd name="connsiteX3" fmla="*/ 2305338 w 2377297"/>
              <a:gd name="connsiteY3" fmla="*/ 108266 h 498204"/>
              <a:gd name="connsiteX4" fmla="*/ 2376900 w 2377297"/>
              <a:gd name="connsiteY4" fmla="*/ 497880 h 498204"/>
              <a:gd name="connsiteX5" fmla="*/ 2273533 w 2377297"/>
              <a:gd name="connsiteY5" fmla="*/ 36704 h 498204"/>
              <a:gd name="connsiteX6" fmla="*/ 2058847 w 2377297"/>
              <a:gd name="connsiteY6" fmla="*/ 52607 h 498204"/>
              <a:gd name="connsiteX7" fmla="*/ 1104691 w 2377297"/>
              <a:gd name="connsiteY7" fmla="*/ 243438 h 498204"/>
              <a:gd name="connsiteX8" fmla="*/ 86924 w 2377297"/>
              <a:gd name="connsiteY8" fmla="*/ 52607 h 498204"/>
              <a:gd name="connsiteX9" fmla="*/ 166437 w 2377297"/>
              <a:gd name="connsiteY9" fmla="*/ 68509 h 49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7297" h="498204">
                <a:moveTo>
                  <a:pt x="166437" y="68509"/>
                </a:moveTo>
                <a:cubicBezTo>
                  <a:pt x="334740" y="92363"/>
                  <a:pt x="756159" y="205006"/>
                  <a:pt x="1096740" y="195730"/>
                </a:cubicBezTo>
                <a:cubicBezTo>
                  <a:pt x="1437321" y="186454"/>
                  <a:pt x="2008489" y="27427"/>
                  <a:pt x="2209922" y="12850"/>
                </a:cubicBezTo>
                <a:cubicBezTo>
                  <a:pt x="2411355" y="-1727"/>
                  <a:pt x="2277508" y="27428"/>
                  <a:pt x="2305338" y="108266"/>
                </a:cubicBezTo>
                <a:cubicBezTo>
                  <a:pt x="2333168" y="189104"/>
                  <a:pt x="2382201" y="509807"/>
                  <a:pt x="2376900" y="497880"/>
                </a:cubicBezTo>
                <a:cubicBezTo>
                  <a:pt x="2371599" y="485953"/>
                  <a:pt x="2326542" y="110916"/>
                  <a:pt x="2273533" y="36704"/>
                </a:cubicBezTo>
                <a:cubicBezTo>
                  <a:pt x="2220524" y="-37508"/>
                  <a:pt x="2253654" y="18151"/>
                  <a:pt x="2058847" y="52607"/>
                </a:cubicBezTo>
                <a:cubicBezTo>
                  <a:pt x="1864040" y="87063"/>
                  <a:pt x="1433345" y="243438"/>
                  <a:pt x="1104691" y="243438"/>
                </a:cubicBezTo>
                <a:cubicBezTo>
                  <a:pt x="776037" y="243438"/>
                  <a:pt x="240649" y="77786"/>
                  <a:pt x="86924" y="52607"/>
                </a:cubicBezTo>
                <a:cubicBezTo>
                  <a:pt x="-66801" y="27428"/>
                  <a:pt x="-1866" y="44655"/>
                  <a:pt x="166437" y="68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7C491BA7-5E14-72D1-7134-7FFF588AE8ED}"/>
              </a:ext>
            </a:extLst>
          </p:cNvPr>
          <p:cNvSpPr/>
          <p:nvPr/>
        </p:nvSpPr>
        <p:spPr>
          <a:xfrm>
            <a:off x="4609056" y="2159175"/>
            <a:ext cx="1893270" cy="675339"/>
          </a:xfrm>
          <a:custGeom>
            <a:avLst/>
            <a:gdLst>
              <a:gd name="connsiteX0" fmla="*/ 82214 w 1893270"/>
              <a:gd name="connsiteY0" fmla="*/ 655587 h 675339"/>
              <a:gd name="connsiteX1" fmla="*/ 1378276 w 1893270"/>
              <a:gd name="connsiteY1" fmla="*/ 114898 h 675339"/>
              <a:gd name="connsiteX2" fmla="*/ 1879208 w 1893270"/>
              <a:gd name="connsiteY2" fmla="*/ 11531 h 675339"/>
              <a:gd name="connsiteX3" fmla="*/ 1696328 w 1893270"/>
              <a:gd name="connsiteY3" fmla="*/ 19482 h 675339"/>
              <a:gd name="connsiteX4" fmla="*/ 1092029 w 1893270"/>
              <a:gd name="connsiteY4" fmla="*/ 162606 h 675339"/>
              <a:gd name="connsiteX5" fmla="*/ 1115883 w 1893270"/>
              <a:gd name="connsiteY5" fmla="*/ 186460 h 675339"/>
              <a:gd name="connsiteX6" fmla="*/ 519535 w 1893270"/>
              <a:gd name="connsiteY6" fmla="*/ 440902 h 675339"/>
              <a:gd name="connsiteX7" fmla="*/ 2701 w 1893270"/>
              <a:gd name="connsiteY7" fmla="*/ 647635 h 675339"/>
              <a:gd name="connsiteX8" fmla="*/ 304850 w 1893270"/>
              <a:gd name="connsiteY8" fmla="*/ 568122 h 675339"/>
              <a:gd name="connsiteX9" fmla="*/ 82214 w 1893270"/>
              <a:gd name="connsiteY9" fmla="*/ 655587 h 67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3270" h="675339">
                <a:moveTo>
                  <a:pt x="82214" y="655587"/>
                </a:moveTo>
                <a:cubicBezTo>
                  <a:pt x="261118" y="580050"/>
                  <a:pt x="1078777" y="222241"/>
                  <a:pt x="1378276" y="114898"/>
                </a:cubicBezTo>
                <a:cubicBezTo>
                  <a:pt x="1677775" y="7555"/>
                  <a:pt x="1826199" y="27434"/>
                  <a:pt x="1879208" y="11531"/>
                </a:cubicBezTo>
                <a:cubicBezTo>
                  <a:pt x="1932217" y="-4372"/>
                  <a:pt x="1827524" y="-5697"/>
                  <a:pt x="1696328" y="19482"/>
                </a:cubicBezTo>
                <a:cubicBezTo>
                  <a:pt x="1565132" y="44661"/>
                  <a:pt x="1188770" y="134776"/>
                  <a:pt x="1092029" y="162606"/>
                </a:cubicBezTo>
                <a:cubicBezTo>
                  <a:pt x="995288" y="190436"/>
                  <a:pt x="1211299" y="140077"/>
                  <a:pt x="1115883" y="186460"/>
                </a:cubicBezTo>
                <a:cubicBezTo>
                  <a:pt x="1020467" y="232843"/>
                  <a:pt x="705065" y="364040"/>
                  <a:pt x="519535" y="440902"/>
                </a:cubicBezTo>
                <a:cubicBezTo>
                  <a:pt x="334005" y="517764"/>
                  <a:pt x="38482" y="626432"/>
                  <a:pt x="2701" y="647635"/>
                </a:cubicBezTo>
                <a:cubicBezTo>
                  <a:pt x="-33080" y="668838"/>
                  <a:pt x="298224" y="570772"/>
                  <a:pt x="304850" y="568122"/>
                </a:cubicBezTo>
                <a:cubicBezTo>
                  <a:pt x="311476" y="565472"/>
                  <a:pt x="-96690" y="731124"/>
                  <a:pt x="82214" y="655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A3D6E123-6B2A-B7C7-FC42-19168FBA6CDB}"/>
              </a:ext>
            </a:extLst>
          </p:cNvPr>
          <p:cNvSpPr/>
          <p:nvPr/>
        </p:nvSpPr>
        <p:spPr>
          <a:xfrm>
            <a:off x="4714278" y="2404195"/>
            <a:ext cx="1831965" cy="618562"/>
          </a:xfrm>
          <a:custGeom>
            <a:avLst/>
            <a:gdLst>
              <a:gd name="connsiteX0" fmla="*/ 845 w 1831965"/>
              <a:gd name="connsiteY0" fmla="*/ 617301 h 618562"/>
              <a:gd name="connsiteX1" fmla="*/ 939099 w 1831965"/>
              <a:gd name="connsiteY1" fmla="*/ 394664 h 618562"/>
              <a:gd name="connsiteX2" fmla="*/ 1797840 w 1831965"/>
              <a:gd name="connsiteY2" fmla="*/ 13002 h 618562"/>
              <a:gd name="connsiteX3" fmla="*/ 1607009 w 1831965"/>
              <a:gd name="connsiteY3" fmla="*/ 108417 h 618562"/>
              <a:gd name="connsiteX4" fmla="*/ 1106077 w 1831965"/>
              <a:gd name="connsiteY4" fmla="*/ 299248 h 618562"/>
              <a:gd name="connsiteX5" fmla="*/ 845 w 1831965"/>
              <a:gd name="connsiteY5" fmla="*/ 617301 h 61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965" h="618562">
                <a:moveTo>
                  <a:pt x="845" y="617301"/>
                </a:moveTo>
                <a:cubicBezTo>
                  <a:pt x="-26985" y="633204"/>
                  <a:pt x="639600" y="495381"/>
                  <a:pt x="939099" y="394664"/>
                </a:cubicBezTo>
                <a:cubicBezTo>
                  <a:pt x="1238598" y="293947"/>
                  <a:pt x="1686522" y="60710"/>
                  <a:pt x="1797840" y="13002"/>
                </a:cubicBezTo>
                <a:cubicBezTo>
                  <a:pt x="1909158" y="-34706"/>
                  <a:pt x="1722303" y="60709"/>
                  <a:pt x="1607009" y="108417"/>
                </a:cubicBezTo>
                <a:cubicBezTo>
                  <a:pt x="1491715" y="156125"/>
                  <a:pt x="1377747" y="211784"/>
                  <a:pt x="1106077" y="299248"/>
                </a:cubicBezTo>
                <a:cubicBezTo>
                  <a:pt x="834408" y="386712"/>
                  <a:pt x="28675" y="601398"/>
                  <a:pt x="845" y="617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8078AC05-A4E7-B082-5FB8-53EEE74FCC21}"/>
              </a:ext>
            </a:extLst>
          </p:cNvPr>
          <p:cNvSpPr/>
          <p:nvPr/>
        </p:nvSpPr>
        <p:spPr>
          <a:xfrm>
            <a:off x="5351179" y="2551155"/>
            <a:ext cx="1210200" cy="669360"/>
          </a:xfrm>
          <a:custGeom>
            <a:avLst/>
            <a:gdLst>
              <a:gd name="connsiteX0" fmla="*/ 1208647 w 1210200"/>
              <a:gd name="connsiteY0" fmla="*/ 1214 h 669360"/>
              <a:gd name="connsiteX1" fmla="*/ 779277 w 1210200"/>
              <a:gd name="connsiteY1" fmla="*/ 327217 h 669360"/>
              <a:gd name="connsiteX2" fmla="*/ 588445 w 1210200"/>
              <a:gd name="connsiteY2" fmla="*/ 510097 h 669360"/>
              <a:gd name="connsiteX3" fmla="*/ 49 w 1210200"/>
              <a:gd name="connsiteY3" fmla="*/ 669123 h 669360"/>
              <a:gd name="connsiteX4" fmla="*/ 556640 w 1210200"/>
              <a:gd name="connsiteY4" fmla="*/ 541902 h 669360"/>
              <a:gd name="connsiteX5" fmla="*/ 834936 w 1210200"/>
              <a:gd name="connsiteY5" fmla="*/ 382876 h 669360"/>
              <a:gd name="connsiteX6" fmla="*/ 612299 w 1210200"/>
              <a:gd name="connsiteY6" fmla="*/ 454438 h 669360"/>
              <a:gd name="connsiteX7" fmla="*/ 1208647 w 1210200"/>
              <a:gd name="connsiteY7" fmla="*/ 1214 h 66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0200" h="669360">
                <a:moveTo>
                  <a:pt x="1208647" y="1214"/>
                </a:moveTo>
                <a:cubicBezTo>
                  <a:pt x="1236476" y="-19989"/>
                  <a:pt x="882644" y="242403"/>
                  <a:pt x="779277" y="327217"/>
                </a:cubicBezTo>
                <a:cubicBezTo>
                  <a:pt x="675910" y="412031"/>
                  <a:pt x="718316" y="453113"/>
                  <a:pt x="588445" y="510097"/>
                </a:cubicBezTo>
                <a:cubicBezTo>
                  <a:pt x="458574" y="567081"/>
                  <a:pt x="5350" y="663822"/>
                  <a:pt x="49" y="669123"/>
                </a:cubicBezTo>
                <a:cubicBezTo>
                  <a:pt x="-5252" y="674424"/>
                  <a:pt x="417492" y="589610"/>
                  <a:pt x="556640" y="541902"/>
                </a:cubicBezTo>
                <a:cubicBezTo>
                  <a:pt x="695788" y="494194"/>
                  <a:pt x="825659" y="397453"/>
                  <a:pt x="834936" y="382876"/>
                </a:cubicBezTo>
                <a:cubicBezTo>
                  <a:pt x="844212" y="368299"/>
                  <a:pt x="546038" y="514073"/>
                  <a:pt x="612299" y="454438"/>
                </a:cubicBezTo>
                <a:cubicBezTo>
                  <a:pt x="678560" y="394803"/>
                  <a:pt x="1180818" y="22417"/>
                  <a:pt x="1208647" y="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03370F0D-7E2B-D09A-27C6-C8F38205C173}"/>
              </a:ext>
            </a:extLst>
          </p:cNvPr>
          <p:cNvSpPr/>
          <p:nvPr/>
        </p:nvSpPr>
        <p:spPr>
          <a:xfrm>
            <a:off x="5573832" y="3363277"/>
            <a:ext cx="220611" cy="620831"/>
          </a:xfrm>
          <a:custGeom>
            <a:avLst/>
            <a:gdLst>
              <a:gd name="connsiteX0" fmla="*/ 32 w 220611"/>
              <a:gd name="connsiteY0" fmla="*/ 125 h 620831"/>
              <a:gd name="connsiteX1" fmla="*/ 190864 w 220611"/>
              <a:gd name="connsiteY1" fmla="*/ 357933 h 620831"/>
              <a:gd name="connsiteX2" fmla="*/ 198815 w 220611"/>
              <a:gd name="connsiteY2" fmla="*/ 620326 h 620831"/>
              <a:gd name="connsiteX3" fmla="*/ 206766 w 220611"/>
              <a:gd name="connsiteY3" fmla="*/ 421544 h 620831"/>
              <a:gd name="connsiteX4" fmla="*/ 206766 w 220611"/>
              <a:gd name="connsiteY4" fmla="*/ 318177 h 620831"/>
              <a:gd name="connsiteX5" fmla="*/ 32 w 220611"/>
              <a:gd name="connsiteY5" fmla="*/ 125 h 62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611" h="620831">
                <a:moveTo>
                  <a:pt x="32" y="125"/>
                </a:moveTo>
                <a:cubicBezTo>
                  <a:pt x="-2618" y="6751"/>
                  <a:pt x="157734" y="254566"/>
                  <a:pt x="190864" y="357933"/>
                </a:cubicBezTo>
                <a:cubicBezTo>
                  <a:pt x="223995" y="461300"/>
                  <a:pt x="196165" y="609724"/>
                  <a:pt x="198815" y="620326"/>
                </a:cubicBezTo>
                <a:cubicBezTo>
                  <a:pt x="201465" y="630928"/>
                  <a:pt x="205441" y="471902"/>
                  <a:pt x="206766" y="421544"/>
                </a:cubicBezTo>
                <a:cubicBezTo>
                  <a:pt x="208091" y="371186"/>
                  <a:pt x="237246" y="384438"/>
                  <a:pt x="206766" y="318177"/>
                </a:cubicBezTo>
                <a:cubicBezTo>
                  <a:pt x="176286" y="251916"/>
                  <a:pt x="2682" y="-6501"/>
                  <a:pt x="32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6DF737C9-64CC-5B49-6D30-EF93E13908F0}"/>
              </a:ext>
            </a:extLst>
          </p:cNvPr>
          <p:cNvSpPr/>
          <p:nvPr/>
        </p:nvSpPr>
        <p:spPr>
          <a:xfrm>
            <a:off x="5716547" y="3043309"/>
            <a:ext cx="469169" cy="1482475"/>
          </a:xfrm>
          <a:custGeom>
            <a:avLst/>
            <a:gdLst>
              <a:gd name="connsiteX0" fmla="*/ 441 w 469169"/>
              <a:gd name="connsiteY0" fmla="*/ 2041 h 1482475"/>
              <a:gd name="connsiteX1" fmla="*/ 350298 w 469169"/>
              <a:gd name="connsiteY1" fmla="*/ 630194 h 1482475"/>
              <a:gd name="connsiteX2" fmla="*/ 453665 w 469169"/>
              <a:gd name="connsiteY2" fmla="*/ 1441227 h 1482475"/>
              <a:gd name="connsiteX3" fmla="*/ 453665 w 469169"/>
              <a:gd name="connsiteY3" fmla="*/ 1282201 h 1482475"/>
              <a:gd name="connsiteX4" fmla="*/ 310542 w 469169"/>
              <a:gd name="connsiteY4" fmla="*/ 582486 h 1482475"/>
              <a:gd name="connsiteX5" fmla="*/ 334396 w 469169"/>
              <a:gd name="connsiteY5" fmla="*/ 733561 h 1482475"/>
              <a:gd name="connsiteX6" fmla="*/ 278736 w 469169"/>
              <a:gd name="connsiteY6" fmla="*/ 439362 h 1482475"/>
              <a:gd name="connsiteX7" fmla="*/ 441 w 469169"/>
              <a:gd name="connsiteY7" fmla="*/ 2041 h 148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169" h="1482475">
                <a:moveTo>
                  <a:pt x="441" y="2041"/>
                </a:moveTo>
                <a:cubicBezTo>
                  <a:pt x="12368" y="33846"/>
                  <a:pt x="274761" y="390330"/>
                  <a:pt x="350298" y="630194"/>
                </a:cubicBezTo>
                <a:cubicBezTo>
                  <a:pt x="425835" y="870058"/>
                  <a:pt x="436437" y="1332559"/>
                  <a:pt x="453665" y="1441227"/>
                </a:cubicBezTo>
                <a:cubicBezTo>
                  <a:pt x="470893" y="1549895"/>
                  <a:pt x="477519" y="1425324"/>
                  <a:pt x="453665" y="1282201"/>
                </a:cubicBezTo>
                <a:cubicBezTo>
                  <a:pt x="429811" y="1139078"/>
                  <a:pt x="330420" y="673926"/>
                  <a:pt x="310542" y="582486"/>
                </a:cubicBezTo>
                <a:cubicBezTo>
                  <a:pt x="290664" y="491046"/>
                  <a:pt x="339697" y="757415"/>
                  <a:pt x="334396" y="733561"/>
                </a:cubicBezTo>
                <a:cubicBezTo>
                  <a:pt x="329095" y="709707"/>
                  <a:pt x="335720" y="559957"/>
                  <a:pt x="278736" y="439362"/>
                </a:cubicBezTo>
                <a:cubicBezTo>
                  <a:pt x="221752" y="318767"/>
                  <a:pt x="-11486" y="-29764"/>
                  <a:pt x="441" y="2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4DEFABCA-FC6D-3FC9-213F-D602B046BF49}"/>
              </a:ext>
            </a:extLst>
          </p:cNvPr>
          <p:cNvSpPr/>
          <p:nvPr/>
        </p:nvSpPr>
        <p:spPr>
          <a:xfrm>
            <a:off x="5684923" y="2965340"/>
            <a:ext cx="453623" cy="1495608"/>
          </a:xfrm>
          <a:custGeom>
            <a:avLst/>
            <a:gdLst>
              <a:gd name="connsiteX0" fmla="*/ 260 w 453623"/>
              <a:gd name="connsiteY0" fmla="*/ 497 h 1495608"/>
              <a:gd name="connsiteX1" fmla="*/ 326263 w 453623"/>
              <a:gd name="connsiteY1" fmla="*/ 1058020 h 1495608"/>
              <a:gd name="connsiteX2" fmla="*/ 246750 w 453623"/>
              <a:gd name="connsiteY2" fmla="*/ 891043 h 1495608"/>
              <a:gd name="connsiteX3" fmla="*/ 453484 w 453623"/>
              <a:gd name="connsiteY3" fmla="*/ 1495342 h 1495608"/>
              <a:gd name="connsiteX4" fmla="*/ 278555 w 453623"/>
              <a:gd name="connsiteY4" fmla="*/ 962604 h 1495608"/>
              <a:gd name="connsiteX5" fmla="*/ 254701 w 453623"/>
              <a:gd name="connsiteY5" fmla="*/ 580942 h 1495608"/>
              <a:gd name="connsiteX6" fmla="*/ 270604 w 453623"/>
              <a:gd name="connsiteY6" fmla="*/ 914897 h 1495608"/>
              <a:gd name="connsiteX7" fmla="*/ 260 w 453623"/>
              <a:gd name="connsiteY7" fmla="*/ 497 h 149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623" h="1495608">
                <a:moveTo>
                  <a:pt x="260" y="497"/>
                </a:moveTo>
                <a:cubicBezTo>
                  <a:pt x="9537" y="24351"/>
                  <a:pt x="285181" y="909596"/>
                  <a:pt x="326263" y="1058020"/>
                </a:cubicBezTo>
                <a:cubicBezTo>
                  <a:pt x="367345" y="1206444"/>
                  <a:pt x="225547" y="818156"/>
                  <a:pt x="246750" y="891043"/>
                </a:cubicBezTo>
                <a:cubicBezTo>
                  <a:pt x="267953" y="963930"/>
                  <a:pt x="448183" y="1483415"/>
                  <a:pt x="453484" y="1495342"/>
                </a:cubicBezTo>
                <a:cubicBezTo>
                  <a:pt x="458785" y="1507269"/>
                  <a:pt x="311685" y="1115004"/>
                  <a:pt x="278555" y="962604"/>
                </a:cubicBezTo>
                <a:cubicBezTo>
                  <a:pt x="245425" y="810204"/>
                  <a:pt x="256026" y="588893"/>
                  <a:pt x="254701" y="580942"/>
                </a:cubicBezTo>
                <a:cubicBezTo>
                  <a:pt x="253376" y="572991"/>
                  <a:pt x="309035" y="1011638"/>
                  <a:pt x="270604" y="914897"/>
                </a:cubicBezTo>
                <a:cubicBezTo>
                  <a:pt x="232173" y="818156"/>
                  <a:pt x="-9017" y="-23357"/>
                  <a:pt x="260" y="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4D52932C-ACD1-AD2E-77C1-9391F05565E1}"/>
              </a:ext>
            </a:extLst>
          </p:cNvPr>
          <p:cNvSpPr/>
          <p:nvPr/>
        </p:nvSpPr>
        <p:spPr>
          <a:xfrm>
            <a:off x="3366119" y="2859854"/>
            <a:ext cx="39388" cy="269809"/>
          </a:xfrm>
          <a:custGeom>
            <a:avLst/>
            <a:gdLst>
              <a:gd name="connsiteX0" fmla="*/ 39349 w 39388"/>
              <a:gd name="connsiteY0" fmla="*/ 1008 h 269809"/>
              <a:gd name="connsiteX1" fmla="*/ 2369 w 39388"/>
              <a:gd name="connsiteY1" fmla="*/ 263225 h 269809"/>
              <a:gd name="connsiteX2" fmla="*/ 9093 w 39388"/>
              <a:gd name="connsiteY2" fmla="*/ 175820 h 269809"/>
              <a:gd name="connsiteX3" fmla="*/ 39349 w 39388"/>
              <a:gd name="connsiteY3" fmla="*/ 1008 h 26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88" h="269809">
                <a:moveTo>
                  <a:pt x="39349" y="1008"/>
                </a:moveTo>
                <a:cubicBezTo>
                  <a:pt x="38228" y="15576"/>
                  <a:pt x="7412" y="234090"/>
                  <a:pt x="2369" y="263225"/>
                </a:cubicBezTo>
                <a:cubicBezTo>
                  <a:pt x="-2674" y="292360"/>
                  <a:pt x="688" y="217842"/>
                  <a:pt x="9093" y="175820"/>
                </a:cubicBezTo>
                <a:cubicBezTo>
                  <a:pt x="17497" y="133798"/>
                  <a:pt x="40470" y="-13560"/>
                  <a:pt x="39349" y="1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AA8AB4D3-C30A-D0BA-537A-DAEACB665EBA}"/>
              </a:ext>
            </a:extLst>
          </p:cNvPr>
          <p:cNvSpPr/>
          <p:nvPr/>
        </p:nvSpPr>
        <p:spPr>
          <a:xfrm>
            <a:off x="3253105" y="3605540"/>
            <a:ext cx="58635" cy="192301"/>
          </a:xfrm>
          <a:custGeom>
            <a:avLst/>
            <a:gdLst>
              <a:gd name="connsiteX0" fmla="*/ 58233 w 58635"/>
              <a:gd name="connsiteY0" fmla="*/ 1634 h 192301"/>
              <a:gd name="connsiteX1" fmla="*/ 1083 w 58635"/>
              <a:gd name="connsiteY1" fmla="*/ 189892 h 192301"/>
              <a:gd name="connsiteX2" fmla="*/ 24616 w 58635"/>
              <a:gd name="connsiteY2" fmla="*/ 102486 h 192301"/>
              <a:gd name="connsiteX3" fmla="*/ 58233 w 58635"/>
              <a:gd name="connsiteY3" fmla="*/ 1634 h 19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35" h="192301">
                <a:moveTo>
                  <a:pt x="58233" y="1634"/>
                </a:moveTo>
                <a:cubicBezTo>
                  <a:pt x="54311" y="16202"/>
                  <a:pt x="6686" y="173083"/>
                  <a:pt x="1083" y="189892"/>
                </a:cubicBezTo>
                <a:cubicBezTo>
                  <a:pt x="-4520" y="206701"/>
                  <a:pt x="12850" y="131061"/>
                  <a:pt x="24616" y="102486"/>
                </a:cubicBezTo>
                <a:cubicBezTo>
                  <a:pt x="36382" y="73911"/>
                  <a:pt x="62155" y="-12934"/>
                  <a:pt x="58233" y="1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B6D92945-98D5-7D41-0026-E04E75DB04E1}"/>
              </a:ext>
            </a:extLst>
          </p:cNvPr>
          <p:cNvSpPr/>
          <p:nvPr/>
        </p:nvSpPr>
        <p:spPr>
          <a:xfrm>
            <a:off x="2857360" y="3112684"/>
            <a:ext cx="33765" cy="286553"/>
          </a:xfrm>
          <a:custGeom>
            <a:avLst/>
            <a:gdLst>
              <a:gd name="connsiteX0" fmla="*/ 33758 w 33765"/>
              <a:gd name="connsiteY0" fmla="*/ 310 h 286553"/>
              <a:gd name="connsiteX1" fmla="*/ 3502 w 33765"/>
              <a:gd name="connsiteY1" fmla="*/ 181845 h 286553"/>
              <a:gd name="connsiteX2" fmla="*/ 23672 w 33765"/>
              <a:gd name="connsiteY2" fmla="*/ 286060 h 286553"/>
              <a:gd name="connsiteX3" fmla="*/ 140 w 33765"/>
              <a:gd name="connsiteY3" fmla="*/ 141504 h 286553"/>
              <a:gd name="connsiteX4" fmla="*/ 33758 w 33765"/>
              <a:gd name="connsiteY4" fmla="*/ 310 h 28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5" h="286553">
                <a:moveTo>
                  <a:pt x="33758" y="310"/>
                </a:moveTo>
                <a:cubicBezTo>
                  <a:pt x="34318" y="7033"/>
                  <a:pt x="5183" y="134220"/>
                  <a:pt x="3502" y="181845"/>
                </a:cubicBezTo>
                <a:cubicBezTo>
                  <a:pt x="1821" y="229470"/>
                  <a:pt x="24232" y="292783"/>
                  <a:pt x="23672" y="286060"/>
                </a:cubicBezTo>
                <a:cubicBezTo>
                  <a:pt x="23112" y="279337"/>
                  <a:pt x="-2101" y="185207"/>
                  <a:pt x="140" y="141504"/>
                </a:cubicBezTo>
                <a:cubicBezTo>
                  <a:pt x="2381" y="97801"/>
                  <a:pt x="33198" y="-6413"/>
                  <a:pt x="33758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18901DB5-4591-0FAA-FF48-24BE460878E4}"/>
              </a:ext>
            </a:extLst>
          </p:cNvPr>
          <p:cNvSpPr/>
          <p:nvPr/>
        </p:nvSpPr>
        <p:spPr>
          <a:xfrm>
            <a:off x="3082725" y="2998621"/>
            <a:ext cx="60536" cy="272954"/>
          </a:xfrm>
          <a:custGeom>
            <a:avLst/>
            <a:gdLst>
              <a:gd name="connsiteX0" fmla="*/ 13 w 60536"/>
              <a:gd name="connsiteY0" fmla="*/ 73 h 272954"/>
              <a:gd name="connsiteX1" fmla="*/ 30269 w 60536"/>
              <a:gd name="connsiteY1" fmla="*/ 215226 h 272954"/>
              <a:gd name="connsiteX2" fmla="*/ 60525 w 60536"/>
              <a:gd name="connsiteY2" fmla="*/ 272376 h 272954"/>
              <a:gd name="connsiteX3" fmla="*/ 26907 w 60536"/>
              <a:gd name="connsiteY3" fmla="*/ 191694 h 272954"/>
              <a:gd name="connsiteX4" fmla="*/ 13 w 60536"/>
              <a:gd name="connsiteY4" fmla="*/ 73 h 27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36" h="272954">
                <a:moveTo>
                  <a:pt x="13" y="73"/>
                </a:moveTo>
                <a:cubicBezTo>
                  <a:pt x="573" y="3995"/>
                  <a:pt x="20184" y="169842"/>
                  <a:pt x="30269" y="215226"/>
                </a:cubicBezTo>
                <a:cubicBezTo>
                  <a:pt x="40354" y="260610"/>
                  <a:pt x="61085" y="276298"/>
                  <a:pt x="60525" y="272376"/>
                </a:cubicBezTo>
                <a:cubicBezTo>
                  <a:pt x="59965" y="268454"/>
                  <a:pt x="36992" y="232596"/>
                  <a:pt x="26907" y="191694"/>
                </a:cubicBezTo>
                <a:cubicBezTo>
                  <a:pt x="16822" y="150792"/>
                  <a:pt x="-547" y="-3849"/>
                  <a:pt x="13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7D642539-ADE3-C2FD-B639-4F5F4135D789}"/>
              </a:ext>
            </a:extLst>
          </p:cNvPr>
          <p:cNvSpPr/>
          <p:nvPr/>
        </p:nvSpPr>
        <p:spPr>
          <a:xfrm>
            <a:off x="2900224" y="3790255"/>
            <a:ext cx="203304" cy="306185"/>
          </a:xfrm>
          <a:custGeom>
            <a:avLst/>
            <a:gdLst>
              <a:gd name="connsiteX0" fmla="*/ 979 w 203304"/>
              <a:gd name="connsiteY0" fmla="*/ 1816 h 306185"/>
              <a:gd name="connsiteX1" fmla="*/ 199323 w 203304"/>
              <a:gd name="connsiteY1" fmla="*/ 301013 h 306185"/>
              <a:gd name="connsiteX2" fmla="*/ 125364 w 203304"/>
              <a:gd name="connsiteY2" fmla="*/ 179989 h 306185"/>
              <a:gd name="connsiteX3" fmla="*/ 979 w 203304"/>
              <a:gd name="connsiteY3" fmla="*/ 1816 h 30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04" h="306185">
                <a:moveTo>
                  <a:pt x="979" y="1816"/>
                </a:moveTo>
                <a:cubicBezTo>
                  <a:pt x="13306" y="21987"/>
                  <a:pt x="178592" y="271318"/>
                  <a:pt x="199323" y="301013"/>
                </a:cubicBezTo>
                <a:cubicBezTo>
                  <a:pt x="220054" y="330708"/>
                  <a:pt x="154499" y="224813"/>
                  <a:pt x="125364" y="179989"/>
                </a:cubicBezTo>
                <a:cubicBezTo>
                  <a:pt x="96229" y="135165"/>
                  <a:pt x="-11348" y="-18355"/>
                  <a:pt x="979" y="1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B26760B3-0E2A-6389-6916-A705234CC279}"/>
              </a:ext>
            </a:extLst>
          </p:cNvPr>
          <p:cNvSpPr/>
          <p:nvPr/>
        </p:nvSpPr>
        <p:spPr>
          <a:xfrm>
            <a:off x="2800350" y="3845761"/>
            <a:ext cx="43708" cy="80780"/>
          </a:xfrm>
          <a:custGeom>
            <a:avLst/>
            <a:gdLst>
              <a:gd name="connsiteX0" fmla="*/ 0 w 43708"/>
              <a:gd name="connsiteY0" fmla="*/ 80780 h 80780"/>
              <a:gd name="connsiteX1" fmla="*/ 43703 w 43708"/>
              <a:gd name="connsiteY1" fmla="*/ 98 h 80780"/>
              <a:gd name="connsiteX2" fmla="*/ 0 w 43708"/>
              <a:gd name="connsiteY2" fmla="*/ 80780 h 8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08" h="80780">
                <a:moveTo>
                  <a:pt x="0" y="80780"/>
                </a:moveTo>
                <a:cubicBezTo>
                  <a:pt x="0" y="80780"/>
                  <a:pt x="44263" y="3460"/>
                  <a:pt x="43703" y="98"/>
                </a:cubicBezTo>
                <a:cubicBezTo>
                  <a:pt x="43143" y="-3264"/>
                  <a:pt x="0" y="80780"/>
                  <a:pt x="0" y="80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D1AF1EC6-6043-0DC9-21BA-E79395667063}"/>
              </a:ext>
            </a:extLst>
          </p:cNvPr>
          <p:cNvSpPr/>
          <p:nvPr/>
        </p:nvSpPr>
        <p:spPr>
          <a:xfrm>
            <a:off x="3891786" y="3230228"/>
            <a:ext cx="353461" cy="65315"/>
          </a:xfrm>
          <a:custGeom>
            <a:avLst/>
            <a:gdLst>
              <a:gd name="connsiteX0" fmla="*/ 1138 w 353461"/>
              <a:gd name="connsiteY0" fmla="*/ 428 h 65315"/>
              <a:gd name="connsiteX1" fmla="*/ 344038 w 353461"/>
              <a:gd name="connsiteY1" fmla="*/ 64301 h 65315"/>
              <a:gd name="connsiteX2" fmla="*/ 236461 w 353461"/>
              <a:gd name="connsiteY2" fmla="*/ 37407 h 65315"/>
              <a:gd name="connsiteX3" fmla="*/ 1138 w 353461"/>
              <a:gd name="connsiteY3" fmla="*/ 428 h 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461" h="65315">
                <a:moveTo>
                  <a:pt x="1138" y="428"/>
                </a:moveTo>
                <a:cubicBezTo>
                  <a:pt x="19068" y="4910"/>
                  <a:pt x="304818" y="58138"/>
                  <a:pt x="344038" y="64301"/>
                </a:cubicBezTo>
                <a:cubicBezTo>
                  <a:pt x="383258" y="70464"/>
                  <a:pt x="290810" y="46932"/>
                  <a:pt x="236461" y="37407"/>
                </a:cubicBezTo>
                <a:cubicBezTo>
                  <a:pt x="182112" y="27882"/>
                  <a:pt x="-16792" y="-4054"/>
                  <a:pt x="1138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2B3FEFEE-6BA2-B4F5-15AA-DBD2F1187E4C}"/>
              </a:ext>
            </a:extLst>
          </p:cNvPr>
          <p:cNvSpPr/>
          <p:nvPr/>
        </p:nvSpPr>
        <p:spPr>
          <a:xfrm>
            <a:off x="6273043" y="1613642"/>
            <a:ext cx="636142" cy="447103"/>
          </a:xfrm>
          <a:custGeom>
            <a:avLst/>
            <a:gdLst>
              <a:gd name="connsiteX0" fmla="*/ 10 w 636142"/>
              <a:gd name="connsiteY0" fmla="*/ 5 h 447103"/>
              <a:gd name="connsiteX1" fmla="*/ 245419 w 636142"/>
              <a:gd name="connsiteY1" fmla="*/ 423587 h 447103"/>
              <a:gd name="connsiteX2" fmla="*/ 265589 w 636142"/>
              <a:gd name="connsiteY2" fmla="*/ 393332 h 447103"/>
              <a:gd name="connsiteX3" fmla="*/ 295845 w 636142"/>
              <a:gd name="connsiteY3" fmla="*/ 400055 h 447103"/>
              <a:gd name="connsiteX4" fmla="*/ 299207 w 636142"/>
              <a:gd name="connsiteY4" fmla="*/ 312649 h 447103"/>
              <a:gd name="connsiteX5" fmla="*/ 632022 w 636142"/>
              <a:gd name="connsiteY5" fmla="*/ 386608 h 447103"/>
              <a:gd name="connsiteX6" fmla="*/ 470657 w 636142"/>
              <a:gd name="connsiteY6" fmla="*/ 305926 h 447103"/>
              <a:gd name="connsiteX7" fmla="*/ 255504 w 636142"/>
              <a:gd name="connsiteY7" fmla="*/ 433673 h 447103"/>
              <a:gd name="connsiteX8" fmla="*/ 10 w 636142"/>
              <a:gd name="connsiteY8" fmla="*/ 5 h 44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142" h="447103">
                <a:moveTo>
                  <a:pt x="10" y="5"/>
                </a:moveTo>
                <a:cubicBezTo>
                  <a:pt x="-1671" y="-1676"/>
                  <a:pt x="201156" y="358033"/>
                  <a:pt x="245419" y="423587"/>
                </a:cubicBezTo>
                <a:cubicBezTo>
                  <a:pt x="289682" y="489141"/>
                  <a:pt x="257185" y="397254"/>
                  <a:pt x="265589" y="393332"/>
                </a:cubicBezTo>
                <a:cubicBezTo>
                  <a:pt x="273993" y="389410"/>
                  <a:pt x="290242" y="413502"/>
                  <a:pt x="295845" y="400055"/>
                </a:cubicBezTo>
                <a:cubicBezTo>
                  <a:pt x="301448" y="386608"/>
                  <a:pt x="243178" y="314890"/>
                  <a:pt x="299207" y="312649"/>
                </a:cubicBezTo>
                <a:cubicBezTo>
                  <a:pt x="355236" y="310408"/>
                  <a:pt x="603447" y="387729"/>
                  <a:pt x="632022" y="386608"/>
                </a:cubicBezTo>
                <a:cubicBezTo>
                  <a:pt x="660597" y="385488"/>
                  <a:pt x="533410" y="298082"/>
                  <a:pt x="470657" y="305926"/>
                </a:cubicBezTo>
                <a:cubicBezTo>
                  <a:pt x="407904" y="313770"/>
                  <a:pt x="336747" y="481858"/>
                  <a:pt x="255504" y="433673"/>
                </a:cubicBezTo>
                <a:cubicBezTo>
                  <a:pt x="174261" y="385488"/>
                  <a:pt x="1691" y="1686"/>
                  <a:pt x="10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92B472EA-0B66-29DF-2A9B-8C97A8B64359}"/>
              </a:ext>
            </a:extLst>
          </p:cNvPr>
          <p:cNvSpPr/>
          <p:nvPr/>
        </p:nvSpPr>
        <p:spPr>
          <a:xfrm>
            <a:off x="6771101" y="1920721"/>
            <a:ext cx="1163816" cy="557503"/>
          </a:xfrm>
          <a:custGeom>
            <a:avLst/>
            <a:gdLst>
              <a:gd name="connsiteX0" fmla="*/ 2855 w 1163816"/>
              <a:gd name="connsiteY0" fmla="*/ 2208 h 557503"/>
              <a:gd name="connsiteX1" fmla="*/ 241540 w 1163816"/>
              <a:gd name="connsiteY1" fmla="*/ 429153 h 557503"/>
              <a:gd name="connsiteX2" fmla="*/ 473502 w 1163816"/>
              <a:gd name="connsiteY2" fmla="*/ 506473 h 557503"/>
              <a:gd name="connsiteX3" fmla="*/ 376011 w 1163816"/>
              <a:gd name="connsiteY3" fmla="*/ 556900 h 557503"/>
              <a:gd name="connsiteX4" fmla="*/ 624781 w 1163816"/>
              <a:gd name="connsiteY4" fmla="*/ 472855 h 557503"/>
              <a:gd name="connsiteX5" fmla="*/ 802955 w 1163816"/>
              <a:gd name="connsiteY5" fmla="*/ 425791 h 557503"/>
              <a:gd name="connsiteX6" fmla="*/ 954234 w 1163816"/>
              <a:gd name="connsiteY6" fmla="*/ 405620 h 557503"/>
              <a:gd name="connsiteX7" fmla="*/ 728996 w 1163816"/>
              <a:gd name="connsiteY7" fmla="*/ 419067 h 557503"/>
              <a:gd name="connsiteX8" fmla="*/ 1159302 w 1163816"/>
              <a:gd name="connsiteY8" fmla="*/ 402258 h 557503"/>
              <a:gd name="connsiteX9" fmla="*/ 923978 w 1163816"/>
              <a:gd name="connsiteY9" fmla="*/ 408982 h 557503"/>
              <a:gd name="connsiteX10" fmla="*/ 449970 w 1163816"/>
              <a:gd name="connsiteY10" fmla="*/ 513197 h 557503"/>
              <a:gd name="connsiteX11" fmla="*/ 352478 w 1163816"/>
              <a:gd name="connsiteY11" fmla="*/ 459408 h 557503"/>
              <a:gd name="connsiteX12" fmla="*/ 241540 w 1163816"/>
              <a:gd name="connsiteY12" fmla="*/ 365279 h 557503"/>
              <a:gd name="connsiteX13" fmla="*/ 285243 w 1163816"/>
              <a:gd name="connsiteY13" fmla="*/ 422429 h 557503"/>
              <a:gd name="connsiteX14" fmla="*/ 76814 w 1163816"/>
              <a:gd name="connsiteY14" fmla="*/ 193829 h 557503"/>
              <a:gd name="connsiteX15" fmla="*/ 107070 w 1163816"/>
              <a:gd name="connsiteY15" fmla="*/ 257703 h 557503"/>
              <a:gd name="connsiteX16" fmla="*/ 2855 w 1163816"/>
              <a:gd name="connsiteY16" fmla="*/ 2208 h 557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3816" h="557503">
                <a:moveTo>
                  <a:pt x="2855" y="2208"/>
                </a:moveTo>
                <a:cubicBezTo>
                  <a:pt x="25267" y="30783"/>
                  <a:pt x="163099" y="345109"/>
                  <a:pt x="241540" y="429153"/>
                </a:cubicBezTo>
                <a:cubicBezTo>
                  <a:pt x="319981" y="513197"/>
                  <a:pt x="451090" y="485182"/>
                  <a:pt x="473502" y="506473"/>
                </a:cubicBezTo>
                <a:cubicBezTo>
                  <a:pt x="495914" y="527764"/>
                  <a:pt x="350798" y="562503"/>
                  <a:pt x="376011" y="556900"/>
                </a:cubicBezTo>
                <a:cubicBezTo>
                  <a:pt x="401224" y="551297"/>
                  <a:pt x="553624" y="494706"/>
                  <a:pt x="624781" y="472855"/>
                </a:cubicBezTo>
                <a:cubicBezTo>
                  <a:pt x="695938" y="451004"/>
                  <a:pt x="748046" y="436997"/>
                  <a:pt x="802955" y="425791"/>
                </a:cubicBezTo>
                <a:cubicBezTo>
                  <a:pt x="857864" y="414585"/>
                  <a:pt x="966560" y="406741"/>
                  <a:pt x="954234" y="405620"/>
                </a:cubicBezTo>
                <a:cubicBezTo>
                  <a:pt x="941908" y="404499"/>
                  <a:pt x="694818" y="419627"/>
                  <a:pt x="728996" y="419067"/>
                </a:cubicBezTo>
                <a:cubicBezTo>
                  <a:pt x="763174" y="418507"/>
                  <a:pt x="1126805" y="403939"/>
                  <a:pt x="1159302" y="402258"/>
                </a:cubicBezTo>
                <a:cubicBezTo>
                  <a:pt x="1191799" y="400577"/>
                  <a:pt x="1042200" y="390492"/>
                  <a:pt x="923978" y="408982"/>
                </a:cubicBezTo>
                <a:cubicBezTo>
                  <a:pt x="805756" y="427472"/>
                  <a:pt x="545220" y="504793"/>
                  <a:pt x="449970" y="513197"/>
                </a:cubicBezTo>
                <a:cubicBezTo>
                  <a:pt x="354720" y="521601"/>
                  <a:pt x="387216" y="484061"/>
                  <a:pt x="352478" y="459408"/>
                </a:cubicBezTo>
                <a:cubicBezTo>
                  <a:pt x="317740" y="434755"/>
                  <a:pt x="252746" y="371442"/>
                  <a:pt x="241540" y="365279"/>
                </a:cubicBezTo>
                <a:cubicBezTo>
                  <a:pt x="230334" y="359116"/>
                  <a:pt x="312697" y="451004"/>
                  <a:pt x="285243" y="422429"/>
                </a:cubicBezTo>
                <a:cubicBezTo>
                  <a:pt x="257789" y="393854"/>
                  <a:pt x="106509" y="221283"/>
                  <a:pt x="76814" y="193829"/>
                </a:cubicBezTo>
                <a:cubicBezTo>
                  <a:pt x="47119" y="166375"/>
                  <a:pt x="117155" y="284037"/>
                  <a:pt x="107070" y="257703"/>
                </a:cubicBezTo>
                <a:cubicBezTo>
                  <a:pt x="96985" y="231369"/>
                  <a:pt x="-19557" y="-26367"/>
                  <a:pt x="2855" y="2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EE74D6B7-315C-3329-049A-5B08EDB22130}"/>
              </a:ext>
            </a:extLst>
          </p:cNvPr>
          <p:cNvSpPr/>
          <p:nvPr/>
        </p:nvSpPr>
        <p:spPr>
          <a:xfrm>
            <a:off x="6790729" y="1828298"/>
            <a:ext cx="194006" cy="488000"/>
          </a:xfrm>
          <a:custGeom>
            <a:avLst/>
            <a:gdLst>
              <a:gd name="connsiteX0" fmla="*/ 36 w 194006"/>
              <a:gd name="connsiteY0" fmla="*/ 502 h 488000"/>
              <a:gd name="connsiteX1" fmla="*/ 174847 w 194006"/>
              <a:gd name="connsiteY1" fmla="*/ 225740 h 488000"/>
              <a:gd name="connsiteX2" fmla="*/ 110974 w 194006"/>
              <a:gd name="connsiteY2" fmla="*/ 447617 h 488000"/>
              <a:gd name="connsiteX3" fmla="*/ 117697 w 194006"/>
              <a:gd name="connsiteY3" fmla="*/ 484596 h 488000"/>
              <a:gd name="connsiteX4" fmla="*/ 117697 w 194006"/>
              <a:gd name="connsiteY4" fmla="*/ 403914 h 488000"/>
              <a:gd name="connsiteX5" fmla="*/ 191656 w 194006"/>
              <a:gd name="connsiteY5" fmla="*/ 289614 h 488000"/>
              <a:gd name="connsiteX6" fmla="*/ 36 w 194006"/>
              <a:gd name="connsiteY6" fmla="*/ 502 h 4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4006" h="488000">
                <a:moveTo>
                  <a:pt x="36" y="502"/>
                </a:moveTo>
                <a:cubicBezTo>
                  <a:pt x="-2765" y="-10144"/>
                  <a:pt x="156357" y="151221"/>
                  <a:pt x="174847" y="225740"/>
                </a:cubicBezTo>
                <a:cubicBezTo>
                  <a:pt x="193337" y="300259"/>
                  <a:pt x="120499" y="404474"/>
                  <a:pt x="110974" y="447617"/>
                </a:cubicBezTo>
                <a:cubicBezTo>
                  <a:pt x="101449" y="490760"/>
                  <a:pt x="116577" y="491880"/>
                  <a:pt x="117697" y="484596"/>
                </a:cubicBezTo>
                <a:cubicBezTo>
                  <a:pt x="118817" y="477312"/>
                  <a:pt x="105371" y="436411"/>
                  <a:pt x="117697" y="403914"/>
                </a:cubicBezTo>
                <a:cubicBezTo>
                  <a:pt x="130023" y="371417"/>
                  <a:pt x="208465" y="360771"/>
                  <a:pt x="191656" y="289614"/>
                </a:cubicBezTo>
                <a:cubicBezTo>
                  <a:pt x="174847" y="218457"/>
                  <a:pt x="2837" y="11148"/>
                  <a:pt x="36" y="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65E5B8E7-6C54-E533-952A-3350DFAD2CD5}"/>
              </a:ext>
            </a:extLst>
          </p:cNvPr>
          <p:cNvSpPr/>
          <p:nvPr/>
        </p:nvSpPr>
        <p:spPr>
          <a:xfrm>
            <a:off x="6730195" y="2239114"/>
            <a:ext cx="1443158" cy="741319"/>
          </a:xfrm>
          <a:custGeom>
            <a:avLst/>
            <a:gdLst>
              <a:gd name="connsiteX0" fmla="*/ 23590 w 1443158"/>
              <a:gd name="connsiteY0" fmla="*/ 26715 h 741319"/>
              <a:gd name="connsiteX1" fmla="*/ 74017 w 1443158"/>
              <a:gd name="connsiteY1" fmla="*/ 56971 h 741319"/>
              <a:gd name="connsiteX2" fmla="*/ 689220 w 1443158"/>
              <a:gd name="connsiteY2" fmla="*/ 561236 h 741319"/>
              <a:gd name="connsiteX3" fmla="*/ 554749 w 1443158"/>
              <a:gd name="connsiteY3" fmla="*/ 527618 h 741319"/>
              <a:gd name="connsiteX4" fmla="*/ 1418723 w 1443158"/>
              <a:gd name="connsiteY4" fmla="*/ 736048 h 741319"/>
              <a:gd name="connsiteX5" fmla="*/ 1166590 w 1443158"/>
              <a:gd name="connsiteY5" fmla="*/ 672174 h 741319"/>
              <a:gd name="connsiteX6" fmla="*/ 753093 w 1443158"/>
              <a:gd name="connsiteY6" fmla="*/ 598215 h 741319"/>
              <a:gd name="connsiteX7" fmla="*/ 924543 w 1443158"/>
              <a:gd name="connsiteY7" fmla="*/ 641918 h 741319"/>
              <a:gd name="connsiteX8" fmla="*/ 524493 w 1443158"/>
              <a:gd name="connsiteY8" fmla="*/ 507448 h 741319"/>
              <a:gd name="connsiteX9" fmla="*/ 665687 w 1443158"/>
              <a:gd name="connsiteY9" fmla="*/ 594854 h 741319"/>
              <a:gd name="connsiteX10" fmla="*/ 544664 w 1443158"/>
              <a:gd name="connsiteY10" fmla="*/ 470468 h 741319"/>
              <a:gd name="connsiteX11" fmla="*/ 188317 w 1443158"/>
              <a:gd name="connsiteY11" fmla="*/ 191442 h 741319"/>
              <a:gd name="connsiteX12" fmla="*/ 23590 w 1443158"/>
              <a:gd name="connsiteY12" fmla="*/ 26715 h 74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3158" h="741319">
                <a:moveTo>
                  <a:pt x="23590" y="26715"/>
                </a:moveTo>
                <a:cubicBezTo>
                  <a:pt x="4540" y="4303"/>
                  <a:pt x="-36921" y="-32116"/>
                  <a:pt x="74017" y="56971"/>
                </a:cubicBezTo>
                <a:cubicBezTo>
                  <a:pt x="184955" y="146058"/>
                  <a:pt x="609098" y="482795"/>
                  <a:pt x="689220" y="561236"/>
                </a:cubicBezTo>
                <a:cubicBezTo>
                  <a:pt x="769342" y="639677"/>
                  <a:pt x="554749" y="527618"/>
                  <a:pt x="554749" y="527618"/>
                </a:cubicBezTo>
                <a:lnTo>
                  <a:pt x="1418723" y="736048"/>
                </a:lnTo>
                <a:cubicBezTo>
                  <a:pt x="1520697" y="760141"/>
                  <a:pt x="1277528" y="695146"/>
                  <a:pt x="1166590" y="672174"/>
                </a:cubicBezTo>
                <a:cubicBezTo>
                  <a:pt x="1055652" y="649202"/>
                  <a:pt x="793434" y="603258"/>
                  <a:pt x="753093" y="598215"/>
                </a:cubicBezTo>
                <a:cubicBezTo>
                  <a:pt x="712752" y="593172"/>
                  <a:pt x="962643" y="657046"/>
                  <a:pt x="924543" y="641918"/>
                </a:cubicBezTo>
                <a:cubicBezTo>
                  <a:pt x="886443" y="626790"/>
                  <a:pt x="567636" y="515292"/>
                  <a:pt x="524493" y="507448"/>
                </a:cubicBezTo>
                <a:cubicBezTo>
                  <a:pt x="481350" y="499604"/>
                  <a:pt x="662325" y="601017"/>
                  <a:pt x="665687" y="594854"/>
                </a:cubicBezTo>
                <a:cubicBezTo>
                  <a:pt x="669049" y="588691"/>
                  <a:pt x="624226" y="537703"/>
                  <a:pt x="544664" y="470468"/>
                </a:cubicBezTo>
                <a:cubicBezTo>
                  <a:pt x="465102" y="403233"/>
                  <a:pt x="277964" y="267642"/>
                  <a:pt x="188317" y="191442"/>
                </a:cubicBezTo>
                <a:cubicBezTo>
                  <a:pt x="98670" y="115242"/>
                  <a:pt x="42640" y="49127"/>
                  <a:pt x="23590" y="26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C89D0CAC-244D-25E8-C292-906522D0972B}"/>
              </a:ext>
            </a:extLst>
          </p:cNvPr>
          <p:cNvSpPr/>
          <p:nvPr/>
        </p:nvSpPr>
        <p:spPr>
          <a:xfrm>
            <a:off x="6430994" y="1922210"/>
            <a:ext cx="538598" cy="1037482"/>
          </a:xfrm>
          <a:custGeom>
            <a:avLst/>
            <a:gdLst>
              <a:gd name="connsiteX0" fmla="*/ 43765 w 538598"/>
              <a:gd name="connsiteY0" fmla="*/ 719 h 1037482"/>
              <a:gd name="connsiteX1" fmla="*/ 147980 w 538598"/>
              <a:gd name="connsiteY1" fmla="*/ 185616 h 1037482"/>
              <a:gd name="connsiteX2" fmla="*/ 117724 w 538598"/>
              <a:gd name="connsiteY2" fmla="*/ 286469 h 1037482"/>
              <a:gd name="connsiteX3" fmla="*/ 151341 w 538598"/>
              <a:gd name="connsiteY3" fmla="*/ 286469 h 1037482"/>
              <a:gd name="connsiteX4" fmla="*/ 329515 w 538598"/>
              <a:gd name="connsiteY4" fmla="*/ 676434 h 1037482"/>
              <a:gd name="connsiteX5" fmla="*/ 275727 w 538598"/>
              <a:gd name="connsiteY5" fmla="*/ 636093 h 1037482"/>
              <a:gd name="connsiteX6" fmla="*/ 534582 w 538598"/>
              <a:gd name="connsiteY6" fmla="*/ 1026058 h 1037482"/>
              <a:gd name="connsiteX7" fmla="*/ 416921 w 538598"/>
              <a:gd name="connsiteY7" fmla="*/ 921843 h 1037482"/>
              <a:gd name="connsiteX8" fmla="*/ 198406 w 538598"/>
              <a:gd name="connsiteY8" fmla="*/ 800819 h 1037482"/>
              <a:gd name="connsiteX9" fmla="*/ 62 w 538598"/>
              <a:gd name="connsiteY9" fmla="*/ 888225 h 1037482"/>
              <a:gd name="connsiteX10" fmla="*/ 218577 w 538598"/>
              <a:gd name="connsiteY10" fmla="*/ 750393 h 1037482"/>
              <a:gd name="connsiteX11" fmla="*/ 117724 w 538598"/>
              <a:gd name="connsiteY11" fmla="*/ 743669 h 1037482"/>
              <a:gd name="connsiteX12" fmla="*/ 97553 w 538598"/>
              <a:gd name="connsiteY12" fmla="*/ 488175 h 1037482"/>
              <a:gd name="connsiteX13" fmla="*/ 84106 w 538598"/>
              <a:gd name="connsiteY13" fmla="*/ 572219 h 1037482"/>
              <a:gd name="connsiteX14" fmla="*/ 80744 w 538598"/>
              <a:gd name="connsiteY14" fmla="*/ 259575 h 1037482"/>
              <a:gd name="connsiteX15" fmla="*/ 43765 w 538598"/>
              <a:gd name="connsiteY15" fmla="*/ 719 h 103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598" h="1037482">
                <a:moveTo>
                  <a:pt x="43765" y="719"/>
                </a:moveTo>
                <a:cubicBezTo>
                  <a:pt x="54971" y="-11608"/>
                  <a:pt x="135654" y="137991"/>
                  <a:pt x="147980" y="185616"/>
                </a:cubicBezTo>
                <a:cubicBezTo>
                  <a:pt x="160306" y="233241"/>
                  <a:pt x="117164" y="269660"/>
                  <a:pt x="117724" y="286469"/>
                </a:cubicBezTo>
                <a:cubicBezTo>
                  <a:pt x="118284" y="303278"/>
                  <a:pt x="116043" y="221475"/>
                  <a:pt x="151341" y="286469"/>
                </a:cubicBezTo>
                <a:cubicBezTo>
                  <a:pt x="186639" y="351463"/>
                  <a:pt x="308784" y="618163"/>
                  <a:pt x="329515" y="676434"/>
                </a:cubicBezTo>
                <a:cubicBezTo>
                  <a:pt x="350246" y="734705"/>
                  <a:pt x="241549" y="577822"/>
                  <a:pt x="275727" y="636093"/>
                </a:cubicBezTo>
                <a:cubicBezTo>
                  <a:pt x="309905" y="694364"/>
                  <a:pt x="511050" y="978433"/>
                  <a:pt x="534582" y="1026058"/>
                </a:cubicBezTo>
                <a:cubicBezTo>
                  <a:pt x="558114" y="1073683"/>
                  <a:pt x="472950" y="959383"/>
                  <a:pt x="416921" y="921843"/>
                </a:cubicBezTo>
                <a:cubicBezTo>
                  <a:pt x="360892" y="884303"/>
                  <a:pt x="267882" y="806422"/>
                  <a:pt x="198406" y="800819"/>
                </a:cubicBezTo>
                <a:cubicBezTo>
                  <a:pt x="128930" y="795216"/>
                  <a:pt x="-3300" y="896629"/>
                  <a:pt x="62" y="888225"/>
                </a:cubicBezTo>
                <a:cubicBezTo>
                  <a:pt x="3424" y="879821"/>
                  <a:pt x="198967" y="774486"/>
                  <a:pt x="218577" y="750393"/>
                </a:cubicBezTo>
                <a:cubicBezTo>
                  <a:pt x="238187" y="726300"/>
                  <a:pt x="137895" y="787372"/>
                  <a:pt x="117724" y="743669"/>
                </a:cubicBezTo>
                <a:cubicBezTo>
                  <a:pt x="97553" y="699966"/>
                  <a:pt x="103156" y="516750"/>
                  <a:pt x="97553" y="488175"/>
                </a:cubicBezTo>
                <a:cubicBezTo>
                  <a:pt x="91950" y="459600"/>
                  <a:pt x="86908" y="610319"/>
                  <a:pt x="84106" y="572219"/>
                </a:cubicBezTo>
                <a:cubicBezTo>
                  <a:pt x="81304" y="534119"/>
                  <a:pt x="86347" y="349782"/>
                  <a:pt x="80744" y="259575"/>
                </a:cubicBezTo>
                <a:cubicBezTo>
                  <a:pt x="75141" y="169368"/>
                  <a:pt x="32559" y="13046"/>
                  <a:pt x="43765" y="7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66BE3567-233E-F365-363C-C5AF9EE43F60}"/>
              </a:ext>
            </a:extLst>
          </p:cNvPr>
          <p:cNvSpPr/>
          <p:nvPr/>
        </p:nvSpPr>
        <p:spPr>
          <a:xfrm>
            <a:off x="6513624" y="2120987"/>
            <a:ext cx="974061" cy="1470145"/>
          </a:xfrm>
          <a:custGeom>
            <a:avLst/>
            <a:gdLst>
              <a:gd name="connsiteX0" fmla="*/ 4838 w 974061"/>
              <a:gd name="connsiteY0" fmla="*/ 287 h 1470145"/>
              <a:gd name="connsiteX1" fmla="*/ 330929 w 974061"/>
              <a:gd name="connsiteY1" fmla="*/ 215439 h 1470145"/>
              <a:gd name="connsiteX2" fmla="*/ 341014 w 974061"/>
              <a:gd name="connsiteY2" fmla="*/ 272589 h 1470145"/>
              <a:gd name="connsiteX3" fmla="*/ 690638 w 974061"/>
              <a:gd name="connsiteY3" fmla="*/ 756684 h 1470145"/>
              <a:gd name="connsiteX4" fmla="*/ 488932 w 974061"/>
              <a:gd name="connsiteY4" fmla="*/ 521360 h 1470145"/>
              <a:gd name="connsiteX5" fmla="*/ 354461 w 974061"/>
              <a:gd name="connsiteY5" fmla="*/ 319654 h 1470145"/>
              <a:gd name="connsiteX6" fmla="*/ 640211 w 974061"/>
              <a:gd name="connsiteY6" fmla="*/ 733151 h 1470145"/>
              <a:gd name="connsiteX7" fmla="*/ 855364 w 974061"/>
              <a:gd name="connsiteY7" fmla="*/ 918048 h 1470145"/>
              <a:gd name="connsiteX8" fmla="*/ 556167 w 974061"/>
              <a:gd name="connsiteY8" fmla="*/ 729789 h 1470145"/>
              <a:gd name="connsiteX9" fmla="*/ 798214 w 974061"/>
              <a:gd name="connsiteY9" fmla="*/ 1042434 h 1470145"/>
              <a:gd name="connsiteX10" fmla="*/ 808300 w 974061"/>
              <a:gd name="connsiteY10" fmla="*/ 998731 h 1470145"/>
              <a:gd name="connsiteX11" fmla="*/ 892344 w 974061"/>
              <a:gd name="connsiteY11" fmla="*/ 1092860 h 1470145"/>
              <a:gd name="connsiteX12" fmla="*/ 825108 w 974061"/>
              <a:gd name="connsiteY12" fmla="*/ 1102945 h 1470145"/>
              <a:gd name="connsiteX13" fmla="*/ 878897 w 974061"/>
              <a:gd name="connsiteY13" fmla="*/ 1203798 h 1470145"/>
              <a:gd name="connsiteX14" fmla="*/ 767958 w 974061"/>
              <a:gd name="connsiteY14" fmla="*/ 1143287 h 1470145"/>
              <a:gd name="connsiteX15" fmla="*/ 973026 w 974061"/>
              <a:gd name="connsiteY15" fmla="*/ 1469378 h 1470145"/>
              <a:gd name="connsiteX16" fmla="*/ 663744 w 974061"/>
              <a:gd name="connsiteY16" fmla="*/ 1217245 h 1470145"/>
              <a:gd name="connsiteX17" fmla="*/ 324205 w 974061"/>
              <a:gd name="connsiteY17" fmla="*/ 712981 h 1470145"/>
              <a:gd name="connsiteX18" fmla="*/ 112414 w 974061"/>
              <a:gd name="connsiteY18" fmla="*/ 467572 h 1470145"/>
              <a:gd name="connsiteX19" fmla="*/ 236800 w 974061"/>
              <a:gd name="connsiteY19" fmla="*/ 608766 h 1470145"/>
              <a:gd name="connsiteX20" fmla="*/ 142670 w 974061"/>
              <a:gd name="connsiteY20" fmla="*/ 265866 h 1470145"/>
              <a:gd name="connsiteX21" fmla="*/ 4838 w 974061"/>
              <a:gd name="connsiteY21" fmla="*/ 287 h 147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74061" h="1470145">
                <a:moveTo>
                  <a:pt x="4838" y="287"/>
                </a:moveTo>
                <a:cubicBezTo>
                  <a:pt x="36215" y="-8118"/>
                  <a:pt x="274900" y="170055"/>
                  <a:pt x="330929" y="215439"/>
                </a:cubicBezTo>
                <a:cubicBezTo>
                  <a:pt x="386958" y="260823"/>
                  <a:pt x="281063" y="182382"/>
                  <a:pt x="341014" y="272589"/>
                </a:cubicBezTo>
                <a:cubicBezTo>
                  <a:pt x="400966" y="362797"/>
                  <a:pt x="665985" y="715222"/>
                  <a:pt x="690638" y="756684"/>
                </a:cubicBezTo>
                <a:cubicBezTo>
                  <a:pt x="715291" y="798146"/>
                  <a:pt x="544961" y="594198"/>
                  <a:pt x="488932" y="521360"/>
                </a:cubicBezTo>
                <a:cubicBezTo>
                  <a:pt x="432903" y="448522"/>
                  <a:pt x="329248" y="284356"/>
                  <a:pt x="354461" y="319654"/>
                </a:cubicBezTo>
                <a:cubicBezTo>
                  <a:pt x="379674" y="354953"/>
                  <a:pt x="556727" y="633419"/>
                  <a:pt x="640211" y="733151"/>
                </a:cubicBezTo>
                <a:cubicBezTo>
                  <a:pt x="723695" y="832883"/>
                  <a:pt x="869371" y="918608"/>
                  <a:pt x="855364" y="918048"/>
                </a:cubicBezTo>
                <a:cubicBezTo>
                  <a:pt x="841357" y="917488"/>
                  <a:pt x="565692" y="709058"/>
                  <a:pt x="556167" y="729789"/>
                </a:cubicBezTo>
                <a:cubicBezTo>
                  <a:pt x="546642" y="750520"/>
                  <a:pt x="756192" y="997610"/>
                  <a:pt x="798214" y="1042434"/>
                </a:cubicBezTo>
                <a:cubicBezTo>
                  <a:pt x="840236" y="1087258"/>
                  <a:pt x="792612" y="990327"/>
                  <a:pt x="808300" y="998731"/>
                </a:cubicBezTo>
                <a:cubicBezTo>
                  <a:pt x="823988" y="1007135"/>
                  <a:pt x="889543" y="1075491"/>
                  <a:pt x="892344" y="1092860"/>
                </a:cubicBezTo>
                <a:cubicBezTo>
                  <a:pt x="895145" y="1110229"/>
                  <a:pt x="827349" y="1084455"/>
                  <a:pt x="825108" y="1102945"/>
                </a:cubicBezTo>
                <a:cubicBezTo>
                  <a:pt x="822867" y="1121435"/>
                  <a:pt x="888422" y="1197074"/>
                  <a:pt x="878897" y="1203798"/>
                </a:cubicBezTo>
                <a:cubicBezTo>
                  <a:pt x="869372" y="1210522"/>
                  <a:pt x="752270" y="1099024"/>
                  <a:pt x="767958" y="1143287"/>
                </a:cubicBezTo>
                <a:cubicBezTo>
                  <a:pt x="783646" y="1187550"/>
                  <a:pt x="990395" y="1457052"/>
                  <a:pt x="973026" y="1469378"/>
                </a:cubicBezTo>
                <a:cubicBezTo>
                  <a:pt x="955657" y="1481704"/>
                  <a:pt x="771881" y="1343311"/>
                  <a:pt x="663744" y="1217245"/>
                </a:cubicBezTo>
                <a:cubicBezTo>
                  <a:pt x="555607" y="1091179"/>
                  <a:pt x="416093" y="837927"/>
                  <a:pt x="324205" y="712981"/>
                </a:cubicBezTo>
                <a:cubicBezTo>
                  <a:pt x="232317" y="588036"/>
                  <a:pt x="126981" y="484941"/>
                  <a:pt x="112414" y="467572"/>
                </a:cubicBezTo>
                <a:cubicBezTo>
                  <a:pt x="97847" y="450203"/>
                  <a:pt x="231757" y="642384"/>
                  <a:pt x="236800" y="608766"/>
                </a:cubicBezTo>
                <a:cubicBezTo>
                  <a:pt x="241843" y="575148"/>
                  <a:pt x="181891" y="362237"/>
                  <a:pt x="142670" y="265866"/>
                </a:cubicBezTo>
                <a:cubicBezTo>
                  <a:pt x="103449" y="169495"/>
                  <a:pt x="-26539" y="8692"/>
                  <a:pt x="4838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D8DAADD4-4FA0-89E5-1867-98216EB918E1}"/>
              </a:ext>
            </a:extLst>
          </p:cNvPr>
          <p:cNvSpPr/>
          <p:nvPr/>
        </p:nvSpPr>
        <p:spPr>
          <a:xfrm>
            <a:off x="6786237" y="2306907"/>
            <a:ext cx="1141855" cy="254514"/>
          </a:xfrm>
          <a:custGeom>
            <a:avLst/>
            <a:gdLst>
              <a:gd name="connsiteX0" fmla="*/ 98657 w 1141855"/>
              <a:gd name="connsiteY0" fmla="*/ 49690 h 254514"/>
              <a:gd name="connsiteX1" fmla="*/ 606284 w 1141855"/>
              <a:gd name="connsiteY1" fmla="*/ 231225 h 254514"/>
              <a:gd name="connsiteX2" fmla="*/ 508792 w 1141855"/>
              <a:gd name="connsiteY2" fmla="*/ 217778 h 254514"/>
              <a:gd name="connsiteX3" fmla="*/ 703775 w 1141855"/>
              <a:gd name="connsiteY3" fmla="*/ 194246 h 254514"/>
              <a:gd name="connsiteX4" fmla="*/ 606284 w 1141855"/>
              <a:gd name="connsiteY4" fmla="*/ 214417 h 254514"/>
              <a:gd name="connsiteX5" fmla="*/ 834884 w 1141855"/>
              <a:gd name="connsiteY5" fmla="*/ 106840 h 254514"/>
              <a:gd name="connsiteX6" fmla="*/ 1140804 w 1141855"/>
              <a:gd name="connsiteY6" fmla="*/ 110202 h 254514"/>
              <a:gd name="connsiteX7" fmla="*/ 922289 w 1141855"/>
              <a:gd name="connsiteY7" fmla="*/ 120287 h 254514"/>
              <a:gd name="connsiteX8" fmla="*/ 582751 w 1141855"/>
              <a:gd name="connsiteY8" fmla="*/ 184161 h 254514"/>
              <a:gd name="connsiteX9" fmla="*/ 656710 w 1141855"/>
              <a:gd name="connsiteY9" fmla="*/ 248034 h 254514"/>
              <a:gd name="connsiteX10" fmla="*/ 51592 w 1141855"/>
              <a:gd name="connsiteY10" fmla="*/ 16072 h 254514"/>
              <a:gd name="connsiteX11" fmla="*/ 98657 w 1141855"/>
              <a:gd name="connsiteY11" fmla="*/ 49690 h 25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1855" h="254514">
                <a:moveTo>
                  <a:pt x="98657" y="49690"/>
                </a:moveTo>
                <a:cubicBezTo>
                  <a:pt x="191106" y="85549"/>
                  <a:pt x="537928" y="203210"/>
                  <a:pt x="606284" y="231225"/>
                </a:cubicBezTo>
                <a:cubicBezTo>
                  <a:pt x="674640" y="259240"/>
                  <a:pt x="492544" y="223941"/>
                  <a:pt x="508792" y="217778"/>
                </a:cubicBezTo>
                <a:cubicBezTo>
                  <a:pt x="525040" y="211615"/>
                  <a:pt x="687526" y="194806"/>
                  <a:pt x="703775" y="194246"/>
                </a:cubicBezTo>
                <a:cubicBezTo>
                  <a:pt x="720024" y="193686"/>
                  <a:pt x="584433" y="228985"/>
                  <a:pt x="606284" y="214417"/>
                </a:cubicBezTo>
                <a:cubicBezTo>
                  <a:pt x="628135" y="199849"/>
                  <a:pt x="745797" y="124209"/>
                  <a:pt x="834884" y="106840"/>
                </a:cubicBezTo>
                <a:cubicBezTo>
                  <a:pt x="923971" y="89471"/>
                  <a:pt x="1126236" y="107961"/>
                  <a:pt x="1140804" y="110202"/>
                </a:cubicBezTo>
                <a:cubicBezTo>
                  <a:pt x="1155372" y="112443"/>
                  <a:pt x="1015298" y="107961"/>
                  <a:pt x="922289" y="120287"/>
                </a:cubicBezTo>
                <a:cubicBezTo>
                  <a:pt x="829280" y="132614"/>
                  <a:pt x="627014" y="162870"/>
                  <a:pt x="582751" y="184161"/>
                </a:cubicBezTo>
                <a:cubicBezTo>
                  <a:pt x="538488" y="205452"/>
                  <a:pt x="745237" y="276049"/>
                  <a:pt x="656710" y="248034"/>
                </a:cubicBezTo>
                <a:cubicBezTo>
                  <a:pt x="568184" y="220019"/>
                  <a:pt x="147402" y="53612"/>
                  <a:pt x="51592" y="16072"/>
                </a:cubicBezTo>
                <a:cubicBezTo>
                  <a:pt x="-44218" y="-21468"/>
                  <a:pt x="6208" y="13831"/>
                  <a:pt x="98657" y="49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7A58E9FD-092E-4969-3FD5-3ADA7A35B39C}"/>
              </a:ext>
            </a:extLst>
          </p:cNvPr>
          <p:cNvSpPr/>
          <p:nvPr/>
        </p:nvSpPr>
        <p:spPr>
          <a:xfrm>
            <a:off x="7150474" y="2776818"/>
            <a:ext cx="1236623" cy="404483"/>
          </a:xfrm>
          <a:custGeom>
            <a:avLst/>
            <a:gdLst>
              <a:gd name="connsiteX0" fmla="*/ 0 w 1236623"/>
              <a:gd name="connsiteY0" fmla="*/ 0 h 404483"/>
              <a:gd name="connsiteX1" fmla="*/ 699247 w 1236623"/>
              <a:gd name="connsiteY1" fmla="*/ 215153 h 404483"/>
              <a:gd name="connsiteX2" fmla="*/ 628650 w 1236623"/>
              <a:gd name="connsiteY2" fmla="*/ 231961 h 404483"/>
              <a:gd name="connsiteX3" fmla="*/ 907676 w 1236623"/>
              <a:gd name="connsiteY3" fmla="*/ 312644 h 404483"/>
              <a:gd name="connsiteX4" fmla="*/ 1233767 w 1236623"/>
              <a:gd name="connsiteY4" fmla="*/ 403411 h 404483"/>
              <a:gd name="connsiteX5" fmla="*/ 1035423 w 1236623"/>
              <a:gd name="connsiteY5" fmla="*/ 349623 h 404483"/>
              <a:gd name="connsiteX6" fmla="*/ 521073 w 1236623"/>
              <a:gd name="connsiteY6" fmla="*/ 168088 h 404483"/>
              <a:gd name="connsiteX7" fmla="*/ 0 w 1236623"/>
              <a:gd name="connsiteY7" fmla="*/ 0 h 40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6623" h="404483">
                <a:moveTo>
                  <a:pt x="0" y="0"/>
                </a:moveTo>
                <a:cubicBezTo>
                  <a:pt x="29696" y="7844"/>
                  <a:pt x="594472" y="176493"/>
                  <a:pt x="699247" y="215153"/>
                </a:cubicBezTo>
                <a:cubicBezTo>
                  <a:pt x="804022" y="253813"/>
                  <a:pt x="593912" y="215713"/>
                  <a:pt x="628650" y="231961"/>
                </a:cubicBezTo>
                <a:cubicBezTo>
                  <a:pt x="663388" y="248210"/>
                  <a:pt x="907676" y="312644"/>
                  <a:pt x="907676" y="312644"/>
                </a:cubicBezTo>
                <a:lnTo>
                  <a:pt x="1233767" y="403411"/>
                </a:lnTo>
                <a:cubicBezTo>
                  <a:pt x="1255058" y="409574"/>
                  <a:pt x="1154205" y="388844"/>
                  <a:pt x="1035423" y="349623"/>
                </a:cubicBezTo>
                <a:cubicBezTo>
                  <a:pt x="916641" y="310403"/>
                  <a:pt x="689721" y="224117"/>
                  <a:pt x="521073" y="16808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943DF212-F0B5-3E74-A63B-7B7CF7072683}"/>
              </a:ext>
            </a:extLst>
          </p:cNvPr>
          <p:cNvSpPr/>
          <p:nvPr/>
        </p:nvSpPr>
        <p:spPr>
          <a:xfrm>
            <a:off x="7177304" y="2874270"/>
            <a:ext cx="998126" cy="399555"/>
          </a:xfrm>
          <a:custGeom>
            <a:avLst/>
            <a:gdLst>
              <a:gd name="connsiteX0" fmla="*/ 64 w 998126"/>
              <a:gd name="connsiteY0" fmla="*/ 39 h 399555"/>
              <a:gd name="connsiteX1" fmla="*/ 521137 w 998126"/>
              <a:gd name="connsiteY1" fmla="*/ 174851 h 399555"/>
              <a:gd name="connsiteX2" fmla="*/ 988422 w 998126"/>
              <a:gd name="connsiteY2" fmla="*/ 396727 h 399555"/>
              <a:gd name="connsiteX3" fmla="*/ 796802 w 998126"/>
              <a:gd name="connsiteY3" fmla="*/ 285789 h 399555"/>
              <a:gd name="connsiteX4" fmla="*/ 319431 w 998126"/>
              <a:gd name="connsiteY4" fmla="*/ 77359 h 399555"/>
              <a:gd name="connsiteX5" fmla="*/ 484158 w 998126"/>
              <a:gd name="connsiteY5" fmla="*/ 158042 h 399555"/>
              <a:gd name="connsiteX6" fmla="*/ 64 w 998126"/>
              <a:gd name="connsiteY6" fmla="*/ 39 h 39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8126" h="399555">
                <a:moveTo>
                  <a:pt x="64" y="39"/>
                </a:moveTo>
                <a:cubicBezTo>
                  <a:pt x="6227" y="2840"/>
                  <a:pt x="356411" y="108736"/>
                  <a:pt x="521137" y="174851"/>
                </a:cubicBezTo>
                <a:cubicBezTo>
                  <a:pt x="685863" y="240966"/>
                  <a:pt x="942478" y="378237"/>
                  <a:pt x="988422" y="396727"/>
                </a:cubicBezTo>
                <a:cubicBezTo>
                  <a:pt x="1034366" y="415217"/>
                  <a:pt x="908300" y="339017"/>
                  <a:pt x="796802" y="285789"/>
                </a:cubicBezTo>
                <a:cubicBezTo>
                  <a:pt x="685304" y="232561"/>
                  <a:pt x="371538" y="98650"/>
                  <a:pt x="319431" y="77359"/>
                </a:cubicBezTo>
                <a:cubicBezTo>
                  <a:pt x="267324" y="56068"/>
                  <a:pt x="535705" y="171489"/>
                  <a:pt x="484158" y="158042"/>
                </a:cubicBezTo>
                <a:cubicBezTo>
                  <a:pt x="432611" y="144595"/>
                  <a:pt x="-6099" y="-2762"/>
                  <a:pt x="64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E8AD317A-7712-45BB-30AB-605DF55E4267}"/>
              </a:ext>
            </a:extLst>
          </p:cNvPr>
          <p:cNvSpPr/>
          <p:nvPr/>
        </p:nvSpPr>
        <p:spPr>
          <a:xfrm>
            <a:off x="7209070" y="3027993"/>
            <a:ext cx="928052" cy="1128841"/>
          </a:xfrm>
          <a:custGeom>
            <a:avLst/>
            <a:gdLst>
              <a:gd name="connsiteX0" fmla="*/ 1915 w 928052"/>
              <a:gd name="connsiteY0" fmla="*/ 957 h 1128841"/>
              <a:gd name="connsiteX1" fmla="*/ 462477 w 928052"/>
              <a:gd name="connsiteY1" fmla="*/ 273260 h 1128841"/>
              <a:gd name="connsiteX2" fmla="*/ 680992 w 928052"/>
              <a:gd name="connsiteY2" fmla="*/ 727098 h 1128841"/>
              <a:gd name="connsiteX3" fmla="*/ 670906 w 928052"/>
              <a:gd name="connsiteY3" fmla="*/ 643054 h 1128841"/>
              <a:gd name="connsiteX4" fmla="*/ 926401 w 928052"/>
              <a:gd name="connsiteY4" fmla="*/ 1127148 h 1128841"/>
              <a:gd name="connsiteX5" fmla="*/ 775121 w 928052"/>
              <a:gd name="connsiteY5" fmla="*/ 797695 h 1128841"/>
              <a:gd name="connsiteX6" fmla="*/ 660821 w 928052"/>
              <a:gd name="connsiteY6" fmla="*/ 649778 h 1128841"/>
              <a:gd name="connsiteX7" fmla="*/ 664183 w 928052"/>
              <a:gd name="connsiteY7" fmla="*/ 643054 h 1128841"/>
              <a:gd name="connsiteX8" fmla="*/ 486009 w 928052"/>
              <a:gd name="connsiteY8" fmla="*/ 243004 h 1128841"/>
              <a:gd name="connsiteX9" fmla="*/ 556606 w 928052"/>
              <a:gd name="connsiteY9" fmla="*/ 374113 h 1128841"/>
              <a:gd name="connsiteX10" fmla="*/ 328006 w 928052"/>
              <a:gd name="connsiteY10" fmla="*/ 155598 h 1128841"/>
              <a:gd name="connsiteX11" fmla="*/ 220430 w 928052"/>
              <a:gd name="connsiteY11" fmla="*/ 71554 h 1128841"/>
              <a:gd name="connsiteX12" fmla="*/ 294389 w 928052"/>
              <a:gd name="connsiteY12" fmla="*/ 179131 h 1128841"/>
              <a:gd name="connsiteX13" fmla="*/ 1915 w 928052"/>
              <a:gd name="connsiteY13" fmla="*/ 957 h 112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052" h="1128841">
                <a:moveTo>
                  <a:pt x="1915" y="957"/>
                </a:moveTo>
                <a:cubicBezTo>
                  <a:pt x="29930" y="16645"/>
                  <a:pt x="349298" y="152237"/>
                  <a:pt x="462477" y="273260"/>
                </a:cubicBezTo>
                <a:cubicBezTo>
                  <a:pt x="575656" y="394283"/>
                  <a:pt x="646254" y="665466"/>
                  <a:pt x="680992" y="727098"/>
                </a:cubicBezTo>
                <a:cubicBezTo>
                  <a:pt x="715730" y="788730"/>
                  <a:pt x="630004" y="576379"/>
                  <a:pt x="670906" y="643054"/>
                </a:cubicBezTo>
                <a:cubicBezTo>
                  <a:pt x="711808" y="709729"/>
                  <a:pt x="909032" y="1101375"/>
                  <a:pt x="926401" y="1127148"/>
                </a:cubicBezTo>
                <a:cubicBezTo>
                  <a:pt x="943770" y="1152921"/>
                  <a:pt x="819384" y="877257"/>
                  <a:pt x="775121" y="797695"/>
                </a:cubicBezTo>
                <a:cubicBezTo>
                  <a:pt x="730858" y="718133"/>
                  <a:pt x="679311" y="675551"/>
                  <a:pt x="660821" y="649778"/>
                </a:cubicBezTo>
                <a:cubicBezTo>
                  <a:pt x="642331" y="624005"/>
                  <a:pt x="693318" y="710850"/>
                  <a:pt x="664183" y="643054"/>
                </a:cubicBezTo>
                <a:cubicBezTo>
                  <a:pt x="635048" y="575258"/>
                  <a:pt x="503939" y="287828"/>
                  <a:pt x="486009" y="243004"/>
                </a:cubicBezTo>
                <a:cubicBezTo>
                  <a:pt x="468080" y="198181"/>
                  <a:pt x="582940" y="388681"/>
                  <a:pt x="556606" y="374113"/>
                </a:cubicBezTo>
                <a:cubicBezTo>
                  <a:pt x="530272" y="359545"/>
                  <a:pt x="384035" y="206025"/>
                  <a:pt x="328006" y="155598"/>
                </a:cubicBezTo>
                <a:cubicBezTo>
                  <a:pt x="271977" y="105172"/>
                  <a:pt x="226033" y="67632"/>
                  <a:pt x="220430" y="71554"/>
                </a:cubicBezTo>
                <a:cubicBezTo>
                  <a:pt x="214827" y="75476"/>
                  <a:pt x="326886" y="190897"/>
                  <a:pt x="294389" y="179131"/>
                </a:cubicBezTo>
                <a:cubicBezTo>
                  <a:pt x="261892" y="167365"/>
                  <a:pt x="-26100" y="-14731"/>
                  <a:pt x="1915" y="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8E0E4E51-DFF9-C780-0DBE-77D9DB4E7A3C}"/>
              </a:ext>
            </a:extLst>
          </p:cNvPr>
          <p:cNvSpPr/>
          <p:nvPr/>
        </p:nvSpPr>
        <p:spPr>
          <a:xfrm>
            <a:off x="7452892" y="3307955"/>
            <a:ext cx="1042607" cy="515257"/>
          </a:xfrm>
          <a:custGeom>
            <a:avLst/>
            <a:gdLst>
              <a:gd name="connsiteX0" fmla="*/ 140 w 1042607"/>
              <a:gd name="connsiteY0" fmla="*/ 21 h 515257"/>
              <a:gd name="connsiteX1" fmla="*/ 353126 w 1042607"/>
              <a:gd name="connsiteY1" fmla="*/ 208451 h 515257"/>
              <a:gd name="connsiteX2" fmla="*/ 316146 w 1042607"/>
              <a:gd name="connsiteY2" fmla="*/ 238707 h 515257"/>
              <a:gd name="connsiteX3" fmla="*/ 571640 w 1042607"/>
              <a:gd name="connsiteY3" fmla="*/ 393348 h 515257"/>
              <a:gd name="connsiteX4" fmla="*/ 467426 w 1042607"/>
              <a:gd name="connsiteY4" fmla="*/ 369816 h 515257"/>
              <a:gd name="connsiteX5" fmla="*/ 1038926 w 1042607"/>
              <a:gd name="connsiteY5" fmla="*/ 514371 h 515257"/>
              <a:gd name="connsiteX6" fmla="*/ 699387 w 1042607"/>
              <a:gd name="connsiteY6" fmla="*/ 423604 h 515257"/>
              <a:gd name="connsiteX7" fmla="*/ 427084 w 1042607"/>
              <a:gd name="connsiteY7" fmla="*/ 282410 h 515257"/>
              <a:gd name="connsiteX8" fmla="*/ 501043 w 1042607"/>
              <a:gd name="connsiteY8" fmla="*/ 312666 h 515257"/>
              <a:gd name="connsiteX9" fmla="*/ 255634 w 1042607"/>
              <a:gd name="connsiteY9" fmla="*/ 164748 h 515257"/>
              <a:gd name="connsiteX10" fmla="*/ 309423 w 1042607"/>
              <a:gd name="connsiteY10" fmla="*/ 195004 h 515257"/>
              <a:gd name="connsiteX11" fmla="*/ 140 w 1042607"/>
              <a:gd name="connsiteY11" fmla="*/ 21 h 51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2607" h="515257">
                <a:moveTo>
                  <a:pt x="140" y="21"/>
                </a:moveTo>
                <a:cubicBezTo>
                  <a:pt x="7424" y="2262"/>
                  <a:pt x="300458" y="168670"/>
                  <a:pt x="353126" y="208451"/>
                </a:cubicBezTo>
                <a:cubicBezTo>
                  <a:pt x="405794" y="248232"/>
                  <a:pt x="279727" y="207891"/>
                  <a:pt x="316146" y="238707"/>
                </a:cubicBezTo>
                <a:cubicBezTo>
                  <a:pt x="352565" y="269523"/>
                  <a:pt x="546427" y="371497"/>
                  <a:pt x="571640" y="393348"/>
                </a:cubicBezTo>
                <a:cubicBezTo>
                  <a:pt x="596853" y="415199"/>
                  <a:pt x="467426" y="369816"/>
                  <a:pt x="467426" y="369816"/>
                </a:cubicBezTo>
                <a:lnTo>
                  <a:pt x="1038926" y="514371"/>
                </a:lnTo>
                <a:cubicBezTo>
                  <a:pt x="1077586" y="523336"/>
                  <a:pt x="801361" y="462264"/>
                  <a:pt x="699387" y="423604"/>
                </a:cubicBezTo>
                <a:cubicBezTo>
                  <a:pt x="597413" y="384944"/>
                  <a:pt x="460141" y="300900"/>
                  <a:pt x="427084" y="282410"/>
                </a:cubicBezTo>
                <a:cubicBezTo>
                  <a:pt x="394027" y="263920"/>
                  <a:pt x="529618" y="332276"/>
                  <a:pt x="501043" y="312666"/>
                </a:cubicBezTo>
                <a:cubicBezTo>
                  <a:pt x="472468" y="293056"/>
                  <a:pt x="287571" y="184358"/>
                  <a:pt x="255634" y="164748"/>
                </a:cubicBezTo>
                <a:cubicBezTo>
                  <a:pt x="223697" y="145138"/>
                  <a:pt x="347523" y="219657"/>
                  <a:pt x="309423" y="195004"/>
                </a:cubicBezTo>
                <a:cubicBezTo>
                  <a:pt x="271323" y="170351"/>
                  <a:pt x="-7144" y="-2220"/>
                  <a:pt x="140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EBB4087F-679A-A297-3BF5-28090CC3DCA0}"/>
              </a:ext>
            </a:extLst>
          </p:cNvPr>
          <p:cNvSpPr/>
          <p:nvPr/>
        </p:nvSpPr>
        <p:spPr>
          <a:xfrm>
            <a:off x="7372326" y="2995271"/>
            <a:ext cx="1251113" cy="949265"/>
          </a:xfrm>
          <a:custGeom>
            <a:avLst/>
            <a:gdLst>
              <a:gd name="connsiteX0" fmla="*/ 24 w 1251113"/>
              <a:gd name="connsiteY0" fmla="*/ 61 h 949265"/>
              <a:gd name="connsiteX1" fmla="*/ 413521 w 1251113"/>
              <a:gd name="connsiteY1" fmla="*/ 679138 h 949265"/>
              <a:gd name="connsiteX2" fmla="*/ 339562 w 1251113"/>
              <a:gd name="connsiteY2" fmla="*/ 611903 h 949265"/>
              <a:gd name="connsiteX3" fmla="*/ 779953 w 1251113"/>
              <a:gd name="connsiteY3" fmla="*/ 853950 h 949265"/>
              <a:gd name="connsiteX4" fmla="*/ 635398 w 1251113"/>
              <a:gd name="connsiteY4" fmla="*/ 796800 h 949265"/>
              <a:gd name="connsiteX5" fmla="*/ 1243877 w 1251113"/>
              <a:gd name="connsiteY5" fmla="*/ 948079 h 949265"/>
              <a:gd name="connsiteX6" fmla="*/ 931233 w 1251113"/>
              <a:gd name="connsiteY6" fmla="*/ 853950 h 949265"/>
              <a:gd name="connsiteX7" fmla="*/ 353009 w 1251113"/>
              <a:gd name="connsiteY7" fmla="*/ 621988 h 949265"/>
              <a:gd name="connsiteX8" fmla="*/ 393350 w 1251113"/>
              <a:gd name="connsiteY8" fmla="*/ 638797 h 949265"/>
              <a:gd name="connsiteX9" fmla="*/ 24 w 1251113"/>
              <a:gd name="connsiteY9" fmla="*/ 61 h 94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1113" h="949265">
                <a:moveTo>
                  <a:pt x="24" y="61"/>
                </a:moveTo>
                <a:cubicBezTo>
                  <a:pt x="3386" y="6784"/>
                  <a:pt x="356931" y="577164"/>
                  <a:pt x="413521" y="679138"/>
                </a:cubicBezTo>
                <a:cubicBezTo>
                  <a:pt x="470111" y="781112"/>
                  <a:pt x="278490" y="582768"/>
                  <a:pt x="339562" y="611903"/>
                </a:cubicBezTo>
                <a:cubicBezTo>
                  <a:pt x="400634" y="641038"/>
                  <a:pt x="730647" y="823134"/>
                  <a:pt x="779953" y="853950"/>
                </a:cubicBezTo>
                <a:cubicBezTo>
                  <a:pt x="829259" y="884766"/>
                  <a:pt x="558077" y="781112"/>
                  <a:pt x="635398" y="796800"/>
                </a:cubicBezTo>
                <a:cubicBezTo>
                  <a:pt x="712719" y="812488"/>
                  <a:pt x="1194571" y="938554"/>
                  <a:pt x="1243877" y="948079"/>
                </a:cubicBezTo>
                <a:cubicBezTo>
                  <a:pt x="1293183" y="957604"/>
                  <a:pt x="1079711" y="908298"/>
                  <a:pt x="931233" y="853950"/>
                </a:cubicBezTo>
                <a:cubicBezTo>
                  <a:pt x="782755" y="799602"/>
                  <a:pt x="442656" y="657847"/>
                  <a:pt x="353009" y="621988"/>
                </a:cubicBezTo>
                <a:cubicBezTo>
                  <a:pt x="263362" y="586129"/>
                  <a:pt x="448259" y="735168"/>
                  <a:pt x="393350" y="638797"/>
                </a:cubicBezTo>
                <a:cubicBezTo>
                  <a:pt x="338441" y="542426"/>
                  <a:pt x="-3338" y="-6662"/>
                  <a:pt x="24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56C07D2C-518E-179D-DC08-6BF7A4D8B102}"/>
              </a:ext>
            </a:extLst>
          </p:cNvPr>
          <p:cNvSpPr/>
          <p:nvPr/>
        </p:nvSpPr>
        <p:spPr>
          <a:xfrm>
            <a:off x="7383952" y="2914299"/>
            <a:ext cx="835885" cy="1500901"/>
          </a:xfrm>
          <a:custGeom>
            <a:avLst/>
            <a:gdLst>
              <a:gd name="connsiteX0" fmla="*/ 5207 w 835885"/>
              <a:gd name="connsiteY0" fmla="*/ 7075 h 1500901"/>
              <a:gd name="connsiteX1" fmla="*/ 543089 w 835885"/>
              <a:gd name="connsiteY1" fmla="*/ 1032413 h 1500901"/>
              <a:gd name="connsiteX2" fmla="*/ 492663 w 835885"/>
              <a:gd name="connsiteY2" fmla="*/ 931560 h 1500901"/>
              <a:gd name="connsiteX3" fmla="*/ 825477 w 835885"/>
              <a:gd name="connsiteY3" fmla="*/ 1486251 h 1500901"/>
              <a:gd name="connsiteX4" fmla="*/ 707816 w 835885"/>
              <a:gd name="connsiteY4" fmla="*/ 1287907 h 1500901"/>
              <a:gd name="connsiteX5" fmla="*/ 270786 w 835885"/>
              <a:gd name="connsiteY5" fmla="*/ 733216 h 1500901"/>
              <a:gd name="connsiteX6" fmla="*/ 593516 w 835885"/>
              <a:gd name="connsiteY6" fmla="*/ 1082839 h 1500901"/>
              <a:gd name="connsiteX7" fmla="*/ 287595 w 835885"/>
              <a:gd name="connsiteY7" fmla="*/ 602107 h 1500901"/>
              <a:gd name="connsiteX8" fmla="*/ 5207 w 835885"/>
              <a:gd name="connsiteY8" fmla="*/ 7075 h 150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885" h="1500901">
                <a:moveTo>
                  <a:pt x="5207" y="7075"/>
                </a:moveTo>
                <a:cubicBezTo>
                  <a:pt x="47789" y="78793"/>
                  <a:pt x="461846" y="878332"/>
                  <a:pt x="543089" y="1032413"/>
                </a:cubicBezTo>
                <a:cubicBezTo>
                  <a:pt x="624332" y="1186494"/>
                  <a:pt x="445598" y="855920"/>
                  <a:pt x="492663" y="931560"/>
                </a:cubicBezTo>
                <a:cubicBezTo>
                  <a:pt x="539728" y="1007200"/>
                  <a:pt x="789618" y="1426860"/>
                  <a:pt x="825477" y="1486251"/>
                </a:cubicBezTo>
                <a:cubicBezTo>
                  <a:pt x="861336" y="1545642"/>
                  <a:pt x="800265" y="1413413"/>
                  <a:pt x="707816" y="1287907"/>
                </a:cubicBezTo>
                <a:cubicBezTo>
                  <a:pt x="615368" y="1162401"/>
                  <a:pt x="289836" y="767394"/>
                  <a:pt x="270786" y="733216"/>
                </a:cubicBezTo>
                <a:cubicBezTo>
                  <a:pt x="251736" y="699038"/>
                  <a:pt x="590715" y="1104690"/>
                  <a:pt x="593516" y="1082839"/>
                </a:cubicBezTo>
                <a:cubicBezTo>
                  <a:pt x="596317" y="1060988"/>
                  <a:pt x="382845" y="775798"/>
                  <a:pt x="287595" y="602107"/>
                </a:cubicBezTo>
                <a:cubicBezTo>
                  <a:pt x="192345" y="428416"/>
                  <a:pt x="-37375" y="-64643"/>
                  <a:pt x="5207" y="7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A0382C88-1DA6-01E7-7198-9AAA49018D5A}"/>
              </a:ext>
            </a:extLst>
          </p:cNvPr>
          <p:cNvSpPr/>
          <p:nvPr/>
        </p:nvSpPr>
        <p:spPr>
          <a:xfrm>
            <a:off x="6995914" y="3454586"/>
            <a:ext cx="500570" cy="1538727"/>
          </a:xfrm>
          <a:custGeom>
            <a:avLst/>
            <a:gdLst>
              <a:gd name="connsiteX0" fmla="*/ 80601 w 500570"/>
              <a:gd name="connsiteY0" fmla="*/ 1308 h 1538727"/>
              <a:gd name="connsiteX1" fmla="*/ 36898 w 500570"/>
              <a:gd name="connsiteY1" fmla="*/ 529105 h 1538727"/>
              <a:gd name="connsiteX2" fmla="*/ 104133 w 500570"/>
              <a:gd name="connsiteY2" fmla="*/ 757705 h 1538727"/>
              <a:gd name="connsiteX3" fmla="*/ 63792 w 500570"/>
              <a:gd name="connsiteY3" fmla="*/ 740896 h 1538727"/>
              <a:gd name="connsiteX4" fmla="*/ 171368 w 500570"/>
              <a:gd name="connsiteY4" fmla="*/ 1046817 h 1538727"/>
              <a:gd name="connsiteX5" fmla="*/ 494098 w 500570"/>
              <a:gd name="connsiteY5" fmla="*/ 1527549 h 1538727"/>
              <a:gd name="connsiteX6" fmla="*/ 362989 w 500570"/>
              <a:gd name="connsiteY6" fmla="*/ 1342652 h 1538727"/>
              <a:gd name="connsiteX7" fmla="*/ 73877 w 500570"/>
              <a:gd name="connsiteY7" fmla="*/ 861920 h 1538727"/>
              <a:gd name="connsiteX8" fmla="*/ 90686 w 500570"/>
              <a:gd name="connsiteY8" fmla="*/ 919070 h 1538727"/>
              <a:gd name="connsiteX9" fmla="*/ 6642 w 500570"/>
              <a:gd name="connsiteY9" fmla="*/ 495488 h 1538727"/>
              <a:gd name="connsiteX10" fmla="*/ 13365 w 500570"/>
              <a:gd name="connsiteY10" fmla="*/ 697193 h 1538727"/>
              <a:gd name="connsiteX11" fmla="*/ 80601 w 500570"/>
              <a:gd name="connsiteY11" fmla="*/ 1308 h 153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0570" h="1538727">
                <a:moveTo>
                  <a:pt x="80601" y="1308"/>
                </a:moveTo>
                <a:cubicBezTo>
                  <a:pt x="84523" y="-26707"/>
                  <a:pt x="32976" y="403039"/>
                  <a:pt x="36898" y="529105"/>
                </a:cubicBezTo>
                <a:cubicBezTo>
                  <a:pt x="40820" y="655171"/>
                  <a:pt x="99651" y="722407"/>
                  <a:pt x="104133" y="757705"/>
                </a:cubicBezTo>
                <a:cubicBezTo>
                  <a:pt x="108615" y="793003"/>
                  <a:pt x="52586" y="692711"/>
                  <a:pt x="63792" y="740896"/>
                </a:cubicBezTo>
                <a:cubicBezTo>
                  <a:pt x="74998" y="789081"/>
                  <a:pt x="99650" y="915708"/>
                  <a:pt x="171368" y="1046817"/>
                </a:cubicBezTo>
                <a:cubicBezTo>
                  <a:pt x="243086" y="1177926"/>
                  <a:pt x="462161" y="1478243"/>
                  <a:pt x="494098" y="1527549"/>
                </a:cubicBezTo>
                <a:cubicBezTo>
                  <a:pt x="526035" y="1576855"/>
                  <a:pt x="433026" y="1453590"/>
                  <a:pt x="362989" y="1342652"/>
                </a:cubicBezTo>
                <a:cubicBezTo>
                  <a:pt x="292952" y="1231714"/>
                  <a:pt x="119261" y="932517"/>
                  <a:pt x="73877" y="861920"/>
                </a:cubicBezTo>
                <a:cubicBezTo>
                  <a:pt x="28493" y="791323"/>
                  <a:pt x="101892" y="980142"/>
                  <a:pt x="90686" y="919070"/>
                </a:cubicBezTo>
                <a:cubicBezTo>
                  <a:pt x="79480" y="857998"/>
                  <a:pt x="19529" y="532467"/>
                  <a:pt x="6642" y="495488"/>
                </a:cubicBezTo>
                <a:cubicBezTo>
                  <a:pt x="-6245" y="458509"/>
                  <a:pt x="1599" y="774514"/>
                  <a:pt x="13365" y="697193"/>
                </a:cubicBezTo>
                <a:cubicBezTo>
                  <a:pt x="25131" y="619872"/>
                  <a:pt x="76679" y="29323"/>
                  <a:pt x="80601" y="1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4E3DBA1E-502D-61FA-C957-EA6CF4570759}"/>
              </a:ext>
            </a:extLst>
          </p:cNvPr>
          <p:cNvSpPr/>
          <p:nvPr/>
        </p:nvSpPr>
        <p:spPr>
          <a:xfrm>
            <a:off x="6886937" y="3596360"/>
            <a:ext cx="166070" cy="938010"/>
          </a:xfrm>
          <a:custGeom>
            <a:avLst/>
            <a:gdLst>
              <a:gd name="connsiteX0" fmla="*/ 159322 w 166070"/>
              <a:gd name="connsiteY0" fmla="*/ 728 h 938010"/>
              <a:gd name="connsiteX1" fmla="*/ 85363 w 166070"/>
              <a:gd name="connsiteY1" fmla="*/ 585675 h 938010"/>
              <a:gd name="connsiteX2" fmla="*/ 166045 w 166070"/>
              <a:gd name="connsiteY2" fmla="*/ 931937 h 938010"/>
              <a:gd name="connsiteX3" fmla="*/ 75278 w 166070"/>
              <a:gd name="connsiteY3" fmla="*/ 780658 h 938010"/>
              <a:gd name="connsiteX4" fmla="*/ 1319 w 166070"/>
              <a:gd name="connsiteY4" fmla="*/ 457928 h 938010"/>
              <a:gd name="connsiteX5" fmla="*/ 82001 w 166070"/>
              <a:gd name="connsiteY5" fmla="*/ 847893 h 938010"/>
              <a:gd name="connsiteX6" fmla="*/ 28213 w 166070"/>
              <a:gd name="connsiteY6" fmla="*/ 568866 h 938010"/>
              <a:gd name="connsiteX7" fmla="*/ 8042 w 166070"/>
              <a:gd name="connsiteY7" fmla="*/ 713422 h 938010"/>
              <a:gd name="connsiteX8" fmla="*/ 159322 w 166070"/>
              <a:gd name="connsiteY8" fmla="*/ 728 h 93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070" h="938010">
                <a:moveTo>
                  <a:pt x="159322" y="728"/>
                </a:moveTo>
                <a:cubicBezTo>
                  <a:pt x="172209" y="-20563"/>
                  <a:pt x="84243" y="430474"/>
                  <a:pt x="85363" y="585675"/>
                </a:cubicBezTo>
                <a:cubicBezTo>
                  <a:pt x="86483" y="740876"/>
                  <a:pt x="167726" y="899440"/>
                  <a:pt x="166045" y="931937"/>
                </a:cubicBezTo>
                <a:cubicBezTo>
                  <a:pt x="164364" y="964434"/>
                  <a:pt x="102732" y="859660"/>
                  <a:pt x="75278" y="780658"/>
                </a:cubicBezTo>
                <a:cubicBezTo>
                  <a:pt x="47824" y="701657"/>
                  <a:pt x="198" y="446722"/>
                  <a:pt x="1319" y="457928"/>
                </a:cubicBezTo>
                <a:cubicBezTo>
                  <a:pt x="2439" y="469134"/>
                  <a:pt x="77519" y="829403"/>
                  <a:pt x="82001" y="847893"/>
                </a:cubicBezTo>
                <a:cubicBezTo>
                  <a:pt x="86483" y="866383"/>
                  <a:pt x="40540" y="591278"/>
                  <a:pt x="28213" y="568866"/>
                </a:cubicBezTo>
                <a:cubicBezTo>
                  <a:pt x="15886" y="546454"/>
                  <a:pt x="-14370" y="801948"/>
                  <a:pt x="8042" y="713422"/>
                </a:cubicBezTo>
                <a:cubicBezTo>
                  <a:pt x="30454" y="624896"/>
                  <a:pt x="146435" y="22019"/>
                  <a:pt x="159322" y="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65D73FE1-6E7C-8B45-0D3D-AC5A600E218A}"/>
              </a:ext>
            </a:extLst>
          </p:cNvPr>
          <p:cNvSpPr/>
          <p:nvPr/>
        </p:nvSpPr>
        <p:spPr>
          <a:xfrm>
            <a:off x="7163921" y="3509682"/>
            <a:ext cx="438806" cy="676214"/>
          </a:xfrm>
          <a:custGeom>
            <a:avLst/>
            <a:gdLst>
              <a:gd name="connsiteX0" fmla="*/ 0 w 438806"/>
              <a:gd name="connsiteY0" fmla="*/ 0 h 676214"/>
              <a:gd name="connsiteX1" fmla="*/ 386603 w 438806"/>
              <a:gd name="connsiteY1" fmla="*/ 268942 h 676214"/>
              <a:gd name="connsiteX2" fmla="*/ 413497 w 438806"/>
              <a:gd name="connsiteY2" fmla="*/ 675715 h 676214"/>
              <a:gd name="connsiteX3" fmla="*/ 433667 w 438806"/>
              <a:gd name="connsiteY3" fmla="*/ 349624 h 676214"/>
              <a:gd name="connsiteX4" fmla="*/ 312644 w 438806"/>
              <a:gd name="connsiteY4" fmla="*/ 208430 h 676214"/>
              <a:gd name="connsiteX5" fmla="*/ 386603 w 438806"/>
              <a:gd name="connsiteY5" fmla="*/ 262218 h 676214"/>
              <a:gd name="connsiteX6" fmla="*/ 0 w 438806"/>
              <a:gd name="connsiteY6" fmla="*/ 0 h 67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806" h="676214">
                <a:moveTo>
                  <a:pt x="0" y="0"/>
                </a:moveTo>
                <a:cubicBezTo>
                  <a:pt x="158843" y="78161"/>
                  <a:pt x="317687" y="156323"/>
                  <a:pt x="386603" y="268942"/>
                </a:cubicBezTo>
                <a:cubicBezTo>
                  <a:pt x="455519" y="381561"/>
                  <a:pt x="405653" y="662268"/>
                  <a:pt x="413497" y="675715"/>
                </a:cubicBezTo>
                <a:cubicBezTo>
                  <a:pt x="421341" y="689162"/>
                  <a:pt x="450476" y="427505"/>
                  <a:pt x="433667" y="349624"/>
                </a:cubicBezTo>
                <a:cubicBezTo>
                  <a:pt x="416858" y="271743"/>
                  <a:pt x="320488" y="222998"/>
                  <a:pt x="312644" y="208430"/>
                </a:cubicBezTo>
                <a:cubicBezTo>
                  <a:pt x="304800" y="193862"/>
                  <a:pt x="386603" y="262218"/>
                  <a:pt x="386603" y="262218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550DA676-A8E8-00D2-7E25-159B6A27008A}"/>
              </a:ext>
            </a:extLst>
          </p:cNvPr>
          <p:cNvSpPr/>
          <p:nvPr/>
        </p:nvSpPr>
        <p:spPr>
          <a:xfrm>
            <a:off x="7089960" y="3230469"/>
            <a:ext cx="171662" cy="1429937"/>
          </a:xfrm>
          <a:custGeom>
            <a:avLst/>
            <a:gdLst>
              <a:gd name="connsiteX0" fmla="*/ 2 w 171662"/>
              <a:gd name="connsiteY0" fmla="*/ 187 h 1429937"/>
              <a:gd name="connsiteX1" fmla="*/ 121025 w 171662"/>
              <a:gd name="connsiteY1" fmla="*/ 770031 h 1429937"/>
              <a:gd name="connsiteX2" fmla="*/ 121025 w 171662"/>
              <a:gd name="connsiteY2" fmla="*/ 756584 h 1429937"/>
              <a:gd name="connsiteX3" fmla="*/ 141196 w 171662"/>
              <a:gd name="connsiteY3" fmla="*/ 1092760 h 1429937"/>
              <a:gd name="connsiteX4" fmla="*/ 137834 w 171662"/>
              <a:gd name="connsiteY4" fmla="*/ 1018802 h 1429937"/>
              <a:gd name="connsiteX5" fmla="*/ 171452 w 171662"/>
              <a:gd name="connsiteY5" fmla="*/ 1428937 h 1429937"/>
              <a:gd name="connsiteX6" fmla="*/ 151281 w 171662"/>
              <a:gd name="connsiteY6" fmla="*/ 1119655 h 1429937"/>
              <a:gd name="connsiteX7" fmla="*/ 134472 w 171662"/>
              <a:gd name="connsiteY7" fmla="*/ 665816 h 1429937"/>
              <a:gd name="connsiteX8" fmla="*/ 124387 w 171662"/>
              <a:gd name="connsiteY8" fmla="*/ 847352 h 1429937"/>
              <a:gd name="connsiteX9" fmla="*/ 2 w 171662"/>
              <a:gd name="connsiteY9" fmla="*/ 187 h 142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662" h="1429937">
                <a:moveTo>
                  <a:pt x="2" y="187"/>
                </a:moveTo>
                <a:cubicBezTo>
                  <a:pt x="-558" y="-12700"/>
                  <a:pt x="100855" y="643965"/>
                  <a:pt x="121025" y="770031"/>
                </a:cubicBezTo>
                <a:cubicBezTo>
                  <a:pt x="141195" y="896097"/>
                  <a:pt x="117663" y="702796"/>
                  <a:pt x="121025" y="756584"/>
                </a:cubicBezTo>
                <a:cubicBezTo>
                  <a:pt x="124387" y="810372"/>
                  <a:pt x="138395" y="1049057"/>
                  <a:pt x="141196" y="1092760"/>
                </a:cubicBezTo>
                <a:cubicBezTo>
                  <a:pt x="143997" y="1136463"/>
                  <a:pt x="132791" y="962773"/>
                  <a:pt x="137834" y="1018802"/>
                </a:cubicBezTo>
                <a:cubicBezTo>
                  <a:pt x="142877" y="1074831"/>
                  <a:pt x="169211" y="1412128"/>
                  <a:pt x="171452" y="1428937"/>
                </a:cubicBezTo>
                <a:cubicBezTo>
                  <a:pt x="173693" y="1445746"/>
                  <a:pt x="157444" y="1246842"/>
                  <a:pt x="151281" y="1119655"/>
                </a:cubicBezTo>
                <a:cubicBezTo>
                  <a:pt x="145118" y="992468"/>
                  <a:pt x="138954" y="711200"/>
                  <a:pt x="134472" y="665816"/>
                </a:cubicBezTo>
                <a:cubicBezTo>
                  <a:pt x="129990" y="620432"/>
                  <a:pt x="144557" y="953808"/>
                  <a:pt x="124387" y="847352"/>
                </a:cubicBezTo>
                <a:cubicBezTo>
                  <a:pt x="104217" y="740896"/>
                  <a:pt x="562" y="13074"/>
                  <a:pt x="2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A4327FC7-B9B8-E34A-F879-1B32B24FF975}"/>
              </a:ext>
            </a:extLst>
          </p:cNvPr>
          <p:cNvSpPr/>
          <p:nvPr/>
        </p:nvSpPr>
        <p:spPr>
          <a:xfrm>
            <a:off x="7058636" y="3386023"/>
            <a:ext cx="1403517" cy="629429"/>
          </a:xfrm>
          <a:custGeom>
            <a:avLst/>
            <a:gdLst>
              <a:gd name="connsiteX0" fmla="*/ 48135 w 1403517"/>
              <a:gd name="connsiteY0" fmla="*/ 19445 h 629429"/>
              <a:gd name="connsiteX1" fmla="*/ 148988 w 1403517"/>
              <a:gd name="connsiteY1" fmla="*/ 96765 h 629429"/>
              <a:gd name="connsiteX2" fmla="*/ 787723 w 1403517"/>
              <a:gd name="connsiteY2" fmla="*/ 406048 h 629429"/>
              <a:gd name="connsiteX3" fmla="*/ 670061 w 1403517"/>
              <a:gd name="connsiteY3" fmla="*/ 365706 h 629429"/>
              <a:gd name="connsiteX4" fmla="*/ 1369308 w 1403517"/>
              <a:gd name="connsiteY4" fmla="*/ 614477 h 629429"/>
              <a:gd name="connsiteX5" fmla="*/ 1221390 w 1403517"/>
              <a:gd name="connsiteY5" fmla="*/ 570774 h 629429"/>
              <a:gd name="connsiteX6" fmla="*/ 579293 w 1403517"/>
              <a:gd name="connsiteY6" fmla="*/ 318642 h 629429"/>
              <a:gd name="connsiteX7" fmla="*/ 780999 w 1403517"/>
              <a:gd name="connsiteY7" fmla="*/ 416133 h 629429"/>
              <a:gd name="connsiteX8" fmla="*/ 48135 w 1403517"/>
              <a:gd name="connsiteY8" fmla="*/ 19445 h 62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3517" h="629429">
                <a:moveTo>
                  <a:pt x="48135" y="19445"/>
                </a:moveTo>
                <a:cubicBezTo>
                  <a:pt x="-57200" y="-33783"/>
                  <a:pt x="25723" y="32331"/>
                  <a:pt x="148988" y="96765"/>
                </a:cubicBezTo>
                <a:cubicBezTo>
                  <a:pt x="272253" y="161199"/>
                  <a:pt x="700878" y="361225"/>
                  <a:pt x="787723" y="406048"/>
                </a:cubicBezTo>
                <a:cubicBezTo>
                  <a:pt x="874568" y="450871"/>
                  <a:pt x="670061" y="365706"/>
                  <a:pt x="670061" y="365706"/>
                </a:cubicBezTo>
                <a:lnTo>
                  <a:pt x="1369308" y="614477"/>
                </a:lnTo>
                <a:cubicBezTo>
                  <a:pt x="1461196" y="648655"/>
                  <a:pt x="1353059" y="620080"/>
                  <a:pt x="1221390" y="570774"/>
                </a:cubicBezTo>
                <a:cubicBezTo>
                  <a:pt x="1089721" y="521468"/>
                  <a:pt x="652692" y="344416"/>
                  <a:pt x="579293" y="318642"/>
                </a:cubicBezTo>
                <a:cubicBezTo>
                  <a:pt x="505895" y="292869"/>
                  <a:pt x="871206" y="463198"/>
                  <a:pt x="780999" y="416133"/>
                </a:cubicBezTo>
                <a:cubicBezTo>
                  <a:pt x="690792" y="369068"/>
                  <a:pt x="153470" y="72673"/>
                  <a:pt x="48135" y="19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949F0B84-27CE-A846-A6F4-DF762BE0CCD0}"/>
              </a:ext>
            </a:extLst>
          </p:cNvPr>
          <p:cNvSpPr/>
          <p:nvPr/>
        </p:nvSpPr>
        <p:spPr>
          <a:xfrm>
            <a:off x="7073067" y="3408190"/>
            <a:ext cx="191786" cy="1178312"/>
          </a:xfrm>
          <a:custGeom>
            <a:avLst/>
            <a:gdLst>
              <a:gd name="connsiteX0" fmla="*/ 86 w 191786"/>
              <a:gd name="connsiteY0" fmla="*/ 639 h 1178312"/>
              <a:gd name="connsiteX1" fmla="*/ 107662 w 191786"/>
              <a:gd name="connsiteY1" fmla="*/ 830995 h 1178312"/>
              <a:gd name="connsiteX2" fmla="*/ 74045 w 191786"/>
              <a:gd name="connsiteY2" fmla="*/ 770484 h 1178312"/>
              <a:gd name="connsiteX3" fmla="*/ 191707 w 191786"/>
              <a:gd name="connsiteY3" fmla="*/ 1177257 h 1178312"/>
              <a:gd name="connsiteX4" fmla="*/ 90854 w 191786"/>
              <a:gd name="connsiteY4" fmla="*/ 874698 h 1178312"/>
              <a:gd name="connsiteX5" fmla="*/ 86 w 191786"/>
              <a:gd name="connsiteY5" fmla="*/ 464563 h 1178312"/>
              <a:gd name="connsiteX6" fmla="*/ 87492 w 191786"/>
              <a:gd name="connsiteY6" fmla="*/ 689801 h 1178312"/>
              <a:gd name="connsiteX7" fmla="*/ 86 w 191786"/>
              <a:gd name="connsiteY7" fmla="*/ 639 h 11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786" h="1178312">
                <a:moveTo>
                  <a:pt x="86" y="639"/>
                </a:moveTo>
                <a:cubicBezTo>
                  <a:pt x="3448" y="24171"/>
                  <a:pt x="95336" y="702688"/>
                  <a:pt x="107662" y="830995"/>
                </a:cubicBezTo>
                <a:cubicBezTo>
                  <a:pt x="119989" y="959303"/>
                  <a:pt x="60038" y="712774"/>
                  <a:pt x="74045" y="770484"/>
                </a:cubicBezTo>
                <a:cubicBezTo>
                  <a:pt x="88052" y="828194"/>
                  <a:pt x="188906" y="1159888"/>
                  <a:pt x="191707" y="1177257"/>
                </a:cubicBezTo>
                <a:cubicBezTo>
                  <a:pt x="194508" y="1194626"/>
                  <a:pt x="122791" y="993480"/>
                  <a:pt x="90854" y="874698"/>
                </a:cubicBezTo>
                <a:cubicBezTo>
                  <a:pt x="58917" y="755916"/>
                  <a:pt x="646" y="495379"/>
                  <a:pt x="86" y="464563"/>
                </a:cubicBezTo>
                <a:cubicBezTo>
                  <a:pt x="-474" y="433747"/>
                  <a:pt x="83010" y="769363"/>
                  <a:pt x="87492" y="689801"/>
                </a:cubicBezTo>
                <a:cubicBezTo>
                  <a:pt x="91974" y="610239"/>
                  <a:pt x="-3276" y="-22893"/>
                  <a:pt x="86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CC613B59-A1D1-B7FC-319D-84AAB4CB1DCD}"/>
              </a:ext>
            </a:extLst>
          </p:cNvPr>
          <p:cNvSpPr/>
          <p:nvPr/>
        </p:nvSpPr>
        <p:spPr>
          <a:xfrm>
            <a:off x="7157137" y="3660890"/>
            <a:ext cx="246083" cy="685897"/>
          </a:xfrm>
          <a:custGeom>
            <a:avLst/>
            <a:gdLst>
              <a:gd name="connsiteX0" fmla="*/ 60 w 246083"/>
              <a:gd name="connsiteY0" fmla="*/ 72 h 685897"/>
              <a:gd name="connsiteX1" fmla="*/ 215213 w 246083"/>
              <a:gd name="connsiteY1" fmla="*/ 225310 h 685897"/>
              <a:gd name="connsiteX2" fmla="*/ 181595 w 246083"/>
              <a:gd name="connsiteY2" fmla="*/ 685872 h 685897"/>
              <a:gd name="connsiteX3" fmla="*/ 238745 w 246083"/>
              <a:gd name="connsiteY3" fmla="*/ 245481 h 685897"/>
              <a:gd name="connsiteX4" fmla="*/ 60 w 246083"/>
              <a:gd name="connsiteY4" fmla="*/ 72 h 68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083" h="685897">
                <a:moveTo>
                  <a:pt x="60" y="72"/>
                </a:moveTo>
                <a:cubicBezTo>
                  <a:pt x="-3862" y="-3290"/>
                  <a:pt x="184957" y="111010"/>
                  <a:pt x="215213" y="225310"/>
                </a:cubicBezTo>
                <a:cubicBezTo>
                  <a:pt x="245469" y="339610"/>
                  <a:pt x="177673" y="682510"/>
                  <a:pt x="181595" y="685872"/>
                </a:cubicBezTo>
                <a:cubicBezTo>
                  <a:pt x="185517" y="689234"/>
                  <a:pt x="271242" y="364263"/>
                  <a:pt x="238745" y="245481"/>
                </a:cubicBezTo>
                <a:cubicBezTo>
                  <a:pt x="206248" y="126699"/>
                  <a:pt x="3982" y="3434"/>
                  <a:pt x="60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B2F0BE68-5020-01B1-66A6-6ECB1E64D05D}"/>
              </a:ext>
            </a:extLst>
          </p:cNvPr>
          <p:cNvSpPr/>
          <p:nvPr/>
        </p:nvSpPr>
        <p:spPr>
          <a:xfrm>
            <a:off x="7075263" y="3473109"/>
            <a:ext cx="452479" cy="795947"/>
          </a:xfrm>
          <a:custGeom>
            <a:avLst/>
            <a:gdLst>
              <a:gd name="connsiteX0" fmla="*/ 1252 w 452479"/>
              <a:gd name="connsiteY0" fmla="*/ 2956 h 795947"/>
              <a:gd name="connsiteX1" fmla="*/ 377769 w 452479"/>
              <a:gd name="connsiteY1" fmla="*/ 359303 h 795947"/>
              <a:gd name="connsiteX2" fmla="*/ 431558 w 452479"/>
              <a:gd name="connsiteY2" fmla="*/ 665223 h 795947"/>
              <a:gd name="connsiteX3" fmla="*/ 431558 w 452479"/>
              <a:gd name="connsiteY3" fmla="*/ 634967 h 795947"/>
              <a:gd name="connsiteX4" fmla="*/ 451728 w 452479"/>
              <a:gd name="connsiteY4" fmla="*/ 792970 h 795947"/>
              <a:gd name="connsiteX5" fmla="*/ 401302 w 452479"/>
              <a:gd name="connsiteY5" fmla="*/ 473603 h 795947"/>
              <a:gd name="connsiteX6" fmla="*/ 260108 w 452479"/>
              <a:gd name="connsiteY6" fmla="*/ 204662 h 795947"/>
              <a:gd name="connsiteX7" fmla="*/ 1252 w 452479"/>
              <a:gd name="connsiteY7" fmla="*/ 2956 h 795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79" h="795947">
                <a:moveTo>
                  <a:pt x="1252" y="2956"/>
                </a:moveTo>
                <a:cubicBezTo>
                  <a:pt x="20862" y="28730"/>
                  <a:pt x="306051" y="248925"/>
                  <a:pt x="377769" y="359303"/>
                </a:cubicBezTo>
                <a:cubicBezTo>
                  <a:pt x="449487" y="469681"/>
                  <a:pt x="422593" y="619279"/>
                  <a:pt x="431558" y="665223"/>
                </a:cubicBezTo>
                <a:cubicBezTo>
                  <a:pt x="440523" y="711167"/>
                  <a:pt x="428196" y="613676"/>
                  <a:pt x="431558" y="634967"/>
                </a:cubicBezTo>
                <a:cubicBezTo>
                  <a:pt x="434920" y="656258"/>
                  <a:pt x="456771" y="819864"/>
                  <a:pt x="451728" y="792970"/>
                </a:cubicBezTo>
                <a:cubicBezTo>
                  <a:pt x="446685" y="766076"/>
                  <a:pt x="433239" y="571654"/>
                  <a:pt x="401302" y="473603"/>
                </a:cubicBezTo>
                <a:cubicBezTo>
                  <a:pt x="369365" y="375552"/>
                  <a:pt x="322301" y="283103"/>
                  <a:pt x="260108" y="204662"/>
                </a:cubicBezTo>
                <a:cubicBezTo>
                  <a:pt x="197915" y="126221"/>
                  <a:pt x="-18358" y="-22818"/>
                  <a:pt x="1252" y="2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7EB96CD0-0708-C06B-6CB8-C98243878816}"/>
              </a:ext>
            </a:extLst>
          </p:cNvPr>
          <p:cNvSpPr/>
          <p:nvPr/>
        </p:nvSpPr>
        <p:spPr>
          <a:xfrm>
            <a:off x="7140281" y="3648243"/>
            <a:ext cx="1206984" cy="695813"/>
          </a:xfrm>
          <a:custGeom>
            <a:avLst/>
            <a:gdLst>
              <a:gd name="connsiteX0" fmla="*/ 20278 w 1206984"/>
              <a:gd name="connsiteY0" fmla="*/ 32889 h 695813"/>
              <a:gd name="connsiteX1" fmla="*/ 77428 w 1206984"/>
              <a:gd name="connsiteY1" fmla="*/ 86678 h 695813"/>
              <a:gd name="connsiteX2" fmla="*/ 356454 w 1206984"/>
              <a:gd name="connsiteY2" fmla="*/ 490089 h 695813"/>
              <a:gd name="connsiteX3" fmla="*/ 292581 w 1206984"/>
              <a:gd name="connsiteY3" fmla="*/ 510260 h 695813"/>
              <a:gd name="connsiteX4" fmla="*/ 622034 w 1206984"/>
              <a:gd name="connsiteY4" fmla="*/ 668263 h 695813"/>
              <a:gd name="connsiteX5" fmla="*/ 477478 w 1206984"/>
              <a:gd name="connsiteY5" fmla="*/ 631283 h 695813"/>
              <a:gd name="connsiteX6" fmla="*/ 830463 w 1206984"/>
              <a:gd name="connsiteY6" fmla="*/ 674986 h 695813"/>
              <a:gd name="connsiteX7" fmla="*/ 1206981 w 1206984"/>
              <a:gd name="connsiteY7" fmla="*/ 601028 h 695813"/>
              <a:gd name="connsiteX8" fmla="*/ 823740 w 1206984"/>
              <a:gd name="connsiteY8" fmla="*/ 664901 h 695813"/>
              <a:gd name="connsiteX9" fmla="*/ 548075 w 1206984"/>
              <a:gd name="connsiteY9" fmla="*/ 695157 h 695813"/>
              <a:gd name="connsiteX10" fmla="*/ 605225 w 1206984"/>
              <a:gd name="connsiteY10" fmla="*/ 671625 h 695813"/>
              <a:gd name="connsiteX11" fmla="*/ 390072 w 1206984"/>
              <a:gd name="connsiteY11" fmla="*/ 530431 h 695813"/>
              <a:gd name="connsiteX12" fmla="*/ 285857 w 1206984"/>
              <a:gd name="connsiteY12" fmla="*/ 439663 h 695813"/>
              <a:gd name="connsiteX13" fmla="*/ 376625 w 1206984"/>
              <a:gd name="connsiteY13" fmla="*/ 490089 h 695813"/>
              <a:gd name="connsiteX14" fmla="*/ 20278 w 1206984"/>
              <a:gd name="connsiteY14" fmla="*/ 32889 h 69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6984" h="695813">
                <a:moveTo>
                  <a:pt x="20278" y="32889"/>
                </a:moveTo>
                <a:cubicBezTo>
                  <a:pt x="-29588" y="-34346"/>
                  <a:pt x="21399" y="10478"/>
                  <a:pt x="77428" y="86678"/>
                </a:cubicBezTo>
                <a:cubicBezTo>
                  <a:pt x="133457" y="162878"/>
                  <a:pt x="320595" y="419492"/>
                  <a:pt x="356454" y="490089"/>
                </a:cubicBezTo>
                <a:cubicBezTo>
                  <a:pt x="392313" y="560686"/>
                  <a:pt x="248318" y="480564"/>
                  <a:pt x="292581" y="510260"/>
                </a:cubicBezTo>
                <a:cubicBezTo>
                  <a:pt x="336844" y="539956"/>
                  <a:pt x="591218" y="648093"/>
                  <a:pt x="622034" y="668263"/>
                </a:cubicBezTo>
                <a:cubicBezTo>
                  <a:pt x="652850" y="688434"/>
                  <a:pt x="442740" y="630163"/>
                  <a:pt x="477478" y="631283"/>
                </a:cubicBezTo>
                <a:cubicBezTo>
                  <a:pt x="512216" y="632403"/>
                  <a:pt x="708879" y="680029"/>
                  <a:pt x="830463" y="674986"/>
                </a:cubicBezTo>
                <a:cubicBezTo>
                  <a:pt x="952047" y="669943"/>
                  <a:pt x="1208101" y="602709"/>
                  <a:pt x="1206981" y="601028"/>
                </a:cubicBezTo>
                <a:cubicBezTo>
                  <a:pt x="1205861" y="599347"/>
                  <a:pt x="933558" y="649213"/>
                  <a:pt x="823740" y="664901"/>
                </a:cubicBezTo>
                <a:cubicBezTo>
                  <a:pt x="713922" y="680589"/>
                  <a:pt x="584494" y="694036"/>
                  <a:pt x="548075" y="695157"/>
                </a:cubicBezTo>
                <a:cubicBezTo>
                  <a:pt x="511656" y="696278"/>
                  <a:pt x="631559" y="699079"/>
                  <a:pt x="605225" y="671625"/>
                </a:cubicBezTo>
                <a:cubicBezTo>
                  <a:pt x="578891" y="644171"/>
                  <a:pt x="443300" y="569091"/>
                  <a:pt x="390072" y="530431"/>
                </a:cubicBezTo>
                <a:cubicBezTo>
                  <a:pt x="336844" y="491771"/>
                  <a:pt x="288098" y="446387"/>
                  <a:pt x="285857" y="439663"/>
                </a:cubicBezTo>
                <a:cubicBezTo>
                  <a:pt x="283616" y="432939"/>
                  <a:pt x="422009" y="559005"/>
                  <a:pt x="376625" y="490089"/>
                </a:cubicBezTo>
                <a:cubicBezTo>
                  <a:pt x="331241" y="421173"/>
                  <a:pt x="70144" y="100124"/>
                  <a:pt x="20278" y="32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4AFC0D10-A266-AC32-2270-7398F25C2374}"/>
              </a:ext>
            </a:extLst>
          </p:cNvPr>
          <p:cNvSpPr/>
          <p:nvPr/>
        </p:nvSpPr>
        <p:spPr>
          <a:xfrm>
            <a:off x="6685957" y="1828652"/>
            <a:ext cx="273190" cy="565167"/>
          </a:xfrm>
          <a:custGeom>
            <a:avLst/>
            <a:gdLst>
              <a:gd name="connsiteX0" fmla="*/ 593 w 273190"/>
              <a:gd name="connsiteY0" fmla="*/ 148 h 565167"/>
              <a:gd name="connsiteX1" fmla="*/ 172043 w 273190"/>
              <a:gd name="connsiteY1" fmla="*/ 443901 h 565167"/>
              <a:gd name="connsiteX2" fmla="*/ 272896 w 273190"/>
              <a:gd name="connsiteY2" fmla="*/ 564924 h 565167"/>
              <a:gd name="connsiteX3" fmla="*/ 198937 w 273190"/>
              <a:gd name="connsiteY3" fmla="*/ 470795 h 565167"/>
              <a:gd name="connsiteX4" fmla="*/ 87999 w 273190"/>
              <a:gd name="connsiteY4" fmla="*/ 322877 h 565167"/>
              <a:gd name="connsiteX5" fmla="*/ 114893 w 273190"/>
              <a:gd name="connsiteY5" fmla="*/ 393474 h 565167"/>
              <a:gd name="connsiteX6" fmla="*/ 593 w 273190"/>
              <a:gd name="connsiteY6" fmla="*/ 148 h 565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190" h="565167">
                <a:moveTo>
                  <a:pt x="593" y="148"/>
                </a:moveTo>
                <a:cubicBezTo>
                  <a:pt x="10118" y="8552"/>
                  <a:pt x="126659" y="349772"/>
                  <a:pt x="172043" y="443901"/>
                </a:cubicBezTo>
                <a:cubicBezTo>
                  <a:pt x="217427" y="538030"/>
                  <a:pt x="268414" y="560442"/>
                  <a:pt x="272896" y="564924"/>
                </a:cubicBezTo>
                <a:cubicBezTo>
                  <a:pt x="277378" y="569406"/>
                  <a:pt x="229753" y="511136"/>
                  <a:pt x="198937" y="470795"/>
                </a:cubicBezTo>
                <a:cubicBezTo>
                  <a:pt x="168121" y="430454"/>
                  <a:pt x="102006" y="335764"/>
                  <a:pt x="87999" y="322877"/>
                </a:cubicBezTo>
                <a:cubicBezTo>
                  <a:pt x="73992" y="309990"/>
                  <a:pt x="130581" y="443900"/>
                  <a:pt x="114893" y="393474"/>
                </a:cubicBezTo>
                <a:cubicBezTo>
                  <a:pt x="99205" y="343048"/>
                  <a:pt x="-8932" y="-8256"/>
                  <a:pt x="593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3F2865FE-8919-7666-C958-9A4E7AD1D43B}"/>
              </a:ext>
            </a:extLst>
          </p:cNvPr>
          <p:cNvSpPr/>
          <p:nvPr/>
        </p:nvSpPr>
        <p:spPr>
          <a:xfrm>
            <a:off x="6774037" y="1919391"/>
            <a:ext cx="488756" cy="302786"/>
          </a:xfrm>
          <a:custGeom>
            <a:avLst/>
            <a:gdLst>
              <a:gd name="connsiteX0" fmla="*/ 6642 w 488756"/>
              <a:gd name="connsiteY0" fmla="*/ 144733 h 302786"/>
              <a:gd name="connsiteX1" fmla="*/ 346181 w 488756"/>
              <a:gd name="connsiteY1" fmla="*/ 144733 h 302786"/>
              <a:gd name="connsiteX2" fmla="*/ 477289 w 488756"/>
              <a:gd name="connsiteY2" fmla="*/ 195159 h 302786"/>
              <a:gd name="connsiteX3" fmla="*/ 352904 w 488756"/>
              <a:gd name="connsiteY3" fmla="*/ 302735 h 302786"/>
              <a:gd name="connsiteX4" fmla="*/ 477289 w 488756"/>
              <a:gd name="connsiteY4" fmla="*/ 208606 h 302786"/>
              <a:gd name="connsiteX5" fmla="*/ 447034 w 488756"/>
              <a:gd name="connsiteY5" fmla="*/ 151456 h 302786"/>
              <a:gd name="connsiteX6" fmla="*/ 157922 w 488756"/>
              <a:gd name="connsiteY6" fmla="*/ 177 h 302786"/>
              <a:gd name="connsiteX7" fmla="*/ 396607 w 488756"/>
              <a:gd name="connsiteY7" fmla="*/ 121200 h 302786"/>
              <a:gd name="connsiteX8" fmla="*/ 144475 w 488756"/>
              <a:gd name="connsiteY8" fmla="*/ 131285 h 302786"/>
              <a:gd name="connsiteX9" fmla="*/ 6642 w 488756"/>
              <a:gd name="connsiteY9" fmla="*/ 144733 h 302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8756" h="302786">
                <a:moveTo>
                  <a:pt x="6642" y="144733"/>
                </a:moveTo>
                <a:cubicBezTo>
                  <a:pt x="40260" y="146974"/>
                  <a:pt x="267740" y="136329"/>
                  <a:pt x="346181" y="144733"/>
                </a:cubicBezTo>
                <a:cubicBezTo>
                  <a:pt x="424622" y="153137"/>
                  <a:pt x="476169" y="168825"/>
                  <a:pt x="477289" y="195159"/>
                </a:cubicBezTo>
                <a:cubicBezTo>
                  <a:pt x="478409" y="221493"/>
                  <a:pt x="352904" y="300494"/>
                  <a:pt x="352904" y="302735"/>
                </a:cubicBezTo>
                <a:cubicBezTo>
                  <a:pt x="352904" y="304976"/>
                  <a:pt x="461601" y="233819"/>
                  <a:pt x="477289" y="208606"/>
                </a:cubicBezTo>
                <a:cubicBezTo>
                  <a:pt x="492977" y="183393"/>
                  <a:pt x="500262" y="186194"/>
                  <a:pt x="447034" y="151456"/>
                </a:cubicBezTo>
                <a:cubicBezTo>
                  <a:pt x="393806" y="116718"/>
                  <a:pt x="166327" y="5220"/>
                  <a:pt x="157922" y="177"/>
                </a:cubicBezTo>
                <a:cubicBezTo>
                  <a:pt x="149518" y="-4866"/>
                  <a:pt x="398848" y="99349"/>
                  <a:pt x="396607" y="121200"/>
                </a:cubicBezTo>
                <a:cubicBezTo>
                  <a:pt x="394366" y="143051"/>
                  <a:pt x="214512" y="129044"/>
                  <a:pt x="144475" y="131285"/>
                </a:cubicBezTo>
                <a:cubicBezTo>
                  <a:pt x="74438" y="133526"/>
                  <a:pt x="-26976" y="142492"/>
                  <a:pt x="6642" y="144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957EA719-AC81-395B-8F27-E7D2EFC00B07}"/>
              </a:ext>
            </a:extLst>
          </p:cNvPr>
          <p:cNvSpPr/>
          <p:nvPr/>
        </p:nvSpPr>
        <p:spPr>
          <a:xfrm>
            <a:off x="6809909" y="2144442"/>
            <a:ext cx="692661" cy="307992"/>
          </a:xfrm>
          <a:custGeom>
            <a:avLst/>
            <a:gdLst>
              <a:gd name="connsiteX0" fmla="*/ 1026 w 692661"/>
              <a:gd name="connsiteY0" fmla="*/ 255858 h 307992"/>
              <a:gd name="connsiteX1" fmla="*/ 424609 w 692661"/>
              <a:gd name="connsiteY1" fmla="*/ 144920 h 307992"/>
              <a:gd name="connsiteX2" fmla="*/ 357373 w 692661"/>
              <a:gd name="connsiteY2" fmla="*/ 3726 h 307992"/>
              <a:gd name="connsiteX3" fmla="*/ 690188 w 692661"/>
              <a:gd name="connsiteY3" fmla="*/ 306284 h 307992"/>
              <a:gd name="connsiteX4" fmla="*/ 501929 w 692661"/>
              <a:gd name="connsiteY4" fmla="*/ 121387 h 307992"/>
              <a:gd name="connsiteX5" fmla="*/ 367459 w 692661"/>
              <a:gd name="connsiteY5" fmla="*/ 7087 h 307992"/>
              <a:gd name="connsiteX6" fmla="*/ 478397 w 692661"/>
              <a:gd name="connsiteY6" fmla="*/ 171814 h 307992"/>
              <a:gd name="connsiteX7" fmla="*/ 310309 w 692661"/>
              <a:gd name="connsiteY7" fmla="*/ 175176 h 307992"/>
              <a:gd name="connsiteX8" fmla="*/ 1026 w 692661"/>
              <a:gd name="connsiteY8" fmla="*/ 255858 h 30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661" h="307992">
                <a:moveTo>
                  <a:pt x="1026" y="255858"/>
                </a:moveTo>
                <a:cubicBezTo>
                  <a:pt x="20076" y="250815"/>
                  <a:pt x="365218" y="186942"/>
                  <a:pt x="424609" y="144920"/>
                </a:cubicBezTo>
                <a:cubicBezTo>
                  <a:pt x="484000" y="102898"/>
                  <a:pt x="313110" y="-23168"/>
                  <a:pt x="357373" y="3726"/>
                </a:cubicBezTo>
                <a:cubicBezTo>
                  <a:pt x="401636" y="30620"/>
                  <a:pt x="666095" y="286674"/>
                  <a:pt x="690188" y="306284"/>
                </a:cubicBezTo>
                <a:cubicBezTo>
                  <a:pt x="714281" y="325894"/>
                  <a:pt x="555717" y="171253"/>
                  <a:pt x="501929" y="121387"/>
                </a:cubicBezTo>
                <a:cubicBezTo>
                  <a:pt x="448141" y="71521"/>
                  <a:pt x="371381" y="-1317"/>
                  <a:pt x="367459" y="7087"/>
                </a:cubicBezTo>
                <a:cubicBezTo>
                  <a:pt x="363537" y="15491"/>
                  <a:pt x="487922" y="143799"/>
                  <a:pt x="478397" y="171814"/>
                </a:cubicBezTo>
                <a:cubicBezTo>
                  <a:pt x="468872" y="199829"/>
                  <a:pt x="387069" y="159488"/>
                  <a:pt x="310309" y="175176"/>
                </a:cubicBezTo>
                <a:cubicBezTo>
                  <a:pt x="233549" y="190864"/>
                  <a:pt x="-18024" y="260901"/>
                  <a:pt x="1026" y="255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FD79E31A-7C65-5A0E-4635-6FBFDA9DC650}"/>
              </a:ext>
            </a:extLst>
          </p:cNvPr>
          <p:cNvSpPr/>
          <p:nvPr/>
        </p:nvSpPr>
        <p:spPr>
          <a:xfrm>
            <a:off x="7048630" y="2443804"/>
            <a:ext cx="809580" cy="693312"/>
          </a:xfrm>
          <a:custGeom>
            <a:avLst/>
            <a:gdLst>
              <a:gd name="connsiteX0" fmla="*/ 991 w 809580"/>
              <a:gd name="connsiteY0" fmla="*/ 3561 h 693312"/>
              <a:gd name="connsiteX1" fmla="*/ 290102 w 809580"/>
              <a:gd name="connsiteY1" fmla="*/ 171649 h 693312"/>
              <a:gd name="connsiteX2" fmla="*/ 374146 w 809580"/>
              <a:gd name="connsiteY2" fmla="*/ 302758 h 693312"/>
              <a:gd name="connsiteX3" fmla="*/ 424573 w 809580"/>
              <a:gd name="connsiteY3" fmla="*/ 199 h 693312"/>
              <a:gd name="connsiteX4" fmla="*/ 434658 w 809580"/>
              <a:gd name="connsiteY4" fmla="*/ 259055 h 693312"/>
              <a:gd name="connsiteX5" fmla="*/ 522064 w 809580"/>
              <a:gd name="connsiteY5" fmla="*/ 430505 h 693312"/>
              <a:gd name="connsiteX6" fmla="*/ 518702 w 809580"/>
              <a:gd name="connsiteY6" fmla="*/ 356546 h 693312"/>
              <a:gd name="connsiteX7" fmla="*/ 807814 w 809580"/>
              <a:gd name="connsiteY7" fmla="*/ 692722 h 693312"/>
              <a:gd name="connsiteX8" fmla="*/ 626279 w 809580"/>
              <a:gd name="connsiteY8" fmla="*/ 430505 h 693312"/>
              <a:gd name="connsiteX9" fmla="*/ 347252 w 809580"/>
              <a:gd name="connsiteY9" fmla="*/ 148117 h 693312"/>
              <a:gd name="connsiteX10" fmla="*/ 401041 w 809580"/>
              <a:gd name="connsiteY10" fmla="*/ 232161 h 693312"/>
              <a:gd name="connsiteX11" fmla="*/ 991 w 809580"/>
              <a:gd name="connsiteY11" fmla="*/ 3561 h 6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9580" h="693312">
                <a:moveTo>
                  <a:pt x="991" y="3561"/>
                </a:moveTo>
                <a:cubicBezTo>
                  <a:pt x="-17499" y="-6524"/>
                  <a:pt x="227910" y="121783"/>
                  <a:pt x="290102" y="171649"/>
                </a:cubicBezTo>
                <a:cubicBezTo>
                  <a:pt x="352295" y="221515"/>
                  <a:pt x="351734" y="331333"/>
                  <a:pt x="374146" y="302758"/>
                </a:cubicBezTo>
                <a:cubicBezTo>
                  <a:pt x="396558" y="274183"/>
                  <a:pt x="414488" y="7483"/>
                  <a:pt x="424573" y="199"/>
                </a:cubicBezTo>
                <a:cubicBezTo>
                  <a:pt x="434658" y="-7085"/>
                  <a:pt x="418410" y="187337"/>
                  <a:pt x="434658" y="259055"/>
                </a:cubicBezTo>
                <a:cubicBezTo>
                  <a:pt x="450906" y="330773"/>
                  <a:pt x="508057" y="414256"/>
                  <a:pt x="522064" y="430505"/>
                </a:cubicBezTo>
                <a:cubicBezTo>
                  <a:pt x="536071" y="446754"/>
                  <a:pt x="471077" y="312843"/>
                  <a:pt x="518702" y="356546"/>
                </a:cubicBezTo>
                <a:cubicBezTo>
                  <a:pt x="566327" y="400249"/>
                  <a:pt x="789885" y="680396"/>
                  <a:pt x="807814" y="692722"/>
                </a:cubicBezTo>
                <a:cubicBezTo>
                  <a:pt x="825744" y="705049"/>
                  <a:pt x="703039" y="521273"/>
                  <a:pt x="626279" y="430505"/>
                </a:cubicBezTo>
                <a:cubicBezTo>
                  <a:pt x="549519" y="339738"/>
                  <a:pt x="384792" y="181174"/>
                  <a:pt x="347252" y="148117"/>
                </a:cubicBezTo>
                <a:cubicBezTo>
                  <a:pt x="309712" y="115060"/>
                  <a:pt x="461553" y="259055"/>
                  <a:pt x="401041" y="232161"/>
                </a:cubicBezTo>
                <a:cubicBezTo>
                  <a:pt x="340529" y="205267"/>
                  <a:pt x="19481" y="13646"/>
                  <a:pt x="991" y="3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C4F88A6A-4DF5-85AE-1FA9-F42185A1C14A}"/>
              </a:ext>
            </a:extLst>
          </p:cNvPr>
          <p:cNvSpPr/>
          <p:nvPr/>
        </p:nvSpPr>
        <p:spPr>
          <a:xfrm>
            <a:off x="7283735" y="2977861"/>
            <a:ext cx="1033498" cy="333128"/>
          </a:xfrm>
          <a:custGeom>
            <a:avLst/>
            <a:gdLst>
              <a:gd name="connsiteX0" fmla="*/ 1209 w 1033498"/>
              <a:gd name="connsiteY0" fmla="*/ 663 h 333128"/>
              <a:gd name="connsiteX1" fmla="*/ 384450 w 1033498"/>
              <a:gd name="connsiteY1" fmla="*/ 77983 h 333128"/>
              <a:gd name="connsiteX2" fmla="*/ 189468 w 1033498"/>
              <a:gd name="connsiteY2" fmla="*/ 71260 h 333128"/>
              <a:gd name="connsiteX3" fmla="*/ 542453 w 1033498"/>
              <a:gd name="connsiteY3" fmla="*/ 108239 h 333128"/>
              <a:gd name="connsiteX4" fmla="*/ 451686 w 1033498"/>
              <a:gd name="connsiteY4" fmla="*/ 88068 h 333128"/>
              <a:gd name="connsiteX5" fmla="*/ 690371 w 1033498"/>
              <a:gd name="connsiteY5" fmla="*/ 88068 h 333128"/>
              <a:gd name="connsiteX6" fmla="*/ 606327 w 1033498"/>
              <a:gd name="connsiteY6" fmla="*/ 88068 h 333128"/>
              <a:gd name="connsiteX7" fmla="*/ 1026547 w 1033498"/>
              <a:gd name="connsiteY7" fmla="*/ 330115 h 333128"/>
              <a:gd name="connsiteX8" fmla="*/ 831565 w 1033498"/>
              <a:gd name="connsiteY8" fmla="*/ 212454 h 333128"/>
              <a:gd name="connsiteX9" fmla="*/ 360918 w 1033498"/>
              <a:gd name="connsiteY9" fmla="*/ 47727 h 333128"/>
              <a:gd name="connsiteX10" fmla="*/ 535730 w 1033498"/>
              <a:gd name="connsiteY10" fmla="*/ 128410 h 333128"/>
              <a:gd name="connsiteX11" fmla="*/ 1209 w 1033498"/>
              <a:gd name="connsiteY11" fmla="*/ 663 h 33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3498" h="333128">
                <a:moveTo>
                  <a:pt x="1209" y="663"/>
                </a:moveTo>
                <a:cubicBezTo>
                  <a:pt x="-24004" y="-7742"/>
                  <a:pt x="353074" y="66217"/>
                  <a:pt x="384450" y="77983"/>
                </a:cubicBezTo>
                <a:cubicBezTo>
                  <a:pt x="415826" y="89749"/>
                  <a:pt x="163134" y="66217"/>
                  <a:pt x="189468" y="71260"/>
                </a:cubicBezTo>
                <a:cubicBezTo>
                  <a:pt x="215802" y="76303"/>
                  <a:pt x="498750" y="105438"/>
                  <a:pt x="542453" y="108239"/>
                </a:cubicBezTo>
                <a:cubicBezTo>
                  <a:pt x="586156" y="111040"/>
                  <a:pt x="427033" y="91430"/>
                  <a:pt x="451686" y="88068"/>
                </a:cubicBezTo>
                <a:cubicBezTo>
                  <a:pt x="476339" y="84706"/>
                  <a:pt x="690371" y="88068"/>
                  <a:pt x="690371" y="88068"/>
                </a:cubicBezTo>
                <a:cubicBezTo>
                  <a:pt x="716144" y="88068"/>
                  <a:pt x="550298" y="47727"/>
                  <a:pt x="606327" y="88068"/>
                </a:cubicBezTo>
                <a:cubicBezTo>
                  <a:pt x="662356" y="128409"/>
                  <a:pt x="989007" y="309384"/>
                  <a:pt x="1026547" y="330115"/>
                </a:cubicBezTo>
                <a:cubicBezTo>
                  <a:pt x="1064087" y="350846"/>
                  <a:pt x="942503" y="259519"/>
                  <a:pt x="831565" y="212454"/>
                </a:cubicBezTo>
                <a:cubicBezTo>
                  <a:pt x="720627" y="165389"/>
                  <a:pt x="410224" y="61734"/>
                  <a:pt x="360918" y="47727"/>
                </a:cubicBezTo>
                <a:cubicBezTo>
                  <a:pt x="311612" y="33720"/>
                  <a:pt x="594001" y="138495"/>
                  <a:pt x="535730" y="128410"/>
                </a:cubicBezTo>
                <a:cubicBezTo>
                  <a:pt x="477459" y="118325"/>
                  <a:pt x="26422" y="9068"/>
                  <a:pt x="1209" y="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773B4C07-8691-983A-FBEE-FB085CE634E4}"/>
              </a:ext>
            </a:extLst>
          </p:cNvPr>
          <p:cNvSpPr/>
          <p:nvPr/>
        </p:nvSpPr>
        <p:spPr>
          <a:xfrm>
            <a:off x="2486295" y="3300134"/>
            <a:ext cx="39240" cy="302506"/>
          </a:xfrm>
          <a:custGeom>
            <a:avLst/>
            <a:gdLst>
              <a:gd name="connsiteX0" fmla="*/ 1411 w 39240"/>
              <a:gd name="connsiteY0" fmla="*/ 1119 h 302506"/>
              <a:gd name="connsiteX1" fmla="*/ 28305 w 39240"/>
              <a:gd name="connsiteY1" fmla="*/ 266698 h 302506"/>
              <a:gd name="connsiteX2" fmla="*/ 38390 w 39240"/>
              <a:gd name="connsiteY2" fmla="*/ 290231 h 302506"/>
              <a:gd name="connsiteX3" fmla="*/ 8134 w 39240"/>
              <a:gd name="connsiteY3" fmla="*/ 175931 h 302506"/>
              <a:gd name="connsiteX4" fmla="*/ 1411 w 39240"/>
              <a:gd name="connsiteY4" fmla="*/ 1119 h 3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40" h="302506">
                <a:moveTo>
                  <a:pt x="1411" y="1119"/>
                </a:moveTo>
                <a:cubicBezTo>
                  <a:pt x="4773" y="16247"/>
                  <a:pt x="22142" y="218513"/>
                  <a:pt x="28305" y="266698"/>
                </a:cubicBezTo>
                <a:cubicBezTo>
                  <a:pt x="34468" y="314883"/>
                  <a:pt x="41752" y="305359"/>
                  <a:pt x="38390" y="290231"/>
                </a:cubicBezTo>
                <a:cubicBezTo>
                  <a:pt x="35028" y="275103"/>
                  <a:pt x="15418" y="223556"/>
                  <a:pt x="8134" y="175931"/>
                </a:cubicBezTo>
                <a:cubicBezTo>
                  <a:pt x="850" y="128306"/>
                  <a:pt x="-1951" y="-14009"/>
                  <a:pt x="1411" y="1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EEB0155E-CBA1-3F4C-00F3-DE358498A83C}"/>
              </a:ext>
            </a:extLst>
          </p:cNvPr>
          <p:cNvSpPr/>
          <p:nvPr/>
        </p:nvSpPr>
        <p:spPr>
          <a:xfrm>
            <a:off x="3498590" y="3537268"/>
            <a:ext cx="322111" cy="147419"/>
          </a:xfrm>
          <a:custGeom>
            <a:avLst/>
            <a:gdLst>
              <a:gd name="connsiteX0" fmla="*/ 1007 w 322111"/>
              <a:gd name="connsiteY0" fmla="*/ 147226 h 147419"/>
              <a:gd name="connsiteX1" fmla="*/ 313651 w 322111"/>
              <a:gd name="connsiteY1" fmla="*/ 6032 h 147419"/>
              <a:gd name="connsiteX2" fmla="*/ 216160 w 322111"/>
              <a:gd name="connsiteY2" fmla="*/ 36288 h 147419"/>
              <a:gd name="connsiteX3" fmla="*/ 1007 w 322111"/>
              <a:gd name="connsiteY3" fmla="*/ 147226 h 14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111" h="147419">
                <a:moveTo>
                  <a:pt x="1007" y="147226"/>
                </a:moveTo>
                <a:cubicBezTo>
                  <a:pt x="17255" y="142183"/>
                  <a:pt x="277792" y="24522"/>
                  <a:pt x="313651" y="6032"/>
                </a:cubicBezTo>
                <a:cubicBezTo>
                  <a:pt x="349510" y="-12458"/>
                  <a:pt x="262664" y="15557"/>
                  <a:pt x="216160" y="36288"/>
                </a:cubicBezTo>
                <a:cubicBezTo>
                  <a:pt x="169656" y="57019"/>
                  <a:pt x="-15241" y="152269"/>
                  <a:pt x="1007" y="147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4301487C-E018-525B-6D7F-F41B5969910B}"/>
              </a:ext>
            </a:extLst>
          </p:cNvPr>
          <p:cNvSpPr/>
          <p:nvPr/>
        </p:nvSpPr>
        <p:spPr>
          <a:xfrm>
            <a:off x="3165487" y="3719636"/>
            <a:ext cx="24840" cy="226731"/>
          </a:xfrm>
          <a:custGeom>
            <a:avLst/>
            <a:gdLst>
              <a:gd name="connsiteX0" fmla="*/ 24828 w 24840"/>
              <a:gd name="connsiteY0" fmla="*/ 1838 h 226731"/>
              <a:gd name="connsiteX1" fmla="*/ 1295 w 24840"/>
              <a:gd name="connsiteY1" fmla="*/ 223714 h 226731"/>
              <a:gd name="connsiteX2" fmla="*/ 4657 w 24840"/>
              <a:gd name="connsiteY2" fmla="*/ 122861 h 226731"/>
              <a:gd name="connsiteX3" fmla="*/ 24828 w 24840"/>
              <a:gd name="connsiteY3" fmla="*/ 1838 h 22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40" h="226731">
                <a:moveTo>
                  <a:pt x="24828" y="1838"/>
                </a:moveTo>
                <a:cubicBezTo>
                  <a:pt x="24268" y="18647"/>
                  <a:pt x="4657" y="203544"/>
                  <a:pt x="1295" y="223714"/>
                </a:cubicBezTo>
                <a:cubicBezTo>
                  <a:pt x="-2067" y="243884"/>
                  <a:pt x="1855" y="157599"/>
                  <a:pt x="4657" y="122861"/>
                </a:cubicBezTo>
                <a:cubicBezTo>
                  <a:pt x="7458" y="88123"/>
                  <a:pt x="25388" y="-14971"/>
                  <a:pt x="24828" y="1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D5D651AE-CE1C-DF13-46FB-FE94CF1A1E26}"/>
              </a:ext>
            </a:extLst>
          </p:cNvPr>
          <p:cNvSpPr/>
          <p:nvPr/>
        </p:nvSpPr>
        <p:spPr>
          <a:xfrm>
            <a:off x="3476059" y="3262153"/>
            <a:ext cx="432866" cy="119793"/>
          </a:xfrm>
          <a:custGeom>
            <a:avLst/>
            <a:gdLst>
              <a:gd name="connsiteX0" fmla="*/ 6 w 432866"/>
              <a:gd name="connsiteY0" fmla="*/ 119782 h 119793"/>
              <a:gd name="connsiteX1" fmla="*/ 215159 w 432866"/>
              <a:gd name="connsiteY1" fmla="*/ 22291 h 119793"/>
              <a:gd name="connsiteX2" fmla="*/ 426950 w 432866"/>
              <a:gd name="connsiteY2" fmla="*/ 2121 h 119793"/>
              <a:gd name="connsiteX3" fmla="*/ 359715 w 432866"/>
              <a:gd name="connsiteY3" fmla="*/ 2121 h 119793"/>
              <a:gd name="connsiteX4" fmla="*/ 208435 w 432866"/>
              <a:gd name="connsiteY4" fmla="*/ 15568 h 119793"/>
              <a:gd name="connsiteX5" fmla="*/ 6 w 432866"/>
              <a:gd name="connsiteY5" fmla="*/ 119782 h 11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866" h="119793">
                <a:moveTo>
                  <a:pt x="6" y="119782"/>
                </a:moveTo>
                <a:cubicBezTo>
                  <a:pt x="1127" y="120902"/>
                  <a:pt x="144002" y="41901"/>
                  <a:pt x="215159" y="22291"/>
                </a:cubicBezTo>
                <a:cubicBezTo>
                  <a:pt x="286316" y="2681"/>
                  <a:pt x="402857" y="5483"/>
                  <a:pt x="426950" y="2121"/>
                </a:cubicBezTo>
                <a:cubicBezTo>
                  <a:pt x="451043" y="-1241"/>
                  <a:pt x="396134" y="-120"/>
                  <a:pt x="359715" y="2121"/>
                </a:cubicBezTo>
                <a:cubicBezTo>
                  <a:pt x="323296" y="4362"/>
                  <a:pt x="263344" y="-1801"/>
                  <a:pt x="208435" y="15568"/>
                </a:cubicBezTo>
                <a:cubicBezTo>
                  <a:pt x="153526" y="32937"/>
                  <a:pt x="-1115" y="118662"/>
                  <a:pt x="6" y="119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416FBF7C-5313-4D78-1C00-E027D008441F}"/>
              </a:ext>
            </a:extLst>
          </p:cNvPr>
          <p:cNvSpPr/>
          <p:nvPr/>
        </p:nvSpPr>
        <p:spPr>
          <a:xfrm>
            <a:off x="2745824" y="3028934"/>
            <a:ext cx="41086" cy="305967"/>
          </a:xfrm>
          <a:custGeom>
            <a:avLst/>
            <a:gdLst>
              <a:gd name="connsiteX0" fmla="*/ 14185 w 41086"/>
              <a:gd name="connsiteY0" fmla="*/ 16 h 305967"/>
              <a:gd name="connsiteX1" fmla="*/ 4100 w 41086"/>
              <a:gd name="connsiteY1" fmla="*/ 188275 h 305967"/>
              <a:gd name="connsiteX2" fmla="*/ 41079 w 41086"/>
              <a:gd name="connsiteY2" fmla="*/ 305937 h 305967"/>
              <a:gd name="connsiteX3" fmla="*/ 738 w 41086"/>
              <a:gd name="connsiteY3" fmla="*/ 178190 h 305967"/>
              <a:gd name="connsiteX4" fmla="*/ 14185 w 41086"/>
              <a:gd name="connsiteY4" fmla="*/ 16 h 30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86" h="305967">
                <a:moveTo>
                  <a:pt x="14185" y="16"/>
                </a:moveTo>
                <a:cubicBezTo>
                  <a:pt x="14745" y="1697"/>
                  <a:pt x="-382" y="137288"/>
                  <a:pt x="4100" y="188275"/>
                </a:cubicBezTo>
                <a:cubicBezTo>
                  <a:pt x="8582" y="239262"/>
                  <a:pt x="41639" y="307618"/>
                  <a:pt x="41079" y="305937"/>
                </a:cubicBezTo>
                <a:cubicBezTo>
                  <a:pt x="40519" y="304256"/>
                  <a:pt x="5220" y="228056"/>
                  <a:pt x="738" y="178190"/>
                </a:cubicBezTo>
                <a:cubicBezTo>
                  <a:pt x="-3744" y="128324"/>
                  <a:pt x="13625" y="-1665"/>
                  <a:pt x="1418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8D9A882C-4563-5AB7-0CCA-0FE2342BC3A5}"/>
              </a:ext>
            </a:extLst>
          </p:cNvPr>
          <p:cNvSpPr/>
          <p:nvPr/>
        </p:nvSpPr>
        <p:spPr>
          <a:xfrm>
            <a:off x="2662246" y="3986287"/>
            <a:ext cx="132230" cy="21038"/>
          </a:xfrm>
          <a:custGeom>
            <a:avLst/>
            <a:gdLst>
              <a:gd name="connsiteX0" fmla="*/ 272 w 132230"/>
              <a:gd name="connsiteY0" fmla="*/ 766 h 21038"/>
              <a:gd name="connsiteX1" fmla="*/ 128019 w 132230"/>
              <a:gd name="connsiteY1" fmla="*/ 20937 h 21038"/>
              <a:gd name="connsiteX2" fmla="*/ 94401 w 132230"/>
              <a:gd name="connsiteY2" fmla="*/ 7489 h 21038"/>
              <a:gd name="connsiteX3" fmla="*/ 272 w 132230"/>
              <a:gd name="connsiteY3" fmla="*/ 766 h 2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230" h="21038">
                <a:moveTo>
                  <a:pt x="272" y="766"/>
                </a:moveTo>
                <a:cubicBezTo>
                  <a:pt x="5875" y="3007"/>
                  <a:pt x="112331" y="19817"/>
                  <a:pt x="128019" y="20937"/>
                </a:cubicBezTo>
                <a:cubicBezTo>
                  <a:pt x="143707" y="22057"/>
                  <a:pt x="111770" y="13652"/>
                  <a:pt x="94401" y="7489"/>
                </a:cubicBezTo>
                <a:cubicBezTo>
                  <a:pt x="77032" y="1326"/>
                  <a:pt x="-5331" y="-1475"/>
                  <a:pt x="272" y="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885DCD42-9450-60CC-69E0-1D3D549C3351}"/>
              </a:ext>
            </a:extLst>
          </p:cNvPr>
          <p:cNvSpPr/>
          <p:nvPr/>
        </p:nvSpPr>
        <p:spPr>
          <a:xfrm>
            <a:off x="2574877" y="3052328"/>
            <a:ext cx="7031" cy="221993"/>
          </a:xfrm>
          <a:custGeom>
            <a:avLst/>
            <a:gdLst>
              <a:gd name="connsiteX0" fmla="*/ 6958 w 7031"/>
              <a:gd name="connsiteY0" fmla="*/ 154 h 221993"/>
              <a:gd name="connsiteX1" fmla="*/ 3597 w 7031"/>
              <a:gd name="connsiteY1" fmla="*/ 178328 h 221993"/>
              <a:gd name="connsiteX2" fmla="*/ 235 w 7031"/>
              <a:gd name="connsiteY2" fmla="*/ 211946 h 221993"/>
              <a:gd name="connsiteX3" fmla="*/ 6958 w 7031"/>
              <a:gd name="connsiteY3" fmla="*/ 154 h 221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31" h="221993">
                <a:moveTo>
                  <a:pt x="6958" y="154"/>
                </a:moveTo>
                <a:cubicBezTo>
                  <a:pt x="7518" y="-5449"/>
                  <a:pt x="4717" y="143029"/>
                  <a:pt x="3597" y="178328"/>
                </a:cubicBezTo>
                <a:cubicBezTo>
                  <a:pt x="2476" y="213627"/>
                  <a:pt x="1916" y="236039"/>
                  <a:pt x="235" y="211946"/>
                </a:cubicBezTo>
                <a:cubicBezTo>
                  <a:pt x="-1446" y="187853"/>
                  <a:pt x="6398" y="5757"/>
                  <a:pt x="6958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D47351E9-0161-262C-C9B4-7EA688730693}"/>
              </a:ext>
            </a:extLst>
          </p:cNvPr>
          <p:cNvSpPr/>
          <p:nvPr/>
        </p:nvSpPr>
        <p:spPr>
          <a:xfrm>
            <a:off x="3294021" y="3875921"/>
            <a:ext cx="27532" cy="233747"/>
          </a:xfrm>
          <a:custGeom>
            <a:avLst/>
            <a:gdLst>
              <a:gd name="connsiteX0" fmla="*/ 27403 w 27532"/>
              <a:gd name="connsiteY0" fmla="*/ 3555 h 233747"/>
              <a:gd name="connsiteX1" fmla="*/ 508 w 27532"/>
              <a:gd name="connsiteY1" fmla="*/ 232155 h 233747"/>
              <a:gd name="connsiteX2" fmla="*/ 10594 w 27532"/>
              <a:gd name="connsiteY2" fmla="*/ 101047 h 233747"/>
              <a:gd name="connsiteX3" fmla="*/ 27403 w 27532"/>
              <a:gd name="connsiteY3" fmla="*/ 3555 h 23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32" h="233747">
                <a:moveTo>
                  <a:pt x="27403" y="3555"/>
                </a:moveTo>
                <a:cubicBezTo>
                  <a:pt x="25722" y="25406"/>
                  <a:pt x="3309" y="215906"/>
                  <a:pt x="508" y="232155"/>
                </a:cubicBezTo>
                <a:cubicBezTo>
                  <a:pt x="-2294" y="248404"/>
                  <a:pt x="7232" y="135785"/>
                  <a:pt x="10594" y="101047"/>
                </a:cubicBezTo>
                <a:cubicBezTo>
                  <a:pt x="13956" y="66309"/>
                  <a:pt x="29084" y="-18296"/>
                  <a:pt x="27403" y="3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63704C8C-AB7E-8D4D-99D3-A5F4BA0431FC}"/>
              </a:ext>
            </a:extLst>
          </p:cNvPr>
          <p:cNvSpPr/>
          <p:nvPr/>
        </p:nvSpPr>
        <p:spPr>
          <a:xfrm>
            <a:off x="3682767" y="4202154"/>
            <a:ext cx="106452" cy="196013"/>
          </a:xfrm>
          <a:custGeom>
            <a:avLst/>
            <a:gdLst>
              <a:gd name="connsiteX0" fmla="*/ 15174 w 106452"/>
              <a:gd name="connsiteY0" fmla="*/ 52 h 196013"/>
              <a:gd name="connsiteX1" fmla="*/ 18536 w 106452"/>
              <a:gd name="connsiteY1" fmla="*/ 100905 h 196013"/>
              <a:gd name="connsiteX2" fmla="*/ 105942 w 106452"/>
              <a:gd name="connsiteY2" fmla="*/ 195034 h 196013"/>
              <a:gd name="connsiteX3" fmla="*/ 52154 w 106452"/>
              <a:gd name="connsiteY3" fmla="*/ 147970 h 196013"/>
              <a:gd name="connsiteX4" fmla="*/ 1727 w 106452"/>
              <a:gd name="connsiteY4" fmla="*/ 114352 h 196013"/>
              <a:gd name="connsiteX5" fmla="*/ 15174 w 106452"/>
              <a:gd name="connsiteY5" fmla="*/ 52 h 1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452" h="196013">
                <a:moveTo>
                  <a:pt x="15174" y="52"/>
                </a:moveTo>
                <a:cubicBezTo>
                  <a:pt x="17976" y="-2189"/>
                  <a:pt x="3408" y="68408"/>
                  <a:pt x="18536" y="100905"/>
                </a:cubicBezTo>
                <a:cubicBezTo>
                  <a:pt x="33664" y="133402"/>
                  <a:pt x="100339" y="187190"/>
                  <a:pt x="105942" y="195034"/>
                </a:cubicBezTo>
                <a:cubicBezTo>
                  <a:pt x="111545" y="202878"/>
                  <a:pt x="69523" y="161417"/>
                  <a:pt x="52154" y="147970"/>
                </a:cubicBezTo>
                <a:cubicBezTo>
                  <a:pt x="34785" y="134523"/>
                  <a:pt x="9011" y="132281"/>
                  <a:pt x="1727" y="114352"/>
                </a:cubicBezTo>
                <a:cubicBezTo>
                  <a:pt x="-5557" y="96423"/>
                  <a:pt x="12372" y="2293"/>
                  <a:pt x="15174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3AEF30D7-9975-917A-0212-7A1646EDA5F8}"/>
              </a:ext>
            </a:extLst>
          </p:cNvPr>
          <p:cNvSpPr/>
          <p:nvPr/>
        </p:nvSpPr>
        <p:spPr>
          <a:xfrm>
            <a:off x="4137412" y="4662317"/>
            <a:ext cx="203922" cy="14044"/>
          </a:xfrm>
          <a:custGeom>
            <a:avLst/>
            <a:gdLst>
              <a:gd name="connsiteX0" fmla="*/ 920 w 203922"/>
              <a:gd name="connsiteY0" fmla="*/ 7174 h 14044"/>
              <a:gd name="connsiteX1" fmla="*/ 199264 w 203922"/>
              <a:gd name="connsiteY1" fmla="*/ 13898 h 14044"/>
              <a:gd name="connsiteX2" fmla="*/ 128667 w 203922"/>
              <a:gd name="connsiteY2" fmla="*/ 451 h 14044"/>
              <a:gd name="connsiteX3" fmla="*/ 920 w 203922"/>
              <a:gd name="connsiteY3" fmla="*/ 7174 h 1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922" h="14044">
                <a:moveTo>
                  <a:pt x="920" y="7174"/>
                </a:moveTo>
                <a:cubicBezTo>
                  <a:pt x="12686" y="9415"/>
                  <a:pt x="177973" y="15018"/>
                  <a:pt x="199264" y="13898"/>
                </a:cubicBezTo>
                <a:cubicBezTo>
                  <a:pt x="220555" y="12778"/>
                  <a:pt x="163965" y="2692"/>
                  <a:pt x="128667" y="451"/>
                </a:cubicBezTo>
                <a:cubicBezTo>
                  <a:pt x="93369" y="-1790"/>
                  <a:pt x="-10846" y="4933"/>
                  <a:pt x="920" y="7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339EB79C-28AC-584A-ABEF-017CE4541F62}"/>
              </a:ext>
            </a:extLst>
          </p:cNvPr>
          <p:cNvSpPr/>
          <p:nvPr/>
        </p:nvSpPr>
        <p:spPr>
          <a:xfrm>
            <a:off x="3929888" y="4736656"/>
            <a:ext cx="70786" cy="141091"/>
          </a:xfrm>
          <a:custGeom>
            <a:avLst/>
            <a:gdLst>
              <a:gd name="connsiteX0" fmla="*/ 15 w 70786"/>
              <a:gd name="connsiteY0" fmla="*/ 70 h 141091"/>
              <a:gd name="connsiteX1" fmla="*/ 60527 w 70786"/>
              <a:gd name="connsiteY1" fmla="*/ 114370 h 141091"/>
              <a:gd name="connsiteX2" fmla="*/ 67250 w 70786"/>
              <a:gd name="connsiteY2" fmla="*/ 134541 h 141091"/>
              <a:gd name="connsiteX3" fmla="*/ 15 w 70786"/>
              <a:gd name="connsiteY3" fmla="*/ 70 h 14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86" h="141091">
                <a:moveTo>
                  <a:pt x="15" y="70"/>
                </a:moveTo>
                <a:cubicBezTo>
                  <a:pt x="-1105" y="-3292"/>
                  <a:pt x="60527" y="114370"/>
                  <a:pt x="60527" y="114370"/>
                </a:cubicBezTo>
                <a:cubicBezTo>
                  <a:pt x="71733" y="136782"/>
                  <a:pt x="73413" y="149669"/>
                  <a:pt x="67250" y="134541"/>
                </a:cubicBezTo>
                <a:cubicBezTo>
                  <a:pt x="61087" y="119413"/>
                  <a:pt x="1135" y="3432"/>
                  <a:pt x="15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56E749AC-06D8-A0B5-3621-49ECB353C9AC}"/>
              </a:ext>
            </a:extLst>
          </p:cNvPr>
          <p:cNvSpPr/>
          <p:nvPr/>
        </p:nvSpPr>
        <p:spPr>
          <a:xfrm>
            <a:off x="4201873" y="4762947"/>
            <a:ext cx="114384" cy="106506"/>
          </a:xfrm>
          <a:custGeom>
            <a:avLst/>
            <a:gdLst>
              <a:gd name="connsiteX0" fmla="*/ 333 w 114384"/>
              <a:gd name="connsiteY0" fmla="*/ 674 h 106506"/>
              <a:gd name="connsiteX1" fmla="*/ 111271 w 114384"/>
              <a:gd name="connsiteY1" fmla="*/ 104888 h 106506"/>
              <a:gd name="connsiteX2" fmla="*/ 77653 w 114384"/>
              <a:gd name="connsiteY2" fmla="*/ 61185 h 106506"/>
              <a:gd name="connsiteX3" fmla="*/ 333 w 114384"/>
              <a:gd name="connsiteY3" fmla="*/ 674 h 10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84" h="106506">
                <a:moveTo>
                  <a:pt x="333" y="674"/>
                </a:moveTo>
                <a:cubicBezTo>
                  <a:pt x="5936" y="7958"/>
                  <a:pt x="98384" y="94803"/>
                  <a:pt x="111271" y="104888"/>
                </a:cubicBezTo>
                <a:cubicBezTo>
                  <a:pt x="124158" y="114973"/>
                  <a:pt x="93902" y="75192"/>
                  <a:pt x="77653" y="61185"/>
                </a:cubicBezTo>
                <a:cubicBezTo>
                  <a:pt x="61404" y="47178"/>
                  <a:pt x="-5270" y="-6610"/>
                  <a:pt x="333" y="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00AC44B2-1E00-F174-B904-0ECA7EF7936D}"/>
              </a:ext>
            </a:extLst>
          </p:cNvPr>
          <p:cNvSpPr/>
          <p:nvPr/>
        </p:nvSpPr>
        <p:spPr>
          <a:xfrm>
            <a:off x="4286041" y="5113037"/>
            <a:ext cx="249622" cy="172760"/>
          </a:xfrm>
          <a:custGeom>
            <a:avLst/>
            <a:gdLst>
              <a:gd name="connsiteX0" fmla="*/ 209 w 249622"/>
              <a:gd name="connsiteY0" fmla="*/ 207 h 172760"/>
              <a:gd name="connsiteX1" fmla="*/ 235533 w 249622"/>
              <a:gd name="connsiteY1" fmla="*/ 164934 h 172760"/>
              <a:gd name="connsiteX2" fmla="*/ 195191 w 249622"/>
              <a:gd name="connsiteY2" fmla="*/ 131316 h 172760"/>
              <a:gd name="connsiteX3" fmla="*/ 209 w 249622"/>
              <a:gd name="connsiteY3" fmla="*/ 207 h 17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622" h="172760">
                <a:moveTo>
                  <a:pt x="209" y="207"/>
                </a:moveTo>
                <a:cubicBezTo>
                  <a:pt x="6933" y="5810"/>
                  <a:pt x="203036" y="143083"/>
                  <a:pt x="235533" y="164934"/>
                </a:cubicBezTo>
                <a:cubicBezTo>
                  <a:pt x="268030" y="186786"/>
                  <a:pt x="240015" y="158770"/>
                  <a:pt x="195191" y="131316"/>
                </a:cubicBezTo>
                <a:cubicBezTo>
                  <a:pt x="150367" y="103862"/>
                  <a:pt x="-6515" y="-5396"/>
                  <a:pt x="209" y="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982EAF7B-A298-12CB-7AEB-898DCF6D27BC}"/>
              </a:ext>
            </a:extLst>
          </p:cNvPr>
          <p:cNvSpPr/>
          <p:nvPr/>
        </p:nvSpPr>
        <p:spPr>
          <a:xfrm>
            <a:off x="5398659" y="3784114"/>
            <a:ext cx="93251" cy="216858"/>
          </a:xfrm>
          <a:custGeom>
            <a:avLst/>
            <a:gdLst>
              <a:gd name="connsiteX0" fmla="*/ 335 w 93251"/>
              <a:gd name="connsiteY0" fmla="*/ 1233 h 216858"/>
              <a:gd name="connsiteX1" fmla="*/ 91103 w 93251"/>
              <a:gd name="connsiteY1" fmla="*/ 213024 h 216858"/>
              <a:gd name="connsiteX2" fmla="*/ 60847 w 93251"/>
              <a:gd name="connsiteY2" fmla="*/ 128980 h 216858"/>
              <a:gd name="connsiteX3" fmla="*/ 335 w 93251"/>
              <a:gd name="connsiteY3" fmla="*/ 1233 h 21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51" h="216858">
                <a:moveTo>
                  <a:pt x="335" y="1233"/>
                </a:moveTo>
                <a:cubicBezTo>
                  <a:pt x="5378" y="15240"/>
                  <a:pt x="81018" y="191733"/>
                  <a:pt x="91103" y="213024"/>
                </a:cubicBezTo>
                <a:cubicBezTo>
                  <a:pt x="101188" y="234315"/>
                  <a:pt x="73173" y="161477"/>
                  <a:pt x="60847" y="128980"/>
                </a:cubicBezTo>
                <a:cubicBezTo>
                  <a:pt x="48521" y="96483"/>
                  <a:pt x="-4708" y="-12774"/>
                  <a:pt x="335" y="1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015CE619-EC04-F93A-A21F-35AA58CE539C}"/>
              </a:ext>
            </a:extLst>
          </p:cNvPr>
          <p:cNvSpPr/>
          <p:nvPr/>
        </p:nvSpPr>
        <p:spPr>
          <a:xfrm>
            <a:off x="5086297" y="3926460"/>
            <a:ext cx="55759" cy="215467"/>
          </a:xfrm>
          <a:custGeom>
            <a:avLst/>
            <a:gdLst>
              <a:gd name="connsiteX0" fmla="*/ 53 w 55759"/>
              <a:gd name="connsiteY0" fmla="*/ 81 h 215467"/>
              <a:gd name="connsiteX1" fmla="*/ 43756 w 55759"/>
              <a:gd name="connsiteY1" fmla="*/ 134552 h 215467"/>
              <a:gd name="connsiteX2" fmla="*/ 43756 w 55759"/>
              <a:gd name="connsiteY2" fmla="*/ 215234 h 215467"/>
              <a:gd name="connsiteX3" fmla="*/ 53841 w 55759"/>
              <a:gd name="connsiteY3" fmla="*/ 154722 h 215467"/>
              <a:gd name="connsiteX4" fmla="*/ 53 w 55759"/>
              <a:gd name="connsiteY4" fmla="*/ 81 h 215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59" h="215467">
                <a:moveTo>
                  <a:pt x="53" y="81"/>
                </a:moveTo>
                <a:cubicBezTo>
                  <a:pt x="-1628" y="-3281"/>
                  <a:pt x="36472" y="98693"/>
                  <a:pt x="43756" y="134552"/>
                </a:cubicBezTo>
                <a:cubicBezTo>
                  <a:pt x="51040" y="170411"/>
                  <a:pt x="42075" y="211872"/>
                  <a:pt x="43756" y="215234"/>
                </a:cubicBezTo>
                <a:cubicBezTo>
                  <a:pt x="45437" y="218596"/>
                  <a:pt x="61125" y="184978"/>
                  <a:pt x="53841" y="154722"/>
                </a:cubicBezTo>
                <a:cubicBezTo>
                  <a:pt x="46557" y="124466"/>
                  <a:pt x="1734" y="3443"/>
                  <a:pt x="53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0D1106B4-43F3-AA7F-04C7-86F4FD8EB80D}"/>
              </a:ext>
            </a:extLst>
          </p:cNvPr>
          <p:cNvSpPr/>
          <p:nvPr/>
        </p:nvSpPr>
        <p:spPr>
          <a:xfrm>
            <a:off x="4615287" y="4332550"/>
            <a:ext cx="628542" cy="269847"/>
          </a:xfrm>
          <a:custGeom>
            <a:avLst/>
            <a:gdLst>
              <a:gd name="connsiteX0" fmla="*/ 416 w 628542"/>
              <a:gd name="connsiteY0" fmla="*/ 269706 h 269847"/>
              <a:gd name="connsiteX1" fmla="*/ 360125 w 628542"/>
              <a:gd name="connsiteY1" fmla="*/ 71362 h 269847"/>
              <a:gd name="connsiteX2" fmla="*/ 625704 w 628542"/>
              <a:gd name="connsiteY2" fmla="*/ 4126 h 269847"/>
              <a:gd name="connsiteX3" fmla="*/ 487872 w 628542"/>
              <a:gd name="connsiteY3" fmla="*/ 17574 h 269847"/>
              <a:gd name="connsiteX4" fmla="*/ 292889 w 628542"/>
              <a:gd name="connsiteY4" fmla="*/ 101618 h 269847"/>
              <a:gd name="connsiteX5" fmla="*/ 416 w 628542"/>
              <a:gd name="connsiteY5" fmla="*/ 269706 h 26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542" h="269847">
                <a:moveTo>
                  <a:pt x="416" y="269706"/>
                </a:moveTo>
                <a:cubicBezTo>
                  <a:pt x="11622" y="264663"/>
                  <a:pt x="255910" y="115625"/>
                  <a:pt x="360125" y="71362"/>
                </a:cubicBezTo>
                <a:cubicBezTo>
                  <a:pt x="464340" y="27099"/>
                  <a:pt x="604413" y="13091"/>
                  <a:pt x="625704" y="4126"/>
                </a:cubicBezTo>
                <a:cubicBezTo>
                  <a:pt x="646995" y="-4839"/>
                  <a:pt x="543341" y="1325"/>
                  <a:pt x="487872" y="17574"/>
                </a:cubicBezTo>
                <a:cubicBezTo>
                  <a:pt x="432403" y="33823"/>
                  <a:pt x="378614" y="59596"/>
                  <a:pt x="292889" y="101618"/>
                </a:cubicBezTo>
                <a:cubicBezTo>
                  <a:pt x="207164" y="143640"/>
                  <a:pt x="-10790" y="274749"/>
                  <a:pt x="416" y="2697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0AED92B5-B06A-64DC-4BD5-FBD7BDD9E262}"/>
              </a:ext>
            </a:extLst>
          </p:cNvPr>
          <p:cNvSpPr/>
          <p:nvPr/>
        </p:nvSpPr>
        <p:spPr>
          <a:xfrm>
            <a:off x="5358393" y="4581665"/>
            <a:ext cx="196746" cy="117856"/>
          </a:xfrm>
          <a:custGeom>
            <a:avLst/>
            <a:gdLst>
              <a:gd name="connsiteX0" fmla="*/ 260 w 196746"/>
              <a:gd name="connsiteY0" fmla="*/ 420 h 117856"/>
              <a:gd name="connsiteX1" fmla="*/ 188519 w 196746"/>
              <a:gd name="connsiteY1" fmla="*/ 114720 h 117856"/>
              <a:gd name="connsiteX2" fmla="*/ 148178 w 196746"/>
              <a:gd name="connsiteY2" fmla="*/ 77741 h 117856"/>
              <a:gd name="connsiteX3" fmla="*/ 260 w 196746"/>
              <a:gd name="connsiteY3" fmla="*/ 420 h 1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46" h="117856">
                <a:moveTo>
                  <a:pt x="260" y="420"/>
                </a:moveTo>
                <a:cubicBezTo>
                  <a:pt x="6984" y="6583"/>
                  <a:pt x="163866" y="101833"/>
                  <a:pt x="188519" y="114720"/>
                </a:cubicBezTo>
                <a:cubicBezTo>
                  <a:pt x="213172" y="127607"/>
                  <a:pt x="177313" y="97912"/>
                  <a:pt x="148178" y="77741"/>
                </a:cubicBezTo>
                <a:cubicBezTo>
                  <a:pt x="119043" y="57571"/>
                  <a:pt x="-6464" y="-5743"/>
                  <a:pt x="260" y="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3D880D9A-9B6D-7E8F-B56E-2BB9185AA2E9}"/>
              </a:ext>
            </a:extLst>
          </p:cNvPr>
          <p:cNvSpPr/>
          <p:nvPr/>
        </p:nvSpPr>
        <p:spPr>
          <a:xfrm>
            <a:off x="4803572" y="4911442"/>
            <a:ext cx="232692" cy="40544"/>
          </a:xfrm>
          <a:custGeom>
            <a:avLst/>
            <a:gdLst>
              <a:gd name="connsiteX0" fmla="*/ 390 w 232692"/>
              <a:gd name="connsiteY0" fmla="*/ 20267 h 40544"/>
              <a:gd name="connsiteX1" fmla="*/ 148307 w 232692"/>
              <a:gd name="connsiteY1" fmla="*/ 6820 h 40544"/>
              <a:gd name="connsiteX2" fmla="*/ 232352 w 232692"/>
              <a:gd name="connsiteY2" fmla="*/ 40437 h 40544"/>
              <a:gd name="connsiteX3" fmla="*/ 175202 w 232692"/>
              <a:gd name="connsiteY3" fmla="*/ 16905 h 40544"/>
              <a:gd name="connsiteX4" fmla="*/ 107966 w 232692"/>
              <a:gd name="connsiteY4" fmla="*/ 96 h 40544"/>
              <a:gd name="connsiteX5" fmla="*/ 390 w 232692"/>
              <a:gd name="connsiteY5" fmla="*/ 20267 h 4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692" h="40544">
                <a:moveTo>
                  <a:pt x="390" y="20267"/>
                </a:moveTo>
                <a:cubicBezTo>
                  <a:pt x="7114" y="21388"/>
                  <a:pt x="109647" y="3458"/>
                  <a:pt x="148307" y="6820"/>
                </a:cubicBezTo>
                <a:cubicBezTo>
                  <a:pt x="186967" y="10182"/>
                  <a:pt x="227870" y="38756"/>
                  <a:pt x="232352" y="40437"/>
                </a:cubicBezTo>
                <a:cubicBezTo>
                  <a:pt x="236834" y="42118"/>
                  <a:pt x="195933" y="23629"/>
                  <a:pt x="175202" y="16905"/>
                </a:cubicBezTo>
                <a:cubicBezTo>
                  <a:pt x="154471" y="10181"/>
                  <a:pt x="140463" y="1777"/>
                  <a:pt x="107966" y="96"/>
                </a:cubicBezTo>
                <a:cubicBezTo>
                  <a:pt x="75469" y="-1585"/>
                  <a:pt x="-6334" y="19146"/>
                  <a:pt x="390" y="20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06AACE0D-6000-239A-416F-D35666207AEE}"/>
              </a:ext>
            </a:extLst>
          </p:cNvPr>
          <p:cNvSpPr/>
          <p:nvPr/>
        </p:nvSpPr>
        <p:spPr>
          <a:xfrm>
            <a:off x="4961739" y="5325022"/>
            <a:ext cx="417159" cy="99064"/>
          </a:xfrm>
          <a:custGeom>
            <a:avLst/>
            <a:gdLst>
              <a:gd name="connsiteX0" fmla="*/ 417085 w 417159"/>
              <a:gd name="connsiteY0" fmla="*/ 13 h 99064"/>
              <a:gd name="connsiteX1" fmla="*/ 127973 w 417159"/>
              <a:gd name="connsiteY1" fmla="*/ 90781 h 99064"/>
              <a:gd name="connsiteX2" fmla="*/ 226 w 417159"/>
              <a:gd name="connsiteY2" fmla="*/ 94143 h 99064"/>
              <a:gd name="connsiteX3" fmla="*/ 154867 w 417159"/>
              <a:gd name="connsiteY3" fmla="*/ 84057 h 99064"/>
              <a:gd name="connsiteX4" fmla="*/ 417085 w 417159"/>
              <a:gd name="connsiteY4" fmla="*/ 13 h 9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59" h="99064">
                <a:moveTo>
                  <a:pt x="417085" y="13"/>
                </a:moveTo>
                <a:cubicBezTo>
                  <a:pt x="412603" y="1134"/>
                  <a:pt x="197449" y="75093"/>
                  <a:pt x="127973" y="90781"/>
                </a:cubicBezTo>
                <a:cubicBezTo>
                  <a:pt x="58497" y="106469"/>
                  <a:pt x="-4256" y="95264"/>
                  <a:pt x="226" y="94143"/>
                </a:cubicBezTo>
                <a:cubicBezTo>
                  <a:pt x="4708" y="93022"/>
                  <a:pt x="87071" y="98064"/>
                  <a:pt x="154867" y="84057"/>
                </a:cubicBezTo>
                <a:cubicBezTo>
                  <a:pt x="222662" y="70050"/>
                  <a:pt x="421567" y="-1108"/>
                  <a:pt x="41708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657D1AAE-E5FB-F167-90CA-82B8FB98A4B1}"/>
              </a:ext>
            </a:extLst>
          </p:cNvPr>
          <p:cNvSpPr/>
          <p:nvPr/>
        </p:nvSpPr>
        <p:spPr>
          <a:xfrm>
            <a:off x="5404458" y="5566983"/>
            <a:ext cx="11345" cy="216753"/>
          </a:xfrm>
          <a:custGeom>
            <a:avLst/>
            <a:gdLst>
              <a:gd name="connsiteX0" fmla="*/ 11345 w 11345"/>
              <a:gd name="connsiteY0" fmla="*/ 99 h 216753"/>
              <a:gd name="connsiteX1" fmla="*/ 1260 w 11345"/>
              <a:gd name="connsiteY1" fmla="*/ 178273 h 216753"/>
              <a:gd name="connsiteX2" fmla="*/ 1260 w 11345"/>
              <a:gd name="connsiteY2" fmla="*/ 205167 h 216753"/>
              <a:gd name="connsiteX3" fmla="*/ 11345 w 11345"/>
              <a:gd name="connsiteY3" fmla="*/ 99 h 21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5" h="216753">
                <a:moveTo>
                  <a:pt x="11345" y="99"/>
                </a:moveTo>
                <a:cubicBezTo>
                  <a:pt x="11345" y="-4383"/>
                  <a:pt x="2941" y="144095"/>
                  <a:pt x="1260" y="178273"/>
                </a:cubicBezTo>
                <a:cubicBezTo>
                  <a:pt x="-421" y="212451"/>
                  <a:pt x="-421" y="229820"/>
                  <a:pt x="1260" y="205167"/>
                </a:cubicBezTo>
                <a:cubicBezTo>
                  <a:pt x="2941" y="180514"/>
                  <a:pt x="11345" y="4581"/>
                  <a:pt x="11345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06081F0D-4A7E-5D92-C6DB-A1C6E49133E4}"/>
              </a:ext>
            </a:extLst>
          </p:cNvPr>
          <p:cNvSpPr/>
          <p:nvPr/>
        </p:nvSpPr>
        <p:spPr>
          <a:xfrm>
            <a:off x="5267713" y="5869619"/>
            <a:ext cx="276132" cy="63094"/>
          </a:xfrm>
          <a:custGeom>
            <a:avLst/>
            <a:gdLst>
              <a:gd name="connsiteX0" fmla="*/ 172 w 276132"/>
              <a:gd name="connsiteY0" fmla="*/ 60534 h 63094"/>
              <a:gd name="connsiteX1" fmla="*/ 148090 w 276132"/>
              <a:gd name="connsiteY1" fmla="*/ 57172 h 63094"/>
              <a:gd name="connsiteX2" fmla="*/ 275837 w 276132"/>
              <a:gd name="connsiteY2" fmla="*/ 22 h 63094"/>
              <a:gd name="connsiteX3" fmla="*/ 178346 w 276132"/>
              <a:gd name="connsiteY3" fmla="*/ 50449 h 63094"/>
              <a:gd name="connsiteX4" fmla="*/ 172 w 276132"/>
              <a:gd name="connsiteY4" fmla="*/ 60534 h 6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32" h="63094">
                <a:moveTo>
                  <a:pt x="172" y="60534"/>
                </a:moveTo>
                <a:cubicBezTo>
                  <a:pt x="-4871" y="61654"/>
                  <a:pt x="102146" y="67257"/>
                  <a:pt x="148090" y="57172"/>
                </a:cubicBezTo>
                <a:cubicBezTo>
                  <a:pt x="194034" y="47087"/>
                  <a:pt x="270794" y="1142"/>
                  <a:pt x="275837" y="22"/>
                </a:cubicBezTo>
                <a:cubicBezTo>
                  <a:pt x="280880" y="-1098"/>
                  <a:pt x="220368" y="39803"/>
                  <a:pt x="178346" y="50449"/>
                </a:cubicBezTo>
                <a:cubicBezTo>
                  <a:pt x="136324" y="61095"/>
                  <a:pt x="5215" y="59414"/>
                  <a:pt x="172" y="60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679D50CC-BD4E-42AE-B3AC-4CF508A9A07D}"/>
              </a:ext>
            </a:extLst>
          </p:cNvPr>
          <p:cNvSpPr/>
          <p:nvPr/>
        </p:nvSpPr>
        <p:spPr>
          <a:xfrm>
            <a:off x="5117006" y="6249471"/>
            <a:ext cx="150963" cy="201828"/>
          </a:xfrm>
          <a:custGeom>
            <a:avLst/>
            <a:gdLst>
              <a:gd name="connsiteX0" fmla="*/ 150879 w 150963"/>
              <a:gd name="connsiteY0" fmla="*/ 50 h 201828"/>
              <a:gd name="connsiteX1" fmla="*/ 33218 w 150963"/>
              <a:gd name="connsiteY1" fmla="*/ 104264 h 201828"/>
              <a:gd name="connsiteX2" fmla="*/ 9685 w 150963"/>
              <a:gd name="connsiteY2" fmla="*/ 201755 h 201828"/>
              <a:gd name="connsiteX3" fmla="*/ 13047 w 150963"/>
              <a:gd name="connsiteY3" fmla="*/ 117711 h 201828"/>
              <a:gd name="connsiteX4" fmla="*/ 150879 w 150963"/>
              <a:gd name="connsiteY4" fmla="*/ 50 h 20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963" h="201828">
                <a:moveTo>
                  <a:pt x="150879" y="50"/>
                </a:moveTo>
                <a:cubicBezTo>
                  <a:pt x="154241" y="-2191"/>
                  <a:pt x="56750" y="70647"/>
                  <a:pt x="33218" y="104264"/>
                </a:cubicBezTo>
                <a:cubicBezTo>
                  <a:pt x="9686" y="137881"/>
                  <a:pt x="13047" y="199514"/>
                  <a:pt x="9685" y="201755"/>
                </a:cubicBezTo>
                <a:cubicBezTo>
                  <a:pt x="6323" y="203996"/>
                  <a:pt x="-12166" y="154690"/>
                  <a:pt x="13047" y="117711"/>
                </a:cubicBezTo>
                <a:cubicBezTo>
                  <a:pt x="38260" y="80732"/>
                  <a:pt x="147517" y="2291"/>
                  <a:pt x="150879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9F0E1E21-7BFB-2727-B349-A4538E030CD5}"/>
              </a:ext>
            </a:extLst>
          </p:cNvPr>
          <p:cNvSpPr/>
          <p:nvPr/>
        </p:nvSpPr>
        <p:spPr>
          <a:xfrm>
            <a:off x="5475638" y="6027321"/>
            <a:ext cx="88190" cy="151923"/>
          </a:xfrm>
          <a:custGeom>
            <a:avLst/>
            <a:gdLst>
              <a:gd name="connsiteX0" fmla="*/ 88083 w 88190"/>
              <a:gd name="connsiteY0" fmla="*/ 323 h 151923"/>
              <a:gd name="connsiteX1" fmla="*/ 24209 w 88190"/>
              <a:gd name="connsiteY1" fmla="*/ 64197 h 151923"/>
              <a:gd name="connsiteX2" fmla="*/ 4038 w 88190"/>
              <a:gd name="connsiteY2" fmla="*/ 151603 h 151923"/>
              <a:gd name="connsiteX3" fmla="*/ 7400 w 88190"/>
              <a:gd name="connsiteY3" fmla="*/ 91091 h 151923"/>
              <a:gd name="connsiteX4" fmla="*/ 88083 w 88190"/>
              <a:gd name="connsiteY4" fmla="*/ 323 h 15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90" h="151923">
                <a:moveTo>
                  <a:pt x="88083" y="323"/>
                </a:moveTo>
                <a:cubicBezTo>
                  <a:pt x="90884" y="-4159"/>
                  <a:pt x="38216" y="38984"/>
                  <a:pt x="24209" y="64197"/>
                </a:cubicBezTo>
                <a:cubicBezTo>
                  <a:pt x="10201" y="89410"/>
                  <a:pt x="6839" y="147121"/>
                  <a:pt x="4038" y="151603"/>
                </a:cubicBezTo>
                <a:cubicBezTo>
                  <a:pt x="1237" y="156085"/>
                  <a:pt x="-4926" y="112382"/>
                  <a:pt x="7400" y="91091"/>
                </a:cubicBezTo>
                <a:cubicBezTo>
                  <a:pt x="19726" y="69800"/>
                  <a:pt x="85282" y="4805"/>
                  <a:pt x="88083" y="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0F75CAEB-B44C-E1B2-8E93-066CA970F900}"/>
              </a:ext>
            </a:extLst>
          </p:cNvPr>
          <p:cNvSpPr/>
          <p:nvPr/>
        </p:nvSpPr>
        <p:spPr>
          <a:xfrm>
            <a:off x="4439040" y="5701043"/>
            <a:ext cx="285217" cy="86097"/>
          </a:xfrm>
          <a:custGeom>
            <a:avLst/>
            <a:gdLst>
              <a:gd name="connsiteX0" fmla="*/ 1851 w 285217"/>
              <a:gd name="connsiteY0" fmla="*/ 510 h 86097"/>
              <a:gd name="connsiteX1" fmla="*/ 280878 w 285217"/>
              <a:gd name="connsiteY1" fmla="*/ 84554 h 86097"/>
              <a:gd name="connsiteX2" fmla="*/ 163216 w 285217"/>
              <a:gd name="connsiteY2" fmla="*/ 50936 h 86097"/>
              <a:gd name="connsiteX3" fmla="*/ 1851 w 285217"/>
              <a:gd name="connsiteY3" fmla="*/ 510 h 8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17" h="86097">
                <a:moveTo>
                  <a:pt x="1851" y="510"/>
                </a:moveTo>
                <a:cubicBezTo>
                  <a:pt x="21461" y="6113"/>
                  <a:pt x="253984" y="76150"/>
                  <a:pt x="280878" y="84554"/>
                </a:cubicBezTo>
                <a:cubicBezTo>
                  <a:pt x="307772" y="92958"/>
                  <a:pt x="202437" y="64943"/>
                  <a:pt x="163216" y="50936"/>
                </a:cubicBezTo>
                <a:cubicBezTo>
                  <a:pt x="123995" y="36929"/>
                  <a:pt x="-17759" y="-5093"/>
                  <a:pt x="1851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701F2753-3850-E1E2-FCF5-C1DCA9E09DE8}"/>
              </a:ext>
            </a:extLst>
          </p:cNvPr>
          <p:cNvSpPr/>
          <p:nvPr/>
        </p:nvSpPr>
        <p:spPr>
          <a:xfrm>
            <a:off x="5145802" y="6009221"/>
            <a:ext cx="130702" cy="69148"/>
          </a:xfrm>
          <a:custGeom>
            <a:avLst/>
            <a:gdLst>
              <a:gd name="connsiteX0" fmla="*/ 1060 w 130702"/>
              <a:gd name="connsiteY0" fmla="*/ 1614 h 69148"/>
              <a:gd name="connsiteX1" fmla="*/ 128807 w 130702"/>
              <a:gd name="connsiteY1" fmla="*/ 68850 h 69148"/>
              <a:gd name="connsiteX2" fmla="*/ 71657 w 130702"/>
              <a:gd name="connsiteY2" fmla="*/ 25147 h 69148"/>
              <a:gd name="connsiteX3" fmla="*/ 1060 w 130702"/>
              <a:gd name="connsiteY3" fmla="*/ 1614 h 6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02" h="69148">
                <a:moveTo>
                  <a:pt x="1060" y="1614"/>
                </a:moveTo>
                <a:cubicBezTo>
                  <a:pt x="10585" y="8898"/>
                  <a:pt x="117041" y="64928"/>
                  <a:pt x="128807" y="68850"/>
                </a:cubicBezTo>
                <a:cubicBezTo>
                  <a:pt x="140573" y="72772"/>
                  <a:pt x="94629" y="36913"/>
                  <a:pt x="71657" y="25147"/>
                </a:cubicBezTo>
                <a:cubicBezTo>
                  <a:pt x="48685" y="13381"/>
                  <a:pt x="-8465" y="-5670"/>
                  <a:pt x="1060" y="1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92398931-B018-EF9F-4520-9368E089AE31}"/>
              </a:ext>
            </a:extLst>
          </p:cNvPr>
          <p:cNvSpPr/>
          <p:nvPr/>
        </p:nvSpPr>
        <p:spPr>
          <a:xfrm>
            <a:off x="4655977" y="6569929"/>
            <a:ext cx="217000" cy="103959"/>
          </a:xfrm>
          <a:custGeom>
            <a:avLst/>
            <a:gdLst>
              <a:gd name="connsiteX0" fmla="*/ 67 w 217000"/>
              <a:gd name="connsiteY0" fmla="*/ 19130 h 103959"/>
              <a:gd name="connsiteX1" fmla="*/ 90835 w 217000"/>
              <a:gd name="connsiteY1" fmla="*/ 12406 h 103959"/>
              <a:gd name="connsiteX2" fmla="*/ 67302 w 217000"/>
              <a:gd name="connsiteY2" fmla="*/ 5683 h 103959"/>
              <a:gd name="connsiteX3" fmla="*/ 215220 w 217000"/>
              <a:gd name="connsiteY3" fmla="*/ 103174 h 103959"/>
              <a:gd name="connsiteX4" fmla="*/ 144623 w 217000"/>
              <a:gd name="connsiteY4" fmla="*/ 49386 h 103959"/>
              <a:gd name="connsiteX5" fmla="*/ 77388 w 217000"/>
              <a:gd name="connsiteY5" fmla="*/ 9045 h 103959"/>
              <a:gd name="connsiteX6" fmla="*/ 67 w 217000"/>
              <a:gd name="connsiteY6" fmla="*/ 19130 h 10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000" h="103959">
                <a:moveTo>
                  <a:pt x="67" y="19130"/>
                </a:moveTo>
                <a:cubicBezTo>
                  <a:pt x="2308" y="19690"/>
                  <a:pt x="79629" y="14647"/>
                  <a:pt x="90835" y="12406"/>
                </a:cubicBezTo>
                <a:cubicBezTo>
                  <a:pt x="102041" y="10165"/>
                  <a:pt x="46571" y="-9445"/>
                  <a:pt x="67302" y="5683"/>
                </a:cubicBezTo>
                <a:cubicBezTo>
                  <a:pt x="88033" y="20811"/>
                  <a:pt x="202333" y="95890"/>
                  <a:pt x="215220" y="103174"/>
                </a:cubicBezTo>
                <a:cubicBezTo>
                  <a:pt x="228107" y="110458"/>
                  <a:pt x="167595" y="65074"/>
                  <a:pt x="144623" y="49386"/>
                </a:cubicBezTo>
                <a:cubicBezTo>
                  <a:pt x="121651" y="33698"/>
                  <a:pt x="102601" y="14088"/>
                  <a:pt x="77388" y="9045"/>
                </a:cubicBezTo>
                <a:cubicBezTo>
                  <a:pt x="52175" y="4002"/>
                  <a:pt x="-2174" y="18570"/>
                  <a:pt x="67" y="19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D3FBD271-2CAB-62B3-1D73-AD66E7497E14}"/>
              </a:ext>
            </a:extLst>
          </p:cNvPr>
          <p:cNvSpPr/>
          <p:nvPr/>
        </p:nvSpPr>
        <p:spPr>
          <a:xfrm>
            <a:off x="4622366" y="6208993"/>
            <a:ext cx="222610" cy="228786"/>
          </a:xfrm>
          <a:custGeom>
            <a:avLst/>
            <a:gdLst>
              <a:gd name="connsiteX0" fmla="*/ 221937 w 222610"/>
              <a:gd name="connsiteY0" fmla="*/ 186 h 228786"/>
              <a:gd name="connsiteX1" fmla="*/ 121084 w 222610"/>
              <a:gd name="connsiteY1" fmla="*/ 154828 h 228786"/>
              <a:gd name="connsiteX2" fmla="*/ 60 w 222610"/>
              <a:gd name="connsiteY2" fmla="*/ 228786 h 228786"/>
              <a:gd name="connsiteX3" fmla="*/ 104275 w 222610"/>
              <a:gd name="connsiteY3" fmla="*/ 154828 h 228786"/>
              <a:gd name="connsiteX4" fmla="*/ 70658 w 222610"/>
              <a:gd name="connsiteY4" fmla="*/ 188445 h 228786"/>
              <a:gd name="connsiteX5" fmla="*/ 221937 w 222610"/>
              <a:gd name="connsiteY5" fmla="*/ 186 h 22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610" h="228786">
                <a:moveTo>
                  <a:pt x="221937" y="186"/>
                </a:moveTo>
                <a:cubicBezTo>
                  <a:pt x="230341" y="-5417"/>
                  <a:pt x="158064" y="116728"/>
                  <a:pt x="121084" y="154828"/>
                </a:cubicBezTo>
                <a:cubicBezTo>
                  <a:pt x="84104" y="192928"/>
                  <a:pt x="2861" y="228786"/>
                  <a:pt x="60" y="228786"/>
                </a:cubicBezTo>
                <a:cubicBezTo>
                  <a:pt x="-2741" y="228786"/>
                  <a:pt x="92509" y="161552"/>
                  <a:pt x="104275" y="154828"/>
                </a:cubicBezTo>
                <a:cubicBezTo>
                  <a:pt x="116041" y="148104"/>
                  <a:pt x="54970" y="207495"/>
                  <a:pt x="70658" y="188445"/>
                </a:cubicBezTo>
                <a:cubicBezTo>
                  <a:pt x="86346" y="169395"/>
                  <a:pt x="213533" y="5789"/>
                  <a:pt x="221937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DDDF096F-B2E5-E19F-1BE7-9D197C02D5BB}"/>
              </a:ext>
            </a:extLst>
          </p:cNvPr>
          <p:cNvSpPr/>
          <p:nvPr/>
        </p:nvSpPr>
        <p:spPr>
          <a:xfrm>
            <a:off x="4817401" y="5866266"/>
            <a:ext cx="248802" cy="141215"/>
          </a:xfrm>
          <a:custGeom>
            <a:avLst/>
            <a:gdLst>
              <a:gd name="connsiteX0" fmla="*/ 8 w 248802"/>
              <a:gd name="connsiteY0" fmla="*/ 13 h 141215"/>
              <a:gd name="connsiteX1" fmla="*/ 147925 w 248802"/>
              <a:gd name="connsiteY1" fmla="*/ 84058 h 141215"/>
              <a:gd name="connsiteX2" fmla="*/ 248778 w 248802"/>
              <a:gd name="connsiteY2" fmla="*/ 84058 h 141215"/>
              <a:gd name="connsiteX3" fmla="*/ 158011 w 248802"/>
              <a:gd name="connsiteY3" fmla="*/ 87419 h 141215"/>
              <a:gd name="connsiteX4" fmla="*/ 211799 w 248802"/>
              <a:gd name="connsiteY4" fmla="*/ 141208 h 141215"/>
              <a:gd name="connsiteX5" fmla="*/ 141202 w 248802"/>
              <a:gd name="connsiteY5" fmla="*/ 90781 h 141215"/>
              <a:gd name="connsiteX6" fmla="*/ 8 w 248802"/>
              <a:gd name="connsiteY6" fmla="*/ 13 h 14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802" h="141215">
                <a:moveTo>
                  <a:pt x="8" y="13"/>
                </a:moveTo>
                <a:cubicBezTo>
                  <a:pt x="1128" y="-1107"/>
                  <a:pt x="106464" y="70051"/>
                  <a:pt x="147925" y="84058"/>
                </a:cubicBezTo>
                <a:cubicBezTo>
                  <a:pt x="189386" y="98065"/>
                  <a:pt x="247097" y="83498"/>
                  <a:pt x="248778" y="84058"/>
                </a:cubicBezTo>
                <a:cubicBezTo>
                  <a:pt x="250459" y="84618"/>
                  <a:pt x="164174" y="77894"/>
                  <a:pt x="158011" y="87419"/>
                </a:cubicBezTo>
                <a:cubicBezTo>
                  <a:pt x="151848" y="96944"/>
                  <a:pt x="214600" y="140648"/>
                  <a:pt x="211799" y="141208"/>
                </a:cubicBezTo>
                <a:cubicBezTo>
                  <a:pt x="208998" y="141768"/>
                  <a:pt x="172578" y="110952"/>
                  <a:pt x="141202" y="90781"/>
                </a:cubicBezTo>
                <a:cubicBezTo>
                  <a:pt x="109826" y="70610"/>
                  <a:pt x="-1112" y="1133"/>
                  <a:pt x="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1772B659-8E37-4EC3-2547-F1FA6C320231}"/>
              </a:ext>
            </a:extLst>
          </p:cNvPr>
          <p:cNvSpPr/>
          <p:nvPr/>
        </p:nvSpPr>
        <p:spPr>
          <a:xfrm>
            <a:off x="4407268" y="5533439"/>
            <a:ext cx="54291" cy="94190"/>
          </a:xfrm>
          <a:custGeom>
            <a:avLst/>
            <a:gdLst>
              <a:gd name="connsiteX0" fmla="*/ 6 w 54291"/>
              <a:gd name="connsiteY0" fmla="*/ 26 h 94190"/>
              <a:gd name="connsiteX1" fmla="*/ 47070 w 54291"/>
              <a:gd name="connsiteY1" fmla="*/ 53814 h 94190"/>
              <a:gd name="connsiteX2" fmla="*/ 53794 w 54291"/>
              <a:gd name="connsiteY2" fmla="*/ 94155 h 94190"/>
              <a:gd name="connsiteX3" fmla="*/ 43708 w 54291"/>
              <a:gd name="connsiteY3" fmla="*/ 47090 h 94190"/>
              <a:gd name="connsiteX4" fmla="*/ 6 w 54291"/>
              <a:gd name="connsiteY4" fmla="*/ 26 h 9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1" h="94190">
                <a:moveTo>
                  <a:pt x="6" y="26"/>
                </a:moveTo>
                <a:cubicBezTo>
                  <a:pt x="566" y="1147"/>
                  <a:pt x="38105" y="38126"/>
                  <a:pt x="47070" y="53814"/>
                </a:cubicBezTo>
                <a:cubicBezTo>
                  <a:pt x="56035" y="69502"/>
                  <a:pt x="54354" y="95276"/>
                  <a:pt x="53794" y="94155"/>
                </a:cubicBezTo>
                <a:cubicBezTo>
                  <a:pt x="53234" y="93034"/>
                  <a:pt x="50432" y="61097"/>
                  <a:pt x="43708" y="47090"/>
                </a:cubicBezTo>
                <a:cubicBezTo>
                  <a:pt x="36985" y="33083"/>
                  <a:pt x="-554" y="-1095"/>
                  <a:pt x="6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86DAA6B9-53F0-2DCE-1463-CC4EF24984FC}"/>
              </a:ext>
            </a:extLst>
          </p:cNvPr>
          <p:cNvSpPr/>
          <p:nvPr/>
        </p:nvSpPr>
        <p:spPr>
          <a:xfrm>
            <a:off x="4804813" y="5176972"/>
            <a:ext cx="247484" cy="13610"/>
          </a:xfrm>
          <a:custGeom>
            <a:avLst/>
            <a:gdLst>
              <a:gd name="connsiteX0" fmla="*/ 2511 w 247484"/>
              <a:gd name="connsiteY0" fmla="*/ 6869 h 13610"/>
              <a:gd name="connsiteX1" fmla="*/ 244558 w 247484"/>
              <a:gd name="connsiteY1" fmla="*/ 146 h 13610"/>
              <a:gd name="connsiteX2" fmla="*/ 126896 w 247484"/>
              <a:gd name="connsiteY2" fmla="*/ 13593 h 13610"/>
              <a:gd name="connsiteX3" fmla="*/ 2511 w 247484"/>
              <a:gd name="connsiteY3" fmla="*/ 6869 h 1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484" h="13610">
                <a:moveTo>
                  <a:pt x="2511" y="6869"/>
                </a:moveTo>
                <a:cubicBezTo>
                  <a:pt x="22121" y="4628"/>
                  <a:pt x="223827" y="-975"/>
                  <a:pt x="244558" y="146"/>
                </a:cubicBezTo>
                <a:cubicBezTo>
                  <a:pt x="265289" y="1267"/>
                  <a:pt x="170599" y="14153"/>
                  <a:pt x="126896" y="13593"/>
                </a:cubicBezTo>
                <a:cubicBezTo>
                  <a:pt x="83193" y="13033"/>
                  <a:pt x="-17099" y="9110"/>
                  <a:pt x="2511" y="6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594A2AE0-9C89-7BCB-8A13-4EB95D5D6371}"/>
              </a:ext>
            </a:extLst>
          </p:cNvPr>
          <p:cNvSpPr/>
          <p:nvPr/>
        </p:nvSpPr>
        <p:spPr>
          <a:xfrm>
            <a:off x="5351914" y="4827375"/>
            <a:ext cx="76119" cy="171666"/>
          </a:xfrm>
          <a:custGeom>
            <a:avLst/>
            <a:gdLst>
              <a:gd name="connsiteX0" fmla="*/ 15 w 76119"/>
              <a:gd name="connsiteY0" fmla="*/ 119 h 171666"/>
              <a:gd name="connsiteX1" fmla="*/ 73974 w 76119"/>
              <a:gd name="connsiteY1" fmla="*/ 87525 h 171666"/>
              <a:gd name="connsiteX2" fmla="*/ 57165 w 76119"/>
              <a:gd name="connsiteY2" fmla="*/ 171569 h 171666"/>
              <a:gd name="connsiteX3" fmla="*/ 67251 w 76119"/>
              <a:gd name="connsiteY3" fmla="*/ 70716 h 171666"/>
              <a:gd name="connsiteX4" fmla="*/ 15 w 76119"/>
              <a:gd name="connsiteY4" fmla="*/ 119 h 17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19" h="171666">
                <a:moveTo>
                  <a:pt x="15" y="119"/>
                </a:moveTo>
                <a:cubicBezTo>
                  <a:pt x="1135" y="2920"/>
                  <a:pt x="64449" y="58950"/>
                  <a:pt x="73974" y="87525"/>
                </a:cubicBezTo>
                <a:cubicBezTo>
                  <a:pt x="83499" y="116100"/>
                  <a:pt x="58285" y="174370"/>
                  <a:pt x="57165" y="171569"/>
                </a:cubicBezTo>
                <a:cubicBezTo>
                  <a:pt x="56045" y="168768"/>
                  <a:pt x="75095" y="97050"/>
                  <a:pt x="67251" y="70716"/>
                </a:cubicBezTo>
                <a:cubicBezTo>
                  <a:pt x="59407" y="44382"/>
                  <a:pt x="-1105" y="-2682"/>
                  <a:pt x="15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2E60B1CD-F1C3-3A69-8FB0-D24D0BCC4B2C}"/>
              </a:ext>
            </a:extLst>
          </p:cNvPr>
          <p:cNvSpPr/>
          <p:nvPr/>
        </p:nvSpPr>
        <p:spPr>
          <a:xfrm>
            <a:off x="5462854" y="4218975"/>
            <a:ext cx="20197" cy="164801"/>
          </a:xfrm>
          <a:custGeom>
            <a:avLst/>
            <a:gdLst>
              <a:gd name="connsiteX0" fmla="*/ 3375 w 20197"/>
              <a:gd name="connsiteY0" fmla="*/ 40 h 164801"/>
              <a:gd name="connsiteX1" fmla="*/ 20184 w 20197"/>
              <a:gd name="connsiteY1" fmla="*/ 80722 h 164801"/>
              <a:gd name="connsiteX2" fmla="*/ 14 w 20197"/>
              <a:gd name="connsiteY2" fmla="*/ 164766 h 164801"/>
              <a:gd name="connsiteX3" fmla="*/ 16822 w 20197"/>
              <a:gd name="connsiteY3" fmla="*/ 70637 h 164801"/>
              <a:gd name="connsiteX4" fmla="*/ 3375 w 20197"/>
              <a:gd name="connsiteY4" fmla="*/ 40 h 16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7" h="164801">
                <a:moveTo>
                  <a:pt x="3375" y="40"/>
                </a:moveTo>
                <a:cubicBezTo>
                  <a:pt x="3935" y="1721"/>
                  <a:pt x="20744" y="53268"/>
                  <a:pt x="20184" y="80722"/>
                </a:cubicBezTo>
                <a:cubicBezTo>
                  <a:pt x="19624" y="108176"/>
                  <a:pt x="574" y="166447"/>
                  <a:pt x="14" y="164766"/>
                </a:cubicBezTo>
                <a:cubicBezTo>
                  <a:pt x="-546" y="163085"/>
                  <a:pt x="15141" y="91928"/>
                  <a:pt x="16822" y="70637"/>
                </a:cubicBezTo>
                <a:cubicBezTo>
                  <a:pt x="18503" y="49346"/>
                  <a:pt x="2815" y="-1641"/>
                  <a:pt x="3375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DA17751B-EEE1-1043-58FB-A69A1A318511}"/>
              </a:ext>
            </a:extLst>
          </p:cNvPr>
          <p:cNvSpPr/>
          <p:nvPr/>
        </p:nvSpPr>
        <p:spPr>
          <a:xfrm>
            <a:off x="5731179" y="4383723"/>
            <a:ext cx="81329" cy="184379"/>
          </a:xfrm>
          <a:custGeom>
            <a:avLst/>
            <a:gdLst>
              <a:gd name="connsiteX0" fmla="*/ 81312 w 81329"/>
              <a:gd name="connsiteY0" fmla="*/ 18 h 184379"/>
              <a:gd name="connsiteX1" fmla="*/ 3992 w 81329"/>
              <a:gd name="connsiteY1" fmla="*/ 141212 h 184379"/>
              <a:gd name="connsiteX2" fmla="*/ 10715 w 81329"/>
              <a:gd name="connsiteY2" fmla="*/ 181553 h 184379"/>
              <a:gd name="connsiteX3" fmla="*/ 7353 w 81329"/>
              <a:gd name="connsiteY3" fmla="*/ 77339 h 184379"/>
              <a:gd name="connsiteX4" fmla="*/ 10715 w 81329"/>
              <a:gd name="connsiteY4" fmla="*/ 151298 h 184379"/>
              <a:gd name="connsiteX5" fmla="*/ 81312 w 81329"/>
              <a:gd name="connsiteY5" fmla="*/ 18 h 18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29" h="184379">
                <a:moveTo>
                  <a:pt x="81312" y="18"/>
                </a:moveTo>
                <a:cubicBezTo>
                  <a:pt x="80192" y="-1663"/>
                  <a:pt x="15758" y="110956"/>
                  <a:pt x="3992" y="141212"/>
                </a:cubicBezTo>
                <a:cubicBezTo>
                  <a:pt x="-7774" y="171468"/>
                  <a:pt x="10155" y="192198"/>
                  <a:pt x="10715" y="181553"/>
                </a:cubicBezTo>
                <a:cubicBezTo>
                  <a:pt x="11275" y="170908"/>
                  <a:pt x="7353" y="82381"/>
                  <a:pt x="7353" y="77339"/>
                </a:cubicBezTo>
                <a:cubicBezTo>
                  <a:pt x="7353" y="72297"/>
                  <a:pt x="-6654" y="165305"/>
                  <a:pt x="10715" y="151298"/>
                </a:cubicBezTo>
                <a:cubicBezTo>
                  <a:pt x="28084" y="137291"/>
                  <a:pt x="82432" y="1699"/>
                  <a:pt x="8131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825E8517-3D10-9815-DAC7-50B9FEFDC7CD}"/>
              </a:ext>
            </a:extLst>
          </p:cNvPr>
          <p:cNvSpPr/>
          <p:nvPr/>
        </p:nvSpPr>
        <p:spPr>
          <a:xfrm>
            <a:off x="3341529" y="5074778"/>
            <a:ext cx="47130" cy="358116"/>
          </a:xfrm>
          <a:custGeom>
            <a:avLst/>
            <a:gdLst>
              <a:gd name="connsiteX0" fmla="*/ 23597 w 47130"/>
              <a:gd name="connsiteY0" fmla="*/ 1487 h 358116"/>
              <a:gd name="connsiteX1" fmla="*/ 23597 w 47130"/>
              <a:gd name="connsiteY1" fmla="*/ 290598 h 358116"/>
              <a:gd name="connsiteX2" fmla="*/ 47130 w 47130"/>
              <a:gd name="connsiteY2" fmla="*/ 357834 h 358116"/>
              <a:gd name="connsiteX3" fmla="*/ 23597 w 47130"/>
              <a:gd name="connsiteY3" fmla="*/ 277151 h 358116"/>
              <a:gd name="connsiteX4" fmla="*/ 65 w 47130"/>
              <a:gd name="connsiteY4" fmla="*/ 169575 h 358116"/>
              <a:gd name="connsiteX5" fmla="*/ 16874 w 47130"/>
              <a:gd name="connsiteY5" fmla="*/ 176298 h 358116"/>
              <a:gd name="connsiteX6" fmla="*/ 23597 w 47130"/>
              <a:gd name="connsiteY6" fmla="*/ 1487 h 35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30" h="358116">
                <a:moveTo>
                  <a:pt x="23597" y="1487"/>
                </a:moveTo>
                <a:cubicBezTo>
                  <a:pt x="24717" y="20537"/>
                  <a:pt x="19675" y="231207"/>
                  <a:pt x="23597" y="290598"/>
                </a:cubicBezTo>
                <a:cubicBezTo>
                  <a:pt x="27519" y="349989"/>
                  <a:pt x="47130" y="360075"/>
                  <a:pt x="47130" y="357834"/>
                </a:cubicBezTo>
                <a:cubicBezTo>
                  <a:pt x="47130" y="355593"/>
                  <a:pt x="31441" y="308527"/>
                  <a:pt x="23597" y="277151"/>
                </a:cubicBezTo>
                <a:cubicBezTo>
                  <a:pt x="15753" y="245775"/>
                  <a:pt x="1185" y="186384"/>
                  <a:pt x="65" y="169575"/>
                </a:cubicBezTo>
                <a:cubicBezTo>
                  <a:pt x="-1055" y="152766"/>
                  <a:pt x="12392" y="200391"/>
                  <a:pt x="16874" y="176298"/>
                </a:cubicBezTo>
                <a:cubicBezTo>
                  <a:pt x="21356" y="152205"/>
                  <a:pt x="22477" y="-17563"/>
                  <a:pt x="23597" y="1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E5575433-625B-1D81-D673-FBE29D205B7A}"/>
              </a:ext>
            </a:extLst>
          </p:cNvPr>
          <p:cNvSpPr/>
          <p:nvPr/>
        </p:nvSpPr>
        <p:spPr>
          <a:xfrm>
            <a:off x="3354784" y="4839978"/>
            <a:ext cx="10766" cy="130407"/>
          </a:xfrm>
          <a:custGeom>
            <a:avLst/>
            <a:gdLst>
              <a:gd name="connsiteX0" fmla="*/ 3619 w 10766"/>
              <a:gd name="connsiteY0" fmla="*/ 963 h 130407"/>
              <a:gd name="connsiteX1" fmla="*/ 257 w 10766"/>
              <a:gd name="connsiteY1" fmla="*/ 128710 h 130407"/>
              <a:gd name="connsiteX2" fmla="*/ 10342 w 10766"/>
              <a:gd name="connsiteY2" fmla="*/ 71560 h 130407"/>
              <a:gd name="connsiteX3" fmla="*/ 3619 w 10766"/>
              <a:gd name="connsiteY3" fmla="*/ 963 h 13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6" h="130407">
                <a:moveTo>
                  <a:pt x="3619" y="963"/>
                </a:moveTo>
                <a:cubicBezTo>
                  <a:pt x="1938" y="10488"/>
                  <a:pt x="-863" y="116944"/>
                  <a:pt x="257" y="128710"/>
                </a:cubicBezTo>
                <a:cubicBezTo>
                  <a:pt x="1377" y="140476"/>
                  <a:pt x="8101" y="87808"/>
                  <a:pt x="10342" y="71560"/>
                </a:cubicBezTo>
                <a:cubicBezTo>
                  <a:pt x="12583" y="55312"/>
                  <a:pt x="5300" y="-8562"/>
                  <a:pt x="3619" y="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0788BEE8-F9F8-1159-86FF-82299E78A987}"/>
              </a:ext>
            </a:extLst>
          </p:cNvPr>
          <p:cNvSpPr/>
          <p:nvPr/>
        </p:nvSpPr>
        <p:spPr>
          <a:xfrm>
            <a:off x="3246625" y="5109882"/>
            <a:ext cx="41181" cy="255786"/>
          </a:xfrm>
          <a:custGeom>
            <a:avLst/>
            <a:gdLst>
              <a:gd name="connsiteX0" fmla="*/ 21010 w 41181"/>
              <a:gd name="connsiteY0" fmla="*/ 0 h 255786"/>
              <a:gd name="connsiteX1" fmla="*/ 7563 w 41181"/>
              <a:gd name="connsiteY1" fmla="*/ 151280 h 255786"/>
              <a:gd name="connsiteX2" fmla="*/ 41181 w 41181"/>
              <a:gd name="connsiteY2" fmla="*/ 255494 h 255786"/>
              <a:gd name="connsiteX3" fmla="*/ 7563 w 41181"/>
              <a:gd name="connsiteY3" fmla="*/ 181536 h 255786"/>
              <a:gd name="connsiteX4" fmla="*/ 840 w 41181"/>
              <a:gd name="connsiteY4" fmla="*/ 151280 h 255786"/>
              <a:gd name="connsiteX5" fmla="*/ 21010 w 41181"/>
              <a:gd name="connsiteY5" fmla="*/ 0 h 25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81" h="255786">
                <a:moveTo>
                  <a:pt x="21010" y="0"/>
                </a:moveTo>
                <a:cubicBezTo>
                  <a:pt x="22130" y="0"/>
                  <a:pt x="4201" y="108698"/>
                  <a:pt x="7563" y="151280"/>
                </a:cubicBezTo>
                <a:cubicBezTo>
                  <a:pt x="10925" y="193862"/>
                  <a:pt x="41181" y="250451"/>
                  <a:pt x="41181" y="255494"/>
                </a:cubicBezTo>
                <a:cubicBezTo>
                  <a:pt x="41181" y="260537"/>
                  <a:pt x="14286" y="198905"/>
                  <a:pt x="7563" y="181536"/>
                </a:cubicBezTo>
                <a:cubicBezTo>
                  <a:pt x="840" y="164167"/>
                  <a:pt x="-1401" y="177614"/>
                  <a:pt x="840" y="151280"/>
                </a:cubicBezTo>
                <a:cubicBezTo>
                  <a:pt x="3081" y="124946"/>
                  <a:pt x="19890" y="0"/>
                  <a:pt x="210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16AC5976-464B-42D9-903D-8C1E18730C75}"/>
              </a:ext>
            </a:extLst>
          </p:cNvPr>
          <p:cNvSpPr/>
          <p:nvPr/>
        </p:nvSpPr>
        <p:spPr>
          <a:xfrm>
            <a:off x="2954926" y="4148092"/>
            <a:ext cx="120252" cy="61940"/>
          </a:xfrm>
          <a:custGeom>
            <a:avLst/>
            <a:gdLst>
              <a:gd name="connsiteX0" fmla="*/ 65 w 120252"/>
              <a:gd name="connsiteY0" fmla="*/ 326 h 61940"/>
              <a:gd name="connsiteX1" fmla="*/ 114365 w 120252"/>
              <a:gd name="connsiteY1" fmla="*/ 60837 h 61940"/>
              <a:gd name="connsiteX2" fmla="*/ 97556 w 120252"/>
              <a:gd name="connsiteY2" fmla="*/ 37305 h 61940"/>
              <a:gd name="connsiteX3" fmla="*/ 65 w 120252"/>
              <a:gd name="connsiteY3" fmla="*/ 326 h 6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252" h="61940">
                <a:moveTo>
                  <a:pt x="65" y="326"/>
                </a:moveTo>
                <a:cubicBezTo>
                  <a:pt x="2866" y="4248"/>
                  <a:pt x="98117" y="54674"/>
                  <a:pt x="114365" y="60837"/>
                </a:cubicBezTo>
                <a:cubicBezTo>
                  <a:pt x="130613" y="67000"/>
                  <a:pt x="109322" y="45709"/>
                  <a:pt x="97556" y="37305"/>
                </a:cubicBezTo>
                <a:cubicBezTo>
                  <a:pt x="85790" y="28901"/>
                  <a:pt x="-2736" y="-3596"/>
                  <a:pt x="65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89210D0E-E533-3806-6D10-96211C7C301C}"/>
              </a:ext>
            </a:extLst>
          </p:cNvPr>
          <p:cNvSpPr/>
          <p:nvPr/>
        </p:nvSpPr>
        <p:spPr>
          <a:xfrm>
            <a:off x="2748937" y="4043309"/>
            <a:ext cx="273338" cy="31279"/>
          </a:xfrm>
          <a:custGeom>
            <a:avLst/>
            <a:gdLst>
              <a:gd name="connsiteX0" fmla="*/ 987 w 273338"/>
              <a:gd name="connsiteY0" fmla="*/ 894 h 31279"/>
              <a:gd name="connsiteX1" fmla="*/ 266566 w 273338"/>
              <a:gd name="connsiteY1" fmla="*/ 31150 h 31279"/>
              <a:gd name="connsiteX2" fmla="*/ 179160 w 273338"/>
              <a:gd name="connsiteY2" fmla="*/ 10979 h 31279"/>
              <a:gd name="connsiteX3" fmla="*/ 987 w 273338"/>
              <a:gd name="connsiteY3" fmla="*/ 894 h 3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338" h="31279">
                <a:moveTo>
                  <a:pt x="987" y="894"/>
                </a:moveTo>
                <a:cubicBezTo>
                  <a:pt x="15555" y="4256"/>
                  <a:pt x="236871" y="29469"/>
                  <a:pt x="266566" y="31150"/>
                </a:cubicBezTo>
                <a:cubicBezTo>
                  <a:pt x="296261" y="32831"/>
                  <a:pt x="221182" y="17702"/>
                  <a:pt x="179160" y="10979"/>
                </a:cubicBezTo>
                <a:cubicBezTo>
                  <a:pt x="137138" y="4256"/>
                  <a:pt x="-13581" y="-2468"/>
                  <a:pt x="987" y="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E2E3F460-431A-96CE-DA72-279BE0FCD74A}"/>
              </a:ext>
            </a:extLst>
          </p:cNvPr>
          <p:cNvSpPr/>
          <p:nvPr/>
        </p:nvSpPr>
        <p:spPr>
          <a:xfrm>
            <a:off x="3254364" y="3395087"/>
            <a:ext cx="905123" cy="175711"/>
          </a:xfrm>
          <a:custGeom>
            <a:avLst/>
            <a:gdLst>
              <a:gd name="connsiteX0" fmla="*/ 6548 w 905123"/>
              <a:gd name="connsiteY0" fmla="*/ 175107 h 175711"/>
              <a:gd name="connsiteX1" fmla="*/ 362895 w 905123"/>
              <a:gd name="connsiteY1" fmla="*/ 84339 h 175711"/>
              <a:gd name="connsiteX2" fmla="*/ 897415 w 905123"/>
              <a:gd name="connsiteY2" fmla="*/ 7019 h 175711"/>
              <a:gd name="connsiteX3" fmla="*/ 678901 w 905123"/>
              <a:gd name="connsiteY3" fmla="*/ 7019 h 175711"/>
              <a:gd name="connsiteX4" fmla="*/ 668815 w 905123"/>
              <a:gd name="connsiteY4" fmla="*/ 37275 h 175711"/>
              <a:gd name="connsiteX5" fmla="*/ 6548 w 905123"/>
              <a:gd name="connsiteY5" fmla="*/ 175107 h 17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123" h="175711">
                <a:moveTo>
                  <a:pt x="6548" y="175107"/>
                </a:moveTo>
                <a:cubicBezTo>
                  <a:pt x="-44439" y="182951"/>
                  <a:pt x="214417" y="112354"/>
                  <a:pt x="362895" y="84339"/>
                </a:cubicBezTo>
                <a:cubicBezTo>
                  <a:pt x="511373" y="56324"/>
                  <a:pt x="844747" y="19906"/>
                  <a:pt x="897415" y="7019"/>
                </a:cubicBezTo>
                <a:cubicBezTo>
                  <a:pt x="950083" y="-5868"/>
                  <a:pt x="717001" y="1976"/>
                  <a:pt x="678901" y="7019"/>
                </a:cubicBezTo>
                <a:cubicBezTo>
                  <a:pt x="640801" y="12062"/>
                  <a:pt x="781995" y="12062"/>
                  <a:pt x="668815" y="37275"/>
                </a:cubicBezTo>
                <a:cubicBezTo>
                  <a:pt x="555636" y="62488"/>
                  <a:pt x="57535" y="167263"/>
                  <a:pt x="6548" y="175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5BB640ED-2BAE-1D33-357A-11C533A29252}"/>
              </a:ext>
            </a:extLst>
          </p:cNvPr>
          <p:cNvSpPr/>
          <p:nvPr/>
        </p:nvSpPr>
        <p:spPr>
          <a:xfrm>
            <a:off x="5611906" y="5091824"/>
            <a:ext cx="98612" cy="565999"/>
          </a:xfrm>
          <a:custGeom>
            <a:avLst/>
            <a:gdLst>
              <a:gd name="connsiteX0" fmla="*/ 98612 w 98612"/>
              <a:gd name="connsiteY0" fmla="*/ 129 h 565999"/>
              <a:gd name="connsiteX1" fmla="*/ 62753 w 98612"/>
              <a:gd name="connsiteY1" fmla="*/ 448364 h 565999"/>
              <a:gd name="connsiteX2" fmla="*/ 0 w 98612"/>
              <a:gd name="connsiteY2" fmla="*/ 564905 h 565999"/>
              <a:gd name="connsiteX3" fmla="*/ 62753 w 98612"/>
              <a:gd name="connsiteY3" fmla="*/ 403541 h 565999"/>
              <a:gd name="connsiteX4" fmla="*/ 98612 w 98612"/>
              <a:gd name="connsiteY4" fmla="*/ 129 h 56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12" h="565999">
                <a:moveTo>
                  <a:pt x="98612" y="129"/>
                </a:moveTo>
                <a:cubicBezTo>
                  <a:pt x="98612" y="7599"/>
                  <a:pt x="79188" y="354235"/>
                  <a:pt x="62753" y="448364"/>
                </a:cubicBezTo>
                <a:cubicBezTo>
                  <a:pt x="46318" y="542493"/>
                  <a:pt x="0" y="572375"/>
                  <a:pt x="0" y="564905"/>
                </a:cubicBezTo>
                <a:cubicBezTo>
                  <a:pt x="0" y="557435"/>
                  <a:pt x="41835" y="496176"/>
                  <a:pt x="62753" y="403541"/>
                </a:cubicBezTo>
                <a:cubicBezTo>
                  <a:pt x="83671" y="310906"/>
                  <a:pt x="98612" y="-7341"/>
                  <a:pt x="98612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065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8AD8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319</TotalTime>
  <Words>3</Words>
  <Application>Microsoft Macintosh PowerPoint</Application>
  <PresentationFormat>A3 297x420 mm</PresentationFormat>
  <Paragraphs>3</Paragraphs>
  <Slides>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16</cp:revision>
  <dcterms:created xsi:type="dcterms:W3CDTF">2023-03-22T09:50:04Z</dcterms:created>
  <dcterms:modified xsi:type="dcterms:W3CDTF">2023-03-24T08:32:15Z</dcterms:modified>
</cp:coreProperties>
</file>